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1" name="Google Shape;29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0" name="Google Shape;35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1" name="Google Shape;38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6" name="Google Shape;466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0" name="Google Shape;540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9" name="Google Shape;719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tr-T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7" name="Google Shape;67;p1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8" name="Google Shape;68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4514" y="0"/>
            <a:ext cx="9143999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4"/>
          <p:cNvSpPr/>
          <p:nvPr/>
        </p:nvSpPr>
        <p:spPr>
          <a:xfrm>
            <a:off x="0" y="653143"/>
            <a:ext cx="9144000" cy="431074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  <a:defRPr b="1" sz="1800">
                <a:solidFill>
                  <a:srgbClr val="F2F2F2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标题幻灯片">
  <p:cSld name="1_标题幻灯片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2" name="Google Shape;52;p9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4" name="Google Shape;54;p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58" name="Google Shape;58;p9"/>
          <p:cNvSpPr/>
          <p:nvPr/>
        </p:nvSpPr>
        <p:spPr>
          <a:xfrm>
            <a:off x="6915528" y="47547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p:transition spd="med">
    <p:push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png"/><Relationship Id="rId4" Type="http://schemas.openxmlformats.org/officeDocument/2006/relationships/image" Target="../media/image1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5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2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://www.freepptbackgrounds.net/" TargetMode="External"/><Relationship Id="rId4" Type="http://schemas.openxmlformats.org/officeDocument/2006/relationships/hyperlink" Target="mailto:info@freepptbackgrounds.net" TargetMode="External"/><Relationship Id="rId5" Type="http://schemas.openxmlformats.org/officeDocument/2006/relationships/hyperlink" Target="https://www.freepptbackgrounds.net/" TargetMode="External"/><Relationship Id="rId6" Type="http://schemas.openxmlformats.org/officeDocument/2006/relationships/hyperlink" Target="https://templatesppt.com/" TargetMode="External"/><Relationship Id="rId7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6.png"/><Relationship Id="rId4" Type="http://schemas.openxmlformats.org/officeDocument/2006/relationships/image" Target="../media/image5.png"/><Relationship Id="rId9" Type="http://schemas.openxmlformats.org/officeDocument/2006/relationships/image" Target="../media/image4.png"/><Relationship Id="rId5" Type="http://schemas.openxmlformats.org/officeDocument/2006/relationships/image" Target="../media/image10.png"/><Relationship Id="rId6" Type="http://schemas.openxmlformats.org/officeDocument/2006/relationships/image" Target="../media/image17.png"/><Relationship Id="rId7" Type="http://schemas.openxmlformats.org/officeDocument/2006/relationships/image" Target="../media/image7.png"/><Relationship Id="rId8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5133976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/>
          <p:nvPr/>
        </p:nvSpPr>
        <p:spPr>
          <a:xfrm>
            <a:off x="7439297" y="1308625"/>
            <a:ext cx="1704703" cy="710675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2927000" y="357871"/>
            <a:ext cx="1216376" cy="432325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3644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3419475" y="571500"/>
            <a:ext cx="4857658" cy="1038225"/>
          </a:xfrm>
          <a:prstGeom prst="rect">
            <a:avLst/>
          </a:pr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3419476" y="410927"/>
            <a:ext cx="4836262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RENTAL CARS</a:t>
            </a:r>
            <a:endParaRPr b="1" i="0" sz="6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024097" y="1256547"/>
            <a:ext cx="3632148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</a:t>
            </a:r>
            <a:endParaRPr b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4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1" name="Google Shape;271;p24"/>
          <p:cNvGrpSpPr/>
          <p:nvPr/>
        </p:nvGrpSpPr>
        <p:grpSpPr>
          <a:xfrm>
            <a:off x="871128" y="1325814"/>
            <a:ext cx="3198174" cy="1584417"/>
            <a:chOff x="251466" y="1263966"/>
            <a:chExt cx="3633786" cy="1800225"/>
          </a:xfrm>
        </p:grpSpPr>
        <p:sp>
          <p:nvSpPr>
            <p:cNvPr id="272" name="Google Shape;272;p24"/>
            <p:cNvSpPr/>
            <p:nvPr/>
          </p:nvSpPr>
          <p:spPr>
            <a:xfrm>
              <a:off x="251466" y="1263966"/>
              <a:ext cx="3600450" cy="1800225"/>
            </a:xfrm>
            <a:prstGeom prst="roundRect">
              <a:avLst>
                <a:gd fmla="val 9948" name="adj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t/>
              </a:r>
              <a:endPara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4"/>
            <p:cNvSpPr/>
            <p:nvPr/>
          </p:nvSpPr>
          <p:spPr>
            <a:xfrm>
              <a:off x="284803" y="1263966"/>
              <a:ext cx="3600449" cy="792162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FFFFFF"/>
                </a:gs>
                <a:gs pos="50000">
                  <a:srgbClr val="FFFFFF"/>
                </a:gs>
                <a:gs pos="52000">
                  <a:srgbClr val="FFFFFF"/>
                </a:gs>
                <a:gs pos="100000">
                  <a:srgbClr val="FFFFFF"/>
                </a:gs>
              </a:gsLst>
              <a:lin ang="468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4" name="Google Shape;274;p24"/>
          <p:cNvSpPr/>
          <p:nvPr/>
        </p:nvSpPr>
        <p:spPr>
          <a:xfrm>
            <a:off x="871128" y="3033496"/>
            <a:ext cx="3168834" cy="368859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4"/>
          <p:cNvSpPr/>
          <p:nvPr/>
        </p:nvSpPr>
        <p:spPr>
          <a:xfrm>
            <a:off x="871128" y="3543273"/>
            <a:ext cx="3168837" cy="370257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24"/>
          <p:cNvSpPr/>
          <p:nvPr/>
        </p:nvSpPr>
        <p:spPr>
          <a:xfrm>
            <a:off x="871128" y="4052862"/>
            <a:ext cx="3168836" cy="370256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C6B7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4"/>
          <p:cNvSpPr/>
          <p:nvPr/>
        </p:nvSpPr>
        <p:spPr>
          <a:xfrm>
            <a:off x="4904504" y="3033496"/>
            <a:ext cx="3168834" cy="368859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4"/>
          <p:cNvSpPr/>
          <p:nvPr/>
        </p:nvSpPr>
        <p:spPr>
          <a:xfrm>
            <a:off x="4904504" y="3543273"/>
            <a:ext cx="3168837" cy="370257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24"/>
          <p:cNvSpPr/>
          <p:nvPr/>
        </p:nvSpPr>
        <p:spPr>
          <a:xfrm>
            <a:off x="4904504" y="4052862"/>
            <a:ext cx="3168836" cy="370256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C6B7F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4"/>
          <p:cNvSpPr/>
          <p:nvPr/>
        </p:nvSpPr>
        <p:spPr>
          <a:xfrm>
            <a:off x="1861419" y="2355726"/>
            <a:ext cx="13818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4"/>
          <p:cNvSpPr/>
          <p:nvPr/>
        </p:nvSpPr>
        <p:spPr>
          <a:xfrm>
            <a:off x="1475656" y="1812378"/>
            <a:ext cx="205946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2" name="Google Shape;282;p24"/>
          <p:cNvGrpSpPr/>
          <p:nvPr/>
        </p:nvGrpSpPr>
        <p:grpSpPr>
          <a:xfrm>
            <a:off x="4904504" y="1325814"/>
            <a:ext cx="3168834" cy="1584417"/>
            <a:chOff x="4567878" y="1263966"/>
            <a:chExt cx="3600450" cy="1800225"/>
          </a:xfrm>
        </p:grpSpPr>
        <p:sp>
          <p:nvSpPr>
            <p:cNvPr id="283" name="Google Shape;283;p24"/>
            <p:cNvSpPr/>
            <p:nvPr/>
          </p:nvSpPr>
          <p:spPr>
            <a:xfrm>
              <a:off x="4567878" y="1263966"/>
              <a:ext cx="3600450" cy="1800225"/>
            </a:xfrm>
            <a:prstGeom prst="roundRect">
              <a:avLst>
                <a:gd fmla="val 9948" name="adj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t/>
              </a:r>
              <a:endPara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24"/>
            <p:cNvSpPr/>
            <p:nvPr/>
          </p:nvSpPr>
          <p:spPr>
            <a:xfrm>
              <a:off x="4567878" y="1263966"/>
              <a:ext cx="3600450" cy="792162"/>
            </a:xfrm>
            <a:prstGeom prst="round2SameRect">
              <a:avLst>
                <a:gd fmla="val 16667" name="adj1"/>
                <a:gd fmla="val 0" name="adj2"/>
              </a:avLst>
            </a:prstGeom>
            <a:gradFill>
              <a:gsLst>
                <a:gs pos="0">
                  <a:srgbClr val="FFFFFF"/>
                </a:gs>
                <a:gs pos="50000">
                  <a:srgbClr val="FFFFFF"/>
                </a:gs>
                <a:gs pos="52000">
                  <a:srgbClr val="FFFFFF"/>
                </a:gs>
                <a:gs pos="100000">
                  <a:srgbClr val="FFFFFF"/>
                </a:gs>
              </a:gsLst>
              <a:lin ang="468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5" name="Google Shape;285;p24"/>
          <p:cNvSpPr/>
          <p:nvPr/>
        </p:nvSpPr>
        <p:spPr>
          <a:xfrm>
            <a:off x="5534742" y="1812378"/>
            <a:ext cx="205946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www.iconpng.com/png/vistasoftware/plus__orange.png" id="286" name="Google Shape;28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01204" y="1698683"/>
            <a:ext cx="1140110" cy="1140110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24"/>
          <p:cNvSpPr/>
          <p:nvPr/>
        </p:nvSpPr>
        <p:spPr>
          <a:xfrm>
            <a:off x="5918917" y="2355726"/>
            <a:ext cx="1381825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4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" name="Google Shape;294;p25"/>
          <p:cNvGrpSpPr/>
          <p:nvPr/>
        </p:nvGrpSpPr>
        <p:grpSpPr>
          <a:xfrm>
            <a:off x="395536" y="1867783"/>
            <a:ext cx="3960440" cy="328205"/>
            <a:chOff x="1292460" y="2252455"/>
            <a:chExt cx="5280586" cy="437607"/>
          </a:xfrm>
        </p:grpSpPr>
        <p:sp>
          <p:nvSpPr>
            <p:cNvPr id="295" name="Google Shape;295;p25"/>
            <p:cNvSpPr/>
            <p:nvPr/>
          </p:nvSpPr>
          <p:spPr>
            <a:xfrm>
              <a:off x="1292460" y="2252455"/>
              <a:ext cx="437607" cy="437607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Calibri"/>
                <a:buNone/>
              </a:pPr>
              <a:r>
                <a:rPr b="0" i="0" lang="tr-TR" sz="12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5"/>
            <p:cNvSpPr txBox="1"/>
            <p:nvPr/>
          </p:nvSpPr>
          <p:spPr>
            <a:xfrm>
              <a:off x="1730065" y="2280647"/>
              <a:ext cx="4842981" cy="3693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7" name="Google Shape;297;p25"/>
          <p:cNvGrpSpPr/>
          <p:nvPr/>
        </p:nvGrpSpPr>
        <p:grpSpPr>
          <a:xfrm>
            <a:off x="395536" y="2432472"/>
            <a:ext cx="4270263" cy="328206"/>
            <a:chOff x="1292460" y="3005366"/>
            <a:chExt cx="5693683" cy="437607"/>
          </a:xfrm>
        </p:grpSpPr>
        <p:sp>
          <p:nvSpPr>
            <p:cNvPr id="298" name="Google Shape;298;p25"/>
            <p:cNvSpPr/>
            <p:nvPr/>
          </p:nvSpPr>
          <p:spPr>
            <a:xfrm>
              <a:off x="1292460" y="3005366"/>
              <a:ext cx="437607" cy="437607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Calibri"/>
                <a:buNone/>
              </a:pPr>
              <a:r>
                <a:rPr b="0" i="0" lang="tr-TR" sz="12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5"/>
            <p:cNvSpPr txBox="1"/>
            <p:nvPr/>
          </p:nvSpPr>
          <p:spPr>
            <a:xfrm>
              <a:off x="1730065" y="3050979"/>
              <a:ext cx="5256078" cy="369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0" name="Google Shape;300;p25"/>
          <p:cNvGrpSpPr/>
          <p:nvPr/>
        </p:nvGrpSpPr>
        <p:grpSpPr>
          <a:xfrm>
            <a:off x="395536" y="3015200"/>
            <a:ext cx="4176463" cy="328206"/>
            <a:chOff x="1292460" y="3782335"/>
            <a:chExt cx="5568617" cy="437607"/>
          </a:xfrm>
        </p:grpSpPr>
        <p:sp>
          <p:nvSpPr>
            <p:cNvPr id="301" name="Google Shape;301;p25"/>
            <p:cNvSpPr/>
            <p:nvPr/>
          </p:nvSpPr>
          <p:spPr>
            <a:xfrm>
              <a:off x="1292460" y="3782335"/>
              <a:ext cx="437607" cy="437607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Calibri"/>
                <a:buNone/>
              </a:pPr>
              <a:r>
                <a:rPr b="0" i="0" lang="tr-TR" sz="12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25"/>
            <p:cNvSpPr txBox="1"/>
            <p:nvPr/>
          </p:nvSpPr>
          <p:spPr>
            <a:xfrm>
              <a:off x="1730065" y="3845364"/>
              <a:ext cx="5131012" cy="369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3" name="Google Shape;303;p25"/>
          <p:cNvGrpSpPr/>
          <p:nvPr/>
        </p:nvGrpSpPr>
        <p:grpSpPr>
          <a:xfrm>
            <a:off x="395536" y="3597918"/>
            <a:ext cx="3960439" cy="328205"/>
            <a:chOff x="1292460" y="4559304"/>
            <a:chExt cx="5280585" cy="437607"/>
          </a:xfrm>
        </p:grpSpPr>
        <p:sp>
          <p:nvSpPr>
            <p:cNvPr id="304" name="Google Shape;304;p25"/>
            <p:cNvSpPr/>
            <p:nvPr/>
          </p:nvSpPr>
          <p:spPr>
            <a:xfrm>
              <a:off x="1292460" y="4559304"/>
              <a:ext cx="437607" cy="437607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Calibri"/>
                <a:buNone/>
              </a:pPr>
              <a:r>
                <a:rPr b="0" i="0" lang="tr-TR" sz="12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5"/>
            <p:cNvSpPr txBox="1"/>
            <p:nvPr/>
          </p:nvSpPr>
          <p:spPr>
            <a:xfrm>
              <a:off x="1730065" y="4604916"/>
              <a:ext cx="4842980" cy="36933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6" name="Google Shape;306;p25"/>
          <p:cNvGrpSpPr/>
          <p:nvPr/>
        </p:nvGrpSpPr>
        <p:grpSpPr>
          <a:xfrm>
            <a:off x="3432445" y="1153093"/>
            <a:ext cx="5588726" cy="3722913"/>
            <a:chOff x="4576593" y="883496"/>
            <a:chExt cx="7451634" cy="4963884"/>
          </a:xfrm>
        </p:grpSpPr>
        <p:pic>
          <p:nvPicPr>
            <p:cNvPr id="307" name="Google Shape;307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76593" y="883496"/>
              <a:ext cx="7451634" cy="496388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8" name="Google Shape;308;p25"/>
            <p:cNvSpPr/>
            <p:nvPr/>
          </p:nvSpPr>
          <p:spPr>
            <a:xfrm rot="10800000">
              <a:off x="9594179" y="1550403"/>
              <a:ext cx="744583" cy="744583"/>
            </a:xfrm>
            <a:prstGeom prst="rtTriangl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6328466" y="4537832"/>
              <a:ext cx="744583" cy="744583"/>
            </a:xfrm>
            <a:prstGeom prst="rtTriangl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5"/>
            <p:cNvSpPr/>
            <p:nvPr/>
          </p:nvSpPr>
          <p:spPr>
            <a:xfrm flipH="1" rot="10800000">
              <a:off x="6328467" y="1484388"/>
              <a:ext cx="744583" cy="744583"/>
            </a:xfrm>
            <a:prstGeom prst="rtTriangle">
              <a:avLst/>
            </a:pr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5"/>
            <p:cNvSpPr/>
            <p:nvPr/>
          </p:nvSpPr>
          <p:spPr>
            <a:xfrm flipH="1">
              <a:off x="9594178" y="4407202"/>
              <a:ext cx="744583" cy="744583"/>
            </a:xfrm>
            <a:prstGeom prst="rtTriangle">
              <a:avLst/>
            </a:prstGeom>
            <a:solidFill>
              <a:srgbClr val="59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5"/>
            <p:cNvSpPr txBox="1"/>
            <p:nvPr/>
          </p:nvSpPr>
          <p:spPr>
            <a:xfrm rot="-2700000">
              <a:off x="6328464" y="1557315"/>
              <a:ext cx="901337" cy="6771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b="1" i="0" lang="tr-TR" sz="27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b="1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5"/>
            <p:cNvSpPr txBox="1"/>
            <p:nvPr/>
          </p:nvSpPr>
          <p:spPr>
            <a:xfrm rot="-2700000">
              <a:off x="6139988" y="2008611"/>
              <a:ext cx="20574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5"/>
            <p:cNvSpPr txBox="1"/>
            <p:nvPr/>
          </p:nvSpPr>
          <p:spPr>
            <a:xfrm flipH="1" rot="2700000">
              <a:off x="9380101" y="1577281"/>
              <a:ext cx="901337" cy="6771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b="1" i="0" lang="tr-TR" sz="27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b="1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5"/>
            <p:cNvSpPr txBox="1"/>
            <p:nvPr/>
          </p:nvSpPr>
          <p:spPr>
            <a:xfrm flipH="1" rot="2700000">
              <a:off x="8454262" y="2028231"/>
              <a:ext cx="20574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5"/>
            <p:cNvSpPr txBox="1"/>
            <p:nvPr/>
          </p:nvSpPr>
          <p:spPr>
            <a:xfrm rot="-8100000">
              <a:off x="6094447" y="4217885"/>
              <a:ext cx="20574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5"/>
            <p:cNvSpPr txBox="1"/>
            <p:nvPr/>
          </p:nvSpPr>
          <p:spPr>
            <a:xfrm rot="-8100000">
              <a:off x="6328463" y="4483568"/>
              <a:ext cx="901337" cy="6771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b="1" i="0" lang="tr-TR" sz="27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b="1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5"/>
            <p:cNvSpPr txBox="1"/>
            <p:nvPr/>
          </p:nvSpPr>
          <p:spPr>
            <a:xfrm rot="8100000">
              <a:off x="9430089" y="4373815"/>
              <a:ext cx="901337" cy="67710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700"/>
                <a:buFont typeface="Calibri"/>
                <a:buNone/>
              </a:pPr>
              <a:r>
                <a:rPr b="1" i="0" lang="tr-TR" sz="27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 b="1" i="0" sz="2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5"/>
            <p:cNvSpPr txBox="1"/>
            <p:nvPr/>
          </p:nvSpPr>
          <p:spPr>
            <a:xfrm flipH="1" rot="8100000">
              <a:off x="8480389" y="4217885"/>
              <a:ext cx="2057405" cy="4308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25"/>
          <p:cNvSpPr txBox="1"/>
          <p:nvPr/>
        </p:nvSpPr>
        <p:spPr>
          <a:xfrm>
            <a:off x="5704184" y="2818320"/>
            <a:ext cx="1250344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PROJECT</a:t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5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6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7" name="Google Shape;327;p26"/>
          <p:cNvGrpSpPr/>
          <p:nvPr/>
        </p:nvGrpSpPr>
        <p:grpSpPr>
          <a:xfrm rot="-9837613">
            <a:off x="538249" y="1329371"/>
            <a:ext cx="1666387" cy="1666328"/>
            <a:chOff x="3779912" y="699542"/>
            <a:chExt cx="2088232" cy="2088232"/>
          </a:xfrm>
        </p:grpSpPr>
        <p:sp>
          <p:nvSpPr>
            <p:cNvPr id="328" name="Google Shape;328;p26"/>
            <p:cNvSpPr/>
            <p:nvPr/>
          </p:nvSpPr>
          <p:spPr>
            <a:xfrm>
              <a:off x="3780028" y="699658"/>
              <a:ext cx="2088000" cy="2088000"/>
            </a:xfrm>
            <a:prstGeom prst="donut">
              <a:avLst>
                <a:gd fmla="val 15963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6"/>
            <p:cNvSpPr/>
            <p:nvPr/>
          </p:nvSpPr>
          <p:spPr>
            <a:xfrm>
              <a:off x="3779912" y="699542"/>
              <a:ext cx="2088232" cy="2088232"/>
            </a:xfrm>
            <a:prstGeom prst="blockArc">
              <a:avLst>
                <a:gd fmla="val 4655426" name="adj1"/>
                <a:gd fmla="val 70197" name="adj2"/>
                <a:gd fmla="val 15957" name="adj3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0" name="Google Shape;330;p26"/>
          <p:cNvGrpSpPr/>
          <p:nvPr/>
        </p:nvGrpSpPr>
        <p:grpSpPr>
          <a:xfrm rot="-9837613">
            <a:off x="2500710" y="1131599"/>
            <a:ext cx="2061945" cy="2061872"/>
            <a:chOff x="3532065" y="451695"/>
            <a:chExt cx="2583926" cy="2583926"/>
          </a:xfrm>
        </p:grpSpPr>
        <p:sp>
          <p:nvSpPr>
            <p:cNvPr id="331" name="Google Shape;331;p26"/>
            <p:cNvSpPr/>
            <p:nvPr/>
          </p:nvSpPr>
          <p:spPr>
            <a:xfrm>
              <a:off x="3780028" y="699658"/>
              <a:ext cx="2088000" cy="2088000"/>
            </a:xfrm>
            <a:prstGeom prst="donut">
              <a:avLst>
                <a:gd fmla="val 15963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6"/>
            <p:cNvSpPr/>
            <p:nvPr/>
          </p:nvSpPr>
          <p:spPr>
            <a:xfrm rot="-962387">
              <a:off x="3779912" y="699542"/>
              <a:ext cx="2088232" cy="2088232"/>
            </a:xfrm>
            <a:prstGeom prst="blockArc">
              <a:avLst>
                <a:gd fmla="val 7356113" name="adj1"/>
                <a:gd fmla="val 70197" name="adj2"/>
                <a:gd fmla="val 15957" name="adj3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3" name="Google Shape;333;p26"/>
          <p:cNvGrpSpPr/>
          <p:nvPr/>
        </p:nvGrpSpPr>
        <p:grpSpPr>
          <a:xfrm rot="-9837613">
            <a:off x="4564857" y="1035509"/>
            <a:ext cx="2254132" cy="2254052"/>
            <a:chOff x="3411646" y="331276"/>
            <a:chExt cx="2824764" cy="2824764"/>
          </a:xfrm>
        </p:grpSpPr>
        <p:sp>
          <p:nvSpPr>
            <p:cNvPr id="334" name="Google Shape;334;p26"/>
            <p:cNvSpPr/>
            <p:nvPr/>
          </p:nvSpPr>
          <p:spPr>
            <a:xfrm>
              <a:off x="3780028" y="699658"/>
              <a:ext cx="2088000" cy="2088000"/>
            </a:xfrm>
            <a:prstGeom prst="donut">
              <a:avLst>
                <a:gd fmla="val 15963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6"/>
            <p:cNvSpPr/>
            <p:nvPr/>
          </p:nvSpPr>
          <p:spPr>
            <a:xfrm rot="-1682387">
              <a:off x="3779912" y="699542"/>
              <a:ext cx="2088232" cy="2088232"/>
            </a:xfrm>
            <a:prstGeom prst="blockArc">
              <a:avLst>
                <a:gd fmla="val 8682750" name="adj1"/>
                <a:gd fmla="val 70197" name="adj2"/>
                <a:gd fmla="val 15957" name="adj3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6" name="Google Shape;336;p26"/>
          <p:cNvGrpSpPr/>
          <p:nvPr/>
        </p:nvGrpSpPr>
        <p:grpSpPr>
          <a:xfrm rot="-9837613">
            <a:off x="6783902" y="1094313"/>
            <a:ext cx="2136521" cy="2136445"/>
            <a:chOff x="3485338" y="404968"/>
            <a:chExt cx="2677380" cy="2677380"/>
          </a:xfrm>
        </p:grpSpPr>
        <p:sp>
          <p:nvSpPr>
            <p:cNvPr id="337" name="Google Shape;337;p26"/>
            <p:cNvSpPr/>
            <p:nvPr/>
          </p:nvSpPr>
          <p:spPr>
            <a:xfrm>
              <a:off x="3780028" y="699658"/>
              <a:ext cx="2088000" cy="2088000"/>
            </a:xfrm>
            <a:prstGeom prst="donut">
              <a:avLst>
                <a:gd fmla="val 15963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6"/>
            <p:cNvSpPr/>
            <p:nvPr/>
          </p:nvSpPr>
          <p:spPr>
            <a:xfrm rot="-1202387">
              <a:off x="3779912" y="699542"/>
              <a:ext cx="2088232" cy="2088232"/>
            </a:xfrm>
            <a:prstGeom prst="blockArc">
              <a:avLst>
                <a:gd fmla="val 10875196" name="adj1"/>
                <a:gd fmla="val 70197" name="adj2"/>
                <a:gd fmla="val 15957" name="adj3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9" name="Google Shape;339;p26"/>
          <p:cNvSpPr txBox="1"/>
          <p:nvPr/>
        </p:nvSpPr>
        <p:spPr>
          <a:xfrm>
            <a:off x="883775" y="1982354"/>
            <a:ext cx="1009237" cy="43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None/>
            </a:pPr>
            <a:r>
              <a:rPr b="1" i="0" lang="tr-TR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80%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26"/>
          <p:cNvSpPr txBox="1"/>
          <p:nvPr/>
        </p:nvSpPr>
        <p:spPr>
          <a:xfrm>
            <a:off x="3027065" y="1982354"/>
            <a:ext cx="1009237" cy="43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None/>
            </a:pPr>
            <a:r>
              <a:rPr b="1" i="0" lang="tr-TR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70%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6"/>
          <p:cNvSpPr txBox="1"/>
          <p:nvPr/>
        </p:nvSpPr>
        <p:spPr>
          <a:xfrm>
            <a:off x="5187306" y="1982354"/>
            <a:ext cx="1009237" cy="43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None/>
            </a:pPr>
            <a:r>
              <a:rPr b="1" i="0" lang="tr-TR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65%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6"/>
          <p:cNvSpPr txBox="1"/>
          <p:nvPr/>
        </p:nvSpPr>
        <p:spPr>
          <a:xfrm>
            <a:off x="7342759" y="1982354"/>
            <a:ext cx="1009237" cy="43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Calibri"/>
              <a:buNone/>
            </a:pPr>
            <a:r>
              <a:rPr b="1" i="0" lang="tr-TR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55%</a:t>
            </a:r>
            <a:endParaRPr b="1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6"/>
          <p:cNvSpPr txBox="1"/>
          <p:nvPr/>
        </p:nvSpPr>
        <p:spPr>
          <a:xfrm>
            <a:off x="411889" y="3146818"/>
            <a:ext cx="1953006" cy="112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26"/>
          <p:cNvSpPr txBox="1"/>
          <p:nvPr/>
        </p:nvSpPr>
        <p:spPr>
          <a:xfrm>
            <a:off x="2564886" y="3146818"/>
            <a:ext cx="1953006" cy="112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26"/>
          <p:cNvSpPr txBox="1"/>
          <p:nvPr/>
        </p:nvSpPr>
        <p:spPr>
          <a:xfrm>
            <a:off x="4717880" y="3146818"/>
            <a:ext cx="1953006" cy="112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26"/>
          <p:cNvSpPr txBox="1"/>
          <p:nvPr/>
        </p:nvSpPr>
        <p:spPr>
          <a:xfrm>
            <a:off x="6870875" y="3146818"/>
            <a:ext cx="1953006" cy="112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9275" lIns="98550" spcFirstLastPara="1" rIns="98550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6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7"/>
          <p:cNvSpPr/>
          <p:nvPr/>
        </p:nvSpPr>
        <p:spPr>
          <a:xfrm rot="1723431">
            <a:off x="2648148" y="2428523"/>
            <a:ext cx="1817395" cy="1339301"/>
          </a:xfrm>
          <a:custGeom>
            <a:rect b="b" l="l" r="r" t="t"/>
            <a:pathLst>
              <a:path extrusionOk="0" h="1732770" w="2351321">
                <a:moveTo>
                  <a:pt x="1516639" y="0"/>
                </a:moveTo>
                <a:lnTo>
                  <a:pt x="2302371" y="743002"/>
                </a:lnTo>
                <a:cubicBezTo>
                  <a:pt x="2370314" y="1065730"/>
                  <a:pt x="2367934" y="1403106"/>
                  <a:pt x="2292691" y="1732770"/>
                </a:cubicBezTo>
                <a:lnTo>
                  <a:pt x="0" y="1209479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612875" lIns="2385050" spcFirstLastPara="1" rIns="133600" wrap="square" tIns="12674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alibri"/>
              <a:buNone/>
            </a:pPr>
            <a:r>
              <a:t/>
            </a:r>
            <a:endParaRPr b="0" i="0" sz="3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7"/>
          <p:cNvSpPr/>
          <p:nvPr/>
        </p:nvSpPr>
        <p:spPr>
          <a:xfrm rot="1723431">
            <a:off x="796628" y="1072787"/>
            <a:ext cx="3635301" cy="3635301"/>
          </a:xfrm>
          <a:custGeom>
            <a:rect b="b" l="l" r="r" t="t"/>
            <a:pathLst>
              <a:path extrusionOk="0" h="3413760" w="3413760">
                <a:moveTo>
                  <a:pt x="3370965" y="2086696"/>
                </a:moveTo>
                <a:cubicBezTo>
                  <a:pt x="3255378" y="2593118"/>
                  <a:pt x="2915472" y="3019346"/>
                  <a:pt x="2447467" y="3244726"/>
                </a:cubicBezTo>
                <a:lnTo>
                  <a:pt x="1706880" y="1706880"/>
                </a:lnTo>
                <a:lnTo>
                  <a:pt x="3370965" y="2086696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81050" lIns="2244075" spcFirstLastPara="1" rIns="374650" wrap="square" tIns="20815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</a:pPr>
            <a:r>
              <a:t/>
            </a:r>
            <a:endParaRPr b="0" i="0" sz="39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7"/>
          <p:cNvSpPr/>
          <p:nvPr/>
        </p:nvSpPr>
        <p:spPr>
          <a:xfrm rot="1723431">
            <a:off x="796628" y="1072787"/>
            <a:ext cx="3635301" cy="3635301"/>
          </a:xfrm>
          <a:custGeom>
            <a:rect b="b" l="l" r="r" t="t"/>
            <a:pathLst>
              <a:path extrusionOk="0" h="3413760" w="3413760">
                <a:moveTo>
                  <a:pt x="2447430" y="3244744"/>
                </a:moveTo>
                <a:cubicBezTo>
                  <a:pt x="1979433" y="3470105"/>
                  <a:pt x="1434283" y="3470099"/>
                  <a:pt x="966292" y="3244726"/>
                </a:cubicBezTo>
                <a:lnTo>
                  <a:pt x="1706880" y="1706880"/>
                </a:lnTo>
                <a:lnTo>
                  <a:pt x="2447430" y="3244744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0800" lIns="1299200" spcFirstLastPara="1" rIns="1299200" wrap="square" tIns="27317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</a:pPr>
            <a:r>
              <a:t/>
            </a:r>
            <a:endParaRPr b="0" i="0" sz="39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27"/>
          <p:cNvSpPr/>
          <p:nvPr/>
        </p:nvSpPr>
        <p:spPr>
          <a:xfrm rot="1723431">
            <a:off x="796628" y="1072787"/>
            <a:ext cx="3635301" cy="3635301"/>
          </a:xfrm>
          <a:custGeom>
            <a:rect b="b" l="l" r="r" t="t"/>
            <a:pathLst>
              <a:path extrusionOk="0" h="3413760" w="3413760">
                <a:moveTo>
                  <a:pt x="966292" y="3244726"/>
                </a:moveTo>
                <a:cubicBezTo>
                  <a:pt x="498287" y="3019347"/>
                  <a:pt x="158382" y="2593118"/>
                  <a:pt x="42795" y="2086696"/>
                </a:cubicBezTo>
                <a:lnTo>
                  <a:pt x="1706880" y="1706880"/>
                </a:lnTo>
                <a:lnTo>
                  <a:pt x="966292" y="3244726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781050" lIns="374650" spcFirstLastPara="1" rIns="2244075" wrap="square" tIns="20815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Calibri"/>
              <a:buNone/>
            </a:pPr>
            <a:r>
              <a:t/>
            </a:r>
            <a:endParaRPr b="0" i="0" sz="39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7"/>
          <p:cNvSpPr/>
          <p:nvPr/>
        </p:nvSpPr>
        <p:spPr>
          <a:xfrm rot="1723431">
            <a:off x="796628" y="1072787"/>
            <a:ext cx="3635301" cy="3635301"/>
          </a:xfrm>
          <a:custGeom>
            <a:rect b="b" l="l" r="r" t="t"/>
            <a:pathLst>
              <a:path extrusionOk="0" h="3413760" w="3413760">
                <a:moveTo>
                  <a:pt x="42795" y="2086695"/>
                </a:moveTo>
                <a:cubicBezTo>
                  <a:pt x="-72792" y="1580274"/>
                  <a:pt x="48519" y="1048777"/>
                  <a:pt x="372387" y="642658"/>
                </a:cubicBezTo>
                <a:lnTo>
                  <a:pt x="1706880" y="1706880"/>
                </a:lnTo>
                <a:lnTo>
                  <a:pt x="42795" y="2086695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604000" lIns="124700" spcFirstLastPara="1" rIns="2376150" wrap="square" tIns="12585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Calibri"/>
              <a:buNone/>
            </a:pPr>
            <a:r>
              <a:t/>
            </a:r>
            <a:endParaRPr b="0" i="0" sz="3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7"/>
          <p:cNvSpPr/>
          <p:nvPr/>
        </p:nvSpPr>
        <p:spPr>
          <a:xfrm rot="1723431">
            <a:off x="796628" y="1072787"/>
            <a:ext cx="3635301" cy="3635301"/>
          </a:xfrm>
          <a:custGeom>
            <a:rect b="b" l="l" r="r" t="t"/>
            <a:pathLst>
              <a:path extrusionOk="0" h="3413760" w="3413760">
                <a:moveTo>
                  <a:pt x="372387" y="642658"/>
                </a:moveTo>
                <a:cubicBezTo>
                  <a:pt x="696256" y="236539"/>
                  <a:pt x="1187434" y="0"/>
                  <a:pt x="1706880" y="0"/>
                </a:cubicBezTo>
                <a:lnTo>
                  <a:pt x="1706880" y="1706880"/>
                </a:lnTo>
                <a:lnTo>
                  <a:pt x="372387" y="642658"/>
                </a:lnTo>
                <a:close/>
              </a:path>
            </a:pathLst>
          </a:custGeom>
          <a:solidFill>
            <a:srgbClr val="4C6B7F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536175" lIns="776475" spcFirstLastPara="1" rIns="1776200" wrap="square" tIns="3619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Calibri"/>
              <a:buNone/>
            </a:pPr>
            <a:r>
              <a:t/>
            </a:r>
            <a:endParaRPr b="0" i="0" sz="29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7"/>
          <p:cNvSpPr/>
          <p:nvPr/>
        </p:nvSpPr>
        <p:spPr>
          <a:xfrm>
            <a:off x="2374491" y="2659209"/>
            <a:ext cx="507037" cy="507037"/>
          </a:xfrm>
          <a:prstGeom prst="ellipse">
            <a:avLst/>
          </a:prstGeom>
          <a:solidFill>
            <a:srgbClr val="414455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27"/>
          <p:cNvSpPr txBox="1"/>
          <p:nvPr/>
        </p:nvSpPr>
        <p:spPr>
          <a:xfrm>
            <a:off x="2438140" y="2291827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27"/>
          <p:cNvSpPr txBox="1"/>
          <p:nvPr/>
        </p:nvSpPr>
        <p:spPr>
          <a:xfrm>
            <a:off x="2064264" y="2433492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27"/>
          <p:cNvSpPr txBox="1"/>
          <p:nvPr/>
        </p:nvSpPr>
        <p:spPr>
          <a:xfrm>
            <a:off x="1987839" y="2803099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7"/>
          <p:cNvSpPr txBox="1"/>
          <p:nvPr/>
        </p:nvSpPr>
        <p:spPr>
          <a:xfrm>
            <a:off x="2205152" y="3107241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7"/>
          <p:cNvSpPr txBox="1"/>
          <p:nvPr/>
        </p:nvSpPr>
        <p:spPr>
          <a:xfrm>
            <a:off x="2585692" y="3140779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7"/>
          <p:cNvSpPr txBox="1"/>
          <p:nvPr/>
        </p:nvSpPr>
        <p:spPr>
          <a:xfrm>
            <a:off x="2870738" y="2837633"/>
            <a:ext cx="404789" cy="3724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7"/>
          <p:cNvSpPr txBox="1"/>
          <p:nvPr/>
        </p:nvSpPr>
        <p:spPr>
          <a:xfrm>
            <a:off x="2223289" y="1176620"/>
            <a:ext cx="867981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7"/>
          <p:cNvSpPr txBox="1"/>
          <p:nvPr/>
        </p:nvSpPr>
        <p:spPr>
          <a:xfrm>
            <a:off x="892735" y="2667188"/>
            <a:ext cx="820620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7"/>
          <p:cNvSpPr txBox="1"/>
          <p:nvPr/>
        </p:nvSpPr>
        <p:spPr>
          <a:xfrm>
            <a:off x="1591073" y="3601706"/>
            <a:ext cx="865035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7"/>
          <p:cNvSpPr txBox="1"/>
          <p:nvPr/>
        </p:nvSpPr>
        <p:spPr>
          <a:xfrm>
            <a:off x="1248717" y="1678289"/>
            <a:ext cx="839756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27"/>
          <p:cNvSpPr txBox="1"/>
          <p:nvPr/>
        </p:nvSpPr>
        <p:spPr>
          <a:xfrm>
            <a:off x="2662296" y="3664809"/>
            <a:ext cx="825688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27"/>
          <p:cNvSpPr txBox="1"/>
          <p:nvPr/>
        </p:nvSpPr>
        <p:spPr>
          <a:xfrm>
            <a:off x="3335875" y="2766572"/>
            <a:ext cx="811259" cy="5724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Text here...</a:t>
            </a:r>
            <a:endParaRPr b="0" i="0" sz="1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7"/>
          <p:cNvSpPr txBox="1"/>
          <p:nvPr/>
        </p:nvSpPr>
        <p:spPr>
          <a:xfrm>
            <a:off x="4687258" y="998976"/>
            <a:ext cx="3485142" cy="65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800" u="none" cap="none" strike="noStrike">
                <a:solidFill>
                  <a:srgbClr val="414455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2800" u="none" cap="none" strike="noStrike">
              <a:solidFill>
                <a:srgbClr val="4144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7"/>
          <p:cNvSpPr txBox="1"/>
          <p:nvPr/>
        </p:nvSpPr>
        <p:spPr>
          <a:xfrm>
            <a:off x="4685367" y="1567746"/>
            <a:ext cx="3271011" cy="3123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4" name="Google Shape;374;p27"/>
          <p:cNvCxnSpPr/>
          <p:nvPr/>
        </p:nvCxnSpPr>
        <p:spPr>
          <a:xfrm>
            <a:off x="3899678" y="1587962"/>
            <a:ext cx="3730566" cy="0"/>
          </a:xfrm>
          <a:prstGeom prst="straightConnector1">
            <a:avLst/>
          </a:prstGeom>
          <a:noFill/>
          <a:ln cap="flat" cmpd="sng" w="19050">
            <a:solidFill>
              <a:srgbClr val="41445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75" name="Google Shape;375;p27"/>
          <p:cNvGrpSpPr/>
          <p:nvPr/>
        </p:nvGrpSpPr>
        <p:grpSpPr>
          <a:xfrm>
            <a:off x="4729866" y="2139702"/>
            <a:ext cx="3730566" cy="1200329"/>
            <a:chOff x="2816092" y="1148748"/>
            <a:chExt cx="7162269" cy="1200329"/>
          </a:xfrm>
        </p:grpSpPr>
        <p:sp>
          <p:nvSpPr>
            <p:cNvPr id="376" name="Google Shape;376;p27"/>
            <p:cNvSpPr/>
            <p:nvPr/>
          </p:nvSpPr>
          <p:spPr>
            <a:xfrm>
              <a:off x="2816092" y="1148748"/>
              <a:ext cx="716226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We use well-known development methodologies to create a customized approach for each of the projects. This allows us to achieve high quality outcomes and full transparency towards.</a:t>
              </a:r>
              <a:endParaRPr b="0" i="0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27"/>
            <p:cNvSpPr/>
            <p:nvPr/>
          </p:nvSpPr>
          <p:spPr>
            <a:xfrm>
              <a:off x="2963100" y="1292764"/>
              <a:ext cx="2453100" cy="3000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8" name="Google Shape;378;p27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8"/>
          <p:cNvSpPr/>
          <p:nvPr/>
        </p:nvSpPr>
        <p:spPr>
          <a:xfrm>
            <a:off x="2958900" y="1529285"/>
            <a:ext cx="2744261" cy="2744261"/>
          </a:xfrm>
          <a:prstGeom prst="ellipse">
            <a:avLst/>
          </a:prstGeom>
          <a:solidFill>
            <a:schemeClr val="lt1"/>
          </a:solidFill>
          <a:ln cap="rnd" cmpd="sng" w="15875">
            <a:solidFill>
              <a:srgbClr val="41445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5" name="Google Shape;385;p28"/>
          <p:cNvGrpSpPr/>
          <p:nvPr/>
        </p:nvGrpSpPr>
        <p:grpSpPr>
          <a:xfrm>
            <a:off x="3088604" y="1658989"/>
            <a:ext cx="2484854" cy="2484854"/>
            <a:chOff x="3088604" y="1658989"/>
            <a:chExt cx="2484854" cy="2484854"/>
          </a:xfrm>
        </p:grpSpPr>
        <p:grpSp>
          <p:nvGrpSpPr>
            <p:cNvPr id="386" name="Google Shape;386;p28"/>
            <p:cNvGrpSpPr/>
            <p:nvPr/>
          </p:nvGrpSpPr>
          <p:grpSpPr>
            <a:xfrm>
              <a:off x="3448946" y="1658989"/>
              <a:ext cx="1764170" cy="537421"/>
              <a:chOff x="3448946" y="1658989"/>
              <a:chExt cx="1764170" cy="537421"/>
            </a:xfrm>
          </p:grpSpPr>
          <p:sp>
            <p:nvSpPr>
              <p:cNvPr id="387" name="Google Shape;387;p28"/>
              <p:cNvSpPr/>
              <p:nvPr/>
            </p:nvSpPr>
            <p:spPr>
              <a:xfrm>
                <a:off x="3448946" y="1658989"/>
                <a:ext cx="1764170" cy="536235"/>
              </a:xfrm>
              <a:custGeom>
                <a:rect b="b" l="l" r="r" t="t"/>
                <a:pathLst>
                  <a:path extrusionOk="0" h="792832" w="2608353">
                    <a:moveTo>
                      <a:pt x="1304176" y="0"/>
                    </a:moveTo>
                    <a:cubicBezTo>
                      <a:pt x="1811435" y="0"/>
                      <a:pt x="2270672" y="205608"/>
                      <a:pt x="2603094" y="538030"/>
                    </a:cubicBezTo>
                    <a:lnTo>
                      <a:pt x="2608353" y="543815"/>
                    </a:lnTo>
                    <a:lnTo>
                      <a:pt x="2602175" y="547882"/>
                    </a:lnTo>
                    <a:cubicBezTo>
                      <a:pt x="2352203" y="693785"/>
                      <a:pt x="1864670" y="792832"/>
                      <a:pt x="1304176" y="792832"/>
                    </a:cubicBezTo>
                    <a:cubicBezTo>
                      <a:pt x="743683" y="792832"/>
                      <a:pt x="256150" y="693785"/>
                      <a:pt x="6177" y="547882"/>
                    </a:cubicBezTo>
                    <a:lnTo>
                      <a:pt x="0" y="543815"/>
                    </a:lnTo>
                    <a:lnTo>
                      <a:pt x="5258" y="538030"/>
                    </a:lnTo>
                    <a:cubicBezTo>
                      <a:pt x="337680" y="205608"/>
                      <a:pt x="796917" y="0"/>
                      <a:pt x="1304176" y="0"/>
                    </a:cubicBezTo>
                    <a:close/>
                  </a:path>
                </a:pathLst>
              </a:custGeom>
              <a:solidFill>
                <a:srgbClr val="4C6B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8" name="Google Shape;388;p28"/>
              <p:cNvSpPr txBox="1"/>
              <p:nvPr/>
            </p:nvSpPr>
            <p:spPr>
              <a:xfrm>
                <a:off x="3923928" y="1696273"/>
                <a:ext cx="839536" cy="5001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34275" lIns="68575" spcFirstLastPara="1" rIns="68575" wrap="square" tIns="34275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alibri"/>
                  <a:buNone/>
                </a:pPr>
                <a:r>
                  <a:rPr b="0" i="0" lang="tr-TR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01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0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STEP HERE</a:t>
                </a:r>
                <a:endParaRPr b="0" i="0" sz="10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9" name="Google Shape;389;p28"/>
            <p:cNvGrpSpPr/>
            <p:nvPr/>
          </p:nvGrpSpPr>
          <p:grpSpPr>
            <a:xfrm>
              <a:off x="3121843" y="2026801"/>
              <a:ext cx="2418375" cy="874615"/>
              <a:chOff x="3121843" y="2026801"/>
              <a:chExt cx="2418375" cy="874615"/>
            </a:xfrm>
          </p:grpSpPr>
          <p:sp>
            <p:nvSpPr>
              <p:cNvPr id="390" name="Google Shape;390;p28"/>
              <p:cNvSpPr/>
              <p:nvPr/>
            </p:nvSpPr>
            <p:spPr>
              <a:xfrm>
                <a:off x="3121843" y="2026801"/>
                <a:ext cx="2418375" cy="874615"/>
              </a:xfrm>
              <a:custGeom>
                <a:rect b="b" l="l" r="r" t="t"/>
                <a:pathLst>
                  <a:path extrusionOk="0" h="1293132" w="3575607">
                    <a:moveTo>
                      <a:pt x="3091980" y="0"/>
                    </a:moveTo>
                    <a:lnTo>
                      <a:pt x="3205281" y="124664"/>
                    </a:lnTo>
                    <a:cubicBezTo>
                      <a:pt x="3369063" y="323122"/>
                      <a:pt x="3491973" y="556562"/>
                      <a:pt x="3561124" y="812095"/>
                    </a:cubicBezTo>
                    <a:lnTo>
                      <a:pt x="3575607" y="876712"/>
                    </a:lnTo>
                    <a:lnTo>
                      <a:pt x="3482532" y="932824"/>
                    </a:lnTo>
                    <a:cubicBezTo>
                      <a:pt x="3079708" y="1152873"/>
                      <a:pt x="2470089" y="1293132"/>
                      <a:pt x="1787803" y="1293132"/>
                    </a:cubicBezTo>
                    <a:cubicBezTo>
                      <a:pt x="1105518" y="1293132"/>
                      <a:pt x="495898" y="1152873"/>
                      <a:pt x="93075" y="932824"/>
                    </a:cubicBezTo>
                    <a:lnTo>
                      <a:pt x="0" y="876712"/>
                    </a:lnTo>
                    <a:lnTo>
                      <a:pt x="14483" y="812095"/>
                    </a:lnTo>
                    <a:cubicBezTo>
                      <a:pt x="83633" y="556562"/>
                      <a:pt x="206543" y="323122"/>
                      <a:pt x="370325" y="124664"/>
                    </a:cubicBezTo>
                    <a:lnTo>
                      <a:pt x="483627" y="1"/>
                    </a:lnTo>
                    <a:lnTo>
                      <a:pt x="489804" y="4067"/>
                    </a:lnTo>
                    <a:cubicBezTo>
                      <a:pt x="739777" y="149970"/>
                      <a:pt x="1227310" y="249017"/>
                      <a:pt x="1787803" y="249017"/>
                    </a:cubicBezTo>
                    <a:cubicBezTo>
                      <a:pt x="2348296" y="249017"/>
                      <a:pt x="2835829" y="149970"/>
                      <a:pt x="3085802" y="4067"/>
                    </a:cubicBezTo>
                    <a:close/>
                  </a:path>
                </a:pathLst>
              </a:custGeom>
              <a:solidFill>
                <a:srgbClr val="4C6B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28"/>
              <p:cNvSpPr txBox="1"/>
              <p:nvPr/>
            </p:nvSpPr>
            <p:spPr>
              <a:xfrm>
                <a:off x="3923928" y="2344669"/>
                <a:ext cx="839536" cy="5001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34275" lIns="68575" spcFirstLastPara="1" rIns="68575" wrap="square" tIns="34275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alibri"/>
                  <a:buNone/>
                </a:pPr>
                <a:r>
                  <a:rPr b="0" i="0" lang="tr-TR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02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0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STEP HERE</a:t>
                </a:r>
                <a:endParaRPr b="0" i="0" sz="10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2" name="Google Shape;392;p28"/>
            <p:cNvGrpSpPr/>
            <p:nvPr/>
          </p:nvGrpSpPr>
          <p:grpSpPr>
            <a:xfrm>
              <a:off x="3088604" y="2619768"/>
              <a:ext cx="2484854" cy="955737"/>
              <a:chOff x="3088604" y="2619768"/>
              <a:chExt cx="2484854" cy="955737"/>
            </a:xfrm>
          </p:grpSpPr>
          <p:sp>
            <p:nvSpPr>
              <p:cNvPr id="393" name="Google Shape;393;p28"/>
              <p:cNvSpPr/>
              <p:nvPr/>
            </p:nvSpPr>
            <p:spPr>
              <a:xfrm>
                <a:off x="3088604" y="2619768"/>
                <a:ext cx="2484854" cy="955737"/>
              </a:xfrm>
              <a:custGeom>
                <a:rect b="b" l="l" r="r" t="t"/>
                <a:pathLst>
                  <a:path extrusionOk="0" h="1413072" w="3673896">
                    <a:moveTo>
                      <a:pt x="49144" y="0"/>
                    </a:moveTo>
                    <a:lnTo>
                      <a:pt x="142219" y="56112"/>
                    </a:lnTo>
                    <a:cubicBezTo>
                      <a:pt x="545043" y="276161"/>
                      <a:pt x="1154663" y="416420"/>
                      <a:pt x="1836948" y="416420"/>
                    </a:cubicBezTo>
                    <a:cubicBezTo>
                      <a:pt x="2519233" y="416420"/>
                      <a:pt x="3128853" y="276161"/>
                      <a:pt x="3531677" y="56112"/>
                    </a:cubicBezTo>
                    <a:lnTo>
                      <a:pt x="3624752" y="0"/>
                    </a:lnTo>
                    <a:lnTo>
                      <a:pt x="3645205" y="91251"/>
                    </a:lnTo>
                    <a:cubicBezTo>
                      <a:pt x="3664057" y="196794"/>
                      <a:pt x="3673896" y="305458"/>
                      <a:pt x="3673896" y="416421"/>
                    </a:cubicBezTo>
                    <a:cubicBezTo>
                      <a:pt x="3673896" y="606643"/>
                      <a:pt x="3644982" y="790112"/>
                      <a:pt x="3591310" y="962673"/>
                    </a:cubicBezTo>
                    <a:lnTo>
                      <a:pt x="3538316" y="1107464"/>
                    </a:lnTo>
                    <a:lnTo>
                      <a:pt x="3366842" y="1173264"/>
                    </a:lnTo>
                    <a:cubicBezTo>
                      <a:pt x="2930125" y="1324667"/>
                      <a:pt x="2403655" y="1413072"/>
                      <a:pt x="1836948" y="1413072"/>
                    </a:cubicBezTo>
                    <a:cubicBezTo>
                      <a:pt x="1270241" y="1413072"/>
                      <a:pt x="743772" y="1324667"/>
                      <a:pt x="307055" y="1173264"/>
                    </a:cubicBezTo>
                    <a:lnTo>
                      <a:pt x="135580" y="1107464"/>
                    </a:lnTo>
                    <a:lnTo>
                      <a:pt x="82586" y="962673"/>
                    </a:lnTo>
                    <a:cubicBezTo>
                      <a:pt x="28914" y="790112"/>
                      <a:pt x="0" y="606643"/>
                      <a:pt x="0" y="416421"/>
                    </a:cubicBezTo>
                    <a:cubicBezTo>
                      <a:pt x="0" y="305458"/>
                      <a:pt x="9839" y="196794"/>
                      <a:pt x="28691" y="91251"/>
                    </a:cubicBezTo>
                    <a:close/>
                  </a:path>
                </a:pathLst>
              </a:custGeom>
              <a:solidFill>
                <a:srgbClr val="4C6B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4" name="Google Shape;394;p28"/>
              <p:cNvSpPr txBox="1"/>
              <p:nvPr/>
            </p:nvSpPr>
            <p:spPr>
              <a:xfrm>
                <a:off x="3923928" y="2993065"/>
                <a:ext cx="839536" cy="5001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34275" lIns="68575" spcFirstLastPara="1" rIns="68575" wrap="square" tIns="34275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alibri"/>
                  <a:buNone/>
                </a:pPr>
                <a:r>
                  <a:rPr b="0" i="0" lang="tr-TR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03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10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STEP HERE</a:t>
                </a:r>
                <a:endParaRPr b="0" i="0" sz="10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5" name="Google Shape;395;p28"/>
            <p:cNvGrpSpPr/>
            <p:nvPr/>
          </p:nvGrpSpPr>
          <p:grpSpPr>
            <a:xfrm>
              <a:off x="3180304" y="3368806"/>
              <a:ext cx="2301454" cy="775037"/>
              <a:chOff x="3180304" y="3368806"/>
              <a:chExt cx="2301454" cy="775037"/>
            </a:xfrm>
          </p:grpSpPr>
          <p:sp>
            <p:nvSpPr>
              <p:cNvPr id="396" name="Google Shape;396;p28"/>
              <p:cNvSpPr/>
              <p:nvPr/>
            </p:nvSpPr>
            <p:spPr>
              <a:xfrm>
                <a:off x="3180304" y="3368806"/>
                <a:ext cx="2301454" cy="775037"/>
              </a:xfrm>
              <a:custGeom>
                <a:rect b="b" l="l" r="r" t="t"/>
                <a:pathLst>
                  <a:path extrusionOk="0" h="1145905" w="3402736">
                    <a:moveTo>
                      <a:pt x="3402736" y="0"/>
                    </a:moveTo>
                    <a:lnTo>
                      <a:pt x="3393959" y="23980"/>
                    </a:lnTo>
                    <a:cubicBezTo>
                      <a:pt x="3115096" y="683288"/>
                      <a:pt x="2462256" y="1145905"/>
                      <a:pt x="1701368" y="1145905"/>
                    </a:cubicBezTo>
                    <a:cubicBezTo>
                      <a:pt x="940480" y="1145905"/>
                      <a:pt x="287641" y="683288"/>
                      <a:pt x="8777" y="23980"/>
                    </a:cubicBezTo>
                    <a:lnTo>
                      <a:pt x="0" y="0"/>
                    </a:lnTo>
                    <a:lnTo>
                      <a:pt x="171474" y="65800"/>
                    </a:lnTo>
                    <a:cubicBezTo>
                      <a:pt x="608191" y="217203"/>
                      <a:pt x="1134661" y="305608"/>
                      <a:pt x="1701368" y="305608"/>
                    </a:cubicBezTo>
                    <a:cubicBezTo>
                      <a:pt x="2268075" y="305608"/>
                      <a:pt x="2794545" y="217203"/>
                      <a:pt x="3231262" y="65800"/>
                    </a:cubicBezTo>
                    <a:close/>
                  </a:path>
                </a:pathLst>
              </a:custGeom>
              <a:solidFill>
                <a:srgbClr val="4C6B7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7" name="Google Shape;397;p28"/>
              <p:cNvSpPr txBox="1"/>
              <p:nvPr/>
            </p:nvSpPr>
            <p:spPr>
              <a:xfrm>
                <a:off x="3923928" y="3641461"/>
                <a:ext cx="839536" cy="4847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34275" lIns="68575" spcFirstLastPara="1" rIns="68575" wrap="square" tIns="34275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SzPts val="1800"/>
                  <a:buFont typeface="Calibri"/>
                  <a:buNone/>
                </a:pPr>
                <a:r>
                  <a:rPr b="0" i="0" lang="tr-TR" sz="18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04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9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STEP HERE</a:t>
                </a:r>
                <a:endParaRPr b="0" i="0" sz="9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98" name="Google Shape;398;p28"/>
          <p:cNvSpPr/>
          <p:nvPr/>
        </p:nvSpPr>
        <p:spPr>
          <a:xfrm>
            <a:off x="5056990" y="1581973"/>
            <a:ext cx="1109310" cy="100013"/>
          </a:xfrm>
          <a:custGeom>
            <a:rect b="b" l="l" r="r" t="t"/>
            <a:pathLst>
              <a:path extrusionOk="0" h="133350" w="776287">
                <a:moveTo>
                  <a:pt x="0" y="133350"/>
                </a:moveTo>
                <a:lnTo>
                  <a:pt x="128587" y="0"/>
                </a:lnTo>
                <a:lnTo>
                  <a:pt x="776287" y="0"/>
                </a:lnTo>
              </a:path>
            </a:pathLst>
          </a:custGeom>
          <a:gradFill>
            <a:gsLst>
              <a:gs pos="0">
                <a:srgbClr val="F6F9FC"/>
              </a:gs>
              <a:gs pos="63000">
                <a:srgbClr val="F2F2F2"/>
              </a:gs>
              <a:gs pos="100000">
                <a:srgbClr val="D8D8D8"/>
              </a:gs>
            </a:gsLst>
            <a:path path="circle">
              <a:fillToRect b="50%" l="50%" r="50%" t="50%"/>
            </a:path>
            <a:tileRect/>
          </a:gradFill>
          <a:ln cap="rnd" cmpd="sng" w="15875">
            <a:solidFill>
              <a:srgbClr val="414455"/>
            </a:solidFill>
            <a:prstDash val="dash"/>
            <a:miter lim="800000"/>
            <a:headEnd len="sm" w="sm" type="oval"/>
            <a:tailEnd len="sm" w="sm" type="oval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8"/>
          <p:cNvSpPr/>
          <p:nvPr/>
        </p:nvSpPr>
        <p:spPr>
          <a:xfrm>
            <a:off x="5735140" y="3080863"/>
            <a:ext cx="1663592" cy="1219079"/>
          </a:xfrm>
          <a:custGeom>
            <a:rect b="b" l="l" r="r" t="t"/>
            <a:pathLst>
              <a:path extrusionOk="0" h="1371600" w="1393825">
                <a:moveTo>
                  <a:pt x="0" y="0"/>
                </a:moveTo>
                <a:lnTo>
                  <a:pt x="225425" y="241300"/>
                </a:lnTo>
                <a:lnTo>
                  <a:pt x="225425" y="1371600"/>
                </a:lnTo>
                <a:lnTo>
                  <a:pt x="1393825" y="1371600"/>
                </a:lnTo>
              </a:path>
            </a:pathLst>
          </a:custGeom>
          <a:gradFill>
            <a:gsLst>
              <a:gs pos="0">
                <a:srgbClr val="F6F9FC"/>
              </a:gs>
              <a:gs pos="63000">
                <a:srgbClr val="F2F2F2"/>
              </a:gs>
              <a:gs pos="100000">
                <a:srgbClr val="D8D8D8"/>
              </a:gs>
            </a:gsLst>
            <a:path path="circle">
              <a:fillToRect b="50%" l="50%" r="50%" t="50%"/>
            </a:path>
            <a:tileRect/>
          </a:gradFill>
          <a:ln cap="rnd" cmpd="sng" w="15875">
            <a:solidFill>
              <a:srgbClr val="414455"/>
            </a:solidFill>
            <a:prstDash val="dash"/>
            <a:miter lim="800000"/>
            <a:headEnd len="sm" w="sm" type="oval"/>
            <a:tailEnd len="sm" w="sm" type="oval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8"/>
          <p:cNvSpPr/>
          <p:nvPr/>
        </p:nvSpPr>
        <p:spPr>
          <a:xfrm>
            <a:off x="1547664" y="3841429"/>
            <a:ext cx="1656477" cy="432116"/>
          </a:xfrm>
          <a:custGeom>
            <a:rect b="b" l="l" r="r" t="t"/>
            <a:pathLst>
              <a:path extrusionOk="0" h="392430" w="1935480">
                <a:moveTo>
                  <a:pt x="1935480" y="0"/>
                </a:moveTo>
                <a:lnTo>
                  <a:pt x="1543050" y="392430"/>
                </a:lnTo>
                <a:lnTo>
                  <a:pt x="0" y="392430"/>
                </a:lnTo>
              </a:path>
            </a:pathLst>
          </a:custGeom>
          <a:gradFill>
            <a:gsLst>
              <a:gs pos="0">
                <a:srgbClr val="F6F9FC"/>
              </a:gs>
              <a:gs pos="63000">
                <a:srgbClr val="F2F2F2"/>
              </a:gs>
              <a:gs pos="100000">
                <a:srgbClr val="D8D8D8"/>
              </a:gs>
            </a:gsLst>
            <a:path path="circle">
              <a:fillToRect b="50%" l="50%" r="50%" t="50%"/>
            </a:path>
            <a:tileRect/>
          </a:gradFill>
          <a:ln cap="rnd" cmpd="sng" w="15875">
            <a:solidFill>
              <a:srgbClr val="414455"/>
            </a:solidFill>
            <a:prstDash val="dash"/>
            <a:miter lim="800000"/>
            <a:headEnd len="sm" w="sm" type="oval"/>
            <a:tailEnd len="sm" w="sm" type="oval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28"/>
          <p:cNvSpPr/>
          <p:nvPr/>
        </p:nvSpPr>
        <p:spPr>
          <a:xfrm>
            <a:off x="1547664" y="2464107"/>
            <a:ext cx="1383635" cy="190500"/>
          </a:xfrm>
          <a:custGeom>
            <a:rect b="b" l="l" r="r" t="t"/>
            <a:pathLst>
              <a:path extrusionOk="0" h="254000" w="1625600">
                <a:moveTo>
                  <a:pt x="1625600" y="0"/>
                </a:moveTo>
                <a:lnTo>
                  <a:pt x="1384300" y="254000"/>
                </a:lnTo>
                <a:lnTo>
                  <a:pt x="0" y="254000"/>
                </a:lnTo>
              </a:path>
            </a:pathLst>
          </a:custGeom>
          <a:gradFill>
            <a:gsLst>
              <a:gs pos="0">
                <a:srgbClr val="F6F9FC"/>
              </a:gs>
              <a:gs pos="63000">
                <a:srgbClr val="F2F2F2"/>
              </a:gs>
              <a:gs pos="100000">
                <a:srgbClr val="D8D8D8"/>
              </a:gs>
            </a:gsLst>
            <a:path path="circle">
              <a:fillToRect b="50%" l="50%" r="50%" t="50%"/>
            </a:path>
            <a:tileRect/>
          </a:gradFill>
          <a:ln cap="rnd" cmpd="sng" w="15875">
            <a:solidFill>
              <a:srgbClr val="414455"/>
            </a:solidFill>
            <a:prstDash val="dash"/>
            <a:miter lim="800000"/>
            <a:headEnd len="sm" w="sm" type="oval"/>
            <a:tailEnd len="sm" w="sm" type="oval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28"/>
          <p:cNvSpPr/>
          <p:nvPr/>
        </p:nvSpPr>
        <p:spPr>
          <a:xfrm flipH="1">
            <a:off x="2003774" y="2725264"/>
            <a:ext cx="462489" cy="492555"/>
          </a:xfrm>
          <a:custGeom>
            <a:rect b="b" l="l" r="r" t="t"/>
            <a:pathLst>
              <a:path extrusionOk="0" h="382" w="358">
                <a:moveTo>
                  <a:pt x="131" y="382"/>
                </a:moveTo>
                <a:cubicBezTo>
                  <a:pt x="135" y="352"/>
                  <a:pt x="135" y="320"/>
                  <a:pt x="127" y="292"/>
                </a:cubicBezTo>
                <a:cubicBezTo>
                  <a:pt x="0" y="220"/>
                  <a:pt x="34" y="56"/>
                  <a:pt x="140" y="23"/>
                </a:cubicBezTo>
                <a:cubicBezTo>
                  <a:pt x="196" y="0"/>
                  <a:pt x="272" y="14"/>
                  <a:pt x="322" y="63"/>
                </a:cubicBezTo>
                <a:cubicBezTo>
                  <a:pt x="358" y="99"/>
                  <a:pt x="340" y="109"/>
                  <a:pt x="340" y="109"/>
                </a:cubicBezTo>
                <a:cubicBezTo>
                  <a:pt x="333" y="113"/>
                  <a:pt x="333" y="113"/>
                  <a:pt x="333" y="113"/>
                </a:cubicBezTo>
                <a:cubicBezTo>
                  <a:pt x="337" y="130"/>
                  <a:pt x="345" y="162"/>
                  <a:pt x="344" y="166"/>
                </a:cubicBezTo>
                <a:cubicBezTo>
                  <a:pt x="342" y="172"/>
                  <a:pt x="336" y="178"/>
                  <a:pt x="336" y="178"/>
                </a:cubicBezTo>
                <a:cubicBezTo>
                  <a:pt x="354" y="239"/>
                  <a:pt x="354" y="239"/>
                  <a:pt x="354" y="239"/>
                </a:cubicBezTo>
                <a:cubicBezTo>
                  <a:pt x="338" y="245"/>
                  <a:pt x="338" y="245"/>
                  <a:pt x="338" y="245"/>
                </a:cubicBezTo>
                <a:cubicBezTo>
                  <a:pt x="341" y="265"/>
                  <a:pt x="343" y="281"/>
                  <a:pt x="341" y="300"/>
                </a:cubicBezTo>
                <a:cubicBezTo>
                  <a:pt x="341" y="304"/>
                  <a:pt x="330" y="313"/>
                  <a:pt x="321" y="314"/>
                </a:cubicBezTo>
                <a:cubicBezTo>
                  <a:pt x="267" y="317"/>
                  <a:pt x="267" y="317"/>
                  <a:pt x="267" y="317"/>
                </a:cubicBezTo>
                <a:cubicBezTo>
                  <a:pt x="271" y="382"/>
                  <a:pt x="271" y="382"/>
                  <a:pt x="271" y="382"/>
                </a:cubicBezTo>
                <a:cubicBezTo>
                  <a:pt x="131" y="382"/>
                  <a:pt x="131" y="382"/>
                  <a:pt x="131" y="382"/>
                </a:cubicBezTo>
                <a:close/>
                <a:moveTo>
                  <a:pt x="172" y="226"/>
                </a:moveTo>
                <a:cubicBezTo>
                  <a:pt x="132" y="196"/>
                  <a:pt x="132" y="196"/>
                  <a:pt x="132" y="196"/>
                </a:cubicBezTo>
                <a:cubicBezTo>
                  <a:pt x="129" y="193"/>
                  <a:pt x="125" y="194"/>
                  <a:pt x="123" y="197"/>
                </a:cubicBezTo>
                <a:cubicBezTo>
                  <a:pt x="123" y="197"/>
                  <a:pt x="123" y="197"/>
                  <a:pt x="123" y="197"/>
                </a:cubicBezTo>
                <a:cubicBezTo>
                  <a:pt x="121" y="201"/>
                  <a:pt x="122" y="205"/>
                  <a:pt x="125" y="208"/>
                </a:cubicBezTo>
                <a:cubicBezTo>
                  <a:pt x="165" y="238"/>
                  <a:pt x="165" y="238"/>
                  <a:pt x="165" y="238"/>
                </a:cubicBezTo>
                <a:cubicBezTo>
                  <a:pt x="168" y="240"/>
                  <a:pt x="172" y="239"/>
                  <a:pt x="174" y="236"/>
                </a:cubicBezTo>
                <a:cubicBezTo>
                  <a:pt x="174" y="236"/>
                  <a:pt x="174" y="236"/>
                  <a:pt x="174" y="236"/>
                </a:cubicBezTo>
                <a:cubicBezTo>
                  <a:pt x="176" y="233"/>
                  <a:pt x="175" y="228"/>
                  <a:pt x="172" y="226"/>
                </a:cubicBezTo>
                <a:close/>
                <a:moveTo>
                  <a:pt x="263" y="136"/>
                </a:moveTo>
                <a:cubicBezTo>
                  <a:pt x="288" y="136"/>
                  <a:pt x="288" y="136"/>
                  <a:pt x="288" y="136"/>
                </a:cubicBezTo>
                <a:cubicBezTo>
                  <a:pt x="288" y="125"/>
                  <a:pt x="288" y="125"/>
                  <a:pt x="288" y="125"/>
                </a:cubicBezTo>
                <a:cubicBezTo>
                  <a:pt x="263" y="125"/>
                  <a:pt x="263" y="125"/>
                  <a:pt x="263" y="125"/>
                </a:cubicBezTo>
                <a:cubicBezTo>
                  <a:pt x="263" y="136"/>
                  <a:pt x="263" y="136"/>
                  <a:pt x="263" y="136"/>
                </a:cubicBezTo>
                <a:close/>
                <a:moveTo>
                  <a:pt x="171" y="70"/>
                </a:moveTo>
                <a:cubicBezTo>
                  <a:pt x="158" y="48"/>
                  <a:pt x="158" y="48"/>
                  <a:pt x="158" y="48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61" y="76"/>
                  <a:pt x="161" y="76"/>
                  <a:pt x="161" y="76"/>
                </a:cubicBezTo>
                <a:cubicBezTo>
                  <a:pt x="171" y="70"/>
                  <a:pt x="171" y="70"/>
                  <a:pt x="171" y="70"/>
                </a:cubicBezTo>
                <a:close/>
                <a:moveTo>
                  <a:pt x="204" y="64"/>
                </a:moveTo>
                <a:cubicBezTo>
                  <a:pt x="204" y="39"/>
                  <a:pt x="204" y="39"/>
                  <a:pt x="204" y="39"/>
                </a:cubicBezTo>
                <a:cubicBezTo>
                  <a:pt x="193" y="39"/>
                  <a:pt x="193" y="39"/>
                  <a:pt x="193" y="39"/>
                </a:cubicBezTo>
                <a:cubicBezTo>
                  <a:pt x="193" y="64"/>
                  <a:pt x="193" y="64"/>
                  <a:pt x="193" y="64"/>
                </a:cubicBezTo>
                <a:cubicBezTo>
                  <a:pt x="204" y="64"/>
                  <a:pt x="204" y="64"/>
                  <a:pt x="204" y="64"/>
                </a:cubicBezTo>
                <a:close/>
                <a:moveTo>
                  <a:pt x="258" y="103"/>
                </a:moveTo>
                <a:cubicBezTo>
                  <a:pt x="279" y="90"/>
                  <a:pt x="279" y="90"/>
                  <a:pt x="279" y="90"/>
                </a:cubicBezTo>
                <a:cubicBezTo>
                  <a:pt x="274" y="80"/>
                  <a:pt x="274" y="80"/>
                  <a:pt x="274" y="80"/>
                </a:cubicBezTo>
                <a:cubicBezTo>
                  <a:pt x="252" y="93"/>
                  <a:pt x="252" y="93"/>
                  <a:pt x="252" y="93"/>
                </a:cubicBezTo>
                <a:cubicBezTo>
                  <a:pt x="258" y="103"/>
                  <a:pt x="258" y="103"/>
                  <a:pt x="258" y="103"/>
                </a:cubicBezTo>
                <a:close/>
                <a:moveTo>
                  <a:pt x="236" y="76"/>
                </a:moveTo>
                <a:cubicBezTo>
                  <a:pt x="249" y="55"/>
                  <a:pt x="249" y="55"/>
                  <a:pt x="249" y="55"/>
                </a:cubicBezTo>
                <a:cubicBezTo>
                  <a:pt x="239" y="49"/>
                  <a:pt x="239" y="49"/>
                  <a:pt x="239" y="49"/>
                </a:cubicBezTo>
                <a:cubicBezTo>
                  <a:pt x="226" y="71"/>
                  <a:pt x="226" y="71"/>
                  <a:pt x="226" y="71"/>
                </a:cubicBezTo>
                <a:cubicBezTo>
                  <a:pt x="236" y="76"/>
                  <a:pt x="236" y="76"/>
                  <a:pt x="236" y="76"/>
                </a:cubicBezTo>
                <a:close/>
                <a:moveTo>
                  <a:pt x="182" y="209"/>
                </a:moveTo>
                <a:cubicBezTo>
                  <a:pt x="142" y="178"/>
                  <a:pt x="142" y="178"/>
                  <a:pt x="142" y="178"/>
                </a:cubicBezTo>
                <a:cubicBezTo>
                  <a:pt x="139" y="176"/>
                  <a:pt x="135" y="177"/>
                  <a:pt x="133" y="180"/>
                </a:cubicBezTo>
                <a:cubicBezTo>
                  <a:pt x="133" y="180"/>
                  <a:pt x="133" y="180"/>
                  <a:pt x="133" y="180"/>
                </a:cubicBezTo>
                <a:cubicBezTo>
                  <a:pt x="131" y="183"/>
                  <a:pt x="132" y="188"/>
                  <a:pt x="135" y="190"/>
                </a:cubicBezTo>
                <a:cubicBezTo>
                  <a:pt x="175" y="221"/>
                  <a:pt x="175" y="221"/>
                  <a:pt x="175" y="221"/>
                </a:cubicBezTo>
                <a:cubicBezTo>
                  <a:pt x="178" y="223"/>
                  <a:pt x="182" y="222"/>
                  <a:pt x="184" y="219"/>
                </a:cubicBezTo>
                <a:cubicBezTo>
                  <a:pt x="184" y="219"/>
                  <a:pt x="184" y="219"/>
                  <a:pt x="184" y="219"/>
                </a:cubicBezTo>
                <a:cubicBezTo>
                  <a:pt x="186" y="216"/>
                  <a:pt x="185" y="211"/>
                  <a:pt x="182" y="209"/>
                </a:cubicBezTo>
                <a:close/>
                <a:moveTo>
                  <a:pt x="222" y="90"/>
                </a:moveTo>
                <a:cubicBezTo>
                  <a:pt x="198" y="76"/>
                  <a:pt x="169" y="83"/>
                  <a:pt x="157" y="104"/>
                </a:cubicBezTo>
                <a:cubicBezTo>
                  <a:pt x="144" y="126"/>
                  <a:pt x="160" y="151"/>
                  <a:pt x="149" y="174"/>
                </a:cubicBezTo>
                <a:cubicBezTo>
                  <a:pt x="186" y="195"/>
                  <a:pt x="186" y="195"/>
                  <a:pt x="186" y="195"/>
                </a:cubicBezTo>
                <a:cubicBezTo>
                  <a:pt x="200" y="174"/>
                  <a:pt x="229" y="176"/>
                  <a:pt x="242" y="154"/>
                </a:cubicBezTo>
                <a:cubicBezTo>
                  <a:pt x="255" y="132"/>
                  <a:pt x="245" y="104"/>
                  <a:pt x="222" y="90"/>
                </a:cubicBezTo>
                <a:close/>
                <a:moveTo>
                  <a:pt x="129" y="216"/>
                </a:moveTo>
                <a:cubicBezTo>
                  <a:pt x="125" y="224"/>
                  <a:pt x="128" y="233"/>
                  <a:pt x="136" y="238"/>
                </a:cubicBezTo>
                <a:cubicBezTo>
                  <a:pt x="142" y="241"/>
                  <a:pt x="150" y="240"/>
                  <a:pt x="155" y="236"/>
                </a:cubicBezTo>
                <a:lnTo>
                  <a:pt x="129" y="216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ffectLst>
            <a:reflection blurRad="0" dir="0" dist="0" endA="300" endPos="35000" kx="0" rotWithShape="0" algn="bl" stA="52000" stPos="0" sy="-100000" ky="0"/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28"/>
          <p:cNvSpPr/>
          <p:nvPr/>
        </p:nvSpPr>
        <p:spPr>
          <a:xfrm flipH="1">
            <a:off x="1959414" y="1141633"/>
            <a:ext cx="551210" cy="520173"/>
          </a:xfrm>
          <a:custGeom>
            <a:rect b="b" l="l" r="r" t="t"/>
            <a:pathLst>
              <a:path extrusionOk="0" h="355" w="376">
                <a:moveTo>
                  <a:pt x="90" y="0"/>
                </a:moveTo>
                <a:cubicBezTo>
                  <a:pt x="104" y="0"/>
                  <a:pt x="115" y="12"/>
                  <a:pt x="115" y="26"/>
                </a:cubicBezTo>
                <a:cubicBezTo>
                  <a:pt x="115" y="40"/>
                  <a:pt x="104" y="52"/>
                  <a:pt x="90" y="52"/>
                </a:cubicBezTo>
                <a:cubicBezTo>
                  <a:pt x="75" y="52"/>
                  <a:pt x="64" y="40"/>
                  <a:pt x="64" y="26"/>
                </a:cubicBezTo>
                <a:cubicBezTo>
                  <a:pt x="64" y="12"/>
                  <a:pt x="75" y="0"/>
                  <a:pt x="90" y="0"/>
                </a:cubicBezTo>
                <a:close/>
                <a:moveTo>
                  <a:pt x="37" y="264"/>
                </a:moveTo>
                <a:cubicBezTo>
                  <a:pt x="95" y="264"/>
                  <a:pt x="95" y="264"/>
                  <a:pt x="95" y="264"/>
                </a:cubicBezTo>
                <a:cubicBezTo>
                  <a:pt x="108" y="264"/>
                  <a:pt x="118" y="274"/>
                  <a:pt x="118" y="287"/>
                </a:cubicBezTo>
                <a:cubicBezTo>
                  <a:pt x="118" y="310"/>
                  <a:pt x="118" y="310"/>
                  <a:pt x="118" y="310"/>
                </a:cubicBezTo>
                <a:cubicBezTo>
                  <a:pt x="120" y="310"/>
                  <a:pt x="120" y="310"/>
                  <a:pt x="120" y="310"/>
                </a:cubicBezTo>
                <a:cubicBezTo>
                  <a:pt x="131" y="310"/>
                  <a:pt x="131" y="310"/>
                  <a:pt x="131" y="310"/>
                </a:cubicBezTo>
                <a:cubicBezTo>
                  <a:pt x="134" y="310"/>
                  <a:pt x="134" y="310"/>
                  <a:pt x="134" y="310"/>
                </a:cubicBezTo>
                <a:cubicBezTo>
                  <a:pt x="134" y="287"/>
                  <a:pt x="134" y="287"/>
                  <a:pt x="134" y="287"/>
                </a:cubicBezTo>
                <a:cubicBezTo>
                  <a:pt x="134" y="274"/>
                  <a:pt x="144" y="264"/>
                  <a:pt x="156" y="264"/>
                </a:cubicBezTo>
                <a:cubicBezTo>
                  <a:pt x="215" y="264"/>
                  <a:pt x="215" y="264"/>
                  <a:pt x="215" y="264"/>
                </a:cubicBezTo>
                <a:cubicBezTo>
                  <a:pt x="227" y="264"/>
                  <a:pt x="237" y="274"/>
                  <a:pt x="237" y="287"/>
                </a:cubicBezTo>
                <a:cubicBezTo>
                  <a:pt x="237" y="310"/>
                  <a:pt x="237" y="310"/>
                  <a:pt x="237" y="310"/>
                </a:cubicBezTo>
                <a:cubicBezTo>
                  <a:pt x="241" y="310"/>
                  <a:pt x="241" y="310"/>
                  <a:pt x="241" y="310"/>
                </a:cubicBezTo>
                <a:cubicBezTo>
                  <a:pt x="250" y="310"/>
                  <a:pt x="250" y="310"/>
                  <a:pt x="250" y="310"/>
                </a:cubicBezTo>
                <a:cubicBezTo>
                  <a:pt x="255" y="310"/>
                  <a:pt x="255" y="310"/>
                  <a:pt x="255" y="310"/>
                </a:cubicBezTo>
                <a:cubicBezTo>
                  <a:pt x="255" y="287"/>
                  <a:pt x="255" y="287"/>
                  <a:pt x="255" y="287"/>
                </a:cubicBezTo>
                <a:cubicBezTo>
                  <a:pt x="255" y="274"/>
                  <a:pt x="265" y="264"/>
                  <a:pt x="278" y="264"/>
                </a:cubicBezTo>
                <a:cubicBezTo>
                  <a:pt x="336" y="264"/>
                  <a:pt x="336" y="264"/>
                  <a:pt x="336" y="264"/>
                </a:cubicBezTo>
                <a:cubicBezTo>
                  <a:pt x="348" y="264"/>
                  <a:pt x="358" y="274"/>
                  <a:pt x="358" y="287"/>
                </a:cubicBezTo>
                <a:cubicBezTo>
                  <a:pt x="358" y="310"/>
                  <a:pt x="358" y="310"/>
                  <a:pt x="358" y="310"/>
                </a:cubicBezTo>
                <a:cubicBezTo>
                  <a:pt x="362" y="310"/>
                  <a:pt x="362" y="310"/>
                  <a:pt x="362" y="310"/>
                </a:cubicBezTo>
                <a:cubicBezTo>
                  <a:pt x="371" y="310"/>
                  <a:pt x="371" y="310"/>
                  <a:pt x="371" y="310"/>
                </a:cubicBezTo>
                <a:cubicBezTo>
                  <a:pt x="376" y="310"/>
                  <a:pt x="376" y="310"/>
                  <a:pt x="376" y="310"/>
                </a:cubicBezTo>
                <a:cubicBezTo>
                  <a:pt x="376" y="323"/>
                  <a:pt x="376" y="323"/>
                  <a:pt x="376" y="323"/>
                </a:cubicBezTo>
                <a:cubicBezTo>
                  <a:pt x="371" y="323"/>
                  <a:pt x="371" y="323"/>
                  <a:pt x="371" y="323"/>
                </a:cubicBezTo>
                <a:cubicBezTo>
                  <a:pt x="362" y="323"/>
                  <a:pt x="362" y="323"/>
                  <a:pt x="362" y="323"/>
                </a:cubicBezTo>
                <a:cubicBezTo>
                  <a:pt x="358" y="323"/>
                  <a:pt x="358" y="323"/>
                  <a:pt x="358" y="323"/>
                </a:cubicBezTo>
                <a:cubicBezTo>
                  <a:pt x="358" y="355"/>
                  <a:pt x="358" y="355"/>
                  <a:pt x="358" y="355"/>
                </a:cubicBezTo>
                <a:cubicBezTo>
                  <a:pt x="255" y="355"/>
                  <a:pt x="255" y="355"/>
                  <a:pt x="255" y="355"/>
                </a:cubicBezTo>
                <a:cubicBezTo>
                  <a:pt x="255" y="323"/>
                  <a:pt x="255" y="323"/>
                  <a:pt x="255" y="323"/>
                </a:cubicBezTo>
                <a:cubicBezTo>
                  <a:pt x="250" y="323"/>
                  <a:pt x="250" y="323"/>
                  <a:pt x="250" y="323"/>
                </a:cubicBezTo>
                <a:cubicBezTo>
                  <a:pt x="241" y="323"/>
                  <a:pt x="241" y="323"/>
                  <a:pt x="241" y="323"/>
                </a:cubicBezTo>
                <a:cubicBezTo>
                  <a:pt x="237" y="323"/>
                  <a:pt x="237" y="323"/>
                  <a:pt x="237" y="323"/>
                </a:cubicBezTo>
                <a:cubicBezTo>
                  <a:pt x="237" y="355"/>
                  <a:pt x="237" y="355"/>
                  <a:pt x="237" y="355"/>
                </a:cubicBezTo>
                <a:cubicBezTo>
                  <a:pt x="134" y="355"/>
                  <a:pt x="134" y="355"/>
                  <a:pt x="134" y="355"/>
                </a:cubicBezTo>
                <a:cubicBezTo>
                  <a:pt x="134" y="323"/>
                  <a:pt x="134" y="323"/>
                  <a:pt x="134" y="323"/>
                </a:cubicBezTo>
                <a:cubicBezTo>
                  <a:pt x="131" y="323"/>
                  <a:pt x="131" y="323"/>
                  <a:pt x="131" y="323"/>
                </a:cubicBezTo>
                <a:cubicBezTo>
                  <a:pt x="120" y="323"/>
                  <a:pt x="120" y="323"/>
                  <a:pt x="120" y="323"/>
                </a:cubicBezTo>
                <a:cubicBezTo>
                  <a:pt x="118" y="323"/>
                  <a:pt x="118" y="323"/>
                  <a:pt x="118" y="323"/>
                </a:cubicBezTo>
                <a:cubicBezTo>
                  <a:pt x="118" y="355"/>
                  <a:pt x="118" y="355"/>
                  <a:pt x="118" y="355"/>
                </a:cubicBezTo>
                <a:cubicBezTo>
                  <a:pt x="14" y="355"/>
                  <a:pt x="14" y="355"/>
                  <a:pt x="14" y="355"/>
                </a:cubicBezTo>
                <a:cubicBezTo>
                  <a:pt x="14" y="323"/>
                  <a:pt x="14" y="323"/>
                  <a:pt x="14" y="323"/>
                </a:cubicBezTo>
                <a:cubicBezTo>
                  <a:pt x="0" y="323"/>
                  <a:pt x="0" y="323"/>
                  <a:pt x="0" y="323"/>
                </a:cubicBezTo>
                <a:cubicBezTo>
                  <a:pt x="0" y="310"/>
                  <a:pt x="0" y="310"/>
                  <a:pt x="0" y="310"/>
                </a:cubicBezTo>
                <a:cubicBezTo>
                  <a:pt x="14" y="310"/>
                  <a:pt x="14" y="310"/>
                  <a:pt x="14" y="310"/>
                </a:cubicBezTo>
                <a:cubicBezTo>
                  <a:pt x="14" y="287"/>
                  <a:pt x="14" y="287"/>
                  <a:pt x="14" y="287"/>
                </a:cubicBezTo>
                <a:cubicBezTo>
                  <a:pt x="14" y="274"/>
                  <a:pt x="24" y="264"/>
                  <a:pt x="37" y="264"/>
                </a:cubicBezTo>
                <a:close/>
                <a:moveTo>
                  <a:pt x="307" y="220"/>
                </a:moveTo>
                <a:cubicBezTo>
                  <a:pt x="323" y="220"/>
                  <a:pt x="336" y="232"/>
                  <a:pt x="336" y="248"/>
                </a:cubicBezTo>
                <a:cubicBezTo>
                  <a:pt x="336" y="251"/>
                  <a:pt x="335" y="255"/>
                  <a:pt x="334" y="258"/>
                </a:cubicBezTo>
                <a:cubicBezTo>
                  <a:pt x="281" y="258"/>
                  <a:pt x="281" y="258"/>
                  <a:pt x="281" y="258"/>
                </a:cubicBezTo>
                <a:cubicBezTo>
                  <a:pt x="280" y="255"/>
                  <a:pt x="279" y="251"/>
                  <a:pt x="279" y="248"/>
                </a:cubicBezTo>
                <a:cubicBezTo>
                  <a:pt x="279" y="232"/>
                  <a:pt x="292" y="220"/>
                  <a:pt x="307" y="220"/>
                </a:cubicBezTo>
                <a:close/>
                <a:moveTo>
                  <a:pt x="186" y="220"/>
                </a:moveTo>
                <a:cubicBezTo>
                  <a:pt x="202" y="220"/>
                  <a:pt x="215" y="232"/>
                  <a:pt x="215" y="248"/>
                </a:cubicBezTo>
                <a:cubicBezTo>
                  <a:pt x="215" y="251"/>
                  <a:pt x="214" y="255"/>
                  <a:pt x="213" y="258"/>
                </a:cubicBezTo>
                <a:cubicBezTo>
                  <a:pt x="160" y="258"/>
                  <a:pt x="160" y="258"/>
                  <a:pt x="160" y="258"/>
                </a:cubicBezTo>
                <a:cubicBezTo>
                  <a:pt x="159" y="255"/>
                  <a:pt x="158" y="251"/>
                  <a:pt x="158" y="248"/>
                </a:cubicBezTo>
                <a:cubicBezTo>
                  <a:pt x="158" y="232"/>
                  <a:pt x="171" y="220"/>
                  <a:pt x="186" y="220"/>
                </a:cubicBezTo>
                <a:close/>
                <a:moveTo>
                  <a:pt x="67" y="220"/>
                </a:moveTo>
                <a:cubicBezTo>
                  <a:pt x="82" y="220"/>
                  <a:pt x="95" y="232"/>
                  <a:pt x="95" y="248"/>
                </a:cubicBezTo>
                <a:cubicBezTo>
                  <a:pt x="95" y="251"/>
                  <a:pt x="94" y="255"/>
                  <a:pt x="93" y="258"/>
                </a:cubicBezTo>
                <a:cubicBezTo>
                  <a:pt x="40" y="258"/>
                  <a:pt x="40" y="258"/>
                  <a:pt x="40" y="258"/>
                </a:cubicBezTo>
                <a:cubicBezTo>
                  <a:pt x="39" y="255"/>
                  <a:pt x="38" y="251"/>
                  <a:pt x="38" y="248"/>
                </a:cubicBezTo>
                <a:cubicBezTo>
                  <a:pt x="38" y="232"/>
                  <a:pt x="51" y="220"/>
                  <a:pt x="67" y="220"/>
                </a:cubicBezTo>
                <a:close/>
                <a:moveTo>
                  <a:pt x="307" y="130"/>
                </a:moveTo>
                <a:cubicBezTo>
                  <a:pt x="307" y="147"/>
                  <a:pt x="307" y="147"/>
                  <a:pt x="307" y="147"/>
                </a:cubicBezTo>
                <a:cubicBezTo>
                  <a:pt x="293" y="147"/>
                  <a:pt x="293" y="147"/>
                  <a:pt x="293" y="147"/>
                </a:cubicBezTo>
                <a:cubicBezTo>
                  <a:pt x="308" y="201"/>
                  <a:pt x="308" y="201"/>
                  <a:pt x="308" y="201"/>
                </a:cubicBezTo>
                <a:cubicBezTo>
                  <a:pt x="289" y="201"/>
                  <a:pt x="289" y="201"/>
                  <a:pt x="289" y="201"/>
                </a:cubicBezTo>
                <a:cubicBezTo>
                  <a:pt x="273" y="147"/>
                  <a:pt x="273" y="147"/>
                  <a:pt x="273" y="147"/>
                </a:cubicBezTo>
                <a:cubicBezTo>
                  <a:pt x="216" y="147"/>
                  <a:pt x="216" y="147"/>
                  <a:pt x="216" y="147"/>
                </a:cubicBezTo>
                <a:cubicBezTo>
                  <a:pt x="201" y="201"/>
                  <a:pt x="201" y="201"/>
                  <a:pt x="201" y="201"/>
                </a:cubicBezTo>
                <a:cubicBezTo>
                  <a:pt x="181" y="201"/>
                  <a:pt x="181" y="201"/>
                  <a:pt x="181" y="201"/>
                </a:cubicBezTo>
                <a:cubicBezTo>
                  <a:pt x="197" y="147"/>
                  <a:pt x="197" y="147"/>
                  <a:pt x="197" y="147"/>
                </a:cubicBezTo>
                <a:cubicBezTo>
                  <a:pt x="181" y="147"/>
                  <a:pt x="181" y="147"/>
                  <a:pt x="181" y="147"/>
                </a:cubicBezTo>
                <a:cubicBezTo>
                  <a:pt x="181" y="130"/>
                  <a:pt x="181" y="130"/>
                  <a:pt x="181" y="130"/>
                </a:cubicBezTo>
                <a:cubicBezTo>
                  <a:pt x="307" y="130"/>
                  <a:pt x="307" y="130"/>
                  <a:pt x="307" y="130"/>
                </a:cubicBezTo>
                <a:close/>
                <a:moveTo>
                  <a:pt x="180" y="16"/>
                </a:moveTo>
                <a:cubicBezTo>
                  <a:pt x="175" y="16"/>
                  <a:pt x="170" y="18"/>
                  <a:pt x="166" y="21"/>
                </a:cubicBezTo>
                <a:cubicBezTo>
                  <a:pt x="166" y="21"/>
                  <a:pt x="166" y="21"/>
                  <a:pt x="166" y="21"/>
                </a:cubicBezTo>
                <a:cubicBezTo>
                  <a:pt x="163" y="25"/>
                  <a:pt x="161" y="30"/>
                  <a:pt x="161" y="35"/>
                </a:cubicBezTo>
                <a:cubicBezTo>
                  <a:pt x="161" y="72"/>
                  <a:pt x="161" y="72"/>
                  <a:pt x="161" y="72"/>
                </a:cubicBezTo>
                <a:cubicBezTo>
                  <a:pt x="155" y="73"/>
                  <a:pt x="155" y="73"/>
                  <a:pt x="155" y="73"/>
                </a:cubicBezTo>
                <a:cubicBezTo>
                  <a:pt x="155" y="67"/>
                  <a:pt x="155" y="67"/>
                  <a:pt x="155" y="67"/>
                </a:cubicBezTo>
                <a:cubicBezTo>
                  <a:pt x="128" y="67"/>
                  <a:pt x="128" y="67"/>
                  <a:pt x="128" y="67"/>
                </a:cubicBezTo>
                <a:cubicBezTo>
                  <a:pt x="109" y="55"/>
                  <a:pt x="109" y="55"/>
                  <a:pt x="109" y="55"/>
                </a:cubicBezTo>
                <a:cubicBezTo>
                  <a:pt x="63" y="55"/>
                  <a:pt x="117" y="55"/>
                  <a:pt x="66" y="55"/>
                </a:cubicBezTo>
                <a:cubicBezTo>
                  <a:pt x="57" y="55"/>
                  <a:pt x="50" y="63"/>
                  <a:pt x="50" y="71"/>
                </a:cubicBezTo>
                <a:cubicBezTo>
                  <a:pt x="50" y="122"/>
                  <a:pt x="50" y="122"/>
                  <a:pt x="50" y="122"/>
                </a:cubicBezTo>
                <a:cubicBezTo>
                  <a:pt x="66" y="122"/>
                  <a:pt x="66" y="122"/>
                  <a:pt x="66" y="122"/>
                </a:cubicBezTo>
                <a:cubicBezTo>
                  <a:pt x="66" y="85"/>
                  <a:pt x="66" y="85"/>
                  <a:pt x="66" y="85"/>
                </a:cubicBezTo>
                <a:cubicBezTo>
                  <a:pt x="69" y="85"/>
                  <a:pt x="69" y="85"/>
                  <a:pt x="69" y="85"/>
                </a:cubicBezTo>
                <a:cubicBezTo>
                  <a:pt x="69" y="122"/>
                  <a:pt x="69" y="122"/>
                  <a:pt x="69" y="122"/>
                </a:cubicBezTo>
                <a:cubicBezTo>
                  <a:pt x="69" y="132"/>
                  <a:pt x="69" y="132"/>
                  <a:pt x="69" y="132"/>
                </a:cubicBezTo>
                <a:cubicBezTo>
                  <a:pt x="69" y="199"/>
                  <a:pt x="69" y="199"/>
                  <a:pt x="69" y="199"/>
                </a:cubicBezTo>
                <a:cubicBezTo>
                  <a:pt x="87" y="199"/>
                  <a:pt x="87" y="199"/>
                  <a:pt x="87" y="199"/>
                </a:cubicBezTo>
                <a:cubicBezTo>
                  <a:pt x="87" y="143"/>
                  <a:pt x="87" y="143"/>
                  <a:pt x="87" y="143"/>
                </a:cubicBezTo>
                <a:cubicBezTo>
                  <a:pt x="91" y="143"/>
                  <a:pt x="91" y="143"/>
                  <a:pt x="91" y="143"/>
                </a:cubicBezTo>
                <a:cubicBezTo>
                  <a:pt x="91" y="199"/>
                  <a:pt x="91" y="199"/>
                  <a:pt x="91" y="199"/>
                </a:cubicBezTo>
                <a:cubicBezTo>
                  <a:pt x="109" y="199"/>
                  <a:pt x="109" y="199"/>
                  <a:pt x="109" y="199"/>
                </a:cubicBezTo>
                <a:cubicBezTo>
                  <a:pt x="109" y="189"/>
                  <a:pt x="109" y="189"/>
                  <a:pt x="109" y="189"/>
                </a:cubicBezTo>
                <a:cubicBezTo>
                  <a:pt x="109" y="132"/>
                  <a:pt x="109" y="132"/>
                  <a:pt x="109" y="132"/>
                </a:cubicBezTo>
                <a:cubicBezTo>
                  <a:pt x="109" y="122"/>
                  <a:pt x="109" y="122"/>
                  <a:pt x="109" y="122"/>
                </a:cubicBezTo>
                <a:cubicBezTo>
                  <a:pt x="109" y="85"/>
                  <a:pt x="109" y="85"/>
                  <a:pt x="109" y="85"/>
                </a:cubicBezTo>
                <a:cubicBezTo>
                  <a:pt x="109" y="75"/>
                  <a:pt x="109" y="75"/>
                  <a:pt x="109" y="75"/>
                </a:cubicBezTo>
                <a:cubicBezTo>
                  <a:pt x="128" y="85"/>
                  <a:pt x="128" y="85"/>
                  <a:pt x="128" y="85"/>
                </a:cubicBezTo>
                <a:cubicBezTo>
                  <a:pt x="155" y="85"/>
                  <a:pt x="155" y="85"/>
                  <a:pt x="155" y="85"/>
                </a:cubicBezTo>
                <a:cubicBezTo>
                  <a:pt x="155" y="80"/>
                  <a:pt x="155" y="80"/>
                  <a:pt x="155" y="80"/>
                </a:cubicBezTo>
                <a:cubicBezTo>
                  <a:pt x="161" y="79"/>
                  <a:pt x="161" y="79"/>
                  <a:pt x="161" y="79"/>
                </a:cubicBezTo>
                <a:cubicBezTo>
                  <a:pt x="161" y="107"/>
                  <a:pt x="161" y="107"/>
                  <a:pt x="161" y="107"/>
                </a:cubicBezTo>
                <a:cubicBezTo>
                  <a:pt x="161" y="112"/>
                  <a:pt x="163" y="117"/>
                  <a:pt x="166" y="120"/>
                </a:cubicBezTo>
                <a:cubicBezTo>
                  <a:pt x="166" y="120"/>
                  <a:pt x="166" y="120"/>
                  <a:pt x="166" y="120"/>
                </a:cubicBezTo>
                <a:cubicBezTo>
                  <a:pt x="166" y="120"/>
                  <a:pt x="166" y="120"/>
                  <a:pt x="166" y="120"/>
                </a:cubicBezTo>
                <a:cubicBezTo>
                  <a:pt x="170" y="124"/>
                  <a:pt x="175" y="126"/>
                  <a:pt x="180" y="126"/>
                </a:cubicBezTo>
                <a:cubicBezTo>
                  <a:pt x="304" y="126"/>
                  <a:pt x="304" y="126"/>
                  <a:pt x="304" y="126"/>
                </a:cubicBezTo>
                <a:cubicBezTo>
                  <a:pt x="309" y="126"/>
                  <a:pt x="314" y="124"/>
                  <a:pt x="317" y="120"/>
                </a:cubicBezTo>
                <a:cubicBezTo>
                  <a:pt x="317" y="120"/>
                  <a:pt x="317" y="120"/>
                  <a:pt x="317" y="120"/>
                </a:cubicBezTo>
                <a:cubicBezTo>
                  <a:pt x="321" y="117"/>
                  <a:pt x="323" y="112"/>
                  <a:pt x="323" y="107"/>
                </a:cubicBezTo>
                <a:cubicBezTo>
                  <a:pt x="323" y="35"/>
                  <a:pt x="323" y="35"/>
                  <a:pt x="323" y="35"/>
                </a:cubicBezTo>
                <a:cubicBezTo>
                  <a:pt x="323" y="30"/>
                  <a:pt x="321" y="25"/>
                  <a:pt x="317" y="21"/>
                </a:cubicBezTo>
                <a:cubicBezTo>
                  <a:pt x="314" y="18"/>
                  <a:pt x="309" y="16"/>
                  <a:pt x="304" y="16"/>
                </a:cubicBezTo>
                <a:cubicBezTo>
                  <a:pt x="180" y="16"/>
                  <a:pt x="180" y="16"/>
                  <a:pt x="180" y="16"/>
                </a:cubicBezTo>
                <a:close/>
                <a:moveTo>
                  <a:pt x="304" y="31"/>
                </a:moveTo>
                <a:cubicBezTo>
                  <a:pt x="305" y="31"/>
                  <a:pt x="306" y="31"/>
                  <a:pt x="307" y="32"/>
                </a:cubicBezTo>
                <a:cubicBezTo>
                  <a:pt x="307" y="33"/>
                  <a:pt x="308" y="34"/>
                  <a:pt x="308" y="35"/>
                </a:cubicBezTo>
                <a:cubicBezTo>
                  <a:pt x="308" y="107"/>
                  <a:pt x="308" y="107"/>
                  <a:pt x="308" y="107"/>
                </a:cubicBezTo>
                <a:cubicBezTo>
                  <a:pt x="308" y="108"/>
                  <a:pt x="307" y="109"/>
                  <a:pt x="307" y="109"/>
                </a:cubicBezTo>
                <a:cubicBezTo>
                  <a:pt x="307" y="110"/>
                  <a:pt x="307" y="110"/>
                  <a:pt x="307" y="110"/>
                </a:cubicBezTo>
                <a:cubicBezTo>
                  <a:pt x="306" y="110"/>
                  <a:pt x="305" y="111"/>
                  <a:pt x="304" y="111"/>
                </a:cubicBezTo>
                <a:cubicBezTo>
                  <a:pt x="180" y="111"/>
                  <a:pt x="180" y="111"/>
                  <a:pt x="180" y="111"/>
                </a:cubicBezTo>
                <a:cubicBezTo>
                  <a:pt x="179" y="111"/>
                  <a:pt x="178" y="110"/>
                  <a:pt x="177" y="110"/>
                </a:cubicBezTo>
                <a:cubicBezTo>
                  <a:pt x="177" y="109"/>
                  <a:pt x="177" y="109"/>
                  <a:pt x="177" y="109"/>
                </a:cubicBezTo>
                <a:cubicBezTo>
                  <a:pt x="176" y="109"/>
                  <a:pt x="176" y="108"/>
                  <a:pt x="176" y="107"/>
                </a:cubicBezTo>
                <a:cubicBezTo>
                  <a:pt x="176" y="76"/>
                  <a:pt x="176" y="76"/>
                  <a:pt x="176" y="76"/>
                </a:cubicBezTo>
                <a:cubicBezTo>
                  <a:pt x="238" y="63"/>
                  <a:pt x="238" y="63"/>
                  <a:pt x="238" y="63"/>
                </a:cubicBezTo>
                <a:cubicBezTo>
                  <a:pt x="237" y="62"/>
                  <a:pt x="237" y="62"/>
                  <a:pt x="237" y="62"/>
                </a:cubicBezTo>
                <a:cubicBezTo>
                  <a:pt x="176" y="70"/>
                  <a:pt x="176" y="70"/>
                  <a:pt x="176" y="70"/>
                </a:cubicBezTo>
                <a:cubicBezTo>
                  <a:pt x="176" y="35"/>
                  <a:pt x="176" y="35"/>
                  <a:pt x="176" y="35"/>
                </a:cubicBezTo>
                <a:cubicBezTo>
                  <a:pt x="176" y="34"/>
                  <a:pt x="176" y="33"/>
                  <a:pt x="177" y="32"/>
                </a:cubicBezTo>
                <a:cubicBezTo>
                  <a:pt x="177" y="32"/>
                  <a:pt x="177" y="32"/>
                  <a:pt x="177" y="32"/>
                </a:cubicBezTo>
                <a:cubicBezTo>
                  <a:pt x="178" y="31"/>
                  <a:pt x="179" y="31"/>
                  <a:pt x="180" y="31"/>
                </a:cubicBezTo>
                <a:lnTo>
                  <a:pt x="304" y="3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ffectLst>
            <a:reflection blurRad="0" dir="0" dist="0" endA="300" endPos="35000" kx="0" rotWithShape="0" algn="bl" stA="52000" stPos="0" sy="-100000" ky="0"/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28"/>
          <p:cNvSpPr/>
          <p:nvPr/>
        </p:nvSpPr>
        <p:spPr>
          <a:xfrm>
            <a:off x="6329530" y="2665382"/>
            <a:ext cx="676963" cy="552437"/>
          </a:xfrm>
          <a:custGeom>
            <a:rect b="b" l="l" r="r" t="t"/>
            <a:pathLst>
              <a:path extrusionOk="0" h="103" w="126">
                <a:moveTo>
                  <a:pt x="11" y="64"/>
                </a:moveTo>
                <a:cubicBezTo>
                  <a:pt x="11" y="56"/>
                  <a:pt x="11" y="56"/>
                  <a:pt x="11" y="56"/>
                </a:cubicBezTo>
                <a:cubicBezTo>
                  <a:pt x="11" y="6"/>
                  <a:pt x="11" y="6"/>
                  <a:pt x="11" y="6"/>
                </a:cubicBezTo>
                <a:cubicBezTo>
                  <a:pt x="11" y="0"/>
                  <a:pt x="11" y="0"/>
                  <a:pt x="11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12" y="0"/>
                  <a:pt x="112" y="0"/>
                  <a:pt x="112" y="0"/>
                </a:cubicBezTo>
                <a:cubicBezTo>
                  <a:pt x="118" y="0"/>
                  <a:pt x="118" y="0"/>
                  <a:pt x="118" y="0"/>
                </a:cubicBezTo>
                <a:cubicBezTo>
                  <a:pt x="118" y="6"/>
                  <a:pt x="118" y="6"/>
                  <a:pt x="118" y="6"/>
                </a:cubicBezTo>
                <a:cubicBezTo>
                  <a:pt x="118" y="56"/>
                  <a:pt x="118" y="56"/>
                  <a:pt x="118" y="56"/>
                </a:cubicBezTo>
                <a:cubicBezTo>
                  <a:pt x="118" y="64"/>
                  <a:pt x="118" y="64"/>
                  <a:pt x="118" y="64"/>
                </a:cubicBezTo>
                <a:cubicBezTo>
                  <a:pt x="106" y="64"/>
                  <a:pt x="106" y="64"/>
                  <a:pt x="106" y="64"/>
                </a:cubicBezTo>
                <a:cubicBezTo>
                  <a:pt x="22" y="64"/>
                  <a:pt x="22" y="64"/>
                  <a:pt x="22" y="64"/>
                </a:cubicBezTo>
                <a:cubicBezTo>
                  <a:pt x="11" y="64"/>
                  <a:pt x="11" y="64"/>
                  <a:pt x="11" y="64"/>
                </a:cubicBezTo>
                <a:close/>
                <a:moveTo>
                  <a:pt x="90" y="27"/>
                </a:moveTo>
                <a:cubicBezTo>
                  <a:pt x="90" y="29"/>
                  <a:pt x="90" y="29"/>
                  <a:pt x="90" y="29"/>
                </a:cubicBezTo>
                <a:cubicBezTo>
                  <a:pt x="90" y="29"/>
                  <a:pt x="90" y="29"/>
                  <a:pt x="91" y="29"/>
                </a:cubicBezTo>
                <a:cubicBezTo>
                  <a:pt x="92" y="30"/>
                  <a:pt x="93" y="31"/>
                  <a:pt x="93" y="32"/>
                </a:cubicBezTo>
                <a:cubicBezTo>
                  <a:pt x="94" y="33"/>
                  <a:pt x="94" y="34"/>
                  <a:pt x="93" y="35"/>
                </a:cubicBezTo>
                <a:cubicBezTo>
                  <a:pt x="93" y="36"/>
                  <a:pt x="93" y="36"/>
                  <a:pt x="93" y="36"/>
                </a:cubicBezTo>
                <a:cubicBezTo>
                  <a:pt x="95" y="37"/>
                  <a:pt x="95" y="37"/>
                  <a:pt x="95" y="37"/>
                </a:cubicBezTo>
                <a:cubicBezTo>
                  <a:pt x="95" y="36"/>
                  <a:pt x="95" y="36"/>
                  <a:pt x="95" y="36"/>
                </a:cubicBezTo>
                <a:cubicBezTo>
                  <a:pt x="96" y="34"/>
                  <a:pt x="96" y="32"/>
                  <a:pt x="95" y="31"/>
                </a:cubicBezTo>
                <a:cubicBezTo>
                  <a:pt x="95" y="30"/>
                  <a:pt x="93" y="28"/>
                  <a:pt x="91" y="27"/>
                </a:cubicBezTo>
                <a:cubicBezTo>
                  <a:pt x="91" y="27"/>
                  <a:pt x="91" y="27"/>
                  <a:pt x="90" y="27"/>
                </a:cubicBezTo>
                <a:close/>
                <a:moveTo>
                  <a:pt x="92" y="45"/>
                </a:moveTo>
                <a:cubicBezTo>
                  <a:pt x="94" y="45"/>
                  <a:pt x="94" y="45"/>
                  <a:pt x="94" y="45"/>
                </a:cubicBezTo>
                <a:cubicBezTo>
                  <a:pt x="93" y="42"/>
                  <a:pt x="90" y="38"/>
                  <a:pt x="90" y="38"/>
                </a:cubicBezTo>
                <a:cubicBezTo>
                  <a:pt x="89" y="38"/>
                  <a:pt x="89" y="38"/>
                  <a:pt x="89" y="38"/>
                </a:cubicBezTo>
                <a:cubicBezTo>
                  <a:pt x="88" y="39"/>
                  <a:pt x="88" y="39"/>
                  <a:pt x="88" y="39"/>
                </a:cubicBezTo>
                <a:cubicBezTo>
                  <a:pt x="88" y="39"/>
                  <a:pt x="88" y="39"/>
                  <a:pt x="88" y="39"/>
                </a:cubicBezTo>
                <a:cubicBezTo>
                  <a:pt x="87" y="39"/>
                  <a:pt x="87" y="39"/>
                  <a:pt x="87" y="39"/>
                </a:cubicBezTo>
                <a:cubicBezTo>
                  <a:pt x="86" y="40"/>
                  <a:pt x="86" y="40"/>
                  <a:pt x="86" y="40"/>
                </a:cubicBezTo>
                <a:cubicBezTo>
                  <a:pt x="84" y="37"/>
                  <a:pt x="84" y="36"/>
                  <a:pt x="82" y="33"/>
                </a:cubicBezTo>
                <a:cubicBezTo>
                  <a:pt x="84" y="32"/>
                  <a:pt x="84" y="32"/>
                  <a:pt x="84" y="32"/>
                </a:cubicBezTo>
                <a:cubicBezTo>
                  <a:pt x="85" y="31"/>
                  <a:pt x="85" y="31"/>
                  <a:pt x="85" y="31"/>
                </a:cubicBezTo>
                <a:cubicBezTo>
                  <a:pt x="86" y="31"/>
                  <a:pt x="86" y="31"/>
                  <a:pt x="86" y="31"/>
                </a:cubicBezTo>
                <a:cubicBezTo>
                  <a:pt x="86" y="30"/>
                  <a:pt x="84" y="25"/>
                  <a:pt x="83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1" y="25"/>
                  <a:pt x="81" y="25"/>
                  <a:pt x="81" y="25"/>
                </a:cubicBezTo>
                <a:cubicBezTo>
                  <a:pt x="81" y="25"/>
                  <a:pt x="81" y="25"/>
                  <a:pt x="81" y="25"/>
                </a:cubicBezTo>
                <a:cubicBezTo>
                  <a:pt x="80" y="25"/>
                  <a:pt x="80" y="25"/>
                  <a:pt x="80" y="25"/>
                </a:cubicBezTo>
                <a:cubicBezTo>
                  <a:pt x="78" y="26"/>
                  <a:pt x="78" y="27"/>
                  <a:pt x="78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9" y="36"/>
                  <a:pt x="82" y="41"/>
                  <a:pt x="86" y="46"/>
                </a:cubicBezTo>
                <a:cubicBezTo>
                  <a:pt x="87" y="47"/>
                  <a:pt x="89" y="47"/>
                  <a:pt x="91" y="46"/>
                </a:cubicBezTo>
                <a:cubicBezTo>
                  <a:pt x="91" y="46"/>
                  <a:pt x="91" y="46"/>
                  <a:pt x="91" y="46"/>
                </a:cubicBezTo>
                <a:cubicBezTo>
                  <a:pt x="92" y="45"/>
                  <a:pt x="92" y="45"/>
                  <a:pt x="92" y="45"/>
                </a:cubicBezTo>
                <a:cubicBezTo>
                  <a:pt x="92" y="45"/>
                  <a:pt x="92" y="45"/>
                  <a:pt x="92" y="45"/>
                </a:cubicBezTo>
                <a:close/>
                <a:moveTo>
                  <a:pt x="90" y="32"/>
                </a:moveTo>
                <a:cubicBezTo>
                  <a:pt x="89" y="32"/>
                  <a:pt x="88" y="32"/>
                  <a:pt x="88" y="33"/>
                </a:cubicBezTo>
                <a:cubicBezTo>
                  <a:pt x="87" y="34"/>
                  <a:pt x="88" y="35"/>
                  <a:pt x="89" y="36"/>
                </a:cubicBezTo>
                <a:cubicBezTo>
                  <a:pt x="90" y="36"/>
                  <a:pt x="91" y="35"/>
                  <a:pt x="91" y="34"/>
                </a:cubicBezTo>
                <a:cubicBezTo>
                  <a:pt x="91" y="33"/>
                  <a:pt x="91" y="32"/>
                  <a:pt x="90" y="32"/>
                </a:cubicBezTo>
                <a:close/>
                <a:moveTo>
                  <a:pt x="92" y="23"/>
                </a:moveTo>
                <a:cubicBezTo>
                  <a:pt x="91" y="25"/>
                  <a:pt x="91" y="25"/>
                  <a:pt x="91" y="25"/>
                </a:cubicBezTo>
                <a:cubicBezTo>
                  <a:pt x="91" y="25"/>
                  <a:pt x="92" y="25"/>
                  <a:pt x="92" y="25"/>
                </a:cubicBezTo>
                <a:cubicBezTo>
                  <a:pt x="94" y="26"/>
                  <a:pt x="96" y="27"/>
                  <a:pt x="97" y="29"/>
                </a:cubicBezTo>
                <a:cubicBezTo>
                  <a:pt x="98" y="31"/>
                  <a:pt x="98" y="33"/>
                  <a:pt x="98" y="36"/>
                </a:cubicBezTo>
                <a:cubicBezTo>
                  <a:pt x="98" y="36"/>
                  <a:pt x="97" y="37"/>
                  <a:pt x="97" y="37"/>
                </a:cubicBezTo>
                <a:cubicBezTo>
                  <a:pt x="99" y="38"/>
                  <a:pt x="99" y="38"/>
                  <a:pt x="99" y="38"/>
                </a:cubicBezTo>
                <a:cubicBezTo>
                  <a:pt x="99" y="37"/>
                  <a:pt x="100" y="37"/>
                  <a:pt x="100" y="36"/>
                </a:cubicBezTo>
                <a:cubicBezTo>
                  <a:pt x="100" y="33"/>
                  <a:pt x="100" y="30"/>
                  <a:pt x="99" y="28"/>
                </a:cubicBezTo>
                <a:cubicBezTo>
                  <a:pt x="97" y="26"/>
                  <a:pt x="95" y="24"/>
                  <a:pt x="93" y="23"/>
                </a:cubicBezTo>
                <a:cubicBezTo>
                  <a:pt x="92" y="23"/>
                  <a:pt x="92" y="23"/>
                  <a:pt x="92" y="23"/>
                </a:cubicBezTo>
                <a:close/>
                <a:moveTo>
                  <a:pt x="51" y="14"/>
                </a:moveTo>
                <a:cubicBezTo>
                  <a:pt x="49" y="14"/>
                  <a:pt x="48" y="15"/>
                  <a:pt x="47" y="16"/>
                </a:cubicBezTo>
                <a:cubicBezTo>
                  <a:pt x="46" y="17"/>
                  <a:pt x="46" y="18"/>
                  <a:pt x="46" y="19"/>
                </a:cubicBezTo>
                <a:cubicBezTo>
                  <a:pt x="46" y="20"/>
                  <a:pt x="46" y="20"/>
                  <a:pt x="46" y="20"/>
                </a:cubicBezTo>
                <a:cubicBezTo>
                  <a:pt x="47" y="20"/>
                  <a:pt x="48" y="20"/>
                  <a:pt x="48" y="20"/>
                </a:cubicBezTo>
                <a:cubicBezTo>
                  <a:pt x="48" y="19"/>
                  <a:pt x="48" y="19"/>
                  <a:pt x="48" y="19"/>
                </a:cubicBezTo>
                <a:cubicBezTo>
                  <a:pt x="48" y="19"/>
                  <a:pt x="49" y="18"/>
                  <a:pt x="49" y="18"/>
                </a:cubicBezTo>
                <a:cubicBezTo>
                  <a:pt x="49" y="17"/>
                  <a:pt x="50" y="17"/>
                  <a:pt x="51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69" y="17"/>
                  <a:pt x="69" y="17"/>
                  <a:pt x="70" y="18"/>
                </a:cubicBezTo>
                <a:cubicBezTo>
                  <a:pt x="70" y="18"/>
                  <a:pt x="70" y="19"/>
                  <a:pt x="70" y="19"/>
                </a:cubicBezTo>
                <a:cubicBezTo>
                  <a:pt x="70" y="30"/>
                  <a:pt x="70" y="30"/>
                  <a:pt x="70" y="30"/>
                </a:cubicBezTo>
                <a:cubicBezTo>
                  <a:pt x="70" y="31"/>
                  <a:pt x="70" y="31"/>
                  <a:pt x="70" y="32"/>
                </a:cubicBezTo>
                <a:cubicBezTo>
                  <a:pt x="69" y="32"/>
                  <a:pt x="69" y="32"/>
                  <a:pt x="68" y="32"/>
                </a:cubicBezTo>
                <a:cubicBezTo>
                  <a:pt x="65" y="32"/>
                  <a:pt x="65" y="32"/>
                  <a:pt x="65" y="32"/>
                </a:cubicBezTo>
                <a:cubicBezTo>
                  <a:pt x="64" y="32"/>
                  <a:pt x="64" y="32"/>
                  <a:pt x="64" y="32"/>
                </a:cubicBezTo>
                <a:cubicBezTo>
                  <a:pt x="64" y="33"/>
                  <a:pt x="64" y="33"/>
                  <a:pt x="64" y="33"/>
                </a:cubicBezTo>
                <a:cubicBezTo>
                  <a:pt x="62" y="34"/>
                  <a:pt x="62" y="34"/>
                  <a:pt x="62" y="34"/>
                </a:cubicBezTo>
                <a:cubicBezTo>
                  <a:pt x="63" y="34"/>
                  <a:pt x="63" y="34"/>
                  <a:pt x="63" y="34"/>
                </a:cubicBezTo>
                <a:cubicBezTo>
                  <a:pt x="63" y="32"/>
                  <a:pt x="63" y="32"/>
                  <a:pt x="63" y="32"/>
                </a:cubicBezTo>
                <a:cubicBezTo>
                  <a:pt x="61" y="32"/>
                  <a:pt x="61" y="32"/>
                  <a:pt x="61" y="32"/>
                </a:cubicBezTo>
                <a:cubicBezTo>
                  <a:pt x="54" y="32"/>
                  <a:pt x="54" y="32"/>
                  <a:pt x="54" y="32"/>
                </a:cubicBezTo>
                <a:cubicBezTo>
                  <a:pt x="54" y="33"/>
                  <a:pt x="53" y="33"/>
                  <a:pt x="53" y="34"/>
                </a:cubicBezTo>
                <a:cubicBezTo>
                  <a:pt x="53" y="34"/>
                  <a:pt x="53" y="34"/>
                  <a:pt x="52" y="35"/>
                </a:cubicBezTo>
                <a:cubicBezTo>
                  <a:pt x="60" y="35"/>
                  <a:pt x="60" y="35"/>
                  <a:pt x="60" y="35"/>
                </a:cubicBezTo>
                <a:cubicBezTo>
                  <a:pt x="59" y="37"/>
                  <a:pt x="59" y="37"/>
                  <a:pt x="59" y="37"/>
                </a:cubicBezTo>
                <a:cubicBezTo>
                  <a:pt x="59" y="38"/>
                  <a:pt x="59" y="38"/>
                  <a:pt x="59" y="38"/>
                </a:cubicBezTo>
                <a:cubicBezTo>
                  <a:pt x="60" y="38"/>
                  <a:pt x="60" y="38"/>
                  <a:pt x="60" y="38"/>
                </a:cubicBezTo>
                <a:cubicBezTo>
                  <a:pt x="61" y="39"/>
                  <a:pt x="61" y="39"/>
                  <a:pt x="61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2" y="39"/>
                  <a:pt x="62" y="39"/>
                  <a:pt x="62" y="39"/>
                </a:cubicBezTo>
                <a:cubicBezTo>
                  <a:pt x="65" y="35"/>
                  <a:pt x="65" y="35"/>
                  <a:pt x="65" y="35"/>
                </a:cubicBezTo>
                <a:cubicBezTo>
                  <a:pt x="68" y="35"/>
                  <a:pt x="68" y="35"/>
                  <a:pt x="68" y="35"/>
                </a:cubicBezTo>
                <a:cubicBezTo>
                  <a:pt x="70" y="35"/>
                  <a:pt x="71" y="34"/>
                  <a:pt x="72" y="33"/>
                </a:cubicBezTo>
                <a:cubicBezTo>
                  <a:pt x="73" y="33"/>
                  <a:pt x="73" y="31"/>
                  <a:pt x="73" y="30"/>
                </a:cubicBezTo>
                <a:cubicBezTo>
                  <a:pt x="73" y="19"/>
                  <a:pt x="73" y="19"/>
                  <a:pt x="73" y="19"/>
                </a:cubicBezTo>
                <a:cubicBezTo>
                  <a:pt x="73" y="18"/>
                  <a:pt x="73" y="17"/>
                  <a:pt x="72" y="16"/>
                </a:cubicBezTo>
                <a:cubicBezTo>
                  <a:pt x="71" y="15"/>
                  <a:pt x="70" y="14"/>
                  <a:pt x="68" y="14"/>
                </a:cubicBezTo>
                <a:cubicBezTo>
                  <a:pt x="51" y="14"/>
                  <a:pt x="51" y="14"/>
                  <a:pt x="51" y="14"/>
                </a:cubicBezTo>
                <a:close/>
                <a:moveTo>
                  <a:pt x="55" y="27"/>
                </a:moveTo>
                <a:cubicBezTo>
                  <a:pt x="55" y="29"/>
                  <a:pt x="55" y="29"/>
                  <a:pt x="55" y="29"/>
                </a:cubicBezTo>
                <a:cubicBezTo>
                  <a:pt x="68" y="29"/>
                  <a:pt x="68" y="29"/>
                  <a:pt x="68" y="29"/>
                </a:cubicBezTo>
                <a:cubicBezTo>
                  <a:pt x="68" y="27"/>
                  <a:pt x="68" y="27"/>
                  <a:pt x="68" y="27"/>
                </a:cubicBezTo>
                <a:cubicBezTo>
                  <a:pt x="55" y="27"/>
                  <a:pt x="55" y="27"/>
                  <a:pt x="55" y="27"/>
                </a:cubicBezTo>
                <a:close/>
                <a:moveTo>
                  <a:pt x="55" y="23"/>
                </a:moveTo>
                <a:cubicBezTo>
                  <a:pt x="55" y="25"/>
                  <a:pt x="55" y="25"/>
                  <a:pt x="55" y="25"/>
                </a:cubicBezTo>
                <a:cubicBezTo>
                  <a:pt x="68" y="25"/>
                  <a:pt x="68" y="25"/>
                  <a:pt x="68" y="25"/>
                </a:cubicBezTo>
                <a:cubicBezTo>
                  <a:pt x="68" y="23"/>
                  <a:pt x="68" y="23"/>
                  <a:pt x="68" y="23"/>
                </a:cubicBezTo>
                <a:cubicBezTo>
                  <a:pt x="55" y="23"/>
                  <a:pt x="55" y="23"/>
                  <a:pt x="55" y="23"/>
                </a:cubicBezTo>
                <a:close/>
                <a:moveTo>
                  <a:pt x="54" y="20"/>
                </a:moveTo>
                <a:cubicBezTo>
                  <a:pt x="54" y="21"/>
                  <a:pt x="54" y="21"/>
                  <a:pt x="54" y="21"/>
                </a:cubicBezTo>
                <a:cubicBezTo>
                  <a:pt x="68" y="21"/>
                  <a:pt x="68" y="21"/>
                  <a:pt x="68" y="21"/>
                </a:cubicBezTo>
                <a:cubicBezTo>
                  <a:pt x="68" y="20"/>
                  <a:pt x="68" y="20"/>
                  <a:pt x="68" y="20"/>
                </a:cubicBezTo>
                <a:cubicBezTo>
                  <a:pt x="54" y="20"/>
                  <a:pt x="54" y="20"/>
                  <a:pt x="54" y="20"/>
                </a:cubicBezTo>
                <a:close/>
                <a:moveTo>
                  <a:pt x="35" y="40"/>
                </a:moveTo>
                <a:cubicBezTo>
                  <a:pt x="32" y="42"/>
                  <a:pt x="31" y="48"/>
                  <a:pt x="31" y="51"/>
                </a:cubicBezTo>
                <a:cubicBezTo>
                  <a:pt x="34" y="54"/>
                  <a:pt x="54" y="54"/>
                  <a:pt x="58" y="51"/>
                </a:cubicBezTo>
                <a:cubicBezTo>
                  <a:pt x="59" y="47"/>
                  <a:pt x="57" y="42"/>
                  <a:pt x="54" y="39"/>
                </a:cubicBezTo>
                <a:cubicBezTo>
                  <a:pt x="53" y="39"/>
                  <a:pt x="53" y="39"/>
                  <a:pt x="52" y="39"/>
                </a:cubicBezTo>
                <a:cubicBezTo>
                  <a:pt x="51" y="39"/>
                  <a:pt x="50" y="39"/>
                  <a:pt x="50" y="39"/>
                </a:cubicBezTo>
                <a:cubicBezTo>
                  <a:pt x="49" y="39"/>
                  <a:pt x="49" y="38"/>
                  <a:pt x="49" y="37"/>
                </a:cubicBezTo>
                <a:cubicBezTo>
                  <a:pt x="49" y="36"/>
                  <a:pt x="50" y="35"/>
                  <a:pt x="50" y="34"/>
                </a:cubicBezTo>
                <a:cubicBezTo>
                  <a:pt x="51" y="34"/>
                  <a:pt x="51" y="33"/>
                  <a:pt x="51" y="33"/>
                </a:cubicBezTo>
                <a:cubicBezTo>
                  <a:pt x="51" y="32"/>
                  <a:pt x="52" y="31"/>
                  <a:pt x="52" y="31"/>
                </a:cubicBezTo>
                <a:cubicBezTo>
                  <a:pt x="52" y="30"/>
                  <a:pt x="52" y="30"/>
                  <a:pt x="52" y="30"/>
                </a:cubicBezTo>
                <a:cubicBezTo>
                  <a:pt x="51" y="30"/>
                  <a:pt x="51" y="30"/>
                  <a:pt x="51" y="30"/>
                </a:cubicBezTo>
                <a:cubicBezTo>
                  <a:pt x="51" y="30"/>
                  <a:pt x="51" y="30"/>
                  <a:pt x="51" y="30"/>
                </a:cubicBezTo>
                <a:cubicBezTo>
                  <a:pt x="51" y="27"/>
                  <a:pt x="51" y="25"/>
                  <a:pt x="49" y="23"/>
                </a:cubicBezTo>
                <a:cubicBezTo>
                  <a:pt x="47" y="21"/>
                  <a:pt x="42" y="22"/>
                  <a:pt x="40" y="24"/>
                </a:cubicBezTo>
                <a:cubicBezTo>
                  <a:pt x="38" y="25"/>
                  <a:pt x="38" y="26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0"/>
                  <a:pt x="38" y="30"/>
                  <a:pt x="38" y="30"/>
                </a:cubicBezTo>
                <a:cubicBezTo>
                  <a:pt x="38" y="31"/>
                  <a:pt x="38" y="31"/>
                  <a:pt x="38" y="31"/>
                </a:cubicBezTo>
                <a:cubicBezTo>
                  <a:pt x="38" y="31"/>
                  <a:pt x="38" y="32"/>
                  <a:pt x="38" y="33"/>
                </a:cubicBezTo>
                <a:cubicBezTo>
                  <a:pt x="38" y="33"/>
                  <a:pt x="39" y="34"/>
                  <a:pt x="39" y="34"/>
                </a:cubicBezTo>
                <a:cubicBezTo>
                  <a:pt x="39" y="35"/>
                  <a:pt x="40" y="36"/>
                  <a:pt x="41" y="37"/>
                </a:cubicBezTo>
                <a:cubicBezTo>
                  <a:pt x="41" y="38"/>
                  <a:pt x="40" y="38"/>
                  <a:pt x="40" y="39"/>
                </a:cubicBezTo>
                <a:cubicBezTo>
                  <a:pt x="39" y="39"/>
                  <a:pt x="39" y="40"/>
                  <a:pt x="38" y="40"/>
                </a:cubicBezTo>
                <a:cubicBezTo>
                  <a:pt x="37" y="40"/>
                  <a:pt x="36" y="40"/>
                  <a:pt x="35" y="40"/>
                </a:cubicBezTo>
                <a:close/>
                <a:moveTo>
                  <a:pt x="106" y="56"/>
                </a:moveTo>
                <a:cubicBezTo>
                  <a:pt x="106" y="10"/>
                  <a:pt x="106" y="10"/>
                  <a:pt x="106" y="10"/>
                </a:cubicBezTo>
                <a:cubicBezTo>
                  <a:pt x="22" y="10"/>
                  <a:pt x="22" y="10"/>
                  <a:pt x="22" y="10"/>
                </a:cubicBezTo>
                <a:cubicBezTo>
                  <a:pt x="22" y="56"/>
                  <a:pt x="22" y="56"/>
                  <a:pt x="22" y="56"/>
                </a:cubicBezTo>
                <a:cubicBezTo>
                  <a:pt x="106" y="56"/>
                  <a:pt x="106" y="56"/>
                  <a:pt x="106" y="56"/>
                </a:cubicBezTo>
                <a:close/>
                <a:moveTo>
                  <a:pt x="118" y="67"/>
                </a:moveTo>
                <a:cubicBezTo>
                  <a:pt x="126" y="87"/>
                  <a:pt x="126" y="87"/>
                  <a:pt x="126" y="87"/>
                </a:cubicBezTo>
                <a:cubicBezTo>
                  <a:pt x="126" y="99"/>
                  <a:pt x="126" y="99"/>
                  <a:pt x="126" y="99"/>
                </a:cubicBezTo>
                <a:cubicBezTo>
                  <a:pt x="121" y="103"/>
                  <a:pt x="121" y="103"/>
                  <a:pt x="121" y="103"/>
                </a:cubicBezTo>
                <a:cubicBezTo>
                  <a:pt x="6" y="103"/>
                  <a:pt x="6" y="103"/>
                  <a:pt x="6" y="103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87"/>
                  <a:pt x="0" y="87"/>
                  <a:pt x="0" y="87"/>
                </a:cubicBezTo>
                <a:cubicBezTo>
                  <a:pt x="11" y="67"/>
                  <a:pt x="11" y="67"/>
                  <a:pt x="11" y="67"/>
                </a:cubicBezTo>
                <a:cubicBezTo>
                  <a:pt x="22" y="67"/>
                  <a:pt x="22" y="67"/>
                  <a:pt x="22" y="67"/>
                </a:cubicBezTo>
                <a:cubicBezTo>
                  <a:pt x="106" y="67"/>
                  <a:pt x="106" y="67"/>
                  <a:pt x="106" y="67"/>
                </a:cubicBezTo>
                <a:cubicBezTo>
                  <a:pt x="118" y="67"/>
                  <a:pt x="118" y="67"/>
                  <a:pt x="118" y="67"/>
                </a:cubicBezTo>
                <a:close/>
                <a:moveTo>
                  <a:pt x="45" y="72"/>
                </a:moveTo>
                <a:cubicBezTo>
                  <a:pt x="44" y="73"/>
                  <a:pt x="44" y="73"/>
                  <a:pt x="44" y="74"/>
                </a:cubicBezTo>
                <a:cubicBezTo>
                  <a:pt x="47" y="74"/>
                  <a:pt x="50" y="74"/>
                  <a:pt x="54" y="74"/>
                </a:cubicBezTo>
                <a:cubicBezTo>
                  <a:pt x="54" y="73"/>
                  <a:pt x="54" y="73"/>
                  <a:pt x="54" y="72"/>
                </a:cubicBezTo>
                <a:cubicBezTo>
                  <a:pt x="51" y="72"/>
                  <a:pt x="48" y="72"/>
                  <a:pt x="45" y="72"/>
                </a:cubicBezTo>
                <a:close/>
                <a:moveTo>
                  <a:pt x="42" y="82"/>
                </a:moveTo>
                <a:cubicBezTo>
                  <a:pt x="41" y="83"/>
                  <a:pt x="41" y="84"/>
                  <a:pt x="41" y="85"/>
                </a:cubicBezTo>
                <a:cubicBezTo>
                  <a:pt x="45" y="85"/>
                  <a:pt x="48" y="85"/>
                  <a:pt x="52" y="85"/>
                </a:cubicBezTo>
                <a:cubicBezTo>
                  <a:pt x="52" y="84"/>
                  <a:pt x="52" y="83"/>
                  <a:pt x="52" y="82"/>
                </a:cubicBezTo>
                <a:cubicBezTo>
                  <a:pt x="49" y="82"/>
                  <a:pt x="45" y="82"/>
                  <a:pt x="42" y="82"/>
                </a:cubicBezTo>
                <a:close/>
                <a:moveTo>
                  <a:pt x="25" y="82"/>
                </a:moveTo>
                <a:cubicBezTo>
                  <a:pt x="25" y="83"/>
                  <a:pt x="25" y="84"/>
                  <a:pt x="24" y="85"/>
                </a:cubicBezTo>
                <a:cubicBezTo>
                  <a:pt x="28" y="85"/>
                  <a:pt x="31" y="85"/>
                  <a:pt x="35" y="85"/>
                </a:cubicBezTo>
                <a:cubicBezTo>
                  <a:pt x="35" y="84"/>
                  <a:pt x="36" y="83"/>
                  <a:pt x="36" y="82"/>
                </a:cubicBezTo>
                <a:cubicBezTo>
                  <a:pt x="33" y="82"/>
                  <a:pt x="29" y="82"/>
                  <a:pt x="25" y="82"/>
                </a:cubicBezTo>
                <a:close/>
                <a:moveTo>
                  <a:pt x="58" y="82"/>
                </a:moveTo>
                <a:cubicBezTo>
                  <a:pt x="58" y="83"/>
                  <a:pt x="58" y="84"/>
                  <a:pt x="58" y="85"/>
                </a:cubicBezTo>
                <a:cubicBezTo>
                  <a:pt x="61" y="85"/>
                  <a:pt x="65" y="85"/>
                  <a:pt x="69" y="85"/>
                </a:cubicBezTo>
                <a:cubicBezTo>
                  <a:pt x="69" y="84"/>
                  <a:pt x="69" y="83"/>
                  <a:pt x="69" y="82"/>
                </a:cubicBezTo>
                <a:cubicBezTo>
                  <a:pt x="65" y="82"/>
                  <a:pt x="62" y="82"/>
                  <a:pt x="58" y="82"/>
                </a:cubicBezTo>
                <a:close/>
                <a:moveTo>
                  <a:pt x="75" y="82"/>
                </a:moveTo>
                <a:cubicBezTo>
                  <a:pt x="75" y="83"/>
                  <a:pt x="75" y="84"/>
                  <a:pt x="75" y="85"/>
                </a:cubicBezTo>
                <a:cubicBezTo>
                  <a:pt x="78" y="85"/>
                  <a:pt x="82" y="85"/>
                  <a:pt x="86" y="85"/>
                </a:cubicBezTo>
                <a:cubicBezTo>
                  <a:pt x="85" y="84"/>
                  <a:pt x="85" y="83"/>
                  <a:pt x="85" y="82"/>
                </a:cubicBezTo>
                <a:cubicBezTo>
                  <a:pt x="82" y="82"/>
                  <a:pt x="78" y="82"/>
                  <a:pt x="75" y="82"/>
                </a:cubicBezTo>
                <a:close/>
                <a:moveTo>
                  <a:pt x="91" y="82"/>
                </a:moveTo>
                <a:cubicBezTo>
                  <a:pt x="91" y="83"/>
                  <a:pt x="91" y="84"/>
                  <a:pt x="91" y="85"/>
                </a:cubicBezTo>
                <a:cubicBezTo>
                  <a:pt x="95" y="85"/>
                  <a:pt x="99" y="85"/>
                  <a:pt x="102" y="85"/>
                </a:cubicBezTo>
                <a:cubicBezTo>
                  <a:pt x="102" y="84"/>
                  <a:pt x="102" y="83"/>
                  <a:pt x="102" y="82"/>
                </a:cubicBezTo>
                <a:cubicBezTo>
                  <a:pt x="98" y="82"/>
                  <a:pt x="95" y="82"/>
                  <a:pt x="91" y="82"/>
                </a:cubicBezTo>
                <a:close/>
                <a:moveTo>
                  <a:pt x="39" y="76"/>
                </a:moveTo>
                <a:cubicBezTo>
                  <a:pt x="39" y="77"/>
                  <a:pt x="39" y="78"/>
                  <a:pt x="38" y="79"/>
                </a:cubicBezTo>
                <a:cubicBezTo>
                  <a:pt x="42" y="79"/>
                  <a:pt x="45" y="79"/>
                  <a:pt x="49" y="79"/>
                </a:cubicBezTo>
                <a:cubicBezTo>
                  <a:pt x="49" y="78"/>
                  <a:pt x="49" y="77"/>
                  <a:pt x="49" y="76"/>
                </a:cubicBezTo>
                <a:cubicBezTo>
                  <a:pt x="46" y="76"/>
                  <a:pt x="43" y="76"/>
                  <a:pt x="39" y="76"/>
                </a:cubicBezTo>
                <a:close/>
                <a:moveTo>
                  <a:pt x="28" y="76"/>
                </a:moveTo>
                <a:cubicBezTo>
                  <a:pt x="27" y="77"/>
                  <a:pt x="27" y="78"/>
                  <a:pt x="26" y="79"/>
                </a:cubicBezTo>
                <a:cubicBezTo>
                  <a:pt x="29" y="79"/>
                  <a:pt x="31" y="79"/>
                  <a:pt x="33" y="79"/>
                </a:cubicBezTo>
                <a:cubicBezTo>
                  <a:pt x="33" y="78"/>
                  <a:pt x="33" y="77"/>
                  <a:pt x="34" y="76"/>
                </a:cubicBezTo>
                <a:cubicBezTo>
                  <a:pt x="32" y="76"/>
                  <a:pt x="30" y="76"/>
                  <a:pt x="28" y="76"/>
                </a:cubicBezTo>
                <a:close/>
                <a:moveTo>
                  <a:pt x="55" y="76"/>
                </a:moveTo>
                <a:cubicBezTo>
                  <a:pt x="55" y="77"/>
                  <a:pt x="54" y="78"/>
                  <a:pt x="54" y="79"/>
                </a:cubicBezTo>
                <a:cubicBezTo>
                  <a:pt x="58" y="79"/>
                  <a:pt x="61" y="79"/>
                  <a:pt x="65" y="79"/>
                </a:cubicBezTo>
                <a:cubicBezTo>
                  <a:pt x="65" y="78"/>
                  <a:pt x="65" y="77"/>
                  <a:pt x="65" y="76"/>
                </a:cubicBezTo>
                <a:cubicBezTo>
                  <a:pt x="62" y="76"/>
                  <a:pt x="58" y="76"/>
                  <a:pt x="55" y="76"/>
                </a:cubicBezTo>
                <a:close/>
                <a:moveTo>
                  <a:pt x="70" y="76"/>
                </a:moveTo>
                <a:cubicBezTo>
                  <a:pt x="70" y="77"/>
                  <a:pt x="70" y="78"/>
                  <a:pt x="70" y="79"/>
                </a:cubicBezTo>
                <a:cubicBezTo>
                  <a:pt x="74" y="79"/>
                  <a:pt x="77" y="79"/>
                  <a:pt x="81" y="79"/>
                </a:cubicBezTo>
                <a:cubicBezTo>
                  <a:pt x="81" y="78"/>
                  <a:pt x="81" y="77"/>
                  <a:pt x="81" y="76"/>
                </a:cubicBezTo>
                <a:cubicBezTo>
                  <a:pt x="77" y="76"/>
                  <a:pt x="74" y="76"/>
                  <a:pt x="70" y="76"/>
                </a:cubicBezTo>
                <a:close/>
                <a:moveTo>
                  <a:pt x="87" y="76"/>
                </a:moveTo>
                <a:cubicBezTo>
                  <a:pt x="87" y="77"/>
                  <a:pt x="87" y="78"/>
                  <a:pt x="87" y="79"/>
                </a:cubicBezTo>
                <a:cubicBezTo>
                  <a:pt x="92" y="79"/>
                  <a:pt x="96" y="79"/>
                  <a:pt x="101" y="79"/>
                </a:cubicBezTo>
                <a:cubicBezTo>
                  <a:pt x="101" y="78"/>
                  <a:pt x="101" y="77"/>
                  <a:pt x="100" y="76"/>
                </a:cubicBezTo>
                <a:cubicBezTo>
                  <a:pt x="96" y="76"/>
                  <a:pt x="91" y="76"/>
                  <a:pt x="87" y="76"/>
                </a:cubicBezTo>
                <a:close/>
                <a:moveTo>
                  <a:pt x="30" y="72"/>
                </a:moveTo>
                <a:cubicBezTo>
                  <a:pt x="29" y="73"/>
                  <a:pt x="29" y="73"/>
                  <a:pt x="28" y="74"/>
                </a:cubicBezTo>
                <a:cubicBezTo>
                  <a:pt x="32" y="74"/>
                  <a:pt x="35" y="74"/>
                  <a:pt x="38" y="74"/>
                </a:cubicBezTo>
                <a:cubicBezTo>
                  <a:pt x="39" y="73"/>
                  <a:pt x="39" y="73"/>
                  <a:pt x="39" y="72"/>
                </a:cubicBezTo>
                <a:cubicBezTo>
                  <a:pt x="36" y="72"/>
                  <a:pt x="33" y="72"/>
                  <a:pt x="30" y="72"/>
                </a:cubicBezTo>
                <a:close/>
                <a:moveTo>
                  <a:pt x="59" y="72"/>
                </a:moveTo>
                <a:cubicBezTo>
                  <a:pt x="59" y="73"/>
                  <a:pt x="59" y="73"/>
                  <a:pt x="59" y="74"/>
                </a:cubicBezTo>
                <a:cubicBezTo>
                  <a:pt x="62" y="74"/>
                  <a:pt x="66" y="74"/>
                  <a:pt x="69" y="74"/>
                </a:cubicBezTo>
                <a:cubicBezTo>
                  <a:pt x="69" y="73"/>
                  <a:pt x="69" y="73"/>
                  <a:pt x="69" y="72"/>
                </a:cubicBezTo>
                <a:cubicBezTo>
                  <a:pt x="66" y="72"/>
                  <a:pt x="63" y="72"/>
                  <a:pt x="59" y="72"/>
                </a:cubicBezTo>
                <a:close/>
                <a:moveTo>
                  <a:pt x="74" y="72"/>
                </a:moveTo>
                <a:cubicBezTo>
                  <a:pt x="74" y="73"/>
                  <a:pt x="74" y="73"/>
                  <a:pt x="74" y="74"/>
                </a:cubicBezTo>
                <a:cubicBezTo>
                  <a:pt x="78" y="74"/>
                  <a:pt x="81" y="74"/>
                  <a:pt x="85" y="74"/>
                </a:cubicBezTo>
                <a:cubicBezTo>
                  <a:pt x="84" y="73"/>
                  <a:pt x="84" y="73"/>
                  <a:pt x="84" y="72"/>
                </a:cubicBezTo>
                <a:cubicBezTo>
                  <a:pt x="81" y="72"/>
                  <a:pt x="78" y="72"/>
                  <a:pt x="74" y="72"/>
                </a:cubicBezTo>
                <a:close/>
                <a:moveTo>
                  <a:pt x="89" y="72"/>
                </a:moveTo>
                <a:cubicBezTo>
                  <a:pt x="90" y="73"/>
                  <a:pt x="90" y="73"/>
                  <a:pt x="90" y="74"/>
                </a:cubicBezTo>
                <a:cubicBezTo>
                  <a:pt x="93" y="74"/>
                  <a:pt x="97" y="74"/>
                  <a:pt x="100" y="74"/>
                </a:cubicBezTo>
                <a:cubicBezTo>
                  <a:pt x="100" y="73"/>
                  <a:pt x="99" y="73"/>
                  <a:pt x="99" y="72"/>
                </a:cubicBezTo>
                <a:cubicBezTo>
                  <a:pt x="96" y="72"/>
                  <a:pt x="93" y="72"/>
                  <a:pt x="89" y="72"/>
                </a:cubicBezTo>
                <a:close/>
                <a:moveTo>
                  <a:pt x="10" y="91"/>
                </a:moveTo>
                <a:cubicBezTo>
                  <a:pt x="10" y="96"/>
                  <a:pt x="10" y="96"/>
                  <a:pt x="10" y="96"/>
                </a:cubicBezTo>
                <a:cubicBezTo>
                  <a:pt x="20" y="96"/>
                  <a:pt x="20" y="96"/>
                  <a:pt x="20" y="96"/>
                </a:cubicBezTo>
                <a:cubicBezTo>
                  <a:pt x="20" y="91"/>
                  <a:pt x="20" y="91"/>
                  <a:pt x="20" y="91"/>
                </a:cubicBezTo>
                <a:cubicBezTo>
                  <a:pt x="10" y="91"/>
                  <a:pt x="10" y="91"/>
                  <a:pt x="10" y="91"/>
                </a:cubicBezTo>
                <a:close/>
                <a:moveTo>
                  <a:pt x="106" y="91"/>
                </a:moveTo>
                <a:cubicBezTo>
                  <a:pt x="106" y="96"/>
                  <a:pt x="106" y="96"/>
                  <a:pt x="106" y="96"/>
                </a:cubicBezTo>
                <a:cubicBezTo>
                  <a:pt x="116" y="96"/>
                  <a:pt x="116" y="96"/>
                  <a:pt x="116" y="96"/>
                </a:cubicBezTo>
                <a:cubicBezTo>
                  <a:pt x="116" y="91"/>
                  <a:pt x="116" y="91"/>
                  <a:pt x="116" y="91"/>
                </a:cubicBezTo>
                <a:cubicBezTo>
                  <a:pt x="106" y="91"/>
                  <a:pt x="106" y="91"/>
                  <a:pt x="106" y="91"/>
                </a:cubicBezTo>
                <a:close/>
                <a:moveTo>
                  <a:pt x="39" y="91"/>
                </a:moveTo>
                <a:cubicBezTo>
                  <a:pt x="39" y="96"/>
                  <a:pt x="39" y="96"/>
                  <a:pt x="39" y="96"/>
                </a:cubicBezTo>
                <a:cubicBezTo>
                  <a:pt x="49" y="96"/>
                  <a:pt x="49" y="96"/>
                  <a:pt x="49" y="96"/>
                </a:cubicBezTo>
                <a:cubicBezTo>
                  <a:pt x="49" y="91"/>
                  <a:pt x="49" y="91"/>
                  <a:pt x="49" y="91"/>
                </a:cubicBezTo>
                <a:cubicBezTo>
                  <a:pt x="39" y="91"/>
                  <a:pt x="39" y="91"/>
                  <a:pt x="39" y="91"/>
                </a:cubicBezTo>
                <a:close/>
                <a:moveTo>
                  <a:pt x="25" y="91"/>
                </a:moveTo>
                <a:cubicBezTo>
                  <a:pt x="25" y="96"/>
                  <a:pt x="25" y="96"/>
                  <a:pt x="25" y="96"/>
                </a:cubicBezTo>
                <a:cubicBezTo>
                  <a:pt x="35" y="96"/>
                  <a:pt x="35" y="96"/>
                  <a:pt x="35" y="96"/>
                </a:cubicBezTo>
                <a:cubicBezTo>
                  <a:pt x="35" y="91"/>
                  <a:pt x="35" y="91"/>
                  <a:pt x="35" y="91"/>
                </a:cubicBezTo>
                <a:lnTo>
                  <a:pt x="25" y="91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ffectLst>
            <a:reflection blurRad="0" dir="0" dist="0" endA="300" endPos="35000" kx="0" rotWithShape="0" algn="bl" stA="52000" stPos="0" sy="-100000" ky="0"/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28"/>
          <p:cNvSpPr/>
          <p:nvPr/>
        </p:nvSpPr>
        <p:spPr>
          <a:xfrm>
            <a:off x="6397165" y="1265875"/>
            <a:ext cx="538130" cy="441626"/>
          </a:xfrm>
          <a:custGeom>
            <a:rect b="b" l="l" r="r" t="t"/>
            <a:pathLst>
              <a:path extrusionOk="0" h="114" w="139">
                <a:moveTo>
                  <a:pt x="39" y="72"/>
                </a:moveTo>
                <a:cubicBezTo>
                  <a:pt x="37" y="75"/>
                  <a:pt x="35" y="77"/>
                  <a:pt x="33" y="79"/>
                </a:cubicBezTo>
                <a:cubicBezTo>
                  <a:pt x="33" y="82"/>
                  <a:pt x="34" y="83"/>
                  <a:pt x="35" y="85"/>
                </a:cubicBezTo>
                <a:cubicBezTo>
                  <a:pt x="36" y="85"/>
                  <a:pt x="48" y="85"/>
                  <a:pt x="49" y="87"/>
                </a:cubicBezTo>
                <a:cubicBezTo>
                  <a:pt x="53" y="92"/>
                  <a:pt x="53" y="101"/>
                  <a:pt x="52" y="105"/>
                </a:cubicBezTo>
                <a:cubicBezTo>
                  <a:pt x="40" y="111"/>
                  <a:pt x="13" y="111"/>
                  <a:pt x="0" y="105"/>
                </a:cubicBezTo>
                <a:cubicBezTo>
                  <a:pt x="0" y="101"/>
                  <a:pt x="0" y="92"/>
                  <a:pt x="4" y="87"/>
                </a:cubicBezTo>
                <a:cubicBezTo>
                  <a:pt x="5" y="85"/>
                  <a:pt x="16" y="85"/>
                  <a:pt x="18" y="85"/>
                </a:cubicBezTo>
                <a:cubicBezTo>
                  <a:pt x="19" y="83"/>
                  <a:pt x="19" y="81"/>
                  <a:pt x="19" y="79"/>
                </a:cubicBezTo>
                <a:cubicBezTo>
                  <a:pt x="17" y="77"/>
                  <a:pt x="15" y="75"/>
                  <a:pt x="14" y="72"/>
                </a:cubicBezTo>
                <a:cubicBezTo>
                  <a:pt x="12" y="72"/>
                  <a:pt x="9" y="72"/>
                  <a:pt x="8" y="72"/>
                </a:cubicBezTo>
                <a:cubicBezTo>
                  <a:pt x="7" y="62"/>
                  <a:pt x="9" y="48"/>
                  <a:pt x="13" y="45"/>
                </a:cubicBezTo>
                <a:cubicBezTo>
                  <a:pt x="19" y="40"/>
                  <a:pt x="33" y="40"/>
                  <a:pt x="39" y="44"/>
                </a:cubicBezTo>
                <a:cubicBezTo>
                  <a:pt x="43" y="47"/>
                  <a:pt x="46" y="63"/>
                  <a:pt x="44" y="72"/>
                </a:cubicBezTo>
                <a:cubicBezTo>
                  <a:pt x="44" y="72"/>
                  <a:pt x="39" y="72"/>
                  <a:pt x="39" y="72"/>
                </a:cubicBezTo>
                <a:close/>
                <a:moveTo>
                  <a:pt x="87" y="40"/>
                </a:moveTo>
                <a:cubicBezTo>
                  <a:pt x="89" y="40"/>
                  <a:pt x="92" y="40"/>
                  <a:pt x="94" y="40"/>
                </a:cubicBezTo>
                <a:cubicBezTo>
                  <a:pt x="96" y="41"/>
                  <a:pt x="97" y="40"/>
                  <a:pt x="98" y="39"/>
                </a:cubicBezTo>
                <a:cubicBezTo>
                  <a:pt x="99" y="38"/>
                  <a:pt x="99" y="36"/>
                  <a:pt x="100" y="34"/>
                </a:cubicBezTo>
                <a:cubicBezTo>
                  <a:pt x="98" y="32"/>
                  <a:pt x="97" y="30"/>
                  <a:pt x="96" y="28"/>
                </a:cubicBezTo>
                <a:cubicBezTo>
                  <a:pt x="95" y="27"/>
                  <a:pt x="94" y="26"/>
                  <a:pt x="94" y="25"/>
                </a:cubicBezTo>
                <a:cubicBezTo>
                  <a:pt x="94" y="24"/>
                  <a:pt x="93" y="22"/>
                  <a:pt x="93" y="21"/>
                </a:cubicBezTo>
                <a:cubicBezTo>
                  <a:pt x="93" y="20"/>
                  <a:pt x="93" y="20"/>
                  <a:pt x="93" y="20"/>
                </a:cubicBezTo>
                <a:cubicBezTo>
                  <a:pt x="94" y="20"/>
                  <a:pt x="94" y="20"/>
                  <a:pt x="94" y="20"/>
                </a:cubicBezTo>
                <a:cubicBezTo>
                  <a:pt x="94" y="20"/>
                  <a:pt x="94" y="19"/>
                  <a:pt x="94" y="19"/>
                </a:cubicBezTo>
                <a:cubicBezTo>
                  <a:pt x="93" y="11"/>
                  <a:pt x="94" y="8"/>
                  <a:pt x="97" y="5"/>
                </a:cubicBezTo>
                <a:cubicBezTo>
                  <a:pt x="103" y="0"/>
                  <a:pt x="113" y="0"/>
                  <a:pt x="119" y="4"/>
                </a:cubicBezTo>
                <a:cubicBezTo>
                  <a:pt x="123" y="7"/>
                  <a:pt x="124" y="12"/>
                  <a:pt x="123" y="19"/>
                </a:cubicBezTo>
                <a:cubicBezTo>
                  <a:pt x="123" y="19"/>
                  <a:pt x="123" y="19"/>
                  <a:pt x="123" y="20"/>
                </a:cubicBezTo>
                <a:cubicBezTo>
                  <a:pt x="124" y="20"/>
                  <a:pt x="124" y="20"/>
                  <a:pt x="124" y="20"/>
                </a:cubicBezTo>
                <a:cubicBezTo>
                  <a:pt x="124" y="21"/>
                  <a:pt x="124" y="21"/>
                  <a:pt x="124" y="21"/>
                </a:cubicBezTo>
                <a:cubicBezTo>
                  <a:pt x="124" y="22"/>
                  <a:pt x="124" y="24"/>
                  <a:pt x="123" y="25"/>
                </a:cubicBezTo>
                <a:cubicBezTo>
                  <a:pt x="123" y="26"/>
                  <a:pt x="122" y="27"/>
                  <a:pt x="121" y="28"/>
                </a:cubicBezTo>
                <a:cubicBezTo>
                  <a:pt x="121" y="30"/>
                  <a:pt x="119" y="32"/>
                  <a:pt x="118" y="34"/>
                </a:cubicBezTo>
                <a:cubicBezTo>
                  <a:pt x="118" y="36"/>
                  <a:pt x="119" y="38"/>
                  <a:pt x="120" y="40"/>
                </a:cubicBezTo>
                <a:cubicBezTo>
                  <a:pt x="121" y="40"/>
                  <a:pt x="123" y="40"/>
                  <a:pt x="124" y="40"/>
                </a:cubicBezTo>
                <a:cubicBezTo>
                  <a:pt x="126" y="40"/>
                  <a:pt x="128" y="40"/>
                  <a:pt x="130" y="40"/>
                </a:cubicBezTo>
                <a:cubicBezTo>
                  <a:pt x="136" y="45"/>
                  <a:pt x="139" y="58"/>
                  <a:pt x="139" y="66"/>
                </a:cubicBezTo>
                <a:cubicBezTo>
                  <a:pt x="129" y="72"/>
                  <a:pt x="85" y="73"/>
                  <a:pt x="79" y="66"/>
                </a:cubicBezTo>
                <a:cubicBezTo>
                  <a:pt x="79" y="59"/>
                  <a:pt x="80" y="47"/>
                  <a:pt x="87" y="40"/>
                </a:cubicBezTo>
                <a:close/>
                <a:moveTo>
                  <a:pt x="108" y="41"/>
                </a:moveTo>
                <a:cubicBezTo>
                  <a:pt x="106" y="44"/>
                  <a:pt x="106" y="44"/>
                  <a:pt x="106" y="44"/>
                </a:cubicBezTo>
                <a:cubicBezTo>
                  <a:pt x="108" y="45"/>
                  <a:pt x="108" y="45"/>
                  <a:pt x="108" y="45"/>
                </a:cubicBezTo>
                <a:cubicBezTo>
                  <a:pt x="104" y="62"/>
                  <a:pt x="104" y="62"/>
                  <a:pt x="104" y="62"/>
                </a:cubicBezTo>
                <a:cubicBezTo>
                  <a:pt x="109" y="66"/>
                  <a:pt x="109" y="66"/>
                  <a:pt x="109" y="66"/>
                </a:cubicBezTo>
                <a:cubicBezTo>
                  <a:pt x="109" y="66"/>
                  <a:pt x="109" y="66"/>
                  <a:pt x="109" y="66"/>
                </a:cubicBezTo>
                <a:cubicBezTo>
                  <a:pt x="110" y="66"/>
                  <a:pt x="110" y="66"/>
                  <a:pt x="110" y="66"/>
                </a:cubicBezTo>
                <a:cubicBezTo>
                  <a:pt x="110" y="66"/>
                  <a:pt x="110" y="66"/>
                  <a:pt x="110" y="66"/>
                </a:cubicBezTo>
                <a:cubicBezTo>
                  <a:pt x="110" y="66"/>
                  <a:pt x="110" y="66"/>
                  <a:pt x="110" y="66"/>
                </a:cubicBezTo>
                <a:cubicBezTo>
                  <a:pt x="115" y="62"/>
                  <a:pt x="115" y="62"/>
                  <a:pt x="115" y="62"/>
                </a:cubicBezTo>
                <a:cubicBezTo>
                  <a:pt x="111" y="45"/>
                  <a:pt x="111" y="45"/>
                  <a:pt x="111" y="45"/>
                </a:cubicBezTo>
                <a:cubicBezTo>
                  <a:pt x="113" y="44"/>
                  <a:pt x="113" y="44"/>
                  <a:pt x="113" y="44"/>
                </a:cubicBezTo>
                <a:cubicBezTo>
                  <a:pt x="111" y="41"/>
                  <a:pt x="111" y="41"/>
                  <a:pt x="111" y="41"/>
                </a:cubicBezTo>
                <a:cubicBezTo>
                  <a:pt x="110" y="41"/>
                  <a:pt x="110" y="41"/>
                  <a:pt x="110" y="41"/>
                </a:cubicBezTo>
                <a:cubicBezTo>
                  <a:pt x="108" y="41"/>
                  <a:pt x="108" y="41"/>
                  <a:pt x="108" y="41"/>
                </a:cubicBezTo>
                <a:close/>
                <a:moveTo>
                  <a:pt x="68" y="114"/>
                </a:moveTo>
                <a:cubicBezTo>
                  <a:pt x="57" y="86"/>
                  <a:pt x="57" y="86"/>
                  <a:pt x="57" y="86"/>
                </a:cubicBezTo>
                <a:cubicBezTo>
                  <a:pt x="88" y="83"/>
                  <a:pt x="88" y="83"/>
                  <a:pt x="88" y="83"/>
                </a:cubicBezTo>
                <a:cubicBezTo>
                  <a:pt x="82" y="92"/>
                  <a:pt x="82" y="92"/>
                  <a:pt x="82" y="92"/>
                </a:cubicBezTo>
                <a:cubicBezTo>
                  <a:pt x="92" y="97"/>
                  <a:pt x="103" y="94"/>
                  <a:pt x="110" y="85"/>
                </a:cubicBezTo>
                <a:cubicBezTo>
                  <a:pt x="111" y="83"/>
                  <a:pt x="112" y="81"/>
                  <a:pt x="112" y="78"/>
                </a:cubicBezTo>
                <a:cubicBezTo>
                  <a:pt x="117" y="80"/>
                  <a:pt x="117" y="80"/>
                  <a:pt x="117" y="80"/>
                </a:cubicBezTo>
                <a:cubicBezTo>
                  <a:pt x="117" y="85"/>
                  <a:pt x="115" y="91"/>
                  <a:pt x="112" y="96"/>
                </a:cubicBezTo>
                <a:cubicBezTo>
                  <a:pt x="103" y="109"/>
                  <a:pt x="86" y="113"/>
                  <a:pt x="73" y="106"/>
                </a:cubicBezTo>
                <a:cubicBezTo>
                  <a:pt x="68" y="114"/>
                  <a:pt x="68" y="114"/>
                  <a:pt x="68" y="114"/>
                </a:cubicBezTo>
                <a:close/>
                <a:moveTo>
                  <a:pt x="72" y="1"/>
                </a:moveTo>
                <a:cubicBezTo>
                  <a:pt x="67" y="9"/>
                  <a:pt x="67" y="9"/>
                  <a:pt x="67" y="9"/>
                </a:cubicBezTo>
                <a:cubicBezTo>
                  <a:pt x="53" y="2"/>
                  <a:pt x="36" y="6"/>
                  <a:pt x="28" y="19"/>
                </a:cubicBezTo>
                <a:cubicBezTo>
                  <a:pt x="24" y="24"/>
                  <a:pt x="23" y="30"/>
                  <a:pt x="23" y="35"/>
                </a:cubicBezTo>
                <a:cubicBezTo>
                  <a:pt x="27" y="37"/>
                  <a:pt x="27" y="37"/>
                  <a:pt x="27" y="37"/>
                </a:cubicBezTo>
                <a:cubicBezTo>
                  <a:pt x="28" y="34"/>
                  <a:pt x="29" y="32"/>
                  <a:pt x="30" y="30"/>
                </a:cubicBezTo>
                <a:cubicBezTo>
                  <a:pt x="36" y="21"/>
                  <a:pt x="48" y="18"/>
                  <a:pt x="58" y="23"/>
                </a:cubicBezTo>
                <a:cubicBezTo>
                  <a:pt x="51" y="32"/>
                  <a:pt x="51" y="32"/>
                  <a:pt x="51" y="32"/>
                </a:cubicBezTo>
                <a:cubicBezTo>
                  <a:pt x="83" y="29"/>
                  <a:pt x="83" y="29"/>
                  <a:pt x="83" y="29"/>
                </a:cubicBezTo>
                <a:lnTo>
                  <a:pt x="72" y="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  <a:effectLst>
            <a:reflection blurRad="0" dir="0" dist="0" endA="300" endPos="35000" kx="0" rotWithShape="0" algn="bl" stA="52000" stPos="0" sy="-100000" ky="0"/>
          </a:effectLst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28"/>
          <p:cNvSpPr txBox="1"/>
          <p:nvPr/>
        </p:nvSpPr>
        <p:spPr>
          <a:xfrm>
            <a:off x="1691680" y="1802534"/>
            <a:ext cx="1187285" cy="2846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28"/>
          <p:cNvSpPr txBox="1"/>
          <p:nvPr/>
        </p:nvSpPr>
        <p:spPr>
          <a:xfrm>
            <a:off x="323528" y="2069978"/>
            <a:ext cx="259884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0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28"/>
          <p:cNvSpPr txBox="1"/>
          <p:nvPr/>
        </p:nvSpPr>
        <p:spPr>
          <a:xfrm>
            <a:off x="1763688" y="3368805"/>
            <a:ext cx="1411236" cy="2846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28"/>
          <p:cNvSpPr txBox="1"/>
          <p:nvPr/>
        </p:nvSpPr>
        <p:spPr>
          <a:xfrm>
            <a:off x="323528" y="3636250"/>
            <a:ext cx="259884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0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8"/>
          <p:cNvSpPr txBox="1"/>
          <p:nvPr/>
        </p:nvSpPr>
        <p:spPr>
          <a:xfrm>
            <a:off x="6168082" y="3368805"/>
            <a:ext cx="1356246" cy="2846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28"/>
          <p:cNvSpPr txBox="1"/>
          <p:nvPr/>
        </p:nvSpPr>
        <p:spPr>
          <a:xfrm>
            <a:off x="5980656" y="3660982"/>
            <a:ext cx="2551784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0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28"/>
          <p:cNvSpPr txBox="1"/>
          <p:nvPr/>
        </p:nvSpPr>
        <p:spPr>
          <a:xfrm>
            <a:off x="6166301" y="1802534"/>
            <a:ext cx="1358027" cy="28469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8"/>
          <p:cNvSpPr txBox="1"/>
          <p:nvPr/>
        </p:nvSpPr>
        <p:spPr>
          <a:xfrm>
            <a:off x="5978874" y="2069978"/>
            <a:ext cx="2697582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0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8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9"/>
          <p:cNvSpPr/>
          <p:nvPr/>
        </p:nvSpPr>
        <p:spPr>
          <a:xfrm>
            <a:off x="6397898" y="2385255"/>
            <a:ext cx="1704703" cy="585119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29"/>
          <p:cNvSpPr/>
          <p:nvPr/>
        </p:nvSpPr>
        <p:spPr>
          <a:xfrm>
            <a:off x="1244600" y="2186949"/>
            <a:ext cx="6093824" cy="613799"/>
          </a:xfrm>
          <a:prstGeom prst="rect">
            <a:avLst/>
          </a:prstGeom>
          <a:solidFill>
            <a:srgbClr val="36444F"/>
          </a:solidFill>
          <a:ln>
            <a:noFill/>
          </a:ln>
        </p:spPr>
        <p:txBody>
          <a:bodyPr anchorCtr="0" anchor="ctr" bIns="45700" lIns="135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FIAT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9"/>
          <p:cNvSpPr/>
          <p:nvPr/>
        </p:nvSpPr>
        <p:spPr>
          <a:xfrm>
            <a:off x="6371772" y="2800753"/>
            <a:ext cx="979714" cy="169975"/>
          </a:xfrm>
          <a:custGeom>
            <a:rect b="b" l="l" r="r" t="t"/>
            <a:pathLst>
              <a:path extrusionOk="0" h="156754" w="1306285">
                <a:moveTo>
                  <a:pt x="0" y="0"/>
                </a:moveTo>
                <a:lnTo>
                  <a:pt x="1306285" y="0"/>
                </a:lnTo>
                <a:lnTo>
                  <a:pt x="17417" y="156754"/>
                </a:lnTo>
                <a:lnTo>
                  <a:pt x="0" y="0"/>
                </a:lnTo>
                <a:close/>
              </a:path>
            </a:pathLst>
          </a:cu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29"/>
          <p:cNvSpPr txBox="1"/>
          <p:nvPr/>
        </p:nvSpPr>
        <p:spPr>
          <a:xfrm>
            <a:off x="2524363" y="2849677"/>
            <a:ext cx="3847409" cy="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960"/>
              <a:buFont typeface="Noto Sans Symbols"/>
              <a:buNone/>
            </a:pPr>
            <a:r>
              <a:rPr b="0" i="0" lang="tr-TR" sz="16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23" name="Google Shape;423;p29"/>
          <p:cNvSpPr txBox="1"/>
          <p:nvPr/>
        </p:nvSpPr>
        <p:spPr>
          <a:xfrm>
            <a:off x="1263785" y="914400"/>
            <a:ext cx="1176067" cy="2632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10755"/>
              <a:buFont typeface="Noto Sans Symbols"/>
              <a:buNone/>
            </a:pPr>
            <a:r>
              <a:rPr b="0" i="1" lang="tr-TR" sz="17925" u="none" cap="none" strike="noStrike">
                <a:solidFill>
                  <a:srgbClr val="36444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1" sz="17925" u="none" cap="none" strike="noStrike">
              <a:solidFill>
                <a:srgbClr val="3644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4" name="Google Shape;42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4361611"/>
            <a:ext cx="9143999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0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30"/>
          <p:cNvSpPr/>
          <p:nvPr/>
        </p:nvSpPr>
        <p:spPr>
          <a:xfrm>
            <a:off x="1780379" y="3626081"/>
            <a:ext cx="5295454" cy="705122"/>
          </a:xfrm>
          <a:prstGeom prst="roundRect">
            <a:avLst>
              <a:gd fmla="val 7333" name="adj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30"/>
          <p:cNvSpPr/>
          <p:nvPr/>
        </p:nvSpPr>
        <p:spPr>
          <a:xfrm>
            <a:off x="2415757" y="2448413"/>
            <a:ext cx="1625545" cy="1177668"/>
          </a:xfrm>
          <a:custGeom>
            <a:rect b="b" l="l" r="r" t="t"/>
            <a:pathLst>
              <a:path extrusionOk="0" h="532" w="735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3" name="Google Shape;433;p30"/>
          <p:cNvGrpSpPr/>
          <p:nvPr/>
        </p:nvGrpSpPr>
        <p:grpSpPr>
          <a:xfrm>
            <a:off x="1776956" y="1093117"/>
            <a:ext cx="1665232" cy="1355296"/>
            <a:chOff x="2025650" y="1289050"/>
            <a:chExt cx="1544563" cy="1257131"/>
          </a:xfrm>
        </p:grpSpPr>
        <p:sp>
          <p:nvSpPr>
            <p:cNvPr id="434" name="Google Shape;434;p30"/>
            <p:cNvSpPr/>
            <p:nvPr/>
          </p:nvSpPr>
          <p:spPr>
            <a:xfrm>
              <a:off x="2025650" y="1289050"/>
              <a:ext cx="1544563" cy="1257131"/>
            </a:xfrm>
            <a:prstGeom prst="roundRect">
              <a:avLst>
                <a:gd fmla="val 7333" name="adj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30"/>
            <p:cNvSpPr txBox="1"/>
            <p:nvPr/>
          </p:nvSpPr>
          <p:spPr>
            <a:xfrm>
              <a:off x="2195736" y="1564104"/>
              <a:ext cx="1320165" cy="710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6" name="Google Shape;436;p30"/>
          <p:cNvSpPr/>
          <p:nvPr/>
        </p:nvSpPr>
        <p:spPr>
          <a:xfrm>
            <a:off x="4279034" y="2448413"/>
            <a:ext cx="313605" cy="1177668"/>
          </a:xfrm>
          <a:custGeom>
            <a:rect b="b" l="l" r="r" t="t"/>
            <a:pathLst>
              <a:path extrusionOk="0" h="604" w="142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37" name="Google Shape;437;p30"/>
          <p:cNvGrpSpPr/>
          <p:nvPr/>
        </p:nvGrpSpPr>
        <p:grpSpPr>
          <a:xfrm>
            <a:off x="3598017" y="1093117"/>
            <a:ext cx="1665313" cy="1355296"/>
            <a:chOff x="3714750" y="1289050"/>
            <a:chExt cx="1544638" cy="1257131"/>
          </a:xfrm>
        </p:grpSpPr>
        <p:sp>
          <p:nvSpPr>
            <p:cNvPr id="438" name="Google Shape;438;p30"/>
            <p:cNvSpPr/>
            <p:nvPr/>
          </p:nvSpPr>
          <p:spPr>
            <a:xfrm>
              <a:off x="3714750" y="1289050"/>
              <a:ext cx="1544638" cy="1257131"/>
            </a:xfrm>
            <a:prstGeom prst="roundRect">
              <a:avLst>
                <a:gd fmla="val 7333" name="adj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30"/>
            <p:cNvSpPr txBox="1"/>
            <p:nvPr/>
          </p:nvSpPr>
          <p:spPr>
            <a:xfrm>
              <a:off x="3899265" y="1563638"/>
              <a:ext cx="1320807" cy="710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0" name="Google Shape;440;p30"/>
          <p:cNvSpPr/>
          <p:nvPr/>
        </p:nvSpPr>
        <p:spPr>
          <a:xfrm flipH="1">
            <a:off x="4832026" y="2448413"/>
            <a:ext cx="1626416" cy="1177668"/>
          </a:xfrm>
          <a:custGeom>
            <a:rect b="b" l="l" r="r" t="t"/>
            <a:pathLst>
              <a:path extrusionOk="0" h="532" w="735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30"/>
          <p:cNvGrpSpPr/>
          <p:nvPr/>
        </p:nvGrpSpPr>
        <p:grpSpPr>
          <a:xfrm>
            <a:off x="5411297" y="1093117"/>
            <a:ext cx="1662825" cy="1355296"/>
            <a:chOff x="5396633" y="1289050"/>
            <a:chExt cx="1542330" cy="1257131"/>
          </a:xfrm>
        </p:grpSpPr>
        <p:sp>
          <p:nvSpPr>
            <p:cNvPr id="442" name="Google Shape;442;p30"/>
            <p:cNvSpPr/>
            <p:nvPr/>
          </p:nvSpPr>
          <p:spPr>
            <a:xfrm>
              <a:off x="5396633" y="1289050"/>
              <a:ext cx="1542330" cy="1257131"/>
            </a:xfrm>
            <a:prstGeom prst="roundRect">
              <a:avLst>
                <a:gd fmla="val 7333" name="adj"/>
              </a:avLst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30"/>
            <p:cNvSpPr txBox="1"/>
            <p:nvPr/>
          </p:nvSpPr>
          <p:spPr>
            <a:xfrm>
              <a:off x="5556707" y="1564104"/>
              <a:ext cx="1319549" cy="710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6275" lIns="72550" spcFirstLastPara="1" rIns="72550" wrap="square" tIns="36275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4" name="Google Shape;444;p30"/>
          <p:cNvSpPr txBox="1"/>
          <p:nvPr/>
        </p:nvSpPr>
        <p:spPr>
          <a:xfrm>
            <a:off x="2969567" y="3793804"/>
            <a:ext cx="2884184" cy="417560"/>
          </a:xfrm>
          <a:prstGeom prst="rect">
            <a:avLst/>
          </a:prstGeom>
          <a:noFill/>
          <a:ln>
            <a:noFill/>
          </a:ln>
        </p:spPr>
        <p:txBody>
          <a:bodyPr anchorCtr="0" anchor="t" bIns="39100" lIns="78225" spcFirstLastPara="1" rIns="78225" wrap="square" tIns="391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b="0" i="0" sz="2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30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1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1" name="Google Shape;451;p31"/>
          <p:cNvGrpSpPr/>
          <p:nvPr/>
        </p:nvGrpSpPr>
        <p:grpSpPr>
          <a:xfrm>
            <a:off x="1799138" y="1285757"/>
            <a:ext cx="3702050" cy="889000"/>
            <a:chOff x="4149748" y="1990741"/>
            <a:chExt cx="3702050" cy="1066800"/>
          </a:xfrm>
        </p:grpSpPr>
        <p:sp>
          <p:nvSpPr>
            <p:cNvPr id="452" name="Google Shape;452;p31"/>
            <p:cNvSpPr/>
            <p:nvPr/>
          </p:nvSpPr>
          <p:spPr>
            <a:xfrm>
              <a:off x="4149748" y="1990741"/>
              <a:ext cx="3702050" cy="1066800"/>
            </a:xfrm>
            <a:prstGeom prst="roundRect">
              <a:avLst>
                <a:gd fmla="val 11921" name="adj"/>
              </a:avLst>
            </a:prstGeom>
            <a:solidFill>
              <a:srgbClr val="4C6B7F"/>
            </a:solidFill>
            <a:ln cap="flat" cmpd="sng" w="25400">
              <a:solidFill>
                <a:srgbClr val="FEFEFE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ctr" dir="2700000" dist="53882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Picture4" id="453" name="Google Shape;453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216423" y="2041541"/>
              <a:ext cx="792163" cy="673100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</p:spPr>
        </p:pic>
      </p:grpSp>
      <p:grpSp>
        <p:nvGrpSpPr>
          <p:cNvPr id="454" name="Google Shape;454;p31"/>
          <p:cNvGrpSpPr/>
          <p:nvPr/>
        </p:nvGrpSpPr>
        <p:grpSpPr>
          <a:xfrm>
            <a:off x="2653213" y="2393725"/>
            <a:ext cx="3702050" cy="889000"/>
            <a:chOff x="4152923" y="3317891"/>
            <a:chExt cx="3702050" cy="1066800"/>
          </a:xfrm>
        </p:grpSpPr>
        <p:sp>
          <p:nvSpPr>
            <p:cNvPr id="455" name="Google Shape;455;p31"/>
            <p:cNvSpPr/>
            <p:nvPr/>
          </p:nvSpPr>
          <p:spPr>
            <a:xfrm>
              <a:off x="4152923" y="3317891"/>
              <a:ext cx="3702050" cy="1066800"/>
            </a:xfrm>
            <a:prstGeom prst="roundRect">
              <a:avLst>
                <a:gd fmla="val 11921" name="adj"/>
              </a:avLst>
            </a:prstGeom>
            <a:solidFill>
              <a:srgbClr val="4C6B7F"/>
            </a:solidFill>
            <a:ln cap="flat" cmpd="sng" w="25400">
              <a:solidFill>
                <a:srgbClr val="FEFEFE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ctr" dir="2700000" dist="53882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Picture4" id="456" name="Google Shape;456;p3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213248" y="3371866"/>
              <a:ext cx="793750" cy="673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57" name="Google Shape;457;p31"/>
          <p:cNvGrpSpPr/>
          <p:nvPr/>
        </p:nvGrpSpPr>
        <p:grpSpPr>
          <a:xfrm>
            <a:off x="3508877" y="3501693"/>
            <a:ext cx="3702050" cy="889000"/>
            <a:chOff x="4156098" y="4648216"/>
            <a:chExt cx="3702050" cy="1066800"/>
          </a:xfrm>
        </p:grpSpPr>
        <p:sp>
          <p:nvSpPr>
            <p:cNvPr id="458" name="Google Shape;458;p31"/>
            <p:cNvSpPr/>
            <p:nvPr/>
          </p:nvSpPr>
          <p:spPr>
            <a:xfrm>
              <a:off x="4156098" y="4648216"/>
              <a:ext cx="3702050" cy="1066800"/>
            </a:xfrm>
            <a:prstGeom prst="roundRect">
              <a:avLst>
                <a:gd fmla="val 11921" name="adj"/>
              </a:avLst>
            </a:prstGeom>
            <a:solidFill>
              <a:srgbClr val="4C6B7F"/>
            </a:solidFill>
            <a:ln cap="flat" cmpd="sng" w="25400">
              <a:solidFill>
                <a:srgbClr val="FEFEFE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ctr" dir="2700000" dist="53882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Picture4" id="459" name="Google Shape;459;p3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211661" y="4695841"/>
              <a:ext cx="792162" cy="673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60" name="Google Shape;460;p31"/>
          <p:cNvSpPr/>
          <p:nvPr/>
        </p:nvSpPr>
        <p:spPr>
          <a:xfrm>
            <a:off x="1934077" y="1420696"/>
            <a:ext cx="3425825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31"/>
          <p:cNvSpPr/>
          <p:nvPr/>
        </p:nvSpPr>
        <p:spPr>
          <a:xfrm>
            <a:off x="2784977" y="2545849"/>
            <a:ext cx="3425825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31"/>
          <p:cNvSpPr/>
          <p:nvPr/>
        </p:nvSpPr>
        <p:spPr>
          <a:xfrm>
            <a:off x="3637466" y="3676314"/>
            <a:ext cx="3425825" cy="6832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31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2"/>
          <p:cNvSpPr/>
          <p:nvPr/>
        </p:nvSpPr>
        <p:spPr>
          <a:xfrm rot="-2109038">
            <a:off x="2981655" y="2696261"/>
            <a:ext cx="1364831" cy="1649200"/>
          </a:xfrm>
          <a:custGeom>
            <a:rect b="b" l="l" r="r" t="t"/>
            <a:pathLst>
              <a:path extrusionOk="0" h="1516" w="1921">
                <a:moveTo>
                  <a:pt x="1446" y="0"/>
                </a:moveTo>
                <a:lnTo>
                  <a:pt x="1219" y="3"/>
                </a:lnTo>
                <a:lnTo>
                  <a:pt x="1142" y="9"/>
                </a:lnTo>
                <a:lnTo>
                  <a:pt x="1047" y="20"/>
                </a:lnTo>
                <a:lnTo>
                  <a:pt x="974" y="29"/>
                </a:lnTo>
                <a:lnTo>
                  <a:pt x="900" y="43"/>
                </a:lnTo>
                <a:lnTo>
                  <a:pt x="828" y="59"/>
                </a:lnTo>
                <a:lnTo>
                  <a:pt x="763" y="76"/>
                </a:lnTo>
                <a:lnTo>
                  <a:pt x="686" y="97"/>
                </a:lnTo>
                <a:lnTo>
                  <a:pt x="593" y="128"/>
                </a:lnTo>
                <a:lnTo>
                  <a:pt x="520" y="156"/>
                </a:lnTo>
                <a:lnTo>
                  <a:pt x="449" y="187"/>
                </a:lnTo>
                <a:lnTo>
                  <a:pt x="401" y="213"/>
                </a:lnTo>
                <a:lnTo>
                  <a:pt x="345" y="244"/>
                </a:lnTo>
                <a:lnTo>
                  <a:pt x="304" y="268"/>
                </a:lnTo>
                <a:lnTo>
                  <a:pt x="261" y="301"/>
                </a:lnTo>
                <a:lnTo>
                  <a:pt x="222" y="332"/>
                </a:lnTo>
                <a:lnTo>
                  <a:pt x="184" y="366"/>
                </a:lnTo>
                <a:lnTo>
                  <a:pt x="155" y="393"/>
                </a:lnTo>
                <a:lnTo>
                  <a:pt x="118" y="431"/>
                </a:lnTo>
                <a:lnTo>
                  <a:pt x="82" y="474"/>
                </a:lnTo>
                <a:lnTo>
                  <a:pt x="58" y="516"/>
                </a:lnTo>
                <a:lnTo>
                  <a:pt x="39" y="552"/>
                </a:lnTo>
                <a:lnTo>
                  <a:pt x="21" y="594"/>
                </a:lnTo>
                <a:lnTo>
                  <a:pt x="6" y="638"/>
                </a:lnTo>
                <a:lnTo>
                  <a:pt x="0" y="695"/>
                </a:lnTo>
                <a:lnTo>
                  <a:pt x="5" y="744"/>
                </a:lnTo>
                <a:lnTo>
                  <a:pt x="14" y="785"/>
                </a:lnTo>
                <a:lnTo>
                  <a:pt x="26" y="826"/>
                </a:lnTo>
                <a:lnTo>
                  <a:pt x="47" y="872"/>
                </a:lnTo>
                <a:lnTo>
                  <a:pt x="66" y="911"/>
                </a:lnTo>
                <a:lnTo>
                  <a:pt x="92" y="946"/>
                </a:lnTo>
                <a:lnTo>
                  <a:pt x="130" y="991"/>
                </a:lnTo>
                <a:lnTo>
                  <a:pt x="179" y="1041"/>
                </a:lnTo>
                <a:lnTo>
                  <a:pt x="229" y="1081"/>
                </a:lnTo>
                <a:lnTo>
                  <a:pt x="271" y="1115"/>
                </a:lnTo>
                <a:lnTo>
                  <a:pt x="325" y="1149"/>
                </a:lnTo>
                <a:lnTo>
                  <a:pt x="377" y="1176"/>
                </a:lnTo>
                <a:lnTo>
                  <a:pt x="437" y="1207"/>
                </a:lnTo>
                <a:lnTo>
                  <a:pt x="512" y="1244"/>
                </a:lnTo>
                <a:lnTo>
                  <a:pt x="585" y="1271"/>
                </a:lnTo>
                <a:lnTo>
                  <a:pt x="667" y="1302"/>
                </a:lnTo>
                <a:lnTo>
                  <a:pt x="836" y="1346"/>
                </a:lnTo>
                <a:lnTo>
                  <a:pt x="978" y="1373"/>
                </a:lnTo>
                <a:lnTo>
                  <a:pt x="1128" y="1393"/>
                </a:lnTo>
                <a:lnTo>
                  <a:pt x="1248" y="1403"/>
                </a:lnTo>
                <a:lnTo>
                  <a:pt x="1403" y="1410"/>
                </a:lnTo>
                <a:lnTo>
                  <a:pt x="1403" y="1515"/>
                </a:lnTo>
                <a:lnTo>
                  <a:pt x="1920" y="1275"/>
                </a:lnTo>
                <a:lnTo>
                  <a:pt x="1397" y="1031"/>
                </a:lnTo>
                <a:lnTo>
                  <a:pt x="1398" y="1139"/>
                </a:lnTo>
                <a:lnTo>
                  <a:pt x="1243" y="1132"/>
                </a:lnTo>
                <a:lnTo>
                  <a:pt x="1128" y="1119"/>
                </a:lnTo>
                <a:lnTo>
                  <a:pt x="1007" y="1098"/>
                </a:lnTo>
                <a:lnTo>
                  <a:pt x="836" y="1054"/>
                </a:lnTo>
                <a:lnTo>
                  <a:pt x="757" y="1025"/>
                </a:lnTo>
                <a:lnTo>
                  <a:pt x="681" y="993"/>
                </a:lnTo>
                <a:lnTo>
                  <a:pt x="619" y="957"/>
                </a:lnTo>
                <a:lnTo>
                  <a:pt x="556" y="922"/>
                </a:lnTo>
                <a:lnTo>
                  <a:pt x="506" y="888"/>
                </a:lnTo>
                <a:lnTo>
                  <a:pt x="464" y="850"/>
                </a:lnTo>
                <a:lnTo>
                  <a:pt x="417" y="806"/>
                </a:lnTo>
                <a:lnTo>
                  <a:pt x="377" y="755"/>
                </a:lnTo>
                <a:lnTo>
                  <a:pt x="348" y="708"/>
                </a:lnTo>
                <a:lnTo>
                  <a:pt x="333" y="664"/>
                </a:lnTo>
                <a:lnTo>
                  <a:pt x="319" y="610"/>
                </a:lnTo>
                <a:lnTo>
                  <a:pt x="317" y="558"/>
                </a:lnTo>
                <a:lnTo>
                  <a:pt x="321" y="522"/>
                </a:lnTo>
                <a:lnTo>
                  <a:pt x="329" y="483"/>
                </a:lnTo>
                <a:lnTo>
                  <a:pt x="348" y="437"/>
                </a:lnTo>
                <a:lnTo>
                  <a:pt x="372" y="393"/>
                </a:lnTo>
                <a:lnTo>
                  <a:pt x="401" y="351"/>
                </a:lnTo>
                <a:lnTo>
                  <a:pt x="440" y="310"/>
                </a:lnTo>
                <a:lnTo>
                  <a:pt x="509" y="251"/>
                </a:lnTo>
                <a:lnTo>
                  <a:pt x="567" y="211"/>
                </a:lnTo>
                <a:lnTo>
                  <a:pt x="643" y="169"/>
                </a:lnTo>
                <a:lnTo>
                  <a:pt x="720" y="133"/>
                </a:lnTo>
                <a:lnTo>
                  <a:pt x="778" y="110"/>
                </a:lnTo>
                <a:lnTo>
                  <a:pt x="847" y="86"/>
                </a:lnTo>
                <a:lnTo>
                  <a:pt x="913" y="68"/>
                </a:lnTo>
                <a:lnTo>
                  <a:pt x="966" y="54"/>
                </a:lnTo>
                <a:lnTo>
                  <a:pt x="1021" y="42"/>
                </a:lnTo>
                <a:lnTo>
                  <a:pt x="1089" y="32"/>
                </a:lnTo>
                <a:lnTo>
                  <a:pt x="1150" y="25"/>
                </a:lnTo>
                <a:lnTo>
                  <a:pt x="1234" y="15"/>
                </a:lnTo>
                <a:lnTo>
                  <a:pt x="1446" y="0"/>
                </a:lnTo>
              </a:path>
            </a:pathLst>
          </a:custGeom>
          <a:solidFill>
            <a:srgbClr val="4C6B7F"/>
          </a:solidFill>
          <a:ln>
            <a:noFill/>
          </a:ln>
          <a:effectLst>
            <a:outerShdw rotWithShape="0" algn="ctr" dir="2700000" dist="107763">
              <a:schemeClr val="lt2">
                <a:alpha val="49803"/>
              </a:schemeClr>
            </a:outerShdw>
          </a:effectLst>
        </p:spPr>
        <p:txBody>
          <a:bodyPr anchorCtr="1" anchor="ctr" bIns="44450" lIns="45700" spcFirstLastPara="1" rIns="45700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32"/>
          <p:cNvSpPr/>
          <p:nvPr/>
        </p:nvSpPr>
        <p:spPr>
          <a:xfrm rot="8690962">
            <a:off x="4479530" y="1045008"/>
            <a:ext cx="1364831" cy="1649200"/>
          </a:xfrm>
          <a:custGeom>
            <a:rect b="b" l="l" r="r" t="t"/>
            <a:pathLst>
              <a:path extrusionOk="0" h="1516" w="1921">
                <a:moveTo>
                  <a:pt x="1446" y="0"/>
                </a:moveTo>
                <a:lnTo>
                  <a:pt x="1219" y="3"/>
                </a:lnTo>
                <a:lnTo>
                  <a:pt x="1142" y="9"/>
                </a:lnTo>
                <a:lnTo>
                  <a:pt x="1047" y="20"/>
                </a:lnTo>
                <a:lnTo>
                  <a:pt x="974" y="29"/>
                </a:lnTo>
                <a:lnTo>
                  <a:pt x="900" y="43"/>
                </a:lnTo>
                <a:lnTo>
                  <a:pt x="828" y="59"/>
                </a:lnTo>
                <a:lnTo>
                  <a:pt x="763" y="76"/>
                </a:lnTo>
                <a:lnTo>
                  <a:pt x="686" y="97"/>
                </a:lnTo>
                <a:lnTo>
                  <a:pt x="593" y="128"/>
                </a:lnTo>
                <a:lnTo>
                  <a:pt x="520" y="156"/>
                </a:lnTo>
                <a:lnTo>
                  <a:pt x="449" y="187"/>
                </a:lnTo>
                <a:lnTo>
                  <a:pt x="401" y="213"/>
                </a:lnTo>
                <a:lnTo>
                  <a:pt x="345" y="244"/>
                </a:lnTo>
                <a:lnTo>
                  <a:pt x="304" y="268"/>
                </a:lnTo>
                <a:lnTo>
                  <a:pt x="261" y="301"/>
                </a:lnTo>
                <a:lnTo>
                  <a:pt x="222" y="332"/>
                </a:lnTo>
                <a:lnTo>
                  <a:pt x="184" y="366"/>
                </a:lnTo>
                <a:lnTo>
                  <a:pt x="155" y="393"/>
                </a:lnTo>
                <a:lnTo>
                  <a:pt x="118" y="431"/>
                </a:lnTo>
                <a:lnTo>
                  <a:pt x="82" y="474"/>
                </a:lnTo>
                <a:lnTo>
                  <a:pt x="58" y="516"/>
                </a:lnTo>
                <a:lnTo>
                  <a:pt x="39" y="552"/>
                </a:lnTo>
                <a:lnTo>
                  <a:pt x="21" y="594"/>
                </a:lnTo>
                <a:lnTo>
                  <a:pt x="6" y="638"/>
                </a:lnTo>
                <a:lnTo>
                  <a:pt x="0" y="695"/>
                </a:lnTo>
                <a:lnTo>
                  <a:pt x="5" y="744"/>
                </a:lnTo>
                <a:lnTo>
                  <a:pt x="14" y="785"/>
                </a:lnTo>
                <a:lnTo>
                  <a:pt x="26" y="826"/>
                </a:lnTo>
                <a:lnTo>
                  <a:pt x="47" y="872"/>
                </a:lnTo>
                <a:lnTo>
                  <a:pt x="66" y="911"/>
                </a:lnTo>
                <a:lnTo>
                  <a:pt x="92" y="946"/>
                </a:lnTo>
                <a:lnTo>
                  <a:pt x="130" y="991"/>
                </a:lnTo>
                <a:lnTo>
                  <a:pt x="179" y="1041"/>
                </a:lnTo>
                <a:lnTo>
                  <a:pt x="229" y="1081"/>
                </a:lnTo>
                <a:lnTo>
                  <a:pt x="271" y="1115"/>
                </a:lnTo>
                <a:lnTo>
                  <a:pt x="325" y="1149"/>
                </a:lnTo>
                <a:lnTo>
                  <a:pt x="377" y="1176"/>
                </a:lnTo>
                <a:lnTo>
                  <a:pt x="437" y="1207"/>
                </a:lnTo>
                <a:lnTo>
                  <a:pt x="512" y="1244"/>
                </a:lnTo>
                <a:lnTo>
                  <a:pt x="585" y="1271"/>
                </a:lnTo>
                <a:lnTo>
                  <a:pt x="667" y="1302"/>
                </a:lnTo>
                <a:lnTo>
                  <a:pt x="836" y="1346"/>
                </a:lnTo>
                <a:lnTo>
                  <a:pt x="978" y="1373"/>
                </a:lnTo>
                <a:lnTo>
                  <a:pt x="1128" y="1393"/>
                </a:lnTo>
                <a:lnTo>
                  <a:pt x="1248" y="1403"/>
                </a:lnTo>
                <a:lnTo>
                  <a:pt x="1403" y="1410"/>
                </a:lnTo>
                <a:lnTo>
                  <a:pt x="1403" y="1515"/>
                </a:lnTo>
                <a:lnTo>
                  <a:pt x="1920" y="1275"/>
                </a:lnTo>
                <a:lnTo>
                  <a:pt x="1397" y="1031"/>
                </a:lnTo>
                <a:lnTo>
                  <a:pt x="1398" y="1139"/>
                </a:lnTo>
                <a:lnTo>
                  <a:pt x="1243" y="1132"/>
                </a:lnTo>
                <a:lnTo>
                  <a:pt x="1128" y="1119"/>
                </a:lnTo>
                <a:lnTo>
                  <a:pt x="1007" y="1098"/>
                </a:lnTo>
                <a:lnTo>
                  <a:pt x="836" y="1054"/>
                </a:lnTo>
                <a:lnTo>
                  <a:pt x="757" y="1025"/>
                </a:lnTo>
                <a:lnTo>
                  <a:pt x="681" y="993"/>
                </a:lnTo>
                <a:lnTo>
                  <a:pt x="619" y="957"/>
                </a:lnTo>
                <a:lnTo>
                  <a:pt x="556" y="922"/>
                </a:lnTo>
                <a:lnTo>
                  <a:pt x="506" y="888"/>
                </a:lnTo>
                <a:lnTo>
                  <a:pt x="464" y="850"/>
                </a:lnTo>
                <a:lnTo>
                  <a:pt x="417" y="806"/>
                </a:lnTo>
                <a:lnTo>
                  <a:pt x="377" y="755"/>
                </a:lnTo>
                <a:lnTo>
                  <a:pt x="348" y="708"/>
                </a:lnTo>
                <a:lnTo>
                  <a:pt x="333" y="664"/>
                </a:lnTo>
                <a:lnTo>
                  <a:pt x="319" y="610"/>
                </a:lnTo>
                <a:lnTo>
                  <a:pt x="317" y="558"/>
                </a:lnTo>
                <a:lnTo>
                  <a:pt x="321" y="522"/>
                </a:lnTo>
                <a:lnTo>
                  <a:pt x="329" y="483"/>
                </a:lnTo>
                <a:lnTo>
                  <a:pt x="348" y="437"/>
                </a:lnTo>
                <a:lnTo>
                  <a:pt x="372" y="393"/>
                </a:lnTo>
                <a:lnTo>
                  <a:pt x="401" y="351"/>
                </a:lnTo>
                <a:lnTo>
                  <a:pt x="440" y="310"/>
                </a:lnTo>
                <a:lnTo>
                  <a:pt x="509" y="251"/>
                </a:lnTo>
                <a:lnTo>
                  <a:pt x="567" y="211"/>
                </a:lnTo>
                <a:lnTo>
                  <a:pt x="643" y="169"/>
                </a:lnTo>
                <a:lnTo>
                  <a:pt x="720" y="133"/>
                </a:lnTo>
                <a:lnTo>
                  <a:pt x="778" y="110"/>
                </a:lnTo>
                <a:lnTo>
                  <a:pt x="847" y="86"/>
                </a:lnTo>
                <a:lnTo>
                  <a:pt x="913" y="68"/>
                </a:lnTo>
                <a:lnTo>
                  <a:pt x="966" y="54"/>
                </a:lnTo>
                <a:lnTo>
                  <a:pt x="1021" y="42"/>
                </a:lnTo>
                <a:lnTo>
                  <a:pt x="1089" y="32"/>
                </a:lnTo>
                <a:lnTo>
                  <a:pt x="1150" y="25"/>
                </a:lnTo>
                <a:lnTo>
                  <a:pt x="1234" y="15"/>
                </a:lnTo>
                <a:lnTo>
                  <a:pt x="1446" y="0"/>
                </a:lnTo>
              </a:path>
            </a:pathLst>
          </a:custGeom>
          <a:solidFill>
            <a:srgbClr val="4C6B7F"/>
          </a:solidFill>
          <a:ln>
            <a:noFill/>
          </a:ln>
          <a:effectLst>
            <a:outerShdw rotWithShape="0" algn="ctr" dir="2700000" dist="107763">
              <a:schemeClr val="lt2">
                <a:alpha val="49803"/>
              </a:schemeClr>
            </a:outerShdw>
          </a:effectLst>
        </p:spPr>
        <p:txBody>
          <a:bodyPr anchorCtr="1" anchor="ctr" bIns="44450" lIns="45700" spcFirstLastPara="1" rIns="45700" wrap="square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32"/>
          <p:cNvSpPr/>
          <p:nvPr/>
        </p:nvSpPr>
        <p:spPr>
          <a:xfrm>
            <a:off x="3134003" y="1861951"/>
            <a:ext cx="1183595" cy="1183595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rotWithShape="0" algn="ctr" dir="2700000" dist="107763">
              <a:schemeClr val="lt2">
                <a:alpha val="49803"/>
              </a:schemeClr>
            </a:outerShdw>
          </a:effectLst>
        </p:spPr>
        <p:txBody>
          <a:bodyPr anchorCtr="1" anchor="ctr" bIns="44450" lIns="45700" spcFirstLastPara="1" rIns="45700" wrap="square" tIns="444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32"/>
          <p:cNvSpPr/>
          <p:nvPr/>
        </p:nvSpPr>
        <p:spPr>
          <a:xfrm>
            <a:off x="4547136" y="2687639"/>
            <a:ext cx="1183595" cy="1183595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rotWithShape="0" algn="ctr" dir="2700000" dist="107763">
              <a:schemeClr val="lt2">
                <a:alpha val="49803"/>
              </a:schemeClr>
            </a:outerShdw>
          </a:effectLst>
        </p:spPr>
        <p:txBody>
          <a:bodyPr anchorCtr="1" anchor="ctr" bIns="44450" lIns="45700" spcFirstLastPara="1" rIns="45700" wrap="square" tIns="444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32"/>
          <p:cNvSpPr txBox="1"/>
          <p:nvPr/>
        </p:nvSpPr>
        <p:spPr>
          <a:xfrm>
            <a:off x="467544" y="1962378"/>
            <a:ext cx="2351856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4" name="Google Shape;474;p32"/>
          <p:cNvGrpSpPr/>
          <p:nvPr/>
        </p:nvGrpSpPr>
        <p:grpSpPr>
          <a:xfrm>
            <a:off x="469900" y="1400286"/>
            <a:ext cx="3299884" cy="461665"/>
            <a:chOff x="469900" y="1057571"/>
            <a:chExt cx="3299884" cy="461665"/>
          </a:xfrm>
        </p:grpSpPr>
        <p:sp>
          <p:nvSpPr>
            <p:cNvPr id="475" name="Google Shape;475;p32"/>
            <p:cNvSpPr txBox="1"/>
            <p:nvPr/>
          </p:nvSpPr>
          <p:spPr>
            <a:xfrm>
              <a:off x="553419" y="1057571"/>
              <a:ext cx="965329" cy="3000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5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76" name="Google Shape;476;p32"/>
            <p:cNvCxnSpPr/>
            <p:nvPr/>
          </p:nvCxnSpPr>
          <p:spPr>
            <a:xfrm>
              <a:off x="469900" y="1519236"/>
              <a:ext cx="3299884" cy="0"/>
            </a:xfrm>
            <a:prstGeom prst="straightConnector1">
              <a:avLst/>
            </a:prstGeom>
            <a:noFill/>
            <a:ln cap="flat" cmpd="sng" w="12700">
              <a:solidFill>
                <a:srgbClr val="414455"/>
              </a:solidFill>
              <a:prstDash val="dot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77" name="Google Shape;477;p32"/>
          <p:cNvSpPr txBox="1"/>
          <p:nvPr/>
        </p:nvSpPr>
        <p:spPr>
          <a:xfrm>
            <a:off x="6169019" y="1749775"/>
            <a:ext cx="2453767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8" name="Google Shape;478;p32"/>
          <p:cNvGrpSpPr/>
          <p:nvPr/>
        </p:nvGrpSpPr>
        <p:grpSpPr>
          <a:xfrm>
            <a:off x="5257195" y="3871234"/>
            <a:ext cx="3442305" cy="335588"/>
            <a:chOff x="5257195" y="3528519"/>
            <a:chExt cx="3442305" cy="335588"/>
          </a:xfrm>
        </p:grpSpPr>
        <p:sp>
          <p:nvSpPr>
            <p:cNvPr id="479" name="Google Shape;479;p32"/>
            <p:cNvSpPr txBox="1"/>
            <p:nvPr/>
          </p:nvSpPr>
          <p:spPr>
            <a:xfrm>
              <a:off x="5975908" y="3564025"/>
              <a:ext cx="965329" cy="3000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5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80" name="Google Shape;480;p32"/>
            <p:cNvCxnSpPr/>
            <p:nvPr/>
          </p:nvCxnSpPr>
          <p:spPr>
            <a:xfrm>
              <a:off x="5257195" y="3528519"/>
              <a:ext cx="3442305" cy="0"/>
            </a:xfrm>
            <a:prstGeom prst="straightConnector1">
              <a:avLst/>
            </a:prstGeom>
            <a:noFill/>
            <a:ln cap="flat" cmpd="sng" w="12700">
              <a:solidFill>
                <a:srgbClr val="414455"/>
              </a:solidFill>
              <a:prstDash val="dot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81" name="Google Shape;481;p32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33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33"/>
          <p:cNvSpPr/>
          <p:nvPr/>
        </p:nvSpPr>
        <p:spPr>
          <a:xfrm>
            <a:off x="827584" y="1262347"/>
            <a:ext cx="1343546" cy="57334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33"/>
          <p:cNvSpPr/>
          <p:nvPr/>
        </p:nvSpPr>
        <p:spPr>
          <a:xfrm>
            <a:off x="1828827" y="2068445"/>
            <a:ext cx="1345257" cy="573342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33"/>
          <p:cNvSpPr/>
          <p:nvPr/>
        </p:nvSpPr>
        <p:spPr>
          <a:xfrm>
            <a:off x="2830067" y="2874544"/>
            <a:ext cx="1345257" cy="573340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33"/>
          <p:cNvSpPr/>
          <p:nvPr/>
        </p:nvSpPr>
        <p:spPr>
          <a:xfrm>
            <a:off x="3833019" y="3680642"/>
            <a:ext cx="1343546" cy="573342"/>
          </a:xfrm>
          <a:prstGeom prst="round2DiagRect">
            <a:avLst>
              <a:gd fmla="val 16667" name="adj1"/>
              <a:gd fmla="val 0" name="adj2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1" name="Google Shape;491;p33"/>
          <p:cNvCxnSpPr/>
          <p:nvPr/>
        </p:nvCxnSpPr>
        <p:spPr>
          <a:xfrm>
            <a:off x="2323456" y="1517514"/>
            <a:ext cx="664071" cy="0"/>
          </a:xfrm>
          <a:prstGeom prst="straightConnector1">
            <a:avLst/>
          </a:prstGeom>
          <a:noFill/>
          <a:ln cap="rnd" cmpd="sng" w="9525">
            <a:solidFill>
              <a:srgbClr val="FFFFFF"/>
            </a:solidFill>
            <a:prstDash val="dash"/>
            <a:round/>
            <a:headEnd len="sm" w="sm" type="none"/>
            <a:tailEnd len="med" w="med" type="stealth"/>
          </a:ln>
        </p:spPr>
      </p:cxnSp>
      <p:grpSp>
        <p:nvGrpSpPr>
          <p:cNvPr id="492" name="Google Shape;492;p33"/>
          <p:cNvGrpSpPr/>
          <p:nvPr/>
        </p:nvGrpSpPr>
        <p:grpSpPr>
          <a:xfrm>
            <a:off x="3137098" y="1262347"/>
            <a:ext cx="4540051" cy="619549"/>
            <a:chOff x="3024807" y="1419622"/>
            <a:chExt cx="4211062" cy="574675"/>
          </a:xfrm>
        </p:grpSpPr>
        <p:sp>
          <p:nvSpPr>
            <p:cNvPr id="493" name="Google Shape;493;p33"/>
            <p:cNvSpPr txBox="1"/>
            <p:nvPr/>
          </p:nvSpPr>
          <p:spPr>
            <a:xfrm>
              <a:off x="3024807" y="1419622"/>
              <a:ext cx="1428688" cy="3206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900" u="none" cap="none" strike="noStrike">
                  <a:solidFill>
                    <a:srgbClr val="054487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0" i="0" sz="190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33"/>
            <p:cNvSpPr txBox="1"/>
            <p:nvPr/>
          </p:nvSpPr>
          <p:spPr>
            <a:xfrm>
              <a:off x="3024807" y="1705372"/>
              <a:ext cx="4211062" cy="2889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495" name="Google Shape;495;p33"/>
          <p:cNvCxnSpPr/>
          <p:nvPr/>
        </p:nvCxnSpPr>
        <p:spPr>
          <a:xfrm>
            <a:off x="3311005" y="2337304"/>
            <a:ext cx="664071" cy="0"/>
          </a:xfrm>
          <a:prstGeom prst="straightConnector1">
            <a:avLst/>
          </a:prstGeom>
          <a:noFill/>
          <a:ln cap="rnd" cmpd="sng" w="9525">
            <a:solidFill>
              <a:srgbClr val="FFFFFF"/>
            </a:solidFill>
            <a:prstDash val="dash"/>
            <a:round/>
            <a:headEnd len="sm" w="sm" type="none"/>
            <a:tailEnd len="med" w="med" type="stealth"/>
          </a:ln>
        </p:spPr>
      </p:cxnSp>
      <p:grpSp>
        <p:nvGrpSpPr>
          <p:cNvPr id="496" name="Google Shape;496;p33"/>
          <p:cNvGrpSpPr/>
          <p:nvPr/>
        </p:nvGrpSpPr>
        <p:grpSpPr>
          <a:xfrm>
            <a:off x="4068701" y="2038655"/>
            <a:ext cx="4456174" cy="617838"/>
            <a:chOff x="3888903" y="2139702"/>
            <a:chExt cx="4133263" cy="573088"/>
          </a:xfrm>
        </p:grpSpPr>
        <p:sp>
          <p:nvSpPr>
            <p:cNvPr id="497" name="Google Shape;497;p33"/>
            <p:cNvSpPr txBox="1"/>
            <p:nvPr/>
          </p:nvSpPr>
          <p:spPr>
            <a:xfrm>
              <a:off x="3888903" y="2139702"/>
              <a:ext cx="1437159" cy="3190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900" u="none" cap="none" strike="noStrike">
                  <a:solidFill>
                    <a:srgbClr val="054487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0" i="0" sz="190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33"/>
            <p:cNvSpPr txBox="1"/>
            <p:nvPr/>
          </p:nvSpPr>
          <p:spPr>
            <a:xfrm>
              <a:off x="3888903" y="2425452"/>
              <a:ext cx="4133263" cy="287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499" name="Google Shape;499;p33"/>
          <p:cNvCxnSpPr/>
          <p:nvPr/>
        </p:nvCxnSpPr>
        <p:spPr>
          <a:xfrm>
            <a:off x="4298554" y="3157095"/>
            <a:ext cx="664071" cy="0"/>
          </a:xfrm>
          <a:prstGeom prst="straightConnector1">
            <a:avLst/>
          </a:prstGeom>
          <a:noFill/>
          <a:ln cap="rnd" cmpd="sng" w="9525">
            <a:solidFill>
              <a:srgbClr val="FFFFFF"/>
            </a:solidFill>
            <a:prstDash val="dash"/>
            <a:round/>
            <a:headEnd len="sm" w="sm" type="none"/>
            <a:tailEnd len="med" w="med" type="stealth"/>
          </a:ln>
        </p:spPr>
      </p:cxnSp>
      <p:grpSp>
        <p:nvGrpSpPr>
          <p:cNvPr id="500" name="Google Shape;500;p33"/>
          <p:cNvGrpSpPr/>
          <p:nvPr/>
        </p:nvGrpSpPr>
        <p:grpSpPr>
          <a:xfrm>
            <a:off x="4984876" y="2895804"/>
            <a:ext cx="4082926" cy="617837"/>
            <a:chOff x="4738688" y="2934767"/>
            <a:chExt cx="3787061" cy="573087"/>
          </a:xfrm>
        </p:grpSpPr>
        <p:sp>
          <p:nvSpPr>
            <p:cNvPr id="501" name="Google Shape;501;p33"/>
            <p:cNvSpPr txBox="1"/>
            <p:nvPr/>
          </p:nvSpPr>
          <p:spPr>
            <a:xfrm>
              <a:off x="4738688" y="2934767"/>
              <a:ext cx="1392835" cy="3206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900" u="none" cap="none" strike="noStrike">
                  <a:solidFill>
                    <a:srgbClr val="054487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0" i="0" sz="190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33"/>
            <p:cNvSpPr txBox="1"/>
            <p:nvPr/>
          </p:nvSpPr>
          <p:spPr>
            <a:xfrm>
              <a:off x="4738688" y="3220517"/>
              <a:ext cx="3787061" cy="2873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03" name="Google Shape;503;p33"/>
          <p:cNvCxnSpPr/>
          <p:nvPr/>
        </p:nvCxnSpPr>
        <p:spPr>
          <a:xfrm>
            <a:off x="5286103" y="3976885"/>
            <a:ext cx="664071" cy="0"/>
          </a:xfrm>
          <a:prstGeom prst="straightConnector1">
            <a:avLst/>
          </a:prstGeom>
          <a:noFill/>
          <a:ln cap="rnd" cmpd="sng" w="9525">
            <a:solidFill>
              <a:srgbClr val="FFFFFF"/>
            </a:solidFill>
            <a:prstDash val="dash"/>
            <a:round/>
            <a:headEnd len="sm" w="sm" type="none"/>
            <a:tailEnd len="med" w="med" type="stealth"/>
          </a:ln>
        </p:spPr>
      </p:cxnSp>
      <p:grpSp>
        <p:nvGrpSpPr>
          <p:cNvPr id="504" name="Google Shape;504;p33"/>
          <p:cNvGrpSpPr/>
          <p:nvPr/>
        </p:nvGrpSpPr>
        <p:grpSpPr>
          <a:xfrm>
            <a:off x="5950174" y="3672108"/>
            <a:ext cx="3193826" cy="630918"/>
            <a:chOff x="5634036" y="3654846"/>
            <a:chExt cx="2962389" cy="585221"/>
          </a:xfrm>
        </p:grpSpPr>
        <p:sp>
          <p:nvSpPr>
            <p:cNvPr id="505" name="Google Shape;505;p33"/>
            <p:cNvSpPr txBox="1"/>
            <p:nvPr/>
          </p:nvSpPr>
          <p:spPr>
            <a:xfrm>
              <a:off x="5651500" y="3654846"/>
              <a:ext cx="1451848" cy="3206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900" u="none" cap="none" strike="noStrike">
                  <a:solidFill>
                    <a:srgbClr val="054487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0" i="0" sz="190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33"/>
            <p:cNvSpPr txBox="1"/>
            <p:nvPr/>
          </p:nvSpPr>
          <p:spPr>
            <a:xfrm>
              <a:off x="5634036" y="3952729"/>
              <a:ext cx="2962389" cy="2873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Go ahead and replace it with your own text.</a:t>
              </a:r>
              <a:endParaRPr b="0" i="0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7" name="Google Shape;507;p33"/>
          <p:cNvSpPr/>
          <p:nvPr/>
        </p:nvSpPr>
        <p:spPr>
          <a:xfrm rot="5400000">
            <a:off x="1175034" y="1952081"/>
            <a:ext cx="580186" cy="569938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t/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33"/>
          <p:cNvSpPr/>
          <p:nvPr/>
        </p:nvSpPr>
        <p:spPr>
          <a:xfrm rot="5400000">
            <a:off x="2188256" y="2747911"/>
            <a:ext cx="581897" cy="568226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t/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33"/>
          <p:cNvSpPr/>
          <p:nvPr/>
        </p:nvSpPr>
        <p:spPr>
          <a:xfrm rot="5400000">
            <a:off x="3202334" y="3542886"/>
            <a:ext cx="581897" cy="569937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9275" lIns="98575" spcFirstLastPara="1" rIns="98575" wrap="square" tIns="49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</a:pPr>
            <a:r>
              <a:t/>
            </a:r>
            <a:endParaRPr b="0" i="0" sz="1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33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513397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6"/>
          <p:cNvSpPr/>
          <p:nvPr/>
        </p:nvSpPr>
        <p:spPr>
          <a:xfrm>
            <a:off x="4271827" y="0"/>
            <a:ext cx="4857658" cy="5133976"/>
          </a:xfrm>
          <a:prstGeom prst="rect">
            <a:avLst/>
          </a:prstGeom>
          <a:solidFill>
            <a:srgbClr val="768998">
              <a:alpha val="76862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6"/>
          <p:cNvSpPr/>
          <p:nvPr/>
        </p:nvSpPr>
        <p:spPr>
          <a:xfrm>
            <a:off x="4271827" y="1201057"/>
            <a:ext cx="276225" cy="67866"/>
          </a:xfrm>
          <a:custGeom>
            <a:rect b="b" l="l" r="r" t="t"/>
            <a:pathLst>
              <a:path extrusionOk="0" h="174096" w="711052">
                <a:moveTo>
                  <a:pt x="87048" y="0"/>
                </a:moveTo>
                <a:lnTo>
                  <a:pt x="711052" y="0"/>
                </a:lnTo>
                <a:lnTo>
                  <a:pt x="711052" y="174096"/>
                </a:lnTo>
                <a:lnTo>
                  <a:pt x="87048" y="174096"/>
                </a:lnTo>
                <a:cubicBezTo>
                  <a:pt x="38973" y="174096"/>
                  <a:pt x="0" y="135123"/>
                  <a:pt x="0" y="87048"/>
                </a:cubicBezTo>
                <a:cubicBezTo>
                  <a:pt x="0" y="38973"/>
                  <a:pt x="38973" y="0"/>
                  <a:pt x="87048" y="0"/>
                </a:cubicBez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6"/>
          <p:cNvSpPr/>
          <p:nvPr/>
        </p:nvSpPr>
        <p:spPr>
          <a:xfrm>
            <a:off x="4271827" y="1911861"/>
            <a:ext cx="276225" cy="67865"/>
          </a:xfrm>
          <a:custGeom>
            <a:rect b="b" l="l" r="r" t="t"/>
            <a:pathLst>
              <a:path extrusionOk="0" h="174096" w="711052">
                <a:moveTo>
                  <a:pt x="87048" y="0"/>
                </a:moveTo>
                <a:lnTo>
                  <a:pt x="711052" y="0"/>
                </a:lnTo>
                <a:lnTo>
                  <a:pt x="711052" y="174096"/>
                </a:lnTo>
                <a:lnTo>
                  <a:pt x="87048" y="174096"/>
                </a:lnTo>
                <a:cubicBezTo>
                  <a:pt x="38973" y="174096"/>
                  <a:pt x="0" y="135123"/>
                  <a:pt x="0" y="87048"/>
                </a:cubicBezTo>
                <a:cubicBezTo>
                  <a:pt x="0" y="38973"/>
                  <a:pt x="38973" y="0"/>
                  <a:pt x="87048" y="0"/>
                </a:cubicBez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4271827" y="2622663"/>
            <a:ext cx="276225" cy="67866"/>
          </a:xfrm>
          <a:custGeom>
            <a:rect b="b" l="l" r="r" t="t"/>
            <a:pathLst>
              <a:path extrusionOk="0" h="174096" w="711052">
                <a:moveTo>
                  <a:pt x="87048" y="0"/>
                </a:moveTo>
                <a:lnTo>
                  <a:pt x="711052" y="0"/>
                </a:lnTo>
                <a:lnTo>
                  <a:pt x="711052" y="174096"/>
                </a:lnTo>
                <a:lnTo>
                  <a:pt x="87048" y="174096"/>
                </a:lnTo>
                <a:cubicBezTo>
                  <a:pt x="38973" y="174096"/>
                  <a:pt x="0" y="135123"/>
                  <a:pt x="0" y="87048"/>
                </a:cubicBezTo>
                <a:cubicBezTo>
                  <a:pt x="0" y="38973"/>
                  <a:pt x="38973" y="0"/>
                  <a:pt x="87048" y="0"/>
                </a:cubicBez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4271827" y="3333467"/>
            <a:ext cx="276225" cy="67865"/>
          </a:xfrm>
          <a:custGeom>
            <a:rect b="b" l="l" r="r" t="t"/>
            <a:pathLst>
              <a:path extrusionOk="0" h="174096" w="711052">
                <a:moveTo>
                  <a:pt x="87048" y="0"/>
                </a:moveTo>
                <a:lnTo>
                  <a:pt x="711052" y="0"/>
                </a:lnTo>
                <a:lnTo>
                  <a:pt x="711052" y="174096"/>
                </a:lnTo>
                <a:lnTo>
                  <a:pt x="87048" y="174096"/>
                </a:lnTo>
                <a:cubicBezTo>
                  <a:pt x="38973" y="174096"/>
                  <a:pt x="0" y="135123"/>
                  <a:pt x="0" y="87048"/>
                </a:cubicBezTo>
                <a:cubicBezTo>
                  <a:pt x="0" y="38973"/>
                  <a:pt x="38973" y="0"/>
                  <a:pt x="87048" y="0"/>
                </a:cubicBez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4271827" y="0"/>
            <a:ext cx="173162" cy="5143499"/>
          </a:xfrm>
          <a:prstGeom prst="rect">
            <a:avLst/>
          </a:prstGeom>
          <a:gradFill>
            <a:gsLst>
              <a:gs pos="0">
                <a:srgbClr val="A7A7A7"/>
              </a:gs>
              <a:gs pos="53999">
                <a:srgbClr val="DBDBDB"/>
              </a:gs>
              <a:gs pos="100000">
                <a:srgbClr val="ABABAB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4271827" y="1235586"/>
            <a:ext cx="757238" cy="421481"/>
          </a:xfrm>
          <a:custGeom>
            <a:rect b="b" l="l" r="r" t="t"/>
            <a:pathLst>
              <a:path extrusionOk="0" h="1080120" w="1944216">
                <a:moveTo>
                  <a:pt x="0" y="0"/>
                </a:moveTo>
                <a:lnTo>
                  <a:pt x="1404156" y="0"/>
                </a:lnTo>
                <a:cubicBezTo>
                  <a:pt x="1702423" y="0"/>
                  <a:pt x="1944216" y="241793"/>
                  <a:pt x="1944216" y="540060"/>
                </a:cubicBezTo>
                <a:cubicBezTo>
                  <a:pt x="1944216" y="838327"/>
                  <a:pt x="1702423" y="1080120"/>
                  <a:pt x="1404156" y="1080120"/>
                </a:cubicBezTo>
                <a:lnTo>
                  <a:pt x="0" y="1080120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  <a:effectLst>
            <a:outerShdw blurRad="76200" rotWithShape="0" algn="tl" dir="2700000" dist="25400">
              <a:srgbClr val="000000">
                <a:alpha val="14901"/>
              </a:srgbClr>
            </a:outerShdw>
          </a:effectLst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4652066" y="1294942"/>
            <a:ext cx="309974" cy="309974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1" i="0" sz="1400" u="none" cap="none" strike="noStrik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4271827" y="1947580"/>
            <a:ext cx="757238" cy="420290"/>
          </a:xfrm>
          <a:custGeom>
            <a:rect b="b" l="l" r="r" t="t"/>
            <a:pathLst>
              <a:path extrusionOk="0" h="1080120" w="1944216">
                <a:moveTo>
                  <a:pt x="0" y="0"/>
                </a:moveTo>
                <a:lnTo>
                  <a:pt x="1404156" y="0"/>
                </a:lnTo>
                <a:cubicBezTo>
                  <a:pt x="1702423" y="0"/>
                  <a:pt x="1944216" y="241793"/>
                  <a:pt x="1944216" y="540060"/>
                </a:cubicBezTo>
                <a:cubicBezTo>
                  <a:pt x="1944216" y="838327"/>
                  <a:pt x="1702423" y="1080120"/>
                  <a:pt x="1404156" y="1080120"/>
                </a:cubicBezTo>
                <a:lnTo>
                  <a:pt x="0" y="1080120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  <a:effectLst>
            <a:outerShdw blurRad="76200" rotWithShape="0" algn="tl" dir="2700000" dist="25400">
              <a:srgbClr val="000000">
                <a:alpha val="14901"/>
              </a:srgbClr>
            </a:outerShdw>
          </a:effectLst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4652066" y="2005780"/>
            <a:ext cx="309974" cy="309974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1" i="0" sz="1400" u="none" cap="none" strike="noStrik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4271827" y="2658382"/>
            <a:ext cx="757238" cy="420291"/>
          </a:xfrm>
          <a:custGeom>
            <a:rect b="b" l="l" r="r" t="t"/>
            <a:pathLst>
              <a:path extrusionOk="0" h="1080120" w="1944216">
                <a:moveTo>
                  <a:pt x="0" y="0"/>
                </a:moveTo>
                <a:lnTo>
                  <a:pt x="1404156" y="0"/>
                </a:lnTo>
                <a:cubicBezTo>
                  <a:pt x="1702423" y="0"/>
                  <a:pt x="1944216" y="241793"/>
                  <a:pt x="1944216" y="540060"/>
                </a:cubicBezTo>
                <a:cubicBezTo>
                  <a:pt x="1944216" y="838327"/>
                  <a:pt x="1702423" y="1080120"/>
                  <a:pt x="1404156" y="1080120"/>
                </a:cubicBezTo>
                <a:lnTo>
                  <a:pt x="0" y="1080120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  <a:effectLst>
            <a:outerShdw blurRad="76200" rotWithShape="0" algn="tl" dir="2700000" dist="25400">
              <a:srgbClr val="000000">
                <a:alpha val="14901"/>
              </a:srgbClr>
            </a:outerShdw>
          </a:effectLst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6"/>
          <p:cNvSpPr/>
          <p:nvPr/>
        </p:nvSpPr>
        <p:spPr>
          <a:xfrm>
            <a:off x="4652066" y="2716618"/>
            <a:ext cx="309974" cy="309974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1" i="0" sz="1400" u="none" cap="none" strike="noStrik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6"/>
          <p:cNvSpPr/>
          <p:nvPr/>
        </p:nvSpPr>
        <p:spPr>
          <a:xfrm>
            <a:off x="4271827" y="3369186"/>
            <a:ext cx="757238" cy="420290"/>
          </a:xfrm>
          <a:custGeom>
            <a:rect b="b" l="l" r="r" t="t"/>
            <a:pathLst>
              <a:path extrusionOk="0" h="1080120" w="1944216">
                <a:moveTo>
                  <a:pt x="0" y="0"/>
                </a:moveTo>
                <a:lnTo>
                  <a:pt x="1404156" y="0"/>
                </a:lnTo>
                <a:cubicBezTo>
                  <a:pt x="1702423" y="0"/>
                  <a:pt x="1944216" y="241793"/>
                  <a:pt x="1944216" y="540060"/>
                </a:cubicBezTo>
                <a:cubicBezTo>
                  <a:pt x="1944216" y="838327"/>
                  <a:pt x="1702423" y="1080120"/>
                  <a:pt x="1404156" y="1080120"/>
                </a:cubicBezTo>
                <a:lnTo>
                  <a:pt x="0" y="1080120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  <a:effectLst>
            <a:outerShdw blurRad="76200" rotWithShape="0" algn="tl" dir="2700000" dist="25400">
              <a:srgbClr val="000000">
                <a:alpha val="14901"/>
              </a:srgbClr>
            </a:outerShdw>
          </a:effectLst>
        </p:spPr>
        <p:txBody>
          <a:bodyPr anchorCtr="0" anchor="ctr" bIns="25700" lIns="51425" spcFirstLastPara="1" rIns="51425" wrap="square" tIns="2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13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6"/>
          <p:cNvSpPr/>
          <p:nvPr/>
        </p:nvSpPr>
        <p:spPr>
          <a:xfrm>
            <a:off x="4652066" y="3427456"/>
            <a:ext cx="309974" cy="309974"/>
          </a:xfrm>
          <a:prstGeom prst="ellipse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1" i="0" sz="1400" u="none" cap="none" strike="noStrik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6"/>
          <p:cNvSpPr txBox="1"/>
          <p:nvPr/>
        </p:nvSpPr>
        <p:spPr>
          <a:xfrm>
            <a:off x="5108836" y="1155814"/>
            <a:ext cx="2347516" cy="611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AUDI</a:t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6"/>
          <p:cNvSpPr txBox="1"/>
          <p:nvPr/>
        </p:nvSpPr>
        <p:spPr>
          <a:xfrm>
            <a:off x="5108836" y="1866617"/>
            <a:ext cx="2347516" cy="611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HONDA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6"/>
          <p:cNvSpPr txBox="1"/>
          <p:nvPr/>
        </p:nvSpPr>
        <p:spPr>
          <a:xfrm>
            <a:off x="5108836" y="2577420"/>
            <a:ext cx="2347516" cy="611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FIAT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6"/>
          <p:cNvSpPr txBox="1"/>
          <p:nvPr/>
        </p:nvSpPr>
        <p:spPr>
          <a:xfrm>
            <a:off x="5108836" y="3288224"/>
            <a:ext cx="2347516" cy="611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MAZDA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34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6" name="Google Shape;516;p34"/>
          <p:cNvGrpSpPr/>
          <p:nvPr/>
        </p:nvGrpSpPr>
        <p:grpSpPr>
          <a:xfrm>
            <a:off x="3284448" y="1386578"/>
            <a:ext cx="2775339" cy="2775071"/>
            <a:chOff x="3152953" y="1452622"/>
            <a:chExt cx="2574227" cy="2574070"/>
          </a:xfrm>
        </p:grpSpPr>
        <p:sp>
          <p:nvSpPr>
            <p:cNvPr id="517" name="Google Shape;517;p34"/>
            <p:cNvSpPr/>
            <p:nvPr/>
          </p:nvSpPr>
          <p:spPr>
            <a:xfrm>
              <a:off x="4461068" y="1452622"/>
              <a:ext cx="1266112" cy="1458040"/>
            </a:xfrm>
            <a:custGeom>
              <a:rect b="b" l="l" r="r" t="t"/>
              <a:pathLst>
                <a:path extrusionOk="0" h="1451" w="1260">
                  <a:moveTo>
                    <a:pt x="3" y="0"/>
                  </a:moveTo>
                  <a:lnTo>
                    <a:pt x="35" y="1"/>
                  </a:lnTo>
                  <a:lnTo>
                    <a:pt x="68" y="3"/>
                  </a:lnTo>
                  <a:lnTo>
                    <a:pt x="100" y="6"/>
                  </a:lnTo>
                  <a:lnTo>
                    <a:pt x="131" y="9"/>
                  </a:lnTo>
                  <a:lnTo>
                    <a:pt x="162" y="13"/>
                  </a:lnTo>
                  <a:lnTo>
                    <a:pt x="193" y="18"/>
                  </a:lnTo>
                  <a:lnTo>
                    <a:pt x="225" y="23"/>
                  </a:lnTo>
                  <a:lnTo>
                    <a:pt x="255" y="30"/>
                  </a:lnTo>
                  <a:lnTo>
                    <a:pt x="285" y="37"/>
                  </a:lnTo>
                  <a:lnTo>
                    <a:pt x="315" y="44"/>
                  </a:lnTo>
                  <a:lnTo>
                    <a:pt x="345" y="53"/>
                  </a:lnTo>
                  <a:lnTo>
                    <a:pt x="374" y="62"/>
                  </a:lnTo>
                  <a:lnTo>
                    <a:pt x="404" y="72"/>
                  </a:lnTo>
                  <a:lnTo>
                    <a:pt x="433" y="83"/>
                  </a:lnTo>
                  <a:lnTo>
                    <a:pt x="461" y="94"/>
                  </a:lnTo>
                  <a:lnTo>
                    <a:pt x="489" y="106"/>
                  </a:lnTo>
                  <a:lnTo>
                    <a:pt x="517" y="119"/>
                  </a:lnTo>
                  <a:lnTo>
                    <a:pt x="545" y="132"/>
                  </a:lnTo>
                  <a:lnTo>
                    <a:pt x="572" y="145"/>
                  </a:lnTo>
                  <a:lnTo>
                    <a:pt x="599" y="160"/>
                  </a:lnTo>
                  <a:lnTo>
                    <a:pt x="625" y="175"/>
                  </a:lnTo>
                  <a:lnTo>
                    <a:pt x="651" y="190"/>
                  </a:lnTo>
                  <a:lnTo>
                    <a:pt x="676" y="206"/>
                  </a:lnTo>
                  <a:lnTo>
                    <a:pt x="702" y="223"/>
                  </a:lnTo>
                  <a:lnTo>
                    <a:pt x="726" y="240"/>
                  </a:lnTo>
                  <a:lnTo>
                    <a:pt x="751" y="259"/>
                  </a:lnTo>
                  <a:lnTo>
                    <a:pt x="774" y="277"/>
                  </a:lnTo>
                  <a:lnTo>
                    <a:pt x="798" y="296"/>
                  </a:lnTo>
                  <a:lnTo>
                    <a:pt x="820" y="316"/>
                  </a:lnTo>
                  <a:lnTo>
                    <a:pt x="843" y="336"/>
                  </a:lnTo>
                  <a:lnTo>
                    <a:pt x="866" y="356"/>
                  </a:lnTo>
                  <a:lnTo>
                    <a:pt x="887" y="377"/>
                  </a:lnTo>
                  <a:lnTo>
                    <a:pt x="908" y="398"/>
                  </a:lnTo>
                  <a:lnTo>
                    <a:pt x="928" y="421"/>
                  </a:lnTo>
                  <a:lnTo>
                    <a:pt x="948" y="444"/>
                  </a:lnTo>
                  <a:lnTo>
                    <a:pt x="967" y="467"/>
                  </a:lnTo>
                  <a:lnTo>
                    <a:pt x="986" y="490"/>
                  </a:lnTo>
                  <a:lnTo>
                    <a:pt x="1004" y="514"/>
                  </a:lnTo>
                  <a:lnTo>
                    <a:pt x="1023" y="538"/>
                  </a:lnTo>
                  <a:lnTo>
                    <a:pt x="1040" y="564"/>
                  </a:lnTo>
                  <a:lnTo>
                    <a:pt x="1057" y="589"/>
                  </a:lnTo>
                  <a:lnTo>
                    <a:pt x="1073" y="614"/>
                  </a:lnTo>
                  <a:lnTo>
                    <a:pt x="1088" y="640"/>
                  </a:lnTo>
                  <a:lnTo>
                    <a:pt x="1103" y="666"/>
                  </a:lnTo>
                  <a:lnTo>
                    <a:pt x="1117" y="693"/>
                  </a:lnTo>
                  <a:lnTo>
                    <a:pt x="1131" y="720"/>
                  </a:lnTo>
                  <a:lnTo>
                    <a:pt x="1144" y="748"/>
                  </a:lnTo>
                  <a:lnTo>
                    <a:pt x="1156" y="776"/>
                  </a:lnTo>
                  <a:lnTo>
                    <a:pt x="1168" y="804"/>
                  </a:lnTo>
                  <a:lnTo>
                    <a:pt x="1180" y="833"/>
                  </a:lnTo>
                  <a:lnTo>
                    <a:pt x="1190" y="861"/>
                  </a:lnTo>
                  <a:lnTo>
                    <a:pt x="1200" y="891"/>
                  </a:lnTo>
                  <a:lnTo>
                    <a:pt x="1209" y="921"/>
                  </a:lnTo>
                  <a:lnTo>
                    <a:pt x="1217" y="950"/>
                  </a:lnTo>
                  <a:lnTo>
                    <a:pt x="1224" y="980"/>
                  </a:lnTo>
                  <a:lnTo>
                    <a:pt x="1231" y="1010"/>
                  </a:lnTo>
                  <a:lnTo>
                    <a:pt x="1237" y="1042"/>
                  </a:lnTo>
                  <a:lnTo>
                    <a:pt x="1243" y="1073"/>
                  </a:lnTo>
                  <a:lnTo>
                    <a:pt x="1248" y="1104"/>
                  </a:lnTo>
                  <a:lnTo>
                    <a:pt x="1252" y="1135"/>
                  </a:lnTo>
                  <a:lnTo>
                    <a:pt x="1255" y="1166"/>
                  </a:lnTo>
                  <a:lnTo>
                    <a:pt x="1257" y="1198"/>
                  </a:lnTo>
                  <a:lnTo>
                    <a:pt x="1259" y="1231"/>
                  </a:lnTo>
                  <a:lnTo>
                    <a:pt x="1260" y="1263"/>
                  </a:lnTo>
                  <a:lnTo>
                    <a:pt x="921" y="1451"/>
                  </a:lnTo>
                  <a:lnTo>
                    <a:pt x="622" y="1246"/>
                  </a:lnTo>
                  <a:lnTo>
                    <a:pt x="622" y="1231"/>
                  </a:lnTo>
                  <a:lnTo>
                    <a:pt x="620" y="1215"/>
                  </a:lnTo>
                  <a:lnTo>
                    <a:pt x="616" y="1184"/>
                  </a:lnTo>
                  <a:lnTo>
                    <a:pt x="611" y="1154"/>
                  </a:lnTo>
                  <a:lnTo>
                    <a:pt x="608" y="1139"/>
                  </a:lnTo>
                  <a:lnTo>
                    <a:pt x="605" y="1125"/>
                  </a:lnTo>
                  <a:lnTo>
                    <a:pt x="597" y="1096"/>
                  </a:lnTo>
                  <a:lnTo>
                    <a:pt x="593" y="1082"/>
                  </a:lnTo>
                  <a:lnTo>
                    <a:pt x="588" y="1067"/>
                  </a:lnTo>
                  <a:lnTo>
                    <a:pt x="577" y="1039"/>
                  </a:lnTo>
                  <a:lnTo>
                    <a:pt x="572" y="1025"/>
                  </a:lnTo>
                  <a:lnTo>
                    <a:pt x="566" y="1012"/>
                  </a:lnTo>
                  <a:lnTo>
                    <a:pt x="559" y="998"/>
                  </a:lnTo>
                  <a:lnTo>
                    <a:pt x="553" y="985"/>
                  </a:lnTo>
                  <a:lnTo>
                    <a:pt x="539" y="959"/>
                  </a:lnTo>
                  <a:lnTo>
                    <a:pt x="530" y="947"/>
                  </a:lnTo>
                  <a:lnTo>
                    <a:pt x="523" y="934"/>
                  </a:lnTo>
                  <a:lnTo>
                    <a:pt x="506" y="910"/>
                  </a:lnTo>
                  <a:lnTo>
                    <a:pt x="498" y="898"/>
                  </a:lnTo>
                  <a:lnTo>
                    <a:pt x="489" y="887"/>
                  </a:lnTo>
                  <a:lnTo>
                    <a:pt x="480" y="874"/>
                  </a:lnTo>
                  <a:lnTo>
                    <a:pt x="471" y="863"/>
                  </a:lnTo>
                  <a:lnTo>
                    <a:pt x="461" y="852"/>
                  </a:lnTo>
                  <a:lnTo>
                    <a:pt x="451" y="841"/>
                  </a:lnTo>
                  <a:lnTo>
                    <a:pt x="431" y="821"/>
                  </a:lnTo>
                  <a:lnTo>
                    <a:pt x="410" y="801"/>
                  </a:lnTo>
                  <a:lnTo>
                    <a:pt x="399" y="791"/>
                  </a:lnTo>
                  <a:lnTo>
                    <a:pt x="388" y="782"/>
                  </a:lnTo>
                  <a:lnTo>
                    <a:pt x="375" y="773"/>
                  </a:lnTo>
                  <a:lnTo>
                    <a:pt x="364" y="764"/>
                  </a:lnTo>
                  <a:lnTo>
                    <a:pt x="352" y="755"/>
                  </a:lnTo>
                  <a:lnTo>
                    <a:pt x="340" y="747"/>
                  </a:lnTo>
                  <a:lnTo>
                    <a:pt x="328" y="739"/>
                  </a:lnTo>
                  <a:lnTo>
                    <a:pt x="315" y="731"/>
                  </a:lnTo>
                  <a:lnTo>
                    <a:pt x="290" y="716"/>
                  </a:lnTo>
                  <a:lnTo>
                    <a:pt x="277" y="709"/>
                  </a:lnTo>
                  <a:lnTo>
                    <a:pt x="264" y="702"/>
                  </a:lnTo>
                  <a:lnTo>
                    <a:pt x="237" y="690"/>
                  </a:lnTo>
                  <a:lnTo>
                    <a:pt x="223" y="684"/>
                  </a:lnTo>
                  <a:lnTo>
                    <a:pt x="209" y="678"/>
                  </a:lnTo>
                  <a:lnTo>
                    <a:pt x="181" y="669"/>
                  </a:lnTo>
                  <a:lnTo>
                    <a:pt x="152" y="660"/>
                  </a:lnTo>
                  <a:lnTo>
                    <a:pt x="137" y="656"/>
                  </a:lnTo>
                  <a:lnTo>
                    <a:pt x="123" y="653"/>
                  </a:lnTo>
                  <a:lnTo>
                    <a:pt x="108" y="649"/>
                  </a:lnTo>
                  <a:lnTo>
                    <a:pt x="93" y="647"/>
                  </a:lnTo>
                  <a:lnTo>
                    <a:pt x="63" y="642"/>
                  </a:lnTo>
                  <a:lnTo>
                    <a:pt x="47" y="640"/>
                  </a:lnTo>
                  <a:lnTo>
                    <a:pt x="31" y="639"/>
                  </a:lnTo>
                  <a:lnTo>
                    <a:pt x="16" y="638"/>
                  </a:lnTo>
                  <a:lnTo>
                    <a:pt x="0" y="637"/>
                  </a:lnTo>
                  <a:lnTo>
                    <a:pt x="197" y="348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ctr" bIns="43200" lIns="0" spcFirstLastPara="1" rIns="0" wrap="square" tIns="432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Calibri"/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34"/>
            <p:cNvSpPr/>
            <p:nvPr/>
          </p:nvSpPr>
          <p:spPr>
            <a:xfrm>
              <a:off x="3152953" y="1454123"/>
              <a:ext cx="1437127" cy="1330536"/>
            </a:xfrm>
            <a:custGeom>
              <a:rect b="b" l="l" r="r" t="t"/>
              <a:pathLst>
                <a:path extrusionOk="0" h="1325" w="1431">
                  <a:moveTo>
                    <a:pt x="638" y="1324"/>
                  </a:moveTo>
                  <a:lnTo>
                    <a:pt x="637" y="1302"/>
                  </a:lnTo>
                  <a:lnTo>
                    <a:pt x="637" y="1280"/>
                  </a:lnTo>
                  <a:lnTo>
                    <a:pt x="637" y="1248"/>
                  </a:lnTo>
                  <a:lnTo>
                    <a:pt x="638" y="1232"/>
                  </a:lnTo>
                  <a:lnTo>
                    <a:pt x="640" y="1217"/>
                  </a:lnTo>
                  <a:lnTo>
                    <a:pt x="644" y="1185"/>
                  </a:lnTo>
                  <a:lnTo>
                    <a:pt x="646" y="1170"/>
                  </a:lnTo>
                  <a:lnTo>
                    <a:pt x="649" y="1154"/>
                  </a:lnTo>
                  <a:lnTo>
                    <a:pt x="655" y="1125"/>
                  </a:lnTo>
                  <a:lnTo>
                    <a:pt x="659" y="1110"/>
                  </a:lnTo>
                  <a:lnTo>
                    <a:pt x="663" y="1095"/>
                  </a:lnTo>
                  <a:lnTo>
                    <a:pt x="673" y="1067"/>
                  </a:lnTo>
                  <a:lnTo>
                    <a:pt x="678" y="1052"/>
                  </a:lnTo>
                  <a:lnTo>
                    <a:pt x="683" y="1038"/>
                  </a:lnTo>
                  <a:lnTo>
                    <a:pt x="689" y="1024"/>
                  </a:lnTo>
                  <a:lnTo>
                    <a:pt x="695" y="1010"/>
                  </a:lnTo>
                  <a:lnTo>
                    <a:pt x="708" y="983"/>
                  </a:lnTo>
                  <a:lnTo>
                    <a:pt x="715" y="970"/>
                  </a:lnTo>
                  <a:lnTo>
                    <a:pt x="724" y="957"/>
                  </a:lnTo>
                  <a:lnTo>
                    <a:pt x="731" y="944"/>
                  </a:lnTo>
                  <a:lnTo>
                    <a:pt x="739" y="932"/>
                  </a:lnTo>
                  <a:lnTo>
                    <a:pt x="747" y="920"/>
                  </a:lnTo>
                  <a:lnTo>
                    <a:pt x="756" y="907"/>
                  </a:lnTo>
                  <a:lnTo>
                    <a:pt x="764" y="895"/>
                  </a:lnTo>
                  <a:lnTo>
                    <a:pt x="773" y="884"/>
                  </a:lnTo>
                  <a:lnTo>
                    <a:pt x="783" y="871"/>
                  </a:lnTo>
                  <a:lnTo>
                    <a:pt x="792" y="860"/>
                  </a:lnTo>
                  <a:lnTo>
                    <a:pt x="812" y="838"/>
                  </a:lnTo>
                  <a:lnTo>
                    <a:pt x="822" y="827"/>
                  </a:lnTo>
                  <a:lnTo>
                    <a:pt x="832" y="817"/>
                  </a:lnTo>
                  <a:lnTo>
                    <a:pt x="843" y="807"/>
                  </a:lnTo>
                  <a:lnTo>
                    <a:pt x="854" y="797"/>
                  </a:lnTo>
                  <a:lnTo>
                    <a:pt x="877" y="778"/>
                  </a:lnTo>
                  <a:lnTo>
                    <a:pt x="889" y="769"/>
                  </a:lnTo>
                  <a:lnTo>
                    <a:pt x="901" y="760"/>
                  </a:lnTo>
                  <a:lnTo>
                    <a:pt x="925" y="743"/>
                  </a:lnTo>
                  <a:lnTo>
                    <a:pt x="938" y="735"/>
                  </a:lnTo>
                  <a:lnTo>
                    <a:pt x="951" y="727"/>
                  </a:lnTo>
                  <a:lnTo>
                    <a:pt x="976" y="711"/>
                  </a:lnTo>
                  <a:lnTo>
                    <a:pt x="990" y="705"/>
                  </a:lnTo>
                  <a:lnTo>
                    <a:pt x="1003" y="698"/>
                  </a:lnTo>
                  <a:lnTo>
                    <a:pt x="1017" y="692"/>
                  </a:lnTo>
                  <a:lnTo>
                    <a:pt x="1030" y="686"/>
                  </a:lnTo>
                  <a:lnTo>
                    <a:pt x="1045" y="680"/>
                  </a:lnTo>
                  <a:lnTo>
                    <a:pt x="1059" y="675"/>
                  </a:lnTo>
                  <a:lnTo>
                    <a:pt x="1088" y="665"/>
                  </a:lnTo>
                  <a:lnTo>
                    <a:pt x="1117" y="657"/>
                  </a:lnTo>
                  <a:lnTo>
                    <a:pt x="1132" y="653"/>
                  </a:lnTo>
                  <a:lnTo>
                    <a:pt x="1147" y="649"/>
                  </a:lnTo>
                  <a:lnTo>
                    <a:pt x="1177" y="644"/>
                  </a:lnTo>
                  <a:lnTo>
                    <a:pt x="1192" y="642"/>
                  </a:lnTo>
                  <a:lnTo>
                    <a:pt x="1209" y="640"/>
                  </a:lnTo>
                  <a:lnTo>
                    <a:pt x="1224" y="638"/>
                  </a:lnTo>
                  <a:lnTo>
                    <a:pt x="1240" y="637"/>
                  </a:lnTo>
                  <a:lnTo>
                    <a:pt x="1431" y="334"/>
                  </a:lnTo>
                  <a:lnTo>
                    <a:pt x="1239" y="0"/>
                  </a:lnTo>
                  <a:lnTo>
                    <a:pt x="1207" y="1"/>
                  </a:lnTo>
                  <a:lnTo>
                    <a:pt x="1174" y="3"/>
                  </a:lnTo>
                  <a:lnTo>
                    <a:pt x="1142" y="6"/>
                  </a:lnTo>
                  <a:lnTo>
                    <a:pt x="1111" y="10"/>
                  </a:lnTo>
                  <a:lnTo>
                    <a:pt x="1080" y="15"/>
                  </a:lnTo>
                  <a:lnTo>
                    <a:pt x="1049" y="20"/>
                  </a:lnTo>
                  <a:lnTo>
                    <a:pt x="1018" y="26"/>
                  </a:lnTo>
                  <a:lnTo>
                    <a:pt x="987" y="32"/>
                  </a:lnTo>
                  <a:lnTo>
                    <a:pt x="957" y="40"/>
                  </a:lnTo>
                  <a:lnTo>
                    <a:pt x="928" y="48"/>
                  </a:lnTo>
                  <a:lnTo>
                    <a:pt x="898" y="57"/>
                  </a:lnTo>
                  <a:lnTo>
                    <a:pt x="868" y="66"/>
                  </a:lnTo>
                  <a:lnTo>
                    <a:pt x="839" y="76"/>
                  </a:lnTo>
                  <a:lnTo>
                    <a:pt x="811" y="88"/>
                  </a:lnTo>
                  <a:lnTo>
                    <a:pt x="783" y="100"/>
                  </a:lnTo>
                  <a:lnTo>
                    <a:pt x="755" y="112"/>
                  </a:lnTo>
                  <a:lnTo>
                    <a:pt x="728" y="125"/>
                  </a:lnTo>
                  <a:lnTo>
                    <a:pt x="699" y="138"/>
                  </a:lnTo>
                  <a:lnTo>
                    <a:pt x="673" y="152"/>
                  </a:lnTo>
                  <a:lnTo>
                    <a:pt x="646" y="167"/>
                  </a:lnTo>
                  <a:lnTo>
                    <a:pt x="620" y="182"/>
                  </a:lnTo>
                  <a:lnTo>
                    <a:pt x="595" y="198"/>
                  </a:lnTo>
                  <a:lnTo>
                    <a:pt x="570" y="214"/>
                  </a:lnTo>
                  <a:lnTo>
                    <a:pt x="544" y="231"/>
                  </a:lnTo>
                  <a:lnTo>
                    <a:pt x="520" y="250"/>
                  </a:lnTo>
                  <a:lnTo>
                    <a:pt x="496" y="268"/>
                  </a:lnTo>
                  <a:lnTo>
                    <a:pt x="472" y="287"/>
                  </a:lnTo>
                  <a:lnTo>
                    <a:pt x="449" y="306"/>
                  </a:lnTo>
                  <a:lnTo>
                    <a:pt x="427" y="325"/>
                  </a:lnTo>
                  <a:lnTo>
                    <a:pt x="405" y="346"/>
                  </a:lnTo>
                  <a:lnTo>
                    <a:pt x="382" y="366"/>
                  </a:lnTo>
                  <a:lnTo>
                    <a:pt x="361" y="388"/>
                  </a:lnTo>
                  <a:lnTo>
                    <a:pt x="341" y="410"/>
                  </a:lnTo>
                  <a:lnTo>
                    <a:pt x="320" y="433"/>
                  </a:lnTo>
                  <a:lnTo>
                    <a:pt x="301" y="455"/>
                  </a:lnTo>
                  <a:lnTo>
                    <a:pt x="282" y="478"/>
                  </a:lnTo>
                  <a:lnTo>
                    <a:pt x="263" y="502"/>
                  </a:lnTo>
                  <a:lnTo>
                    <a:pt x="245" y="526"/>
                  </a:lnTo>
                  <a:lnTo>
                    <a:pt x="227" y="550"/>
                  </a:lnTo>
                  <a:lnTo>
                    <a:pt x="210" y="576"/>
                  </a:lnTo>
                  <a:lnTo>
                    <a:pt x="194" y="602"/>
                  </a:lnTo>
                  <a:lnTo>
                    <a:pt x="178" y="627"/>
                  </a:lnTo>
                  <a:lnTo>
                    <a:pt x="163" y="653"/>
                  </a:lnTo>
                  <a:lnTo>
                    <a:pt x="149" y="680"/>
                  </a:lnTo>
                  <a:lnTo>
                    <a:pt x="135" y="707"/>
                  </a:lnTo>
                  <a:lnTo>
                    <a:pt x="122" y="735"/>
                  </a:lnTo>
                  <a:lnTo>
                    <a:pt x="109" y="762"/>
                  </a:lnTo>
                  <a:lnTo>
                    <a:pt x="97" y="790"/>
                  </a:lnTo>
                  <a:lnTo>
                    <a:pt x="86" y="819"/>
                  </a:lnTo>
                  <a:lnTo>
                    <a:pt x="74" y="847"/>
                  </a:lnTo>
                  <a:lnTo>
                    <a:pt x="64" y="876"/>
                  </a:lnTo>
                  <a:lnTo>
                    <a:pt x="55" y="906"/>
                  </a:lnTo>
                  <a:lnTo>
                    <a:pt x="47" y="936"/>
                  </a:lnTo>
                  <a:lnTo>
                    <a:pt x="39" y="966"/>
                  </a:lnTo>
                  <a:lnTo>
                    <a:pt x="31" y="996"/>
                  </a:lnTo>
                  <a:lnTo>
                    <a:pt x="25" y="1026"/>
                  </a:lnTo>
                  <a:lnTo>
                    <a:pt x="19" y="1058"/>
                  </a:lnTo>
                  <a:lnTo>
                    <a:pt x="14" y="1089"/>
                  </a:lnTo>
                  <a:lnTo>
                    <a:pt x="10" y="1120"/>
                  </a:lnTo>
                  <a:lnTo>
                    <a:pt x="6" y="1151"/>
                  </a:lnTo>
                  <a:lnTo>
                    <a:pt x="4" y="1183"/>
                  </a:lnTo>
                  <a:lnTo>
                    <a:pt x="2" y="1215"/>
                  </a:lnTo>
                  <a:lnTo>
                    <a:pt x="1" y="1247"/>
                  </a:lnTo>
                  <a:lnTo>
                    <a:pt x="0" y="1280"/>
                  </a:lnTo>
                  <a:lnTo>
                    <a:pt x="1" y="1302"/>
                  </a:lnTo>
                  <a:lnTo>
                    <a:pt x="2" y="1325"/>
                  </a:lnTo>
                  <a:lnTo>
                    <a:pt x="335" y="1129"/>
                  </a:lnTo>
                  <a:lnTo>
                    <a:pt x="638" y="1324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ctr" bIns="43200" lIns="86400" spcFirstLastPara="1" rIns="86400" wrap="square" tIns="432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34"/>
            <p:cNvSpPr/>
            <p:nvPr/>
          </p:nvSpPr>
          <p:spPr>
            <a:xfrm>
              <a:off x="3157454" y="2655655"/>
              <a:ext cx="1302115" cy="1371037"/>
            </a:xfrm>
            <a:custGeom>
              <a:rect b="b" l="l" r="r" t="t"/>
              <a:pathLst>
                <a:path extrusionOk="0" h="1364" w="1295">
                  <a:moveTo>
                    <a:pt x="1295" y="1362"/>
                  </a:moveTo>
                  <a:lnTo>
                    <a:pt x="1096" y="1023"/>
                  </a:lnTo>
                  <a:lnTo>
                    <a:pt x="1295" y="727"/>
                  </a:lnTo>
                  <a:lnTo>
                    <a:pt x="1276" y="728"/>
                  </a:lnTo>
                  <a:lnTo>
                    <a:pt x="1246" y="727"/>
                  </a:lnTo>
                  <a:lnTo>
                    <a:pt x="1232" y="726"/>
                  </a:lnTo>
                  <a:lnTo>
                    <a:pt x="1217" y="725"/>
                  </a:lnTo>
                  <a:lnTo>
                    <a:pt x="1187" y="722"/>
                  </a:lnTo>
                  <a:lnTo>
                    <a:pt x="1159" y="717"/>
                  </a:lnTo>
                  <a:lnTo>
                    <a:pt x="1131" y="711"/>
                  </a:lnTo>
                  <a:lnTo>
                    <a:pt x="1117" y="708"/>
                  </a:lnTo>
                  <a:lnTo>
                    <a:pt x="1103" y="704"/>
                  </a:lnTo>
                  <a:lnTo>
                    <a:pt x="1076" y="696"/>
                  </a:lnTo>
                  <a:lnTo>
                    <a:pt x="1050" y="687"/>
                  </a:lnTo>
                  <a:lnTo>
                    <a:pt x="1037" y="682"/>
                  </a:lnTo>
                  <a:lnTo>
                    <a:pt x="1023" y="677"/>
                  </a:lnTo>
                  <a:lnTo>
                    <a:pt x="998" y="665"/>
                  </a:lnTo>
                  <a:lnTo>
                    <a:pt x="973" y="653"/>
                  </a:lnTo>
                  <a:lnTo>
                    <a:pt x="961" y="646"/>
                  </a:lnTo>
                  <a:lnTo>
                    <a:pt x="949" y="638"/>
                  </a:lnTo>
                  <a:lnTo>
                    <a:pt x="925" y="623"/>
                  </a:lnTo>
                  <a:lnTo>
                    <a:pt x="902" y="608"/>
                  </a:lnTo>
                  <a:lnTo>
                    <a:pt x="891" y="600"/>
                  </a:lnTo>
                  <a:lnTo>
                    <a:pt x="880" y="591"/>
                  </a:lnTo>
                  <a:lnTo>
                    <a:pt x="858" y="574"/>
                  </a:lnTo>
                  <a:lnTo>
                    <a:pt x="837" y="556"/>
                  </a:lnTo>
                  <a:lnTo>
                    <a:pt x="818" y="537"/>
                  </a:lnTo>
                  <a:lnTo>
                    <a:pt x="799" y="517"/>
                  </a:lnTo>
                  <a:lnTo>
                    <a:pt x="790" y="506"/>
                  </a:lnTo>
                  <a:lnTo>
                    <a:pt x="781" y="496"/>
                  </a:lnTo>
                  <a:lnTo>
                    <a:pt x="764" y="473"/>
                  </a:lnTo>
                  <a:lnTo>
                    <a:pt x="747" y="451"/>
                  </a:lnTo>
                  <a:lnTo>
                    <a:pt x="732" y="428"/>
                  </a:lnTo>
                  <a:lnTo>
                    <a:pt x="725" y="417"/>
                  </a:lnTo>
                  <a:lnTo>
                    <a:pt x="718" y="405"/>
                  </a:lnTo>
                  <a:lnTo>
                    <a:pt x="703" y="380"/>
                  </a:lnTo>
                  <a:lnTo>
                    <a:pt x="691" y="355"/>
                  </a:lnTo>
                  <a:lnTo>
                    <a:pt x="680" y="330"/>
                  </a:lnTo>
                  <a:lnTo>
                    <a:pt x="675" y="316"/>
                  </a:lnTo>
                  <a:lnTo>
                    <a:pt x="670" y="303"/>
                  </a:lnTo>
                  <a:lnTo>
                    <a:pt x="661" y="276"/>
                  </a:lnTo>
                  <a:lnTo>
                    <a:pt x="657" y="263"/>
                  </a:lnTo>
                  <a:lnTo>
                    <a:pt x="653" y="249"/>
                  </a:lnTo>
                  <a:lnTo>
                    <a:pt x="646" y="221"/>
                  </a:lnTo>
                  <a:lnTo>
                    <a:pt x="641" y="193"/>
                  </a:lnTo>
                  <a:lnTo>
                    <a:pt x="322" y="0"/>
                  </a:lnTo>
                  <a:lnTo>
                    <a:pt x="0" y="191"/>
                  </a:lnTo>
                  <a:lnTo>
                    <a:pt x="2" y="222"/>
                  </a:lnTo>
                  <a:lnTo>
                    <a:pt x="6" y="252"/>
                  </a:lnTo>
                  <a:lnTo>
                    <a:pt x="10" y="282"/>
                  </a:lnTo>
                  <a:lnTo>
                    <a:pt x="15" y="312"/>
                  </a:lnTo>
                  <a:lnTo>
                    <a:pt x="21" y="343"/>
                  </a:lnTo>
                  <a:lnTo>
                    <a:pt x="27" y="372"/>
                  </a:lnTo>
                  <a:lnTo>
                    <a:pt x="35" y="401"/>
                  </a:lnTo>
                  <a:lnTo>
                    <a:pt x="42" y="430"/>
                  </a:lnTo>
                  <a:lnTo>
                    <a:pt x="51" y="458"/>
                  </a:lnTo>
                  <a:lnTo>
                    <a:pt x="60" y="488"/>
                  </a:lnTo>
                  <a:lnTo>
                    <a:pt x="69" y="516"/>
                  </a:lnTo>
                  <a:lnTo>
                    <a:pt x="81" y="543"/>
                  </a:lnTo>
                  <a:lnTo>
                    <a:pt x="91" y="571"/>
                  </a:lnTo>
                  <a:lnTo>
                    <a:pt x="103" y="598"/>
                  </a:lnTo>
                  <a:lnTo>
                    <a:pt x="115" y="624"/>
                  </a:lnTo>
                  <a:lnTo>
                    <a:pt x="128" y="652"/>
                  </a:lnTo>
                  <a:lnTo>
                    <a:pt x="141" y="678"/>
                  </a:lnTo>
                  <a:lnTo>
                    <a:pt x="155" y="704"/>
                  </a:lnTo>
                  <a:lnTo>
                    <a:pt x="169" y="729"/>
                  </a:lnTo>
                  <a:lnTo>
                    <a:pt x="184" y="754"/>
                  </a:lnTo>
                  <a:lnTo>
                    <a:pt x="200" y="779"/>
                  </a:lnTo>
                  <a:lnTo>
                    <a:pt x="216" y="803"/>
                  </a:lnTo>
                  <a:lnTo>
                    <a:pt x="233" y="828"/>
                  </a:lnTo>
                  <a:lnTo>
                    <a:pt x="251" y="851"/>
                  </a:lnTo>
                  <a:lnTo>
                    <a:pt x="268" y="874"/>
                  </a:lnTo>
                  <a:lnTo>
                    <a:pt x="287" y="897"/>
                  </a:lnTo>
                  <a:lnTo>
                    <a:pt x="305" y="919"/>
                  </a:lnTo>
                  <a:lnTo>
                    <a:pt x="324" y="941"/>
                  </a:lnTo>
                  <a:lnTo>
                    <a:pt x="344" y="962"/>
                  </a:lnTo>
                  <a:lnTo>
                    <a:pt x="364" y="984"/>
                  </a:lnTo>
                  <a:lnTo>
                    <a:pt x="385" y="1004"/>
                  </a:lnTo>
                  <a:lnTo>
                    <a:pt x="407" y="1024"/>
                  </a:lnTo>
                  <a:lnTo>
                    <a:pt x="428" y="1043"/>
                  </a:lnTo>
                  <a:lnTo>
                    <a:pt x="450" y="1062"/>
                  </a:lnTo>
                  <a:lnTo>
                    <a:pt x="473" y="1081"/>
                  </a:lnTo>
                  <a:lnTo>
                    <a:pt x="495" y="1099"/>
                  </a:lnTo>
                  <a:lnTo>
                    <a:pt x="519" y="1116"/>
                  </a:lnTo>
                  <a:lnTo>
                    <a:pt x="542" y="1134"/>
                  </a:lnTo>
                  <a:lnTo>
                    <a:pt x="567" y="1151"/>
                  </a:lnTo>
                  <a:lnTo>
                    <a:pt x="592" y="1166"/>
                  </a:lnTo>
                  <a:lnTo>
                    <a:pt x="616" y="1182"/>
                  </a:lnTo>
                  <a:lnTo>
                    <a:pt x="642" y="1196"/>
                  </a:lnTo>
                  <a:lnTo>
                    <a:pt x="667" y="1211"/>
                  </a:lnTo>
                  <a:lnTo>
                    <a:pt x="693" y="1224"/>
                  </a:lnTo>
                  <a:lnTo>
                    <a:pt x="720" y="1237"/>
                  </a:lnTo>
                  <a:lnTo>
                    <a:pt x="747" y="1250"/>
                  </a:lnTo>
                  <a:lnTo>
                    <a:pt x="774" y="1262"/>
                  </a:lnTo>
                  <a:lnTo>
                    <a:pt x="801" y="1273"/>
                  </a:lnTo>
                  <a:lnTo>
                    <a:pt x="828" y="1283"/>
                  </a:lnTo>
                  <a:lnTo>
                    <a:pt x="856" y="1294"/>
                  </a:lnTo>
                  <a:lnTo>
                    <a:pt x="885" y="1304"/>
                  </a:lnTo>
                  <a:lnTo>
                    <a:pt x="914" y="1312"/>
                  </a:lnTo>
                  <a:lnTo>
                    <a:pt x="942" y="1321"/>
                  </a:lnTo>
                  <a:lnTo>
                    <a:pt x="971" y="1328"/>
                  </a:lnTo>
                  <a:lnTo>
                    <a:pt x="1001" y="1335"/>
                  </a:lnTo>
                  <a:lnTo>
                    <a:pt x="1030" y="1341"/>
                  </a:lnTo>
                  <a:lnTo>
                    <a:pt x="1061" y="1346"/>
                  </a:lnTo>
                  <a:lnTo>
                    <a:pt x="1091" y="1351"/>
                  </a:lnTo>
                  <a:lnTo>
                    <a:pt x="1121" y="1355"/>
                  </a:lnTo>
                  <a:lnTo>
                    <a:pt x="1151" y="1358"/>
                  </a:lnTo>
                  <a:lnTo>
                    <a:pt x="1182" y="1361"/>
                  </a:lnTo>
                  <a:lnTo>
                    <a:pt x="1214" y="1363"/>
                  </a:lnTo>
                  <a:lnTo>
                    <a:pt x="1245" y="1364"/>
                  </a:lnTo>
                  <a:lnTo>
                    <a:pt x="1276" y="1364"/>
                  </a:lnTo>
                  <a:lnTo>
                    <a:pt x="1281" y="1364"/>
                  </a:lnTo>
                  <a:lnTo>
                    <a:pt x="1285" y="1363"/>
                  </a:lnTo>
                  <a:lnTo>
                    <a:pt x="1290" y="1362"/>
                  </a:lnTo>
                  <a:lnTo>
                    <a:pt x="1295" y="1362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ctr" bIns="43200" lIns="86400" spcFirstLastPara="1" rIns="86400" wrap="square" tIns="432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900"/>
                <a:buFont typeface="Calibri"/>
                <a:buNone/>
              </a:pPr>
              <a:r>
                <a:t/>
              </a:r>
              <a:endParaRPr b="0" i="0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34"/>
            <p:cNvSpPr/>
            <p:nvPr/>
          </p:nvSpPr>
          <p:spPr>
            <a:xfrm>
              <a:off x="4298476" y="2784660"/>
              <a:ext cx="1392123" cy="1239033"/>
            </a:xfrm>
            <a:custGeom>
              <a:rect b="b" l="l" r="r" t="t"/>
              <a:pathLst>
                <a:path extrusionOk="0" h="1233" w="1385">
                  <a:moveTo>
                    <a:pt x="191" y="1233"/>
                  </a:moveTo>
                  <a:lnTo>
                    <a:pt x="0" y="903"/>
                  </a:lnTo>
                  <a:lnTo>
                    <a:pt x="194" y="592"/>
                  </a:lnTo>
                  <a:lnTo>
                    <a:pt x="221" y="588"/>
                  </a:lnTo>
                  <a:lnTo>
                    <a:pt x="248" y="582"/>
                  </a:lnTo>
                  <a:lnTo>
                    <a:pt x="262" y="579"/>
                  </a:lnTo>
                  <a:lnTo>
                    <a:pt x="275" y="575"/>
                  </a:lnTo>
                  <a:lnTo>
                    <a:pt x="302" y="567"/>
                  </a:lnTo>
                  <a:lnTo>
                    <a:pt x="327" y="558"/>
                  </a:lnTo>
                  <a:lnTo>
                    <a:pt x="354" y="548"/>
                  </a:lnTo>
                  <a:lnTo>
                    <a:pt x="379" y="537"/>
                  </a:lnTo>
                  <a:lnTo>
                    <a:pt x="391" y="531"/>
                  </a:lnTo>
                  <a:lnTo>
                    <a:pt x="403" y="525"/>
                  </a:lnTo>
                  <a:lnTo>
                    <a:pt x="427" y="511"/>
                  </a:lnTo>
                  <a:lnTo>
                    <a:pt x="450" y="497"/>
                  </a:lnTo>
                  <a:lnTo>
                    <a:pt x="472" y="482"/>
                  </a:lnTo>
                  <a:lnTo>
                    <a:pt x="494" y="467"/>
                  </a:lnTo>
                  <a:lnTo>
                    <a:pt x="506" y="458"/>
                  </a:lnTo>
                  <a:lnTo>
                    <a:pt x="516" y="450"/>
                  </a:lnTo>
                  <a:lnTo>
                    <a:pt x="526" y="441"/>
                  </a:lnTo>
                  <a:lnTo>
                    <a:pt x="536" y="432"/>
                  </a:lnTo>
                  <a:lnTo>
                    <a:pt x="546" y="423"/>
                  </a:lnTo>
                  <a:lnTo>
                    <a:pt x="556" y="414"/>
                  </a:lnTo>
                  <a:lnTo>
                    <a:pt x="565" y="405"/>
                  </a:lnTo>
                  <a:lnTo>
                    <a:pt x="575" y="395"/>
                  </a:lnTo>
                  <a:lnTo>
                    <a:pt x="584" y="385"/>
                  </a:lnTo>
                  <a:lnTo>
                    <a:pt x="593" y="375"/>
                  </a:lnTo>
                  <a:lnTo>
                    <a:pt x="610" y="353"/>
                  </a:lnTo>
                  <a:lnTo>
                    <a:pt x="626" y="332"/>
                  </a:lnTo>
                  <a:lnTo>
                    <a:pt x="642" y="310"/>
                  </a:lnTo>
                  <a:lnTo>
                    <a:pt x="656" y="287"/>
                  </a:lnTo>
                  <a:lnTo>
                    <a:pt x="671" y="264"/>
                  </a:lnTo>
                  <a:lnTo>
                    <a:pt x="683" y="240"/>
                  </a:lnTo>
                  <a:lnTo>
                    <a:pt x="689" y="228"/>
                  </a:lnTo>
                  <a:lnTo>
                    <a:pt x="695" y="215"/>
                  </a:lnTo>
                  <a:lnTo>
                    <a:pt x="705" y="189"/>
                  </a:lnTo>
                  <a:lnTo>
                    <a:pt x="715" y="164"/>
                  </a:lnTo>
                  <a:lnTo>
                    <a:pt x="723" y="138"/>
                  </a:lnTo>
                  <a:lnTo>
                    <a:pt x="731" y="111"/>
                  </a:lnTo>
                  <a:lnTo>
                    <a:pt x="737" y="84"/>
                  </a:lnTo>
                  <a:lnTo>
                    <a:pt x="742" y="57"/>
                  </a:lnTo>
                  <a:lnTo>
                    <a:pt x="746" y="28"/>
                  </a:lnTo>
                  <a:lnTo>
                    <a:pt x="747" y="14"/>
                  </a:lnTo>
                  <a:lnTo>
                    <a:pt x="748" y="0"/>
                  </a:lnTo>
                  <a:lnTo>
                    <a:pt x="1032" y="202"/>
                  </a:lnTo>
                  <a:lnTo>
                    <a:pt x="1385" y="4"/>
                  </a:lnTo>
                  <a:lnTo>
                    <a:pt x="1384" y="36"/>
                  </a:lnTo>
                  <a:lnTo>
                    <a:pt x="1382" y="66"/>
                  </a:lnTo>
                  <a:lnTo>
                    <a:pt x="1379" y="96"/>
                  </a:lnTo>
                  <a:lnTo>
                    <a:pt x="1375" y="126"/>
                  </a:lnTo>
                  <a:lnTo>
                    <a:pt x="1371" y="156"/>
                  </a:lnTo>
                  <a:lnTo>
                    <a:pt x="1366" y="185"/>
                  </a:lnTo>
                  <a:lnTo>
                    <a:pt x="1360" y="216"/>
                  </a:lnTo>
                  <a:lnTo>
                    <a:pt x="1354" y="245"/>
                  </a:lnTo>
                  <a:lnTo>
                    <a:pt x="1347" y="273"/>
                  </a:lnTo>
                  <a:lnTo>
                    <a:pt x="1339" y="302"/>
                  </a:lnTo>
                  <a:lnTo>
                    <a:pt x="1331" y="330"/>
                  </a:lnTo>
                  <a:lnTo>
                    <a:pt x="1322" y="359"/>
                  </a:lnTo>
                  <a:lnTo>
                    <a:pt x="1313" y="387"/>
                  </a:lnTo>
                  <a:lnTo>
                    <a:pt x="1301" y="414"/>
                  </a:lnTo>
                  <a:lnTo>
                    <a:pt x="1291" y="441"/>
                  </a:lnTo>
                  <a:lnTo>
                    <a:pt x="1279" y="468"/>
                  </a:lnTo>
                  <a:lnTo>
                    <a:pt x="1268" y="494"/>
                  </a:lnTo>
                  <a:lnTo>
                    <a:pt x="1255" y="522"/>
                  </a:lnTo>
                  <a:lnTo>
                    <a:pt x="1242" y="547"/>
                  </a:lnTo>
                  <a:lnTo>
                    <a:pt x="1228" y="573"/>
                  </a:lnTo>
                  <a:lnTo>
                    <a:pt x="1214" y="598"/>
                  </a:lnTo>
                  <a:lnTo>
                    <a:pt x="1200" y="623"/>
                  </a:lnTo>
                  <a:lnTo>
                    <a:pt x="1184" y="647"/>
                  </a:lnTo>
                  <a:lnTo>
                    <a:pt x="1169" y="671"/>
                  </a:lnTo>
                  <a:lnTo>
                    <a:pt x="1152" y="696"/>
                  </a:lnTo>
                  <a:lnTo>
                    <a:pt x="1135" y="719"/>
                  </a:lnTo>
                  <a:lnTo>
                    <a:pt x="1117" y="742"/>
                  </a:lnTo>
                  <a:lnTo>
                    <a:pt x="1099" y="764"/>
                  </a:lnTo>
                  <a:lnTo>
                    <a:pt x="1081" y="786"/>
                  </a:lnTo>
                  <a:lnTo>
                    <a:pt x="1062" y="808"/>
                  </a:lnTo>
                  <a:lnTo>
                    <a:pt x="1043" y="829"/>
                  </a:lnTo>
                  <a:lnTo>
                    <a:pt x="1023" y="851"/>
                  </a:lnTo>
                  <a:lnTo>
                    <a:pt x="1003" y="871"/>
                  </a:lnTo>
                  <a:lnTo>
                    <a:pt x="982" y="891"/>
                  </a:lnTo>
                  <a:lnTo>
                    <a:pt x="961" y="910"/>
                  </a:lnTo>
                  <a:lnTo>
                    <a:pt x="939" y="929"/>
                  </a:lnTo>
                  <a:lnTo>
                    <a:pt x="917" y="947"/>
                  </a:lnTo>
                  <a:lnTo>
                    <a:pt x="895" y="965"/>
                  </a:lnTo>
                  <a:lnTo>
                    <a:pt x="872" y="982"/>
                  </a:lnTo>
                  <a:lnTo>
                    <a:pt x="849" y="1000"/>
                  </a:lnTo>
                  <a:lnTo>
                    <a:pt x="826" y="1017"/>
                  </a:lnTo>
                  <a:lnTo>
                    <a:pt x="801" y="1032"/>
                  </a:lnTo>
                  <a:lnTo>
                    <a:pt x="776" y="1048"/>
                  </a:lnTo>
                  <a:lnTo>
                    <a:pt x="752" y="1063"/>
                  </a:lnTo>
                  <a:lnTo>
                    <a:pt x="727" y="1077"/>
                  </a:lnTo>
                  <a:lnTo>
                    <a:pt x="701" y="1090"/>
                  </a:lnTo>
                  <a:lnTo>
                    <a:pt x="676" y="1104"/>
                  </a:lnTo>
                  <a:lnTo>
                    <a:pt x="649" y="1116"/>
                  </a:lnTo>
                  <a:lnTo>
                    <a:pt x="622" y="1128"/>
                  </a:lnTo>
                  <a:lnTo>
                    <a:pt x="595" y="1139"/>
                  </a:lnTo>
                  <a:lnTo>
                    <a:pt x="568" y="1150"/>
                  </a:lnTo>
                  <a:lnTo>
                    <a:pt x="541" y="1161"/>
                  </a:lnTo>
                  <a:lnTo>
                    <a:pt x="514" y="1171"/>
                  </a:lnTo>
                  <a:lnTo>
                    <a:pt x="485" y="1180"/>
                  </a:lnTo>
                  <a:lnTo>
                    <a:pt x="456" y="1188"/>
                  </a:lnTo>
                  <a:lnTo>
                    <a:pt x="428" y="1196"/>
                  </a:lnTo>
                  <a:lnTo>
                    <a:pt x="399" y="1203"/>
                  </a:lnTo>
                  <a:lnTo>
                    <a:pt x="370" y="1209"/>
                  </a:lnTo>
                  <a:lnTo>
                    <a:pt x="340" y="1215"/>
                  </a:lnTo>
                  <a:lnTo>
                    <a:pt x="311" y="1220"/>
                  </a:lnTo>
                  <a:lnTo>
                    <a:pt x="281" y="1224"/>
                  </a:lnTo>
                  <a:lnTo>
                    <a:pt x="251" y="1228"/>
                  </a:lnTo>
                  <a:lnTo>
                    <a:pt x="221" y="1231"/>
                  </a:lnTo>
                  <a:lnTo>
                    <a:pt x="191" y="1233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ctr" bIns="31750" lIns="0" spcFirstLastPara="1" rIns="0" wrap="square" tIns="31750">
              <a:noAutofit/>
            </a:bodyPr>
            <a:lstStyle/>
            <a:p>
              <a:pPr indent="-69597" lvl="0" marL="139447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1" name="Google Shape;521;p34"/>
          <p:cNvSpPr txBox="1"/>
          <p:nvPr/>
        </p:nvSpPr>
        <p:spPr>
          <a:xfrm>
            <a:off x="4033274" y="2478171"/>
            <a:ext cx="1319742" cy="686087"/>
          </a:xfrm>
          <a:prstGeom prst="rect">
            <a:avLst/>
          </a:prstGeom>
          <a:noFill/>
          <a:ln>
            <a:noFill/>
          </a:ln>
        </p:spPr>
        <p:txBody>
          <a:bodyPr anchorCtr="0" anchor="t" bIns="34925" lIns="69850" spcFirstLastPara="1" rIns="69850" wrap="square" tIns="349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34"/>
          <p:cNvSpPr txBox="1"/>
          <p:nvPr/>
        </p:nvSpPr>
        <p:spPr>
          <a:xfrm>
            <a:off x="738658" y="1351002"/>
            <a:ext cx="2755930" cy="87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550" lIns="93125" spcFirstLastPara="1" rIns="93125" wrap="square" tIns="4655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34"/>
          <p:cNvSpPr txBox="1"/>
          <p:nvPr/>
        </p:nvSpPr>
        <p:spPr>
          <a:xfrm>
            <a:off x="5862477" y="1351002"/>
            <a:ext cx="2755930" cy="87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550" lIns="93125" spcFirstLastPara="1" rIns="93125" wrap="square" tIns="4655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34"/>
          <p:cNvSpPr txBox="1"/>
          <p:nvPr/>
        </p:nvSpPr>
        <p:spPr>
          <a:xfrm>
            <a:off x="738658" y="3530950"/>
            <a:ext cx="2755930" cy="87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550" lIns="93125" spcFirstLastPara="1" rIns="93125" wrap="square" tIns="4655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34"/>
          <p:cNvSpPr txBox="1"/>
          <p:nvPr/>
        </p:nvSpPr>
        <p:spPr>
          <a:xfrm>
            <a:off x="5862477" y="3530950"/>
            <a:ext cx="2755930" cy="87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550" lIns="93125" spcFirstLastPara="1" rIns="93125" wrap="square" tIns="4655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7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34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5"/>
          <p:cNvSpPr/>
          <p:nvPr/>
        </p:nvSpPr>
        <p:spPr>
          <a:xfrm>
            <a:off x="6397898" y="2385255"/>
            <a:ext cx="1704703" cy="585119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35"/>
          <p:cNvSpPr/>
          <p:nvPr/>
        </p:nvSpPr>
        <p:spPr>
          <a:xfrm>
            <a:off x="1244600" y="2186949"/>
            <a:ext cx="6093824" cy="613799"/>
          </a:xfrm>
          <a:prstGeom prst="rect">
            <a:avLst/>
          </a:prstGeom>
          <a:solidFill>
            <a:srgbClr val="36444F"/>
          </a:solidFill>
          <a:ln>
            <a:noFill/>
          </a:ln>
        </p:spPr>
        <p:txBody>
          <a:bodyPr anchorCtr="0" anchor="ctr" bIns="45700" lIns="135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MAZDA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35"/>
          <p:cNvSpPr/>
          <p:nvPr/>
        </p:nvSpPr>
        <p:spPr>
          <a:xfrm>
            <a:off x="6371772" y="2800753"/>
            <a:ext cx="979714" cy="169975"/>
          </a:xfrm>
          <a:custGeom>
            <a:rect b="b" l="l" r="r" t="t"/>
            <a:pathLst>
              <a:path extrusionOk="0" h="156754" w="1306285">
                <a:moveTo>
                  <a:pt x="0" y="0"/>
                </a:moveTo>
                <a:lnTo>
                  <a:pt x="1306285" y="0"/>
                </a:lnTo>
                <a:lnTo>
                  <a:pt x="17417" y="156754"/>
                </a:lnTo>
                <a:lnTo>
                  <a:pt x="0" y="0"/>
                </a:lnTo>
                <a:close/>
              </a:path>
            </a:pathLst>
          </a:cu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35"/>
          <p:cNvSpPr txBox="1"/>
          <p:nvPr/>
        </p:nvSpPr>
        <p:spPr>
          <a:xfrm>
            <a:off x="2524363" y="2849677"/>
            <a:ext cx="3847409" cy="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960"/>
              <a:buFont typeface="Noto Sans Symbols"/>
              <a:buNone/>
            </a:pPr>
            <a:r>
              <a:rPr b="0" i="0" lang="tr-TR" sz="16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535" name="Google Shape;535;p35"/>
          <p:cNvSpPr txBox="1"/>
          <p:nvPr/>
        </p:nvSpPr>
        <p:spPr>
          <a:xfrm>
            <a:off x="1263785" y="914400"/>
            <a:ext cx="1176067" cy="2632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10755"/>
              <a:buFont typeface="Noto Sans Symbols"/>
              <a:buNone/>
            </a:pPr>
            <a:r>
              <a:rPr b="0" i="1" lang="tr-TR" sz="17925" u="none" cap="none" strike="noStrike">
                <a:solidFill>
                  <a:srgbClr val="36444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1" sz="17925" u="none" cap="none" strike="noStrike">
              <a:solidFill>
                <a:srgbClr val="3644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36" name="Google Shape;53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7" name="Google Shape;537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4361611"/>
            <a:ext cx="9143999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oogle Shape;543;p36"/>
          <p:cNvGrpSpPr/>
          <p:nvPr/>
        </p:nvGrpSpPr>
        <p:grpSpPr>
          <a:xfrm>
            <a:off x="1036252" y="809480"/>
            <a:ext cx="3516086" cy="3706486"/>
            <a:chOff x="839089" y="951373"/>
            <a:chExt cx="4688114" cy="4941983"/>
          </a:xfrm>
        </p:grpSpPr>
        <p:grpSp>
          <p:nvGrpSpPr>
            <p:cNvPr id="544" name="Google Shape;544;p36"/>
            <p:cNvGrpSpPr/>
            <p:nvPr/>
          </p:nvGrpSpPr>
          <p:grpSpPr>
            <a:xfrm rot="-297887">
              <a:off x="2264285" y="1016396"/>
              <a:ext cx="1569696" cy="1545736"/>
              <a:chOff x="3069623" y="1143064"/>
              <a:chExt cx="1837719" cy="1809669"/>
            </a:xfrm>
          </p:grpSpPr>
          <p:cxnSp>
            <p:nvCxnSpPr>
              <p:cNvPr id="545" name="Google Shape;545;p36"/>
              <p:cNvCxnSpPr>
                <a:endCxn id="546" idx="3"/>
              </p:cNvCxnSpPr>
              <p:nvPr/>
            </p:nvCxnSpPr>
            <p:spPr>
              <a:xfrm flipH="1" rot="-10501604">
                <a:off x="3093983" y="2229809"/>
                <a:ext cx="844379" cy="600447"/>
              </a:xfrm>
              <a:prstGeom prst="straightConnector1">
                <a:avLst/>
              </a:prstGeom>
              <a:noFill/>
              <a:ln cap="flat" cmpd="sng" w="9525">
                <a:solidFill>
                  <a:srgbClr val="3A3A3A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36"/>
              <p:cNvCxnSpPr>
                <a:stCxn id="546" idx="5"/>
              </p:cNvCxnSpPr>
              <p:nvPr/>
            </p:nvCxnSpPr>
            <p:spPr>
              <a:xfrm rot="297823">
                <a:off x="4139750" y="2298461"/>
                <a:ext cx="741983" cy="623343"/>
              </a:xfrm>
              <a:prstGeom prst="straightConnector1">
                <a:avLst/>
              </a:prstGeom>
              <a:noFill/>
              <a:ln cap="flat" cmpd="sng" w="9525">
                <a:solidFill>
                  <a:srgbClr val="3A3A3A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</p:cxnSp>
          <p:sp>
            <p:nvSpPr>
              <p:cNvPr id="546" name="Google Shape;546;p36"/>
              <p:cNvSpPr/>
              <p:nvPr/>
            </p:nvSpPr>
            <p:spPr>
              <a:xfrm>
                <a:off x="3920179" y="1143064"/>
                <a:ext cx="290506" cy="1317397"/>
              </a:xfrm>
              <a:prstGeom prst="ellipse">
                <a:avLst/>
              </a:prstGeom>
              <a:solidFill>
                <a:srgbClr val="41445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3300"/>
                  <a:buFont typeface="Calibri"/>
                  <a:buNone/>
                </a:pPr>
                <a:r>
                  <a:t/>
                </a:r>
                <a:endParaRPr b="0" i="0" sz="33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48" name="Google Shape;548;p36"/>
            <p:cNvSpPr/>
            <p:nvPr/>
          </p:nvSpPr>
          <p:spPr>
            <a:xfrm>
              <a:off x="839089" y="2464244"/>
              <a:ext cx="4688114" cy="3429112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9" name="Google Shape;549;p36"/>
          <p:cNvSpPr/>
          <p:nvPr/>
        </p:nvSpPr>
        <p:spPr>
          <a:xfrm>
            <a:off x="1195804" y="2370030"/>
            <a:ext cx="3119291" cy="50937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36"/>
          <p:cNvSpPr/>
          <p:nvPr/>
        </p:nvSpPr>
        <p:spPr>
          <a:xfrm>
            <a:off x="1195804" y="3299265"/>
            <a:ext cx="3119291" cy="50937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1" name="Google Shape;551;p36"/>
          <p:cNvGrpSpPr/>
          <p:nvPr/>
        </p:nvGrpSpPr>
        <p:grpSpPr>
          <a:xfrm>
            <a:off x="5283788" y="971937"/>
            <a:ext cx="2600580" cy="2894549"/>
            <a:chOff x="6502470" y="1141097"/>
            <a:chExt cx="3467440" cy="3859399"/>
          </a:xfrm>
        </p:grpSpPr>
        <p:grpSp>
          <p:nvGrpSpPr>
            <p:cNvPr id="552" name="Google Shape;552;p36"/>
            <p:cNvGrpSpPr/>
            <p:nvPr/>
          </p:nvGrpSpPr>
          <p:grpSpPr>
            <a:xfrm rot="-297887">
              <a:off x="7492210" y="1193794"/>
              <a:ext cx="1277032" cy="1366264"/>
              <a:chOff x="3069623" y="996074"/>
              <a:chExt cx="1828719" cy="1956499"/>
            </a:xfrm>
          </p:grpSpPr>
          <p:cxnSp>
            <p:nvCxnSpPr>
              <p:cNvPr id="553" name="Google Shape;553;p36"/>
              <p:cNvCxnSpPr>
                <a:endCxn id="554" idx="3"/>
              </p:cNvCxnSpPr>
              <p:nvPr/>
            </p:nvCxnSpPr>
            <p:spPr>
              <a:xfrm flipH="1" rot="-10502339">
                <a:off x="3089474" y="2333645"/>
                <a:ext cx="853397" cy="496856"/>
              </a:xfrm>
              <a:prstGeom prst="straightConnector1">
                <a:avLst/>
              </a:prstGeom>
              <a:noFill/>
              <a:ln cap="flat" cmpd="sng" w="9525">
                <a:solidFill>
                  <a:srgbClr val="3A3A3A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36"/>
              <p:cNvCxnSpPr>
                <a:stCxn id="554" idx="5"/>
              </p:cNvCxnSpPr>
              <p:nvPr/>
            </p:nvCxnSpPr>
            <p:spPr>
              <a:xfrm rot="297270">
                <a:off x="4144273" y="2402147"/>
                <a:ext cx="732939" cy="519752"/>
              </a:xfrm>
              <a:prstGeom prst="straightConnector1">
                <a:avLst/>
              </a:prstGeom>
              <a:noFill/>
              <a:ln cap="flat" cmpd="sng" w="9525">
                <a:solidFill>
                  <a:srgbClr val="3A3A3A"/>
                </a:solidFill>
                <a:prstDash val="solid"/>
                <a:miter lim="400000"/>
                <a:headEnd len="sm" w="sm" type="none"/>
                <a:tailEnd len="sm" w="sm" type="none"/>
              </a:ln>
            </p:spPr>
          </p:cxnSp>
          <p:sp>
            <p:nvSpPr>
              <p:cNvPr id="554" name="Google Shape;554;p36"/>
              <p:cNvSpPr/>
              <p:nvPr/>
            </p:nvSpPr>
            <p:spPr>
              <a:xfrm>
                <a:off x="3920179" y="996074"/>
                <a:ext cx="290507" cy="1611380"/>
              </a:xfrm>
              <a:prstGeom prst="ellipse">
                <a:avLst/>
              </a:prstGeom>
              <a:solidFill>
                <a:srgbClr val="41445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3300"/>
                  <a:buFont typeface="Calibri"/>
                  <a:buNone/>
                </a:pPr>
                <a:r>
                  <a:t/>
                </a:r>
                <a:endParaRPr b="0" i="0" sz="33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56" name="Google Shape;556;p36"/>
            <p:cNvSpPr/>
            <p:nvPr/>
          </p:nvSpPr>
          <p:spPr>
            <a:xfrm>
              <a:off x="6502470" y="2464244"/>
              <a:ext cx="3467440" cy="2536252"/>
            </a:xfrm>
            <a:prstGeom prst="rect">
              <a:avLst/>
            </a:prstGeom>
            <a:solidFill>
              <a:srgbClr val="4C6B7F"/>
            </a:solidFill>
            <a:ln cap="flat" cmpd="sng" w="12700">
              <a:solidFill>
                <a:srgbClr val="41445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7" name="Google Shape;557;p36"/>
          <p:cNvSpPr/>
          <p:nvPr/>
        </p:nvSpPr>
        <p:spPr>
          <a:xfrm>
            <a:off x="5433794" y="2235651"/>
            <a:ext cx="2300568" cy="9494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</a:t>
            </a:r>
            <a:endParaRPr b="0" i="0" sz="1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36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37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37"/>
          <p:cNvSpPr/>
          <p:nvPr/>
        </p:nvSpPr>
        <p:spPr>
          <a:xfrm>
            <a:off x="6011878" y="2318120"/>
            <a:ext cx="1961984" cy="1961984"/>
          </a:xfrm>
          <a:prstGeom prst="ellipse">
            <a:avLst/>
          </a:prstGeom>
          <a:gradFill>
            <a:gsLst>
              <a:gs pos="0">
                <a:srgbClr val="00B0F0"/>
              </a:gs>
              <a:gs pos="15000">
                <a:srgbClr val="00B0F0"/>
              </a:gs>
              <a:gs pos="31000">
                <a:srgbClr val="0070C0"/>
              </a:gs>
              <a:gs pos="63000">
                <a:srgbClr val="FFFB6C">
                  <a:alpha val="0"/>
                </a:srgbClr>
              </a:gs>
              <a:gs pos="100000">
                <a:srgbClr val="FFFB6C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37"/>
          <p:cNvSpPr/>
          <p:nvPr/>
        </p:nvSpPr>
        <p:spPr>
          <a:xfrm>
            <a:off x="560773" y="808537"/>
            <a:ext cx="1961984" cy="1961984"/>
          </a:xfrm>
          <a:prstGeom prst="ellipse">
            <a:avLst/>
          </a:prstGeom>
          <a:gradFill>
            <a:gsLst>
              <a:gs pos="0">
                <a:srgbClr val="00B0F0"/>
              </a:gs>
              <a:gs pos="15000">
                <a:srgbClr val="00B0F0"/>
              </a:gs>
              <a:gs pos="31000">
                <a:srgbClr val="0070C0"/>
              </a:gs>
              <a:gs pos="63000">
                <a:srgbClr val="FFFB6C">
                  <a:alpha val="0"/>
                </a:srgbClr>
              </a:gs>
              <a:gs pos="100000">
                <a:srgbClr val="FFFB6C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66" name="Google Shape;566;p37"/>
          <p:cNvGrpSpPr/>
          <p:nvPr/>
        </p:nvGrpSpPr>
        <p:grpSpPr>
          <a:xfrm>
            <a:off x="2634828" y="1123363"/>
            <a:ext cx="3874346" cy="3352152"/>
            <a:chOff x="935762" y="592249"/>
            <a:chExt cx="6572250" cy="5686425"/>
          </a:xfrm>
        </p:grpSpPr>
        <p:sp>
          <p:nvSpPr>
            <p:cNvPr id="567" name="Google Shape;567;p37"/>
            <p:cNvSpPr/>
            <p:nvPr/>
          </p:nvSpPr>
          <p:spPr>
            <a:xfrm>
              <a:off x="3546413" y="5468732"/>
              <a:ext cx="22225" cy="26988"/>
            </a:xfrm>
            <a:custGeom>
              <a:rect b="b" l="l" r="r" t="t"/>
              <a:pathLst>
                <a:path extrusionOk="0" h="7" w="6">
                  <a:moveTo>
                    <a:pt x="2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5"/>
                    <a:pt x="3" y="7"/>
                  </a:cubicBezTo>
                  <a:cubicBezTo>
                    <a:pt x="6" y="5"/>
                    <a:pt x="5" y="2"/>
                    <a:pt x="2" y="0"/>
                  </a:cubicBez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37"/>
            <p:cNvSpPr/>
            <p:nvPr/>
          </p:nvSpPr>
          <p:spPr>
            <a:xfrm>
              <a:off x="935762" y="1319324"/>
              <a:ext cx="2665412" cy="2079625"/>
            </a:xfrm>
            <a:custGeom>
              <a:rect b="b" l="l" r="r" t="t"/>
              <a:pathLst>
                <a:path extrusionOk="0" h="1090" w="1456">
                  <a:moveTo>
                    <a:pt x="228" y="1074"/>
                  </a:moveTo>
                  <a:lnTo>
                    <a:pt x="220" y="1064"/>
                  </a:lnTo>
                  <a:lnTo>
                    <a:pt x="208" y="1056"/>
                  </a:lnTo>
                  <a:lnTo>
                    <a:pt x="197" y="1049"/>
                  </a:lnTo>
                  <a:lnTo>
                    <a:pt x="196" y="1048"/>
                  </a:lnTo>
                  <a:lnTo>
                    <a:pt x="195" y="1047"/>
                  </a:lnTo>
                  <a:lnTo>
                    <a:pt x="195" y="1046"/>
                  </a:lnTo>
                  <a:lnTo>
                    <a:pt x="192" y="1037"/>
                  </a:lnTo>
                  <a:lnTo>
                    <a:pt x="195" y="1018"/>
                  </a:lnTo>
                  <a:lnTo>
                    <a:pt x="193" y="988"/>
                  </a:lnTo>
                  <a:lnTo>
                    <a:pt x="194" y="976"/>
                  </a:lnTo>
                  <a:lnTo>
                    <a:pt x="176" y="972"/>
                  </a:lnTo>
                  <a:lnTo>
                    <a:pt x="161" y="964"/>
                  </a:lnTo>
                  <a:lnTo>
                    <a:pt x="143" y="954"/>
                  </a:lnTo>
                  <a:lnTo>
                    <a:pt x="122" y="938"/>
                  </a:lnTo>
                  <a:lnTo>
                    <a:pt x="114" y="925"/>
                  </a:lnTo>
                  <a:lnTo>
                    <a:pt x="112" y="924"/>
                  </a:lnTo>
                  <a:lnTo>
                    <a:pt x="111" y="924"/>
                  </a:lnTo>
                  <a:lnTo>
                    <a:pt x="110" y="923"/>
                  </a:lnTo>
                  <a:lnTo>
                    <a:pt x="109" y="922"/>
                  </a:lnTo>
                  <a:lnTo>
                    <a:pt x="107" y="922"/>
                  </a:lnTo>
                  <a:lnTo>
                    <a:pt x="106" y="921"/>
                  </a:lnTo>
                  <a:lnTo>
                    <a:pt x="105" y="920"/>
                  </a:lnTo>
                  <a:lnTo>
                    <a:pt x="103" y="919"/>
                  </a:lnTo>
                  <a:lnTo>
                    <a:pt x="101" y="918"/>
                  </a:lnTo>
                  <a:lnTo>
                    <a:pt x="99" y="918"/>
                  </a:lnTo>
                  <a:lnTo>
                    <a:pt x="97" y="917"/>
                  </a:lnTo>
                  <a:lnTo>
                    <a:pt x="95" y="916"/>
                  </a:lnTo>
                  <a:lnTo>
                    <a:pt x="93" y="915"/>
                  </a:lnTo>
                  <a:lnTo>
                    <a:pt x="91" y="915"/>
                  </a:lnTo>
                  <a:lnTo>
                    <a:pt x="90" y="914"/>
                  </a:lnTo>
                  <a:lnTo>
                    <a:pt x="88" y="913"/>
                  </a:lnTo>
                  <a:lnTo>
                    <a:pt x="87" y="913"/>
                  </a:lnTo>
                  <a:lnTo>
                    <a:pt x="84" y="912"/>
                  </a:lnTo>
                  <a:lnTo>
                    <a:pt x="85" y="903"/>
                  </a:lnTo>
                  <a:lnTo>
                    <a:pt x="85" y="902"/>
                  </a:lnTo>
                  <a:lnTo>
                    <a:pt x="84" y="902"/>
                  </a:lnTo>
                  <a:lnTo>
                    <a:pt x="84" y="901"/>
                  </a:lnTo>
                  <a:lnTo>
                    <a:pt x="84" y="900"/>
                  </a:lnTo>
                  <a:lnTo>
                    <a:pt x="83" y="899"/>
                  </a:lnTo>
                  <a:lnTo>
                    <a:pt x="83" y="898"/>
                  </a:lnTo>
                  <a:lnTo>
                    <a:pt x="83" y="896"/>
                  </a:lnTo>
                  <a:lnTo>
                    <a:pt x="82" y="895"/>
                  </a:lnTo>
                  <a:lnTo>
                    <a:pt x="82" y="894"/>
                  </a:lnTo>
                  <a:lnTo>
                    <a:pt x="81" y="892"/>
                  </a:lnTo>
                  <a:lnTo>
                    <a:pt x="81" y="891"/>
                  </a:lnTo>
                  <a:lnTo>
                    <a:pt x="81" y="889"/>
                  </a:lnTo>
                  <a:lnTo>
                    <a:pt x="81" y="888"/>
                  </a:lnTo>
                  <a:lnTo>
                    <a:pt x="81" y="886"/>
                  </a:lnTo>
                  <a:lnTo>
                    <a:pt x="81" y="884"/>
                  </a:lnTo>
                  <a:lnTo>
                    <a:pt x="81" y="883"/>
                  </a:lnTo>
                  <a:lnTo>
                    <a:pt x="81" y="881"/>
                  </a:lnTo>
                  <a:lnTo>
                    <a:pt x="81" y="880"/>
                  </a:lnTo>
                  <a:lnTo>
                    <a:pt x="81" y="878"/>
                  </a:lnTo>
                  <a:lnTo>
                    <a:pt x="82" y="877"/>
                  </a:lnTo>
                  <a:lnTo>
                    <a:pt x="83" y="875"/>
                  </a:lnTo>
                  <a:lnTo>
                    <a:pt x="84" y="874"/>
                  </a:lnTo>
                  <a:lnTo>
                    <a:pt x="85" y="872"/>
                  </a:lnTo>
                  <a:lnTo>
                    <a:pt x="85" y="871"/>
                  </a:lnTo>
                  <a:lnTo>
                    <a:pt x="86" y="870"/>
                  </a:lnTo>
                  <a:lnTo>
                    <a:pt x="87" y="868"/>
                  </a:lnTo>
                  <a:lnTo>
                    <a:pt x="88" y="867"/>
                  </a:lnTo>
                  <a:lnTo>
                    <a:pt x="89" y="866"/>
                  </a:lnTo>
                  <a:lnTo>
                    <a:pt x="90" y="865"/>
                  </a:lnTo>
                  <a:lnTo>
                    <a:pt x="90" y="864"/>
                  </a:lnTo>
                  <a:lnTo>
                    <a:pt x="90" y="863"/>
                  </a:lnTo>
                  <a:lnTo>
                    <a:pt x="90" y="862"/>
                  </a:lnTo>
                  <a:lnTo>
                    <a:pt x="90" y="860"/>
                  </a:lnTo>
                  <a:lnTo>
                    <a:pt x="90" y="859"/>
                  </a:lnTo>
                  <a:lnTo>
                    <a:pt x="89" y="858"/>
                  </a:lnTo>
                  <a:lnTo>
                    <a:pt x="89" y="857"/>
                  </a:lnTo>
                  <a:lnTo>
                    <a:pt x="89" y="856"/>
                  </a:lnTo>
                  <a:lnTo>
                    <a:pt x="89" y="855"/>
                  </a:lnTo>
                  <a:lnTo>
                    <a:pt x="88" y="854"/>
                  </a:lnTo>
                  <a:lnTo>
                    <a:pt x="88" y="853"/>
                  </a:lnTo>
                  <a:lnTo>
                    <a:pt x="88" y="852"/>
                  </a:lnTo>
                  <a:lnTo>
                    <a:pt x="88" y="850"/>
                  </a:lnTo>
                  <a:lnTo>
                    <a:pt x="87" y="846"/>
                  </a:lnTo>
                  <a:lnTo>
                    <a:pt x="84" y="837"/>
                  </a:lnTo>
                  <a:lnTo>
                    <a:pt x="83" y="836"/>
                  </a:lnTo>
                  <a:lnTo>
                    <a:pt x="83" y="835"/>
                  </a:lnTo>
                  <a:lnTo>
                    <a:pt x="82" y="834"/>
                  </a:lnTo>
                  <a:lnTo>
                    <a:pt x="81" y="834"/>
                  </a:lnTo>
                  <a:lnTo>
                    <a:pt x="68" y="828"/>
                  </a:lnTo>
                  <a:lnTo>
                    <a:pt x="61" y="808"/>
                  </a:lnTo>
                  <a:lnTo>
                    <a:pt x="32" y="795"/>
                  </a:lnTo>
                  <a:lnTo>
                    <a:pt x="27" y="789"/>
                  </a:lnTo>
                  <a:lnTo>
                    <a:pt x="27" y="788"/>
                  </a:lnTo>
                  <a:lnTo>
                    <a:pt x="26" y="788"/>
                  </a:lnTo>
                  <a:lnTo>
                    <a:pt x="25" y="787"/>
                  </a:lnTo>
                  <a:lnTo>
                    <a:pt x="24" y="787"/>
                  </a:lnTo>
                  <a:lnTo>
                    <a:pt x="22" y="786"/>
                  </a:lnTo>
                  <a:lnTo>
                    <a:pt x="21" y="786"/>
                  </a:lnTo>
                  <a:lnTo>
                    <a:pt x="20" y="785"/>
                  </a:lnTo>
                  <a:lnTo>
                    <a:pt x="18" y="784"/>
                  </a:lnTo>
                  <a:lnTo>
                    <a:pt x="17" y="784"/>
                  </a:lnTo>
                  <a:lnTo>
                    <a:pt x="15" y="783"/>
                  </a:lnTo>
                  <a:lnTo>
                    <a:pt x="14" y="782"/>
                  </a:lnTo>
                  <a:lnTo>
                    <a:pt x="13" y="781"/>
                  </a:lnTo>
                  <a:lnTo>
                    <a:pt x="12" y="780"/>
                  </a:lnTo>
                  <a:lnTo>
                    <a:pt x="11" y="778"/>
                  </a:lnTo>
                  <a:lnTo>
                    <a:pt x="10" y="777"/>
                  </a:lnTo>
                  <a:lnTo>
                    <a:pt x="10" y="776"/>
                  </a:lnTo>
                  <a:lnTo>
                    <a:pt x="10" y="774"/>
                  </a:lnTo>
                  <a:lnTo>
                    <a:pt x="10" y="773"/>
                  </a:lnTo>
                  <a:lnTo>
                    <a:pt x="10" y="772"/>
                  </a:lnTo>
                  <a:lnTo>
                    <a:pt x="10" y="770"/>
                  </a:lnTo>
                  <a:lnTo>
                    <a:pt x="11" y="769"/>
                  </a:lnTo>
                  <a:lnTo>
                    <a:pt x="11" y="767"/>
                  </a:lnTo>
                  <a:lnTo>
                    <a:pt x="12" y="766"/>
                  </a:lnTo>
                  <a:lnTo>
                    <a:pt x="13" y="765"/>
                  </a:lnTo>
                  <a:lnTo>
                    <a:pt x="14" y="763"/>
                  </a:lnTo>
                  <a:lnTo>
                    <a:pt x="15" y="762"/>
                  </a:lnTo>
                  <a:lnTo>
                    <a:pt x="15" y="761"/>
                  </a:lnTo>
                  <a:lnTo>
                    <a:pt x="16" y="760"/>
                  </a:lnTo>
                  <a:lnTo>
                    <a:pt x="17" y="760"/>
                  </a:lnTo>
                  <a:lnTo>
                    <a:pt x="18" y="759"/>
                  </a:lnTo>
                  <a:lnTo>
                    <a:pt x="19" y="758"/>
                  </a:lnTo>
                  <a:lnTo>
                    <a:pt x="20" y="758"/>
                  </a:lnTo>
                  <a:lnTo>
                    <a:pt x="20" y="757"/>
                  </a:lnTo>
                  <a:lnTo>
                    <a:pt x="21" y="757"/>
                  </a:lnTo>
                  <a:lnTo>
                    <a:pt x="22" y="757"/>
                  </a:lnTo>
                  <a:lnTo>
                    <a:pt x="22" y="756"/>
                  </a:lnTo>
                  <a:lnTo>
                    <a:pt x="23" y="756"/>
                  </a:lnTo>
                  <a:lnTo>
                    <a:pt x="24" y="756"/>
                  </a:lnTo>
                  <a:lnTo>
                    <a:pt x="25" y="756"/>
                  </a:lnTo>
                  <a:lnTo>
                    <a:pt x="26" y="757"/>
                  </a:lnTo>
                  <a:lnTo>
                    <a:pt x="27" y="757"/>
                  </a:lnTo>
                  <a:lnTo>
                    <a:pt x="28" y="757"/>
                  </a:lnTo>
                  <a:lnTo>
                    <a:pt x="30" y="758"/>
                  </a:lnTo>
                  <a:lnTo>
                    <a:pt x="32" y="759"/>
                  </a:lnTo>
                  <a:lnTo>
                    <a:pt x="34" y="759"/>
                  </a:lnTo>
                  <a:lnTo>
                    <a:pt x="36" y="760"/>
                  </a:lnTo>
                  <a:lnTo>
                    <a:pt x="38" y="761"/>
                  </a:lnTo>
                  <a:lnTo>
                    <a:pt x="41" y="761"/>
                  </a:lnTo>
                  <a:lnTo>
                    <a:pt x="43" y="762"/>
                  </a:lnTo>
                  <a:lnTo>
                    <a:pt x="45" y="763"/>
                  </a:lnTo>
                  <a:lnTo>
                    <a:pt x="47" y="763"/>
                  </a:lnTo>
                  <a:lnTo>
                    <a:pt x="48" y="764"/>
                  </a:lnTo>
                  <a:lnTo>
                    <a:pt x="50" y="764"/>
                  </a:lnTo>
                  <a:lnTo>
                    <a:pt x="51" y="764"/>
                  </a:lnTo>
                  <a:lnTo>
                    <a:pt x="53" y="765"/>
                  </a:lnTo>
                  <a:lnTo>
                    <a:pt x="54" y="765"/>
                  </a:lnTo>
                  <a:lnTo>
                    <a:pt x="55" y="765"/>
                  </a:lnTo>
                  <a:lnTo>
                    <a:pt x="56" y="765"/>
                  </a:lnTo>
                  <a:lnTo>
                    <a:pt x="56" y="764"/>
                  </a:lnTo>
                  <a:lnTo>
                    <a:pt x="57" y="764"/>
                  </a:lnTo>
                  <a:lnTo>
                    <a:pt x="58" y="763"/>
                  </a:lnTo>
                  <a:lnTo>
                    <a:pt x="58" y="762"/>
                  </a:lnTo>
                  <a:lnTo>
                    <a:pt x="59" y="762"/>
                  </a:lnTo>
                  <a:lnTo>
                    <a:pt x="58" y="761"/>
                  </a:lnTo>
                  <a:lnTo>
                    <a:pt x="58" y="760"/>
                  </a:lnTo>
                  <a:lnTo>
                    <a:pt x="57" y="759"/>
                  </a:lnTo>
                  <a:lnTo>
                    <a:pt x="57" y="758"/>
                  </a:lnTo>
                  <a:lnTo>
                    <a:pt x="56" y="757"/>
                  </a:lnTo>
                  <a:lnTo>
                    <a:pt x="56" y="756"/>
                  </a:lnTo>
                  <a:lnTo>
                    <a:pt x="55" y="755"/>
                  </a:lnTo>
                  <a:lnTo>
                    <a:pt x="54" y="753"/>
                  </a:lnTo>
                  <a:lnTo>
                    <a:pt x="54" y="752"/>
                  </a:lnTo>
                  <a:lnTo>
                    <a:pt x="53" y="750"/>
                  </a:lnTo>
                  <a:lnTo>
                    <a:pt x="52" y="749"/>
                  </a:lnTo>
                  <a:lnTo>
                    <a:pt x="52" y="748"/>
                  </a:lnTo>
                  <a:lnTo>
                    <a:pt x="51" y="746"/>
                  </a:lnTo>
                  <a:lnTo>
                    <a:pt x="51" y="745"/>
                  </a:lnTo>
                  <a:lnTo>
                    <a:pt x="51" y="744"/>
                  </a:lnTo>
                  <a:lnTo>
                    <a:pt x="51" y="743"/>
                  </a:lnTo>
                  <a:lnTo>
                    <a:pt x="51" y="742"/>
                  </a:lnTo>
                  <a:lnTo>
                    <a:pt x="51" y="741"/>
                  </a:lnTo>
                  <a:lnTo>
                    <a:pt x="51" y="740"/>
                  </a:lnTo>
                  <a:lnTo>
                    <a:pt x="51" y="738"/>
                  </a:lnTo>
                  <a:lnTo>
                    <a:pt x="52" y="738"/>
                  </a:lnTo>
                  <a:lnTo>
                    <a:pt x="52" y="737"/>
                  </a:lnTo>
                  <a:lnTo>
                    <a:pt x="53" y="736"/>
                  </a:lnTo>
                  <a:lnTo>
                    <a:pt x="54" y="735"/>
                  </a:lnTo>
                  <a:lnTo>
                    <a:pt x="54" y="734"/>
                  </a:lnTo>
                  <a:lnTo>
                    <a:pt x="56" y="732"/>
                  </a:lnTo>
                  <a:lnTo>
                    <a:pt x="56" y="731"/>
                  </a:lnTo>
                  <a:lnTo>
                    <a:pt x="56" y="730"/>
                  </a:lnTo>
                  <a:lnTo>
                    <a:pt x="57" y="729"/>
                  </a:lnTo>
                  <a:lnTo>
                    <a:pt x="57" y="728"/>
                  </a:lnTo>
                  <a:lnTo>
                    <a:pt x="58" y="727"/>
                  </a:lnTo>
                  <a:lnTo>
                    <a:pt x="58" y="725"/>
                  </a:lnTo>
                  <a:lnTo>
                    <a:pt x="59" y="724"/>
                  </a:lnTo>
                  <a:lnTo>
                    <a:pt x="59" y="723"/>
                  </a:lnTo>
                  <a:lnTo>
                    <a:pt x="59" y="721"/>
                  </a:lnTo>
                  <a:lnTo>
                    <a:pt x="59" y="720"/>
                  </a:lnTo>
                  <a:lnTo>
                    <a:pt x="59" y="718"/>
                  </a:lnTo>
                  <a:lnTo>
                    <a:pt x="59" y="717"/>
                  </a:lnTo>
                  <a:lnTo>
                    <a:pt x="59" y="716"/>
                  </a:lnTo>
                  <a:lnTo>
                    <a:pt x="59" y="714"/>
                  </a:lnTo>
                  <a:lnTo>
                    <a:pt x="59" y="713"/>
                  </a:lnTo>
                  <a:lnTo>
                    <a:pt x="58" y="712"/>
                  </a:lnTo>
                  <a:lnTo>
                    <a:pt x="58" y="711"/>
                  </a:lnTo>
                  <a:lnTo>
                    <a:pt x="58" y="710"/>
                  </a:lnTo>
                  <a:lnTo>
                    <a:pt x="58" y="709"/>
                  </a:lnTo>
                  <a:lnTo>
                    <a:pt x="58" y="708"/>
                  </a:lnTo>
                  <a:lnTo>
                    <a:pt x="57" y="708"/>
                  </a:lnTo>
                  <a:lnTo>
                    <a:pt x="57" y="707"/>
                  </a:lnTo>
                  <a:lnTo>
                    <a:pt x="57" y="706"/>
                  </a:lnTo>
                  <a:lnTo>
                    <a:pt x="57" y="705"/>
                  </a:lnTo>
                  <a:lnTo>
                    <a:pt x="57" y="704"/>
                  </a:lnTo>
                  <a:lnTo>
                    <a:pt x="57" y="703"/>
                  </a:lnTo>
                  <a:lnTo>
                    <a:pt x="56" y="702"/>
                  </a:lnTo>
                  <a:lnTo>
                    <a:pt x="57" y="701"/>
                  </a:lnTo>
                  <a:lnTo>
                    <a:pt x="57" y="699"/>
                  </a:lnTo>
                  <a:lnTo>
                    <a:pt x="57" y="697"/>
                  </a:lnTo>
                  <a:lnTo>
                    <a:pt x="57" y="696"/>
                  </a:lnTo>
                  <a:lnTo>
                    <a:pt x="57" y="694"/>
                  </a:lnTo>
                  <a:lnTo>
                    <a:pt x="58" y="692"/>
                  </a:lnTo>
                  <a:lnTo>
                    <a:pt x="58" y="691"/>
                  </a:lnTo>
                  <a:lnTo>
                    <a:pt x="58" y="690"/>
                  </a:lnTo>
                  <a:lnTo>
                    <a:pt x="58" y="689"/>
                  </a:lnTo>
                  <a:lnTo>
                    <a:pt x="59" y="688"/>
                  </a:lnTo>
                  <a:lnTo>
                    <a:pt x="59" y="687"/>
                  </a:lnTo>
                  <a:lnTo>
                    <a:pt x="59" y="686"/>
                  </a:lnTo>
                  <a:lnTo>
                    <a:pt x="59" y="685"/>
                  </a:lnTo>
                  <a:lnTo>
                    <a:pt x="60" y="684"/>
                  </a:lnTo>
                  <a:lnTo>
                    <a:pt x="67" y="675"/>
                  </a:lnTo>
                  <a:lnTo>
                    <a:pt x="62" y="667"/>
                  </a:lnTo>
                  <a:lnTo>
                    <a:pt x="51" y="661"/>
                  </a:lnTo>
                  <a:lnTo>
                    <a:pt x="50" y="660"/>
                  </a:lnTo>
                  <a:lnTo>
                    <a:pt x="49" y="659"/>
                  </a:lnTo>
                  <a:lnTo>
                    <a:pt x="48" y="659"/>
                  </a:lnTo>
                  <a:lnTo>
                    <a:pt x="47" y="659"/>
                  </a:lnTo>
                  <a:lnTo>
                    <a:pt x="46" y="658"/>
                  </a:lnTo>
                  <a:lnTo>
                    <a:pt x="45" y="658"/>
                  </a:lnTo>
                  <a:lnTo>
                    <a:pt x="44" y="657"/>
                  </a:lnTo>
                  <a:lnTo>
                    <a:pt x="43" y="657"/>
                  </a:lnTo>
                  <a:lnTo>
                    <a:pt x="42" y="657"/>
                  </a:lnTo>
                  <a:lnTo>
                    <a:pt x="40" y="656"/>
                  </a:lnTo>
                  <a:lnTo>
                    <a:pt x="39" y="656"/>
                  </a:lnTo>
                  <a:lnTo>
                    <a:pt x="38" y="656"/>
                  </a:lnTo>
                  <a:lnTo>
                    <a:pt x="37" y="656"/>
                  </a:lnTo>
                  <a:lnTo>
                    <a:pt x="36" y="656"/>
                  </a:lnTo>
                  <a:lnTo>
                    <a:pt x="35" y="656"/>
                  </a:lnTo>
                  <a:lnTo>
                    <a:pt x="34" y="656"/>
                  </a:lnTo>
                  <a:lnTo>
                    <a:pt x="33" y="656"/>
                  </a:lnTo>
                  <a:lnTo>
                    <a:pt x="32" y="656"/>
                  </a:lnTo>
                  <a:lnTo>
                    <a:pt x="29" y="657"/>
                  </a:lnTo>
                  <a:lnTo>
                    <a:pt x="28" y="657"/>
                  </a:lnTo>
                  <a:lnTo>
                    <a:pt x="27" y="657"/>
                  </a:lnTo>
                  <a:lnTo>
                    <a:pt x="26" y="657"/>
                  </a:lnTo>
                  <a:lnTo>
                    <a:pt x="25" y="658"/>
                  </a:lnTo>
                  <a:lnTo>
                    <a:pt x="23" y="658"/>
                  </a:lnTo>
                  <a:lnTo>
                    <a:pt x="22" y="658"/>
                  </a:lnTo>
                  <a:lnTo>
                    <a:pt x="20" y="657"/>
                  </a:lnTo>
                  <a:lnTo>
                    <a:pt x="19" y="657"/>
                  </a:lnTo>
                  <a:lnTo>
                    <a:pt x="17" y="657"/>
                  </a:lnTo>
                  <a:lnTo>
                    <a:pt x="16" y="656"/>
                  </a:lnTo>
                  <a:lnTo>
                    <a:pt x="15" y="655"/>
                  </a:lnTo>
                  <a:lnTo>
                    <a:pt x="13" y="654"/>
                  </a:lnTo>
                  <a:lnTo>
                    <a:pt x="12" y="653"/>
                  </a:lnTo>
                  <a:lnTo>
                    <a:pt x="10" y="651"/>
                  </a:lnTo>
                  <a:lnTo>
                    <a:pt x="9" y="650"/>
                  </a:lnTo>
                  <a:lnTo>
                    <a:pt x="8" y="648"/>
                  </a:lnTo>
                  <a:lnTo>
                    <a:pt x="7" y="646"/>
                  </a:lnTo>
                  <a:lnTo>
                    <a:pt x="6" y="644"/>
                  </a:lnTo>
                  <a:lnTo>
                    <a:pt x="5" y="642"/>
                  </a:lnTo>
                  <a:lnTo>
                    <a:pt x="4" y="640"/>
                  </a:lnTo>
                  <a:lnTo>
                    <a:pt x="3" y="638"/>
                  </a:lnTo>
                  <a:lnTo>
                    <a:pt x="2" y="636"/>
                  </a:lnTo>
                  <a:lnTo>
                    <a:pt x="2" y="635"/>
                  </a:lnTo>
                  <a:lnTo>
                    <a:pt x="1" y="633"/>
                  </a:lnTo>
                  <a:lnTo>
                    <a:pt x="0" y="630"/>
                  </a:lnTo>
                  <a:lnTo>
                    <a:pt x="1" y="618"/>
                  </a:lnTo>
                  <a:lnTo>
                    <a:pt x="16" y="612"/>
                  </a:lnTo>
                  <a:lnTo>
                    <a:pt x="10" y="602"/>
                  </a:lnTo>
                  <a:lnTo>
                    <a:pt x="10" y="585"/>
                  </a:lnTo>
                  <a:lnTo>
                    <a:pt x="10" y="584"/>
                  </a:lnTo>
                  <a:lnTo>
                    <a:pt x="10" y="583"/>
                  </a:lnTo>
                  <a:lnTo>
                    <a:pt x="10" y="582"/>
                  </a:lnTo>
                  <a:lnTo>
                    <a:pt x="10" y="581"/>
                  </a:lnTo>
                  <a:lnTo>
                    <a:pt x="10" y="580"/>
                  </a:lnTo>
                  <a:lnTo>
                    <a:pt x="11" y="579"/>
                  </a:lnTo>
                  <a:lnTo>
                    <a:pt x="11" y="578"/>
                  </a:lnTo>
                  <a:lnTo>
                    <a:pt x="12" y="577"/>
                  </a:lnTo>
                  <a:lnTo>
                    <a:pt x="12" y="576"/>
                  </a:lnTo>
                  <a:lnTo>
                    <a:pt x="13" y="575"/>
                  </a:lnTo>
                  <a:lnTo>
                    <a:pt x="14" y="574"/>
                  </a:lnTo>
                  <a:lnTo>
                    <a:pt x="15" y="573"/>
                  </a:lnTo>
                  <a:lnTo>
                    <a:pt x="16" y="572"/>
                  </a:lnTo>
                  <a:lnTo>
                    <a:pt x="17" y="572"/>
                  </a:lnTo>
                  <a:lnTo>
                    <a:pt x="18" y="571"/>
                  </a:lnTo>
                  <a:lnTo>
                    <a:pt x="19" y="571"/>
                  </a:lnTo>
                  <a:lnTo>
                    <a:pt x="20" y="570"/>
                  </a:lnTo>
                  <a:lnTo>
                    <a:pt x="21" y="570"/>
                  </a:lnTo>
                  <a:lnTo>
                    <a:pt x="22" y="569"/>
                  </a:lnTo>
                  <a:lnTo>
                    <a:pt x="23" y="569"/>
                  </a:lnTo>
                  <a:lnTo>
                    <a:pt x="24" y="569"/>
                  </a:lnTo>
                  <a:lnTo>
                    <a:pt x="25" y="569"/>
                  </a:lnTo>
                  <a:lnTo>
                    <a:pt x="26" y="569"/>
                  </a:lnTo>
                  <a:lnTo>
                    <a:pt x="27" y="569"/>
                  </a:lnTo>
                  <a:lnTo>
                    <a:pt x="38" y="573"/>
                  </a:lnTo>
                  <a:lnTo>
                    <a:pt x="41" y="568"/>
                  </a:lnTo>
                  <a:lnTo>
                    <a:pt x="41" y="565"/>
                  </a:lnTo>
                  <a:lnTo>
                    <a:pt x="41" y="564"/>
                  </a:lnTo>
                  <a:lnTo>
                    <a:pt x="40" y="563"/>
                  </a:lnTo>
                  <a:lnTo>
                    <a:pt x="40" y="561"/>
                  </a:lnTo>
                  <a:lnTo>
                    <a:pt x="40" y="560"/>
                  </a:lnTo>
                  <a:lnTo>
                    <a:pt x="40" y="558"/>
                  </a:lnTo>
                  <a:lnTo>
                    <a:pt x="40" y="557"/>
                  </a:lnTo>
                  <a:lnTo>
                    <a:pt x="40" y="556"/>
                  </a:lnTo>
                  <a:lnTo>
                    <a:pt x="41" y="555"/>
                  </a:lnTo>
                  <a:lnTo>
                    <a:pt x="41" y="554"/>
                  </a:lnTo>
                  <a:lnTo>
                    <a:pt x="41" y="553"/>
                  </a:lnTo>
                  <a:lnTo>
                    <a:pt x="42" y="552"/>
                  </a:lnTo>
                  <a:lnTo>
                    <a:pt x="42" y="551"/>
                  </a:lnTo>
                  <a:lnTo>
                    <a:pt x="42" y="550"/>
                  </a:lnTo>
                  <a:lnTo>
                    <a:pt x="43" y="549"/>
                  </a:lnTo>
                  <a:lnTo>
                    <a:pt x="43" y="548"/>
                  </a:lnTo>
                  <a:lnTo>
                    <a:pt x="44" y="548"/>
                  </a:lnTo>
                  <a:lnTo>
                    <a:pt x="44" y="547"/>
                  </a:lnTo>
                  <a:lnTo>
                    <a:pt x="45" y="546"/>
                  </a:lnTo>
                  <a:lnTo>
                    <a:pt x="50" y="541"/>
                  </a:lnTo>
                  <a:lnTo>
                    <a:pt x="51" y="540"/>
                  </a:lnTo>
                  <a:lnTo>
                    <a:pt x="52" y="539"/>
                  </a:lnTo>
                  <a:lnTo>
                    <a:pt x="52" y="538"/>
                  </a:lnTo>
                  <a:lnTo>
                    <a:pt x="53" y="538"/>
                  </a:lnTo>
                  <a:lnTo>
                    <a:pt x="54" y="537"/>
                  </a:lnTo>
                  <a:lnTo>
                    <a:pt x="56" y="536"/>
                  </a:lnTo>
                  <a:lnTo>
                    <a:pt x="57" y="535"/>
                  </a:lnTo>
                  <a:lnTo>
                    <a:pt x="58" y="534"/>
                  </a:lnTo>
                  <a:lnTo>
                    <a:pt x="60" y="533"/>
                  </a:lnTo>
                  <a:lnTo>
                    <a:pt x="61" y="532"/>
                  </a:lnTo>
                  <a:lnTo>
                    <a:pt x="63" y="531"/>
                  </a:lnTo>
                  <a:lnTo>
                    <a:pt x="64" y="531"/>
                  </a:lnTo>
                  <a:lnTo>
                    <a:pt x="66" y="531"/>
                  </a:lnTo>
                  <a:lnTo>
                    <a:pt x="67" y="531"/>
                  </a:lnTo>
                  <a:lnTo>
                    <a:pt x="68" y="531"/>
                  </a:lnTo>
                  <a:lnTo>
                    <a:pt x="70" y="531"/>
                  </a:lnTo>
                  <a:lnTo>
                    <a:pt x="71" y="532"/>
                  </a:lnTo>
                  <a:lnTo>
                    <a:pt x="72" y="532"/>
                  </a:lnTo>
                  <a:lnTo>
                    <a:pt x="73" y="532"/>
                  </a:lnTo>
                  <a:lnTo>
                    <a:pt x="75" y="532"/>
                  </a:lnTo>
                  <a:lnTo>
                    <a:pt x="76" y="532"/>
                  </a:lnTo>
                  <a:lnTo>
                    <a:pt x="77" y="533"/>
                  </a:lnTo>
                  <a:lnTo>
                    <a:pt x="78" y="533"/>
                  </a:lnTo>
                  <a:lnTo>
                    <a:pt x="79" y="533"/>
                  </a:lnTo>
                  <a:lnTo>
                    <a:pt x="80" y="533"/>
                  </a:lnTo>
                  <a:lnTo>
                    <a:pt x="81" y="533"/>
                  </a:lnTo>
                  <a:lnTo>
                    <a:pt x="82" y="534"/>
                  </a:lnTo>
                  <a:lnTo>
                    <a:pt x="83" y="534"/>
                  </a:lnTo>
                  <a:lnTo>
                    <a:pt x="84" y="535"/>
                  </a:lnTo>
                  <a:lnTo>
                    <a:pt x="85" y="535"/>
                  </a:lnTo>
                  <a:lnTo>
                    <a:pt x="86" y="536"/>
                  </a:lnTo>
                  <a:lnTo>
                    <a:pt x="87" y="536"/>
                  </a:lnTo>
                  <a:lnTo>
                    <a:pt x="88" y="536"/>
                  </a:lnTo>
                  <a:lnTo>
                    <a:pt x="89" y="536"/>
                  </a:lnTo>
                  <a:lnTo>
                    <a:pt x="90" y="535"/>
                  </a:lnTo>
                  <a:lnTo>
                    <a:pt x="91" y="535"/>
                  </a:lnTo>
                  <a:lnTo>
                    <a:pt x="92" y="535"/>
                  </a:lnTo>
                  <a:lnTo>
                    <a:pt x="93" y="535"/>
                  </a:lnTo>
                  <a:lnTo>
                    <a:pt x="94" y="535"/>
                  </a:lnTo>
                  <a:lnTo>
                    <a:pt x="94" y="534"/>
                  </a:lnTo>
                  <a:lnTo>
                    <a:pt x="95" y="534"/>
                  </a:lnTo>
                  <a:lnTo>
                    <a:pt x="98" y="531"/>
                  </a:lnTo>
                  <a:lnTo>
                    <a:pt x="99" y="531"/>
                  </a:lnTo>
                  <a:lnTo>
                    <a:pt x="99" y="530"/>
                  </a:lnTo>
                  <a:lnTo>
                    <a:pt x="100" y="530"/>
                  </a:lnTo>
                  <a:lnTo>
                    <a:pt x="101" y="530"/>
                  </a:lnTo>
                  <a:lnTo>
                    <a:pt x="101" y="529"/>
                  </a:lnTo>
                  <a:lnTo>
                    <a:pt x="102" y="529"/>
                  </a:lnTo>
                  <a:lnTo>
                    <a:pt x="103" y="529"/>
                  </a:lnTo>
                  <a:lnTo>
                    <a:pt x="104" y="529"/>
                  </a:lnTo>
                  <a:lnTo>
                    <a:pt x="105" y="529"/>
                  </a:lnTo>
                  <a:lnTo>
                    <a:pt x="107" y="528"/>
                  </a:lnTo>
                  <a:lnTo>
                    <a:pt x="108" y="528"/>
                  </a:lnTo>
                  <a:lnTo>
                    <a:pt x="109" y="528"/>
                  </a:lnTo>
                  <a:lnTo>
                    <a:pt x="110" y="528"/>
                  </a:lnTo>
                  <a:lnTo>
                    <a:pt x="111" y="527"/>
                  </a:lnTo>
                  <a:lnTo>
                    <a:pt x="112" y="527"/>
                  </a:lnTo>
                  <a:lnTo>
                    <a:pt x="113" y="527"/>
                  </a:lnTo>
                  <a:lnTo>
                    <a:pt x="114" y="527"/>
                  </a:lnTo>
                  <a:lnTo>
                    <a:pt x="115" y="527"/>
                  </a:lnTo>
                  <a:lnTo>
                    <a:pt x="116" y="527"/>
                  </a:lnTo>
                  <a:lnTo>
                    <a:pt x="117" y="527"/>
                  </a:lnTo>
                  <a:lnTo>
                    <a:pt x="117" y="526"/>
                  </a:lnTo>
                  <a:lnTo>
                    <a:pt x="117" y="525"/>
                  </a:lnTo>
                  <a:lnTo>
                    <a:pt x="117" y="524"/>
                  </a:lnTo>
                  <a:lnTo>
                    <a:pt x="118" y="524"/>
                  </a:lnTo>
                  <a:lnTo>
                    <a:pt x="118" y="523"/>
                  </a:lnTo>
                  <a:lnTo>
                    <a:pt x="118" y="522"/>
                  </a:lnTo>
                  <a:lnTo>
                    <a:pt x="118" y="521"/>
                  </a:lnTo>
                  <a:lnTo>
                    <a:pt x="118" y="520"/>
                  </a:lnTo>
                  <a:lnTo>
                    <a:pt x="118" y="519"/>
                  </a:lnTo>
                  <a:lnTo>
                    <a:pt x="119" y="518"/>
                  </a:lnTo>
                  <a:lnTo>
                    <a:pt x="120" y="517"/>
                  </a:lnTo>
                  <a:lnTo>
                    <a:pt x="121" y="517"/>
                  </a:lnTo>
                  <a:lnTo>
                    <a:pt x="122" y="516"/>
                  </a:lnTo>
                  <a:lnTo>
                    <a:pt x="123" y="515"/>
                  </a:lnTo>
                  <a:lnTo>
                    <a:pt x="124" y="515"/>
                  </a:lnTo>
                  <a:lnTo>
                    <a:pt x="125" y="515"/>
                  </a:lnTo>
                  <a:lnTo>
                    <a:pt x="126" y="515"/>
                  </a:lnTo>
                  <a:lnTo>
                    <a:pt x="127" y="515"/>
                  </a:lnTo>
                  <a:lnTo>
                    <a:pt x="128" y="515"/>
                  </a:lnTo>
                  <a:lnTo>
                    <a:pt x="129" y="514"/>
                  </a:lnTo>
                  <a:lnTo>
                    <a:pt x="130" y="515"/>
                  </a:lnTo>
                  <a:lnTo>
                    <a:pt x="131" y="515"/>
                  </a:lnTo>
                  <a:lnTo>
                    <a:pt x="132" y="515"/>
                  </a:lnTo>
                  <a:lnTo>
                    <a:pt x="133" y="516"/>
                  </a:lnTo>
                  <a:lnTo>
                    <a:pt x="134" y="516"/>
                  </a:lnTo>
                  <a:lnTo>
                    <a:pt x="135" y="517"/>
                  </a:lnTo>
                  <a:lnTo>
                    <a:pt x="136" y="518"/>
                  </a:lnTo>
                  <a:lnTo>
                    <a:pt x="137" y="519"/>
                  </a:lnTo>
                  <a:lnTo>
                    <a:pt x="138" y="520"/>
                  </a:lnTo>
                  <a:lnTo>
                    <a:pt x="139" y="521"/>
                  </a:lnTo>
                  <a:lnTo>
                    <a:pt x="139" y="522"/>
                  </a:lnTo>
                  <a:lnTo>
                    <a:pt x="140" y="522"/>
                  </a:lnTo>
                  <a:lnTo>
                    <a:pt x="141" y="523"/>
                  </a:lnTo>
                  <a:lnTo>
                    <a:pt x="142" y="524"/>
                  </a:lnTo>
                  <a:lnTo>
                    <a:pt x="143" y="524"/>
                  </a:lnTo>
                  <a:lnTo>
                    <a:pt x="144" y="524"/>
                  </a:lnTo>
                  <a:lnTo>
                    <a:pt x="145" y="524"/>
                  </a:lnTo>
                  <a:lnTo>
                    <a:pt x="146" y="524"/>
                  </a:lnTo>
                  <a:lnTo>
                    <a:pt x="147" y="524"/>
                  </a:lnTo>
                  <a:lnTo>
                    <a:pt x="148" y="524"/>
                  </a:lnTo>
                  <a:lnTo>
                    <a:pt x="149" y="524"/>
                  </a:lnTo>
                  <a:lnTo>
                    <a:pt x="150" y="524"/>
                  </a:lnTo>
                  <a:lnTo>
                    <a:pt x="151" y="524"/>
                  </a:lnTo>
                  <a:lnTo>
                    <a:pt x="152" y="524"/>
                  </a:lnTo>
                  <a:lnTo>
                    <a:pt x="153" y="523"/>
                  </a:lnTo>
                  <a:lnTo>
                    <a:pt x="155" y="523"/>
                  </a:lnTo>
                  <a:lnTo>
                    <a:pt x="156" y="523"/>
                  </a:lnTo>
                  <a:lnTo>
                    <a:pt x="156" y="522"/>
                  </a:lnTo>
                  <a:lnTo>
                    <a:pt x="157" y="522"/>
                  </a:lnTo>
                  <a:lnTo>
                    <a:pt x="158" y="522"/>
                  </a:lnTo>
                  <a:lnTo>
                    <a:pt x="159" y="521"/>
                  </a:lnTo>
                  <a:lnTo>
                    <a:pt x="160" y="521"/>
                  </a:lnTo>
                  <a:lnTo>
                    <a:pt x="161" y="521"/>
                  </a:lnTo>
                  <a:lnTo>
                    <a:pt x="161" y="520"/>
                  </a:lnTo>
                  <a:lnTo>
                    <a:pt x="162" y="520"/>
                  </a:lnTo>
                  <a:lnTo>
                    <a:pt x="163" y="520"/>
                  </a:lnTo>
                  <a:lnTo>
                    <a:pt x="164" y="520"/>
                  </a:lnTo>
                  <a:lnTo>
                    <a:pt x="165" y="519"/>
                  </a:lnTo>
                  <a:lnTo>
                    <a:pt x="166" y="519"/>
                  </a:lnTo>
                  <a:lnTo>
                    <a:pt x="167" y="519"/>
                  </a:lnTo>
                  <a:lnTo>
                    <a:pt x="168" y="519"/>
                  </a:lnTo>
                  <a:lnTo>
                    <a:pt x="169" y="518"/>
                  </a:lnTo>
                  <a:lnTo>
                    <a:pt x="170" y="518"/>
                  </a:lnTo>
                  <a:lnTo>
                    <a:pt x="171" y="519"/>
                  </a:lnTo>
                  <a:lnTo>
                    <a:pt x="175" y="519"/>
                  </a:lnTo>
                  <a:lnTo>
                    <a:pt x="176" y="519"/>
                  </a:lnTo>
                  <a:lnTo>
                    <a:pt x="176" y="520"/>
                  </a:lnTo>
                  <a:lnTo>
                    <a:pt x="177" y="520"/>
                  </a:lnTo>
                  <a:lnTo>
                    <a:pt x="180" y="525"/>
                  </a:lnTo>
                  <a:lnTo>
                    <a:pt x="180" y="534"/>
                  </a:lnTo>
                  <a:lnTo>
                    <a:pt x="180" y="549"/>
                  </a:lnTo>
                  <a:lnTo>
                    <a:pt x="182" y="550"/>
                  </a:lnTo>
                  <a:lnTo>
                    <a:pt x="183" y="550"/>
                  </a:lnTo>
                  <a:lnTo>
                    <a:pt x="184" y="550"/>
                  </a:lnTo>
                  <a:lnTo>
                    <a:pt x="185" y="550"/>
                  </a:lnTo>
                  <a:lnTo>
                    <a:pt x="186" y="550"/>
                  </a:lnTo>
                  <a:lnTo>
                    <a:pt x="188" y="550"/>
                  </a:lnTo>
                  <a:lnTo>
                    <a:pt x="189" y="550"/>
                  </a:lnTo>
                  <a:lnTo>
                    <a:pt x="190" y="550"/>
                  </a:lnTo>
                  <a:lnTo>
                    <a:pt x="191" y="549"/>
                  </a:lnTo>
                  <a:lnTo>
                    <a:pt x="192" y="549"/>
                  </a:lnTo>
                  <a:lnTo>
                    <a:pt x="194" y="549"/>
                  </a:lnTo>
                  <a:lnTo>
                    <a:pt x="195" y="548"/>
                  </a:lnTo>
                  <a:lnTo>
                    <a:pt x="196" y="548"/>
                  </a:lnTo>
                  <a:lnTo>
                    <a:pt x="197" y="547"/>
                  </a:lnTo>
                  <a:lnTo>
                    <a:pt x="198" y="547"/>
                  </a:lnTo>
                  <a:lnTo>
                    <a:pt x="199" y="547"/>
                  </a:lnTo>
                  <a:lnTo>
                    <a:pt x="200" y="547"/>
                  </a:lnTo>
                  <a:lnTo>
                    <a:pt x="201" y="546"/>
                  </a:lnTo>
                  <a:lnTo>
                    <a:pt x="202" y="546"/>
                  </a:lnTo>
                  <a:lnTo>
                    <a:pt x="203" y="546"/>
                  </a:lnTo>
                  <a:lnTo>
                    <a:pt x="204" y="546"/>
                  </a:lnTo>
                  <a:lnTo>
                    <a:pt x="205" y="546"/>
                  </a:lnTo>
                  <a:lnTo>
                    <a:pt x="206" y="547"/>
                  </a:lnTo>
                  <a:lnTo>
                    <a:pt x="213" y="553"/>
                  </a:lnTo>
                  <a:lnTo>
                    <a:pt x="213" y="554"/>
                  </a:lnTo>
                  <a:lnTo>
                    <a:pt x="214" y="554"/>
                  </a:lnTo>
                  <a:lnTo>
                    <a:pt x="215" y="554"/>
                  </a:lnTo>
                  <a:lnTo>
                    <a:pt x="216" y="554"/>
                  </a:lnTo>
                  <a:lnTo>
                    <a:pt x="217" y="553"/>
                  </a:lnTo>
                  <a:lnTo>
                    <a:pt x="218" y="552"/>
                  </a:lnTo>
                  <a:lnTo>
                    <a:pt x="219" y="552"/>
                  </a:lnTo>
                  <a:lnTo>
                    <a:pt x="219" y="551"/>
                  </a:lnTo>
                  <a:lnTo>
                    <a:pt x="220" y="550"/>
                  </a:lnTo>
                  <a:lnTo>
                    <a:pt x="221" y="549"/>
                  </a:lnTo>
                  <a:lnTo>
                    <a:pt x="222" y="548"/>
                  </a:lnTo>
                  <a:lnTo>
                    <a:pt x="222" y="547"/>
                  </a:lnTo>
                  <a:lnTo>
                    <a:pt x="223" y="547"/>
                  </a:lnTo>
                  <a:lnTo>
                    <a:pt x="223" y="546"/>
                  </a:lnTo>
                  <a:lnTo>
                    <a:pt x="224" y="545"/>
                  </a:lnTo>
                  <a:lnTo>
                    <a:pt x="224" y="544"/>
                  </a:lnTo>
                  <a:lnTo>
                    <a:pt x="225" y="544"/>
                  </a:lnTo>
                  <a:lnTo>
                    <a:pt x="225" y="543"/>
                  </a:lnTo>
                  <a:lnTo>
                    <a:pt x="226" y="542"/>
                  </a:lnTo>
                  <a:lnTo>
                    <a:pt x="226" y="541"/>
                  </a:lnTo>
                  <a:lnTo>
                    <a:pt x="227" y="541"/>
                  </a:lnTo>
                  <a:lnTo>
                    <a:pt x="235" y="527"/>
                  </a:lnTo>
                  <a:lnTo>
                    <a:pt x="236" y="526"/>
                  </a:lnTo>
                  <a:lnTo>
                    <a:pt x="236" y="525"/>
                  </a:lnTo>
                  <a:lnTo>
                    <a:pt x="237" y="524"/>
                  </a:lnTo>
                  <a:lnTo>
                    <a:pt x="241" y="519"/>
                  </a:lnTo>
                  <a:lnTo>
                    <a:pt x="242" y="518"/>
                  </a:lnTo>
                  <a:lnTo>
                    <a:pt x="242" y="517"/>
                  </a:lnTo>
                  <a:lnTo>
                    <a:pt x="243" y="517"/>
                  </a:lnTo>
                  <a:lnTo>
                    <a:pt x="244" y="516"/>
                  </a:lnTo>
                  <a:lnTo>
                    <a:pt x="245" y="516"/>
                  </a:lnTo>
                  <a:lnTo>
                    <a:pt x="246" y="515"/>
                  </a:lnTo>
                  <a:lnTo>
                    <a:pt x="247" y="515"/>
                  </a:lnTo>
                  <a:lnTo>
                    <a:pt x="248" y="514"/>
                  </a:lnTo>
                  <a:lnTo>
                    <a:pt x="249" y="514"/>
                  </a:lnTo>
                  <a:lnTo>
                    <a:pt x="251" y="513"/>
                  </a:lnTo>
                  <a:lnTo>
                    <a:pt x="252" y="513"/>
                  </a:lnTo>
                  <a:lnTo>
                    <a:pt x="253" y="513"/>
                  </a:lnTo>
                  <a:lnTo>
                    <a:pt x="255" y="513"/>
                  </a:lnTo>
                  <a:lnTo>
                    <a:pt x="257" y="513"/>
                  </a:lnTo>
                  <a:lnTo>
                    <a:pt x="258" y="513"/>
                  </a:lnTo>
                  <a:lnTo>
                    <a:pt x="260" y="513"/>
                  </a:lnTo>
                  <a:lnTo>
                    <a:pt x="261" y="513"/>
                  </a:lnTo>
                  <a:lnTo>
                    <a:pt x="263" y="513"/>
                  </a:lnTo>
                  <a:lnTo>
                    <a:pt x="264" y="513"/>
                  </a:lnTo>
                  <a:lnTo>
                    <a:pt x="265" y="513"/>
                  </a:lnTo>
                  <a:lnTo>
                    <a:pt x="266" y="513"/>
                  </a:lnTo>
                  <a:lnTo>
                    <a:pt x="268" y="513"/>
                  </a:lnTo>
                  <a:lnTo>
                    <a:pt x="268" y="514"/>
                  </a:lnTo>
                  <a:lnTo>
                    <a:pt x="269" y="514"/>
                  </a:lnTo>
                  <a:lnTo>
                    <a:pt x="270" y="514"/>
                  </a:lnTo>
                  <a:lnTo>
                    <a:pt x="271" y="514"/>
                  </a:lnTo>
                  <a:lnTo>
                    <a:pt x="272" y="514"/>
                  </a:lnTo>
                  <a:lnTo>
                    <a:pt x="273" y="515"/>
                  </a:lnTo>
                  <a:lnTo>
                    <a:pt x="275" y="516"/>
                  </a:lnTo>
                  <a:lnTo>
                    <a:pt x="276" y="517"/>
                  </a:lnTo>
                  <a:lnTo>
                    <a:pt x="277" y="518"/>
                  </a:lnTo>
                  <a:lnTo>
                    <a:pt x="278" y="519"/>
                  </a:lnTo>
                  <a:lnTo>
                    <a:pt x="280" y="519"/>
                  </a:lnTo>
                  <a:lnTo>
                    <a:pt x="281" y="520"/>
                  </a:lnTo>
                  <a:lnTo>
                    <a:pt x="282" y="521"/>
                  </a:lnTo>
                  <a:lnTo>
                    <a:pt x="284" y="521"/>
                  </a:lnTo>
                  <a:lnTo>
                    <a:pt x="285" y="522"/>
                  </a:lnTo>
                  <a:lnTo>
                    <a:pt x="286" y="522"/>
                  </a:lnTo>
                  <a:lnTo>
                    <a:pt x="287" y="523"/>
                  </a:lnTo>
                  <a:lnTo>
                    <a:pt x="288" y="523"/>
                  </a:lnTo>
                  <a:lnTo>
                    <a:pt x="289" y="523"/>
                  </a:lnTo>
                  <a:lnTo>
                    <a:pt x="290" y="523"/>
                  </a:lnTo>
                  <a:lnTo>
                    <a:pt x="291" y="524"/>
                  </a:lnTo>
                  <a:lnTo>
                    <a:pt x="297" y="526"/>
                  </a:lnTo>
                  <a:lnTo>
                    <a:pt x="300" y="525"/>
                  </a:lnTo>
                  <a:lnTo>
                    <a:pt x="302" y="525"/>
                  </a:lnTo>
                  <a:lnTo>
                    <a:pt x="303" y="524"/>
                  </a:lnTo>
                  <a:lnTo>
                    <a:pt x="304" y="524"/>
                  </a:lnTo>
                  <a:lnTo>
                    <a:pt x="306" y="523"/>
                  </a:lnTo>
                  <a:lnTo>
                    <a:pt x="308" y="523"/>
                  </a:lnTo>
                  <a:lnTo>
                    <a:pt x="309" y="522"/>
                  </a:lnTo>
                  <a:lnTo>
                    <a:pt x="310" y="521"/>
                  </a:lnTo>
                  <a:lnTo>
                    <a:pt x="312" y="521"/>
                  </a:lnTo>
                  <a:lnTo>
                    <a:pt x="313" y="521"/>
                  </a:lnTo>
                  <a:lnTo>
                    <a:pt x="314" y="520"/>
                  </a:lnTo>
                  <a:lnTo>
                    <a:pt x="315" y="519"/>
                  </a:lnTo>
                  <a:lnTo>
                    <a:pt x="316" y="519"/>
                  </a:lnTo>
                  <a:lnTo>
                    <a:pt x="317" y="519"/>
                  </a:lnTo>
                  <a:lnTo>
                    <a:pt x="317" y="518"/>
                  </a:lnTo>
                  <a:lnTo>
                    <a:pt x="318" y="518"/>
                  </a:lnTo>
                  <a:lnTo>
                    <a:pt x="319" y="518"/>
                  </a:lnTo>
                  <a:lnTo>
                    <a:pt x="320" y="518"/>
                  </a:lnTo>
                  <a:lnTo>
                    <a:pt x="321" y="518"/>
                  </a:lnTo>
                  <a:lnTo>
                    <a:pt x="322" y="518"/>
                  </a:lnTo>
                  <a:lnTo>
                    <a:pt x="323" y="517"/>
                  </a:lnTo>
                  <a:lnTo>
                    <a:pt x="324" y="517"/>
                  </a:lnTo>
                  <a:lnTo>
                    <a:pt x="325" y="517"/>
                  </a:lnTo>
                  <a:lnTo>
                    <a:pt x="326" y="517"/>
                  </a:lnTo>
                  <a:lnTo>
                    <a:pt x="327" y="517"/>
                  </a:lnTo>
                  <a:lnTo>
                    <a:pt x="328" y="517"/>
                  </a:lnTo>
                  <a:lnTo>
                    <a:pt x="329" y="517"/>
                  </a:lnTo>
                  <a:lnTo>
                    <a:pt x="330" y="516"/>
                  </a:lnTo>
                  <a:lnTo>
                    <a:pt x="331" y="516"/>
                  </a:lnTo>
                  <a:lnTo>
                    <a:pt x="332" y="516"/>
                  </a:lnTo>
                  <a:lnTo>
                    <a:pt x="333" y="515"/>
                  </a:lnTo>
                  <a:lnTo>
                    <a:pt x="334" y="514"/>
                  </a:lnTo>
                  <a:lnTo>
                    <a:pt x="335" y="514"/>
                  </a:lnTo>
                  <a:lnTo>
                    <a:pt x="336" y="514"/>
                  </a:lnTo>
                  <a:lnTo>
                    <a:pt x="336" y="513"/>
                  </a:lnTo>
                  <a:lnTo>
                    <a:pt x="337" y="512"/>
                  </a:lnTo>
                  <a:lnTo>
                    <a:pt x="338" y="512"/>
                  </a:lnTo>
                  <a:lnTo>
                    <a:pt x="339" y="512"/>
                  </a:lnTo>
                  <a:lnTo>
                    <a:pt x="339" y="511"/>
                  </a:lnTo>
                  <a:lnTo>
                    <a:pt x="340" y="511"/>
                  </a:lnTo>
                  <a:lnTo>
                    <a:pt x="341" y="511"/>
                  </a:lnTo>
                  <a:lnTo>
                    <a:pt x="342" y="510"/>
                  </a:lnTo>
                  <a:lnTo>
                    <a:pt x="343" y="510"/>
                  </a:lnTo>
                  <a:lnTo>
                    <a:pt x="344" y="509"/>
                  </a:lnTo>
                  <a:lnTo>
                    <a:pt x="345" y="509"/>
                  </a:lnTo>
                  <a:lnTo>
                    <a:pt x="346" y="508"/>
                  </a:lnTo>
                  <a:lnTo>
                    <a:pt x="347" y="508"/>
                  </a:lnTo>
                  <a:lnTo>
                    <a:pt x="348" y="508"/>
                  </a:lnTo>
                  <a:lnTo>
                    <a:pt x="350" y="507"/>
                  </a:lnTo>
                  <a:lnTo>
                    <a:pt x="351" y="507"/>
                  </a:lnTo>
                  <a:lnTo>
                    <a:pt x="352" y="507"/>
                  </a:lnTo>
                  <a:lnTo>
                    <a:pt x="353" y="507"/>
                  </a:lnTo>
                  <a:lnTo>
                    <a:pt x="355" y="507"/>
                  </a:lnTo>
                  <a:lnTo>
                    <a:pt x="357" y="507"/>
                  </a:lnTo>
                  <a:lnTo>
                    <a:pt x="358" y="507"/>
                  </a:lnTo>
                  <a:lnTo>
                    <a:pt x="359" y="507"/>
                  </a:lnTo>
                  <a:lnTo>
                    <a:pt x="360" y="507"/>
                  </a:lnTo>
                  <a:lnTo>
                    <a:pt x="360" y="506"/>
                  </a:lnTo>
                  <a:lnTo>
                    <a:pt x="361" y="506"/>
                  </a:lnTo>
                  <a:lnTo>
                    <a:pt x="362" y="506"/>
                  </a:lnTo>
                  <a:lnTo>
                    <a:pt x="363" y="506"/>
                  </a:lnTo>
                  <a:lnTo>
                    <a:pt x="364" y="506"/>
                  </a:lnTo>
                  <a:lnTo>
                    <a:pt x="365" y="506"/>
                  </a:lnTo>
                  <a:lnTo>
                    <a:pt x="373" y="504"/>
                  </a:lnTo>
                  <a:lnTo>
                    <a:pt x="389" y="498"/>
                  </a:lnTo>
                  <a:lnTo>
                    <a:pt x="406" y="494"/>
                  </a:lnTo>
                  <a:lnTo>
                    <a:pt x="420" y="490"/>
                  </a:lnTo>
                  <a:lnTo>
                    <a:pt x="421" y="489"/>
                  </a:lnTo>
                  <a:lnTo>
                    <a:pt x="422" y="489"/>
                  </a:lnTo>
                  <a:lnTo>
                    <a:pt x="423" y="489"/>
                  </a:lnTo>
                  <a:lnTo>
                    <a:pt x="424" y="489"/>
                  </a:lnTo>
                  <a:lnTo>
                    <a:pt x="425" y="489"/>
                  </a:lnTo>
                  <a:lnTo>
                    <a:pt x="426" y="488"/>
                  </a:lnTo>
                  <a:lnTo>
                    <a:pt x="427" y="488"/>
                  </a:lnTo>
                  <a:lnTo>
                    <a:pt x="443" y="486"/>
                  </a:lnTo>
                  <a:lnTo>
                    <a:pt x="444" y="486"/>
                  </a:lnTo>
                  <a:lnTo>
                    <a:pt x="445" y="485"/>
                  </a:lnTo>
                  <a:lnTo>
                    <a:pt x="446" y="485"/>
                  </a:lnTo>
                  <a:lnTo>
                    <a:pt x="447" y="485"/>
                  </a:lnTo>
                  <a:lnTo>
                    <a:pt x="448" y="485"/>
                  </a:lnTo>
                  <a:lnTo>
                    <a:pt x="449" y="484"/>
                  </a:lnTo>
                  <a:lnTo>
                    <a:pt x="456" y="479"/>
                  </a:lnTo>
                  <a:lnTo>
                    <a:pt x="457" y="479"/>
                  </a:lnTo>
                  <a:lnTo>
                    <a:pt x="458" y="478"/>
                  </a:lnTo>
                  <a:lnTo>
                    <a:pt x="459" y="478"/>
                  </a:lnTo>
                  <a:lnTo>
                    <a:pt x="460" y="478"/>
                  </a:lnTo>
                  <a:lnTo>
                    <a:pt x="466" y="477"/>
                  </a:lnTo>
                  <a:lnTo>
                    <a:pt x="467" y="477"/>
                  </a:lnTo>
                  <a:lnTo>
                    <a:pt x="468" y="476"/>
                  </a:lnTo>
                  <a:lnTo>
                    <a:pt x="474" y="474"/>
                  </a:lnTo>
                  <a:lnTo>
                    <a:pt x="474" y="472"/>
                  </a:lnTo>
                  <a:lnTo>
                    <a:pt x="474" y="471"/>
                  </a:lnTo>
                  <a:lnTo>
                    <a:pt x="474" y="470"/>
                  </a:lnTo>
                  <a:lnTo>
                    <a:pt x="474" y="469"/>
                  </a:lnTo>
                  <a:lnTo>
                    <a:pt x="474" y="468"/>
                  </a:lnTo>
                  <a:lnTo>
                    <a:pt x="475" y="467"/>
                  </a:lnTo>
                  <a:lnTo>
                    <a:pt x="475" y="466"/>
                  </a:lnTo>
                  <a:lnTo>
                    <a:pt x="475" y="464"/>
                  </a:lnTo>
                  <a:lnTo>
                    <a:pt x="475" y="462"/>
                  </a:lnTo>
                  <a:lnTo>
                    <a:pt x="475" y="461"/>
                  </a:lnTo>
                  <a:lnTo>
                    <a:pt x="475" y="458"/>
                  </a:lnTo>
                  <a:lnTo>
                    <a:pt x="475" y="457"/>
                  </a:lnTo>
                  <a:lnTo>
                    <a:pt x="476" y="453"/>
                  </a:lnTo>
                  <a:lnTo>
                    <a:pt x="476" y="451"/>
                  </a:lnTo>
                  <a:lnTo>
                    <a:pt x="476" y="449"/>
                  </a:lnTo>
                  <a:lnTo>
                    <a:pt x="476" y="447"/>
                  </a:lnTo>
                  <a:lnTo>
                    <a:pt x="476" y="446"/>
                  </a:lnTo>
                  <a:lnTo>
                    <a:pt x="476" y="444"/>
                  </a:lnTo>
                  <a:lnTo>
                    <a:pt x="477" y="443"/>
                  </a:lnTo>
                  <a:lnTo>
                    <a:pt x="477" y="441"/>
                  </a:lnTo>
                  <a:lnTo>
                    <a:pt x="477" y="440"/>
                  </a:lnTo>
                  <a:lnTo>
                    <a:pt x="478" y="439"/>
                  </a:lnTo>
                  <a:lnTo>
                    <a:pt x="478" y="438"/>
                  </a:lnTo>
                  <a:lnTo>
                    <a:pt x="479" y="437"/>
                  </a:lnTo>
                  <a:lnTo>
                    <a:pt x="479" y="436"/>
                  </a:lnTo>
                  <a:lnTo>
                    <a:pt x="480" y="435"/>
                  </a:lnTo>
                  <a:lnTo>
                    <a:pt x="481" y="434"/>
                  </a:lnTo>
                  <a:lnTo>
                    <a:pt x="482" y="433"/>
                  </a:lnTo>
                  <a:lnTo>
                    <a:pt x="483" y="432"/>
                  </a:lnTo>
                  <a:lnTo>
                    <a:pt x="484" y="431"/>
                  </a:lnTo>
                  <a:lnTo>
                    <a:pt x="485" y="430"/>
                  </a:lnTo>
                  <a:lnTo>
                    <a:pt x="486" y="429"/>
                  </a:lnTo>
                  <a:lnTo>
                    <a:pt x="487" y="428"/>
                  </a:lnTo>
                  <a:lnTo>
                    <a:pt x="488" y="427"/>
                  </a:lnTo>
                  <a:lnTo>
                    <a:pt x="489" y="426"/>
                  </a:lnTo>
                  <a:lnTo>
                    <a:pt x="490" y="425"/>
                  </a:lnTo>
                  <a:lnTo>
                    <a:pt x="491" y="424"/>
                  </a:lnTo>
                  <a:lnTo>
                    <a:pt x="492" y="424"/>
                  </a:lnTo>
                  <a:lnTo>
                    <a:pt x="493" y="423"/>
                  </a:lnTo>
                  <a:lnTo>
                    <a:pt x="494" y="423"/>
                  </a:lnTo>
                  <a:lnTo>
                    <a:pt x="496" y="423"/>
                  </a:lnTo>
                  <a:lnTo>
                    <a:pt x="497" y="423"/>
                  </a:lnTo>
                  <a:lnTo>
                    <a:pt x="499" y="423"/>
                  </a:lnTo>
                  <a:lnTo>
                    <a:pt x="500" y="423"/>
                  </a:lnTo>
                  <a:lnTo>
                    <a:pt x="501" y="423"/>
                  </a:lnTo>
                  <a:lnTo>
                    <a:pt x="502" y="423"/>
                  </a:lnTo>
                  <a:lnTo>
                    <a:pt x="503" y="423"/>
                  </a:lnTo>
                  <a:lnTo>
                    <a:pt x="506" y="423"/>
                  </a:lnTo>
                  <a:lnTo>
                    <a:pt x="504" y="422"/>
                  </a:lnTo>
                  <a:lnTo>
                    <a:pt x="503" y="421"/>
                  </a:lnTo>
                  <a:lnTo>
                    <a:pt x="503" y="420"/>
                  </a:lnTo>
                  <a:lnTo>
                    <a:pt x="502" y="419"/>
                  </a:lnTo>
                  <a:lnTo>
                    <a:pt x="501" y="418"/>
                  </a:lnTo>
                  <a:lnTo>
                    <a:pt x="500" y="417"/>
                  </a:lnTo>
                  <a:lnTo>
                    <a:pt x="500" y="416"/>
                  </a:lnTo>
                  <a:lnTo>
                    <a:pt x="499" y="415"/>
                  </a:lnTo>
                  <a:lnTo>
                    <a:pt x="499" y="414"/>
                  </a:lnTo>
                  <a:lnTo>
                    <a:pt x="499" y="412"/>
                  </a:lnTo>
                  <a:lnTo>
                    <a:pt x="499" y="410"/>
                  </a:lnTo>
                  <a:lnTo>
                    <a:pt x="500" y="410"/>
                  </a:lnTo>
                  <a:lnTo>
                    <a:pt x="500" y="409"/>
                  </a:lnTo>
                  <a:lnTo>
                    <a:pt x="501" y="408"/>
                  </a:lnTo>
                  <a:lnTo>
                    <a:pt x="502" y="407"/>
                  </a:lnTo>
                  <a:lnTo>
                    <a:pt x="503" y="406"/>
                  </a:lnTo>
                  <a:lnTo>
                    <a:pt x="504" y="406"/>
                  </a:lnTo>
                  <a:lnTo>
                    <a:pt x="505" y="405"/>
                  </a:lnTo>
                  <a:lnTo>
                    <a:pt x="506" y="404"/>
                  </a:lnTo>
                  <a:lnTo>
                    <a:pt x="507" y="404"/>
                  </a:lnTo>
                  <a:lnTo>
                    <a:pt x="508" y="403"/>
                  </a:lnTo>
                  <a:lnTo>
                    <a:pt x="510" y="403"/>
                  </a:lnTo>
                  <a:lnTo>
                    <a:pt x="511" y="402"/>
                  </a:lnTo>
                  <a:lnTo>
                    <a:pt x="512" y="402"/>
                  </a:lnTo>
                  <a:lnTo>
                    <a:pt x="514" y="402"/>
                  </a:lnTo>
                  <a:lnTo>
                    <a:pt x="515" y="402"/>
                  </a:lnTo>
                  <a:lnTo>
                    <a:pt x="516" y="402"/>
                  </a:lnTo>
                  <a:lnTo>
                    <a:pt x="518" y="403"/>
                  </a:lnTo>
                  <a:lnTo>
                    <a:pt x="519" y="403"/>
                  </a:lnTo>
                  <a:lnTo>
                    <a:pt x="521" y="403"/>
                  </a:lnTo>
                  <a:lnTo>
                    <a:pt x="522" y="403"/>
                  </a:lnTo>
                  <a:lnTo>
                    <a:pt x="523" y="403"/>
                  </a:lnTo>
                  <a:lnTo>
                    <a:pt x="524" y="403"/>
                  </a:lnTo>
                  <a:lnTo>
                    <a:pt x="525" y="403"/>
                  </a:lnTo>
                  <a:lnTo>
                    <a:pt x="526" y="403"/>
                  </a:lnTo>
                  <a:lnTo>
                    <a:pt x="527" y="403"/>
                  </a:lnTo>
                  <a:lnTo>
                    <a:pt x="527" y="402"/>
                  </a:lnTo>
                  <a:lnTo>
                    <a:pt x="528" y="391"/>
                  </a:lnTo>
                  <a:lnTo>
                    <a:pt x="528" y="390"/>
                  </a:lnTo>
                  <a:lnTo>
                    <a:pt x="528" y="389"/>
                  </a:lnTo>
                  <a:lnTo>
                    <a:pt x="527" y="383"/>
                  </a:lnTo>
                  <a:lnTo>
                    <a:pt x="527" y="382"/>
                  </a:lnTo>
                  <a:lnTo>
                    <a:pt x="527" y="381"/>
                  </a:lnTo>
                  <a:lnTo>
                    <a:pt x="527" y="380"/>
                  </a:lnTo>
                  <a:lnTo>
                    <a:pt x="527" y="366"/>
                  </a:lnTo>
                  <a:lnTo>
                    <a:pt x="527" y="365"/>
                  </a:lnTo>
                  <a:lnTo>
                    <a:pt x="527" y="364"/>
                  </a:lnTo>
                  <a:lnTo>
                    <a:pt x="527" y="363"/>
                  </a:lnTo>
                  <a:lnTo>
                    <a:pt x="526" y="362"/>
                  </a:lnTo>
                  <a:lnTo>
                    <a:pt x="526" y="361"/>
                  </a:lnTo>
                  <a:lnTo>
                    <a:pt x="526" y="360"/>
                  </a:lnTo>
                  <a:lnTo>
                    <a:pt x="524" y="342"/>
                  </a:lnTo>
                  <a:lnTo>
                    <a:pt x="524" y="341"/>
                  </a:lnTo>
                  <a:lnTo>
                    <a:pt x="524" y="340"/>
                  </a:lnTo>
                  <a:lnTo>
                    <a:pt x="524" y="339"/>
                  </a:lnTo>
                  <a:lnTo>
                    <a:pt x="523" y="338"/>
                  </a:lnTo>
                  <a:lnTo>
                    <a:pt x="523" y="337"/>
                  </a:lnTo>
                  <a:lnTo>
                    <a:pt x="523" y="336"/>
                  </a:lnTo>
                  <a:lnTo>
                    <a:pt x="520" y="322"/>
                  </a:lnTo>
                  <a:lnTo>
                    <a:pt x="520" y="321"/>
                  </a:lnTo>
                  <a:lnTo>
                    <a:pt x="520" y="320"/>
                  </a:lnTo>
                  <a:lnTo>
                    <a:pt x="520" y="319"/>
                  </a:lnTo>
                  <a:lnTo>
                    <a:pt x="520" y="318"/>
                  </a:lnTo>
                  <a:lnTo>
                    <a:pt x="520" y="317"/>
                  </a:lnTo>
                  <a:lnTo>
                    <a:pt x="520" y="316"/>
                  </a:lnTo>
                  <a:lnTo>
                    <a:pt x="520" y="315"/>
                  </a:lnTo>
                  <a:lnTo>
                    <a:pt x="520" y="313"/>
                  </a:lnTo>
                  <a:lnTo>
                    <a:pt x="521" y="312"/>
                  </a:lnTo>
                  <a:lnTo>
                    <a:pt x="521" y="310"/>
                  </a:lnTo>
                  <a:lnTo>
                    <a:pt x="521" y="308"/>
                  </a:lnTo>
                  <a:lnTo>
                    <a:pt x="522" y="307"/>
                  </a:lnTo>
                  <a:lnTo>
                    <a:pt x="522" y="305"/>
                  </a:lnTo>
                  <a:lnTo>
                    <a:pt x="523" y="303"/>
                  </a:lnTo>
                  <a:lnTo>
                    <a:pt x="523" y="302"/>
                  </a:lnTo>
                  <a:lnTo>
                    <a:pt x="524" y="300"/>
                  </a:lnTo>
                  <a:lnTo>
                    <a:pt x="525" y="299"/>
                  </a:lnTo>
                  <a:lnTo>
                    <a:pt x="525" y="298"/>
                  </a:lnTo>
                  <a:lnTo>
                    <a:pt x="526" y="297"/>
                  </a:lnTo>
                  <a:lnTo>
                    <a:pt x="526" y="296"/>
                  </a:lnTo>
                  <a:lnTo>
                    <a:pt x="527" y="295"/>
                  </a:lnTo>
                  <a:lnTo>
                    <a:pt x="528" y="294"/>
                  </a:lnTo>
                  <a:lnTo>
                    <a:pt x="528" y="293"/>
                  </a:lnTo>
                  <a:lnTo>
                    <a:pt x="528" y="292"/>
                  </a:lnTo>
                  <a:lnTo>
                    <a:pt x="528" y="291"/>
                  </a:lnTo>
                  <a:lnTo>
                    <a:pt x="528" y="283"/>
                  </a:lnTo>
                  <a:lnTo>
                    <a:pt x="527" y="282"/>
                  </a:lnTo>
                  <a:lnTo>
                    <a:pt x="526" y="281"/>
                  </a:lnTo>
                  <a:lnTo>
                    <a:pt x="525" y="280"/>
                  </a:lnTo>
                  <a:lnTo>
                    <a:pt x="525" y="279"/>
                  </a:lnTo>
                  <a:lnTo>
                    <a:pt x="524" y="278"/>
                  </a:lnTo>
                  <a:lnTo>
                    <a:pt x="523" y="277"/>
                  </a:lnTo>
                  <a:lnTo>
                    <a:pt x="523" y="276"/>
                  </a:lnTo>
                  <a:lnTo>
                    <a:pt x="522" y="274"/>
                  </a:lnTo>
                  <a:lnTo>
                    <a:pt x="521" y="273"/>
                  </a:lnTo>
                  <a:lnTo>
                    <a:pt x="520" y="272"/>
                  </a:lnTo>
                  <a:lnTo>
                    <a:pt x="518" y="271"/>
                  </a:lnTo>
                  <a:lnTo>
                    <a:pt x="518" y="270"/>
                  </a:lnTo>
                  <a:lnTo>
                    <a:pt x="516" y="269"/>
                  </a:lnTo>
                  <a:lnTo>
                    <a:pt x="516" y="268"/>
                  </a:lnTo>
                  <a:lnTo>
                    <a:pt x="515" y="267"/>
                  </a:lnTo>
                  <a:lnTo>
                    <a:pt x="515" y="266"/>
                  </a:lnTo>
                  <a:lnTo>
                    <a:pt x="514" y="265"/>
                  </a:lnTo>
                  <a:lnTo>
                    <a:pt x="514" y="264"/>
                  </a:lnTo>
                  <a:lnTo>
                    <a:pt x="514" y="263"/>
                  </a:lnTo>
                  <a:lnTo>
                    <a:pt x="514" y="261"/>
                  </a:lnTo>
                  <a:lnTo>
                    <a:pt x="515" y="260"/>
                  </a:lnTo>
                  <a:lnTo>
                    <a:pt x="515" y="259"/>
                  </a:lnTo>
                  <a:lnTo>
                    <a:pt x="515" y="258"/>
                  </a:lnTo>
                  <a:lnTo>
                    <a:pt x="516" y="257"/>
                  </a:lnTo>
                  <a:lnTo>
                    <a:pt x="516" y="256"/>
                  </a:lnTo>
                  <a:lnTo>
                    <a:pt x="518" y="254"/>
                  </a:lnTo>
                  <a:lnTo>
                    <a:pt x="519" y="254"/>
                  </a:lnTo>
                  <a:lnTo>
                    <a:pt x="520" y="253"/>
                  </a:lnTo>
                  <a:lnTo>
                    <a:pt x="521" y="253"/>
                  </a:lnTo>
                  <a:lnTo>
                    <a:pt x="522" y="252"/>
                  </a:lnTo>
                  <a:lnTo>
                    <a:pt x="523" y="251"/>
                  </a:lnTo>
                  <a:lnTo>
                    <a:pt x="525" y="250"/>
                  </a:lnTo>
                  <a:lnTo>
                    <a:pt x="527" y="250"/>
                  </a:lnTo>
                  <a:lnTo>
                    <a:pt x="528" y="249"/>
                  </a:lnTo>
                  <a:lnTo>
                    <a:pt x="530" y="248"/>
                  </a:lnTo>
                  <a:lnTo>
                    <a:pt x="532" y="248"/>
                  </a:lnTo>
                  <a:lnTo>
                    <a:pt x="534" y="247"/>
                  </a:lnTo>
                  <a:lnTo>
                    <a:pt x="536" y="247"/>
                  </a:lnTo>
                  <a:lnTo>
                    <a:pt x="538" y="247"/>
                  </a:lnTo>
                  <a:lnTo>
                    <a:pt x="539" y="247"/>
                  </a:lnTo>
                  <a:lnTo>
                    <a:pt x="541" y="246"/>
                  </a:lnTo>
                  <a:lnTo>
                    <a:pt x="542" y="246"/>
                  </a:lnTo>
                  <a:lnTo>
                    <a:pt x="543" y="246"/>
                  </a:lnTo>
                  <a:lnTo>
                    <a:pt x="544" y="246"/>
                  </a:lnTo>
                  <a:lnTo>
                    <a:pt x="545" y="246"/>
                  </a:lnTo>
                  <a:lnTo>
                    <a:pt x="546" y="245"/>
                  </a:lnTo>
                  <a:lnTo>
                    <a:pt x="547" y="245"/>
                  </a:lnTo>
                  <a:lnTo>
                    <a:pt x="556" y="244"/>
                  </a:lnTo>
                  <a:lnTo>
                    <a:pt x="557" y="243"/>
                  </a:lnTo>
                  <a:lnTo>
                    <a:pt x="558" y="243"/>
                  </a:lnTo>
                  <a:lnTo>
                    <a:pt x="559" y="243"/>
                  </a:lnTo>
                  <a:lnTo>
                    <a:pt x="560" y="244"/>
                  </a:lnTo>
                  <a:lnTo>
                    <a:pt x="561" y="244"/>
                  </a:lnTo>
                  <a:lnTo>
                    <a:pt x="575" y="248"/>
                  </a:lnTo>
                  <a:lnTo>
                    <a:pt x="576" y="249"/>
                  </a:lnTo>
                  <a:lnTo>
                    <a:pt x="577" y="249"/>
                  </a:lnTo>
                  <a:lnTo>
                    <a:pt x="578" y="249"/>
                  </a:lnTo>
                  <a:lnTo>
                    <a:pt x="579" y="249"/>
                  </a:lnTo>
                  <a:lnTo>
                    <a:pt x="580" y="249"/>
                  </a:lnTo>
                  <a:lnTo>
                    <a:pt x="581" y="248"/>
                  </a:lnTo>
                  <a:lnTo>
                    <a:pt x="582" y="248"/>
                  </a:lnTo>
                  <a:lnTo>
                    <a:pt x="584" y="247"/>
                  </a:lnTo>
                  <a:lnTo>
                    <a:pt x="586" y="247"/>
                  </a:lnTo>
                  <a:lnTo>
                    <a:pt x="588" y="246"/>
                  </a:lnTo>
                  <a:lnTo>
                    <a:pt x="591" y="246"/>
                  </a:lnTo>
                  <a:lnTo>
                    <a:pt x="593" y="245"/>
                  </a:lnTo>
                  <a:lnTo>
                    <a:pt x="596" y="244"/>
                  </a:lnTo>
                  <a:lnTo>
                    <a:pt x="599" y="244"/>
                  </a:lnTo>
                  <a:lnTo>
                    <a:pt x="602" y="243"/>
                  </a:lnTo>
                  <a:lnTo>
                    <a:pt x="605" y="243"/>
                  </a:lnTo>
                  <a:lnTo>
                    <a:pt x="608" y="242"/>
                  </a:lnTo>
                  <a:lnTo>
                    <a:pt x="610" y="242"/>
                  </a:lnTo>
                  <a:lnTo>
                    <a:pt x="613" y="242"/>
                  </a:lnTo>
                  <a:lnTo>
                    <a:pt x="616" y="242"/>
                  </a:lnTo>
                  <a:lnTo>
                    <a:pt x="618" y="242"/>
                  </a:lnTo>
                  <a:lnTo>
                    <a:pt x="621" y="242"/>
                  </a:lnTo>
                  <a:lnTo>
                    <a:pt x="623" y="243"/>
                  </a:lnTo>
                  <a:lnTo>
                    <a:pt x="625" y="243"/>
                  </a:lnTo>
                  <a:lnTo>
                    <a:pt x="627" y="243"/>
                  </a:lnTo>
                  <a:lnTo>
                    <a:pt x="629" y="244"/>
                  </a:lnTo>
                  <a:lnTo>
                    <a:pt x="631" y="244"/>
                  </a:lnTo>
                  <a:lnTo>
                    <a:pt x="633" y="245"/>
                  </a:lnTo>
                  <a:lnTo>
                    <a:pt x="634" y="245"/>
                  </a:lnTo>
                  <a:lnTo>
                    <a:pt x="635" y="246"/>
                  </a:lnTo>
                  <a:lnTo>
                    <a:pt x="637" y="247"/>
                  </a:lnTo>
                  <a:lnTo>
                    <a:pt x="638" y="247"/>
                  </a:lnTo>
                  <a:lnTo>
                    <a:pt x="639" y="248"/>
                  </a:lnTo>
                  <a:lnTo>
                    <a:pt x="639" y="249"/>
                  </a:lnTo>
                  <a:lnTo>
                    <a:pt x="640" y="250"/>
                  </a:lnTo>
                  <a:lnTo>
                    <a:pt x="641" y="251"/>
                  </a:lnTo>
                  <a:lnTo>
                    <a:pt x="642" y="252"/>
                  </a:lnTo>
                  <a:lnTo>
                    <a:pt x="643" y="253"/>
                  </a:lnTo>
                  <a:lnTo>
                    <a:pt x="644" y="254"/>
                  </a:lnTo>
                  <a:lnTo>
                    <a:pt x="645" y="255"/>
                  </a:lnTo>
                  <a:lnTo>
                    <a:pt x="646" y="256"/>
                  </a:lnTo>
                  <a:lnTo>
                    <a:pt x="648" y="258"/>
                  </a:lnTo>
                  <a:lnTo>
                    <a:pt x="649" y="259"/>
                  </a:lnTo>
                  <a:lnTo>
                    <a:pt x="650" y="260"/>
                  </a:lnTo>
                  <a:lnTo>
                    <a:pt x="652" y="261"/>
                  </a:lnTo>
                  <a:lnTo>
                    <a:pt x="653" y="262"/>
                  </a:lnTo>
                  <a:lnTo>
                    <a:pt x="654" y="262"/>
                  </a:lnTo>
                  <a:lnTo>
                    <a:pt x="655" y="263"/>
                  </a:lnTo>
                  <a:lnTo>
                    <a:pt x="656" y="264"/>
                  </a:lnTo>
                  <a:lnTo>
                    <a:pt x="657" y="264"/>
                  </a:lnTo>
                  <a:lnTo>
                    <a:pt x="658" y="264"/>
                  </a:lnTo>
                  <a:lnTo>
                    <a:pt x="669" y="268"/>
                  </a:lnTo>
                  <a:lnTo>
                    <a:pt x="668" y="266"/>
                  </a:lnTo>
                  <a:lnTo>
                    <a:pt x="668" y="265"/>
                  </a:lnTo>
                  <a:lnTo>
                    <a:pt x="667" y="264"/>
                  </a:lnTo>
                  <a:lnTo>
                    <a:pt x="667" y="263"/>
                  </a:lnTo>
                  <a:lnTo>
                    <a:pt x="667" y="262"/>
                  </a:lnTo>
                  <a:lnTo>
                    <a:pt x="666" y="260"/>
                  </a:lnTo>
                  <a:lnTo>
                    <a:pt x="666" y="259"/>
                  </a:lnTo>
                  <a:lnTo>
                    <a:pt x="665" y="257"/>
                  </a:lnTo>
                  <a:lnTo>
                    <a:pt x="664" y="256"/>
                  </a:lnTo>
                  <a:lnTo>
                    <a:pt x="663" y="254"/>
                  </a:lnTo>
                  <a:lnTo>
                    <a:pt x="662" y="252"/>
                  </a:lnTo>
                  <a:lnTo>
                    <a:pt x="661" y="251"/>
                  </a:lnTo>
                  <a:lnTo>
                    <a:pt x="660" y="249"/>
                  </a:lnTo>
                  <a:lnTo>
                    <a:pt x="659" y="247"/>
                  </a:lnTo>
                  <a:lnTo>
                    <a:pt x="658" y="245"/>
                  </a:lnTo>
                  <a:lnTo>
                    <a:pt x="657" y="244"/>
                  </a:lnTo>
                  <a:lnTo>
                    <a:pt x="657" y="242"/>
                  </a:lnTo>
                  <a:lnTo>
                    <a:pt x="656" y="240"/>
                  </a:lnTo>
                  <a:lnTo>
                    <a:pt x="656" y="239"/>
                  </a:lnTo>
                  <a:lnTo>
                    <a:pt x="656" y="237"/>
                  </a:lnTo>
                  <a:lnTo>
                    <a:pt x="656" y="235"/>
                  </a:lnTo>
                  <a:lnTo>
                    <a:pt x="656" y="234"/>
                  </a:lnTo>
                  <a:lnTo>
                    <a:pt x="656" y="233"/>
                  </a:lnTo>
                  <a:lnTo>
                    <a:pt x="656" y="232"/>
                  </a:lnTo>
                  <a:lnTo>
                    <a:pt x="657" y="231"/>
                  </a:lnTo>
                  <a:lnTo>
                    <a:pt x="657" y="229"/>
                  </a:lnTo>
                  <a:lnTo>
                    <a:pt x="666" y="213"/>
                  </a:lnTo>
                  <a:lnTo>
                    <a:pt x="669" y="208"/>
                  </a:lnTo>
                  <a:lnTo>
                    <a:pt x="669" y="207"/>
                  </a:lnTo>
                  <a:lnTo>
                    <a:pt x="671" y="205"/>
                  </a:lnTo>
                  <a:lnTo>
                    <a:pt x="672" y="203"/>
                  </a:lnTo>
                  <a:lnTo>
                    <a:pt x="673" y="201"/>
                  </a:lnTo>
                  <a:lnTo>
                    <a:pt x="674" y="199"/>
                  </a:lnTo>
                  <a:lnTo>
                    <a:pt x="676" y="197"/>
                  </a:lnTo>
                  <a:lnTo>
                    <a:pt x="677" y="195"/>
                  </a:lnTo>
                  <a:lnTo>
                    <a:pt x="679" y="193"/>
                  </a:lnTo>
                  <a:lnTo>
                    <a:pt x="680" y="190"/>
                  </a:lnTo>
                  <a:lnTo>
                    <a:pt x="682" y="188"/>
                  </a:lnTo>
                  <a:lnTo>
                    <a:pt x="683" y="186"/>
                  </a:lnTo>
                  <a:lnTo>
                    <a:pt x="685" y="183"/>
                  </a:lnTo>
                  <a:lnTo>
                    <a:pt x="686" y="182"/>
                  </a:lnTo>
                  <a:lnTo>
                    <a:pt x="687" y="180"/>
                  </a:lnTo>
                  <a:lnTo>
                    <a:pt x="688" y="179"/>
                  </a:lnTo>
                  <a:lnTo>
                    <a:pt x="690" y="175"/>
                  </a:lnTo>
                  <a:lnTo>
                    <a:pt x="697" y="164"/>
                  </a:lnTo>
                  <a:lnTo>
                    <a:pt x="706" y="145"/>
                  </a:lnTo>
                  <a:lnTo>
                    <a:pt x="707" y="144"/>
                  </a:lnTo>
                  <a:lnTo>
                    <a:pt x="708" y="143"/>
                  </a:lnTo>
                  <a:lnTo>
                    <a:pt x="708" y="142"/>
                  </a:lnTo>
                  <a:lnTo>
                    <a:pt x="708" y="141"/>
                  </a:lnTo>
                  <a:lnTo>
                    <a:pt x="709" y="141"/>
                  </a:lnTo>
                  <a:lnTo>
                    <a:pt x="709" y="140"/>
                  </a:lnTo>
                  <a:lnTo>
                    <a:pt x="710" y="139"/>
                  </a:lnTo>
                  <a:lnTo>
                    <a:pt x="710" y="138"/>
                  </a:lnTo>
                  <a:lnTo>
                    <a:pt x="711" y="137"/>
                  </a:lnTo>
                  <a:lnTo>
                    <a:pt x="713" y="134"/>
                  </a:lnTo>
                  <a:lnTo>
                    <a:pt x="715" y="132"/>
                  </a:lnTo>
                  <a:lnTo>
                    <a:pt x="716" y="131"/>
                  </a:lnTo>
                  <a:lnTo>
                    <a:pt x="718" y="129"/>
                  </a:lnTo>
                  <a:lnTo>
                    <a:pt x="719" y="127"/>
                  </a:lnTo>
                  <a:lnTo>
                    <a:pt x="722" y="123"/>
                  </a:lnTo>
                  <a:lnTo>
                    <a:pt x="723" y="121"/>
                  </a:lnTo>
                  <a:lnTo>
                    <a:pt x="725" y="120"/>
                  </a:lnTo>
                  <a:lnTo>
                    <a:pt x="726" y="118"/>
                  </a:lnTo>
                  <a:lnTo>
                    <a:pt x="727" y="117"/>
                  </a:lnTo>
                  <a:lnTo>
                    <a:pt x="728" y="115"/>
                  </a:lnTo>
                  <a:lnTo>
                    <a:pt x="730" y="114"/>
                  </a:lnTo>
                  <a:lnTo>
                    <a:pt x="731" y="113"/>
                  </a:lnTo>
                  <a:lnTo>
                    <a:pt x="732" y="113"/>
                  </a:lnTo>
                  <a:lnTo>
                    <a:pt x="734" y="112"/>
                  </a:lnTo>
                  <a:lnTo>
                    <a:pt x="735" y="112"/>
                  </a:lnTo>
                  <a:lnTo>
                    <a:pt x="737" y="112"/>
                  </a:lnTo>
                  <a:lnTo>
                    <a:pt x="739" y="113"/>
                  </a:lnTo>
                  <a:lnTo>
                    <a:pt x="740" y="113"/>
                  </a:lnTo>
                  <a:lnTo>
                    <a:pt x="743" y="115"/>
                  </a:lnTo>
                  <a:lnTo>
                    <a:pt x="745" y="116"/>
                  </a:lnTo>
                  <a:lnTo>
                    <a:pt x="748" y="118"/>
                  </a:lnTo>
                  <a:lnTo>
                    <a:pt x="752" y="121"/>
                  </a:lnTo>
                  <a:lnTo>
                    <a:pt x="755" y="124"/>
                  </a:lnTo>
                  <a:lnTo>
                    <a:pt x="759" y="127"/>
                  </a:lnTo>
                  <a:lnTo>
                    <a:pt x="762" y="130"/>
                  </a:lnTo>
                  <a:lnTo>
                    <a:pt x="766" y="132"/>
                  </a:lnTo>
                  <a:lnTo>
                    <a:pt x="769" y="135"/>
                  </a:lnTo>
                  <a:lnTo>
                    <a:pt x="773" y="137"/>
                  </a:lnTo>
                  <a:lnTo>
                    <a:pt x="776" y="139"/>
                  </a:lnTo>
                  <a:lnTo>
                    <a:pt x="778" y="141"/>
                  </a:lnTo>
                  <a:lnTo>
                    <a:pt x="781" y="142"/>
                  </a:lnTo>
                  <a:lnTo>
                    <a:pt x="783" y="142"/>
                  </a:lnTo>
                  <a:lnTo>
                    <a:pt x="784" y="143"/>
                  </a:lnTo>
                  <a:lnTo>
                    <a:pt x="786" y="144"/>
                  </a:lnTo>
                  <a:lnTo>
                    <a:pt x="787" y="144"/>
                  </a:lnTo>
                  <a:lnTo>
                    <a:pt x="788" y="144"/>
                  </a:lnTo>
                  <a:lnTo>
                    <a:pt x="791" y="145"/>
                  </a:lnTo>
                  <a:lnTo>
                    <a:pt x="805" y="147"/>
                  </a:lnTo>
                  <a:lnTo>
                    <a:pt x="818" y="149"/>
                  </a:lnTo>
                  <a:lnTo>
                    <a:pt x="819" y="149"/>
                  </a:lnTo>
                  <a:lnTo>
                    <a:pt x="820" y="150"/>
                  </a:lnTo>
                  <a:lnTo>
                    <a:pt x="821" y="150"/>
                  </a:lnTo>
                  <a:lnTo>
                    <a:pt x="822" y="150"/>
                  </a:lnTo>
                  <a:lnTo>
                    <a:pt x="829" y="152"/>
                  </a:lnTo>
                  <a:lnTo>
                    <a:pt x="830" y="152"/>
                  </a:lnTo>
                  <a:lnTo>
                    <a:pt x="831" y="152"/>
                  </a:lnTo>
                  <a:lnTo>
                    <a:pt x="831" y="153"/>
                  </a:lnTo>
                  <a:lnTo>
                    <a:pt x="835" y="157"/>
                  </a:lnTo>
                  <a:lnTo>
                    <a:pt x="836" y="158"/>
                  </a:lnTo>
                  <a:lnTo>
                    <a:pt x="836" y="159"/>
                  </a:lnTo>
                  <a:lnTo>
                    <a:pt x="836" y="160"/>
                  </a:lnTo>
                  <a:lnTo>
                    <a:pt x="836" y="161"/>
                  </a:lnTo>
                  <a:lnTo>
                    <a:pt x="837" y="161"/>
                  </a:lnTo>
                  <a:lnTo>
                    <a:pt x="837" y="162"/>
                  </a:lnTo>
                  <a:lnTo>
                    <a:pt x="838" y="163"/>
                  </a:lnTo>
                  <a:lnTo>
                    <a:pt x="839" y="164"/>
                  </a:lnTo>
                  <a:lnTo>
                    <a:pt x="840" y="164"/>
                  </a:lnTo>
                  <a:lnTo>
                    <a:pt x="841" y="164"/>
                  </a:lnTo>
                  <a:lnTo>
                    <a:pt x="842" y="165"/>
                  </a:lnTo>
                  <a:lnTo>
                    <a:pt x="843" y="165"/>
                  </a:lnTo>
                  <a:lnTo>
                    <a:pt x="844" y="165"/>
                  </a:lnTo>
                  <a:lnTo>
                    <a:pt x="845" y="164"/>
                  </a:lnTo>
                  <a:lnTo>
                    <a:pt x="853" y="160"/>
                  </a:lnTo>
                  <a:lnTo>
                    <a:pt x="864" y="156"/>
                  </a:lnTo>
                  <a:lnTo>
                    <a:pt x="865" y="156"/>
                  </a:lnTo>
                  <a:lnTo>
                    <a:pt x="866" y="156"/>
                  </a:lnTo>
                  <a:lnTo>
                    <a:pt x="866" y="155"/>
                  </a:lnTo>
                  <a:lnTo>
                    <a:pt x="867" y="155"/>
                  </a:lnTo>
                  <a:lnTo>
                    <a:pt x="867" y="154"/>
                  </a:lnTo>
                  <a:lnTo>
                    <a:pt x="868" y="154"/>
                  </a:lnTo>
                  <a:lnTo>
                    <a:pt x="869" y="153"/>
                  </a:lnTo>
                  <a:lnTo>
                    <a:pt x="870" y="152"/>
                  </a:lnTo>
                  <a:lnTo>
                    <a:pt x="871" y="151"/>
                  </a:lnTo>
                  <a:lnTo>
                    <a:pt x="871" y="149"/>
                  </a:lnTo>
                  <a:lnTo>
                    <a:pt x="872" y="148"/>
                  </a:lnTo>
                  <a:lnTo>
                    <a:pt x="872" y="147"/>
                  </a:lnTo>
                  <a:lnTo>
                    <a:pt x="872" y="146"/>
                  </a:lnTo>
                  <a:lnTo>
                    <a:pt x="872" y="145"/>
                  </a:lnTo>
                  <a:lnTo>
                    <a:pt x="873" y="143"/>
                  </a:lnTo>
                  <a:lnTo>
                    <a:pt x="873" y="142"/>
                  </a:lnTo>
                  <a:lnTo>
                    <a:pt x="873" y="141"/>
                  </a:lnTo>
                  <a:lnTo>
                    <a:pt x="873" y="140"/>
                  </a:lnTo>
                  <a:lnTo>
                    <a:pt x="873" y="138"/>
                  </a:lnTo>
                  <a:lnTo>
                    <a:pt x="875" y="111"/>
                  </a:lnTo>
                  <a:lnTo>
                    <a:pt x="876" y="96"/>
                  </a:lnTo>
                  <a:lnTo>
                    <a:pt x="876" y="95"/>
                  </a:lnTo>
                  <a:lnTo>
                    <a:pt x="876" y="94"/>
                  </a:lnTo>
                  <a:lnTo>
                    <a:pt x="876" y="93"/>
                  </a:lnTo>
                  <a:lnTo>
                    <a:pt x="877" y="92"/>
                  </a:lnTo>
                  <a:lnTo>
                    <a:pt x="877" y="91"/>
                  </a:lnTo>
                  <a:lnTo>
                    <a:pt x="877" y="90"/>
                  </a:lnTo>
                  <a:lnTo>
                    <a:pt x="877" y="89"/>
                  </a:lnTo>
                  <a:lnTo>
                    <a:pt x="877" y="88"/>
                  </a:lnTo>
                  <a:lnTo>
                    <a:pt x="878" y="86"/>
                  </a:lnTo>
                  <a:lnTo>
                    <a:pt x="878" y="84"/>
                  </a:lnTo>
                  <a:lnTo>
                    <a:pt x="879" y="83"/>
                  </a:lnTo>
                  <a:lnTo>
                    <a:pt x="879" y="81"/>
                  </a:lnTo>
                  <a:lnTo>
                    <a:pt x="880" y="79"/>
                  </a:lnTo>
                  <a:lnTo>
                    <a:pt x="880" y="77"/>
                  </a:lnTo>
                  <a:lnTo>
                    <a:pt x="881" y="75"/>
                  </a:lnTo>
                  <a:lnTo>
                    <a:pt x="882" y="73"/>
                  </a:lnTo>
                  <a:lnTo>
                    <a:pt x="883" y="71"/>
                  </a:lnTo>
                  <a:lnTo>
                    <a:pt x="883" y="69"/>
                  </a:lnTo>
                  <a:lnTo>
                    <a:pt x="884" y="68"/>
                  </a:lnTo>
                  <a:lnTo>
                    <a:pt x="885" y="66"/>
                  </a:lnTo>
                  <a:lnTo>
                    <a:pt x="886" y="64"/>
                  </a:lnTo>
                  <a:lnTo>
                    <a:pt x="888" y="62"/>
                  </a:lnTo>
                  <a:lnTo>
                    <a:pt x="889" y="60"/>
                  </a:lnTo>
                  <a:lnTo>
                    <a:pt x="890" y="58"/>
                  </a:lnTo>
                  <a:lnTo>
                    <a:pt x="891" y="57"/>
                  </a:lnTo>
                  <a:lnTo>
                    <a:pt x="893" y="55"/>
                  </a:lnTo>
                  <a:lnTo>
                    <a:pt x="894" y="53"/>
                  </a:lnTo>
                  <a:lnTo>
                    <a:pt x="896" y="52"/>
                  </a:lnTo>
                  <a:lnTo>
                    <a:pt x="897" y="51"/>
                  </a:lnTo>
                  <a:lnTo>
                    <a:pt x="899" y="50"/>
                  </a:lnTo>
                  <a:lnTo>
                    <a:pt x="900" y="49"/>
                  </a:lnTo>
                  <a:lnTo>
                    <a:pt x="902" y="49"/>
                  </a:lnTo>
                  <a:lnTo>
                    <a:pt x="904" y="48"/>
                  </a:lnTo>
                  <a:lnTo>
                    <a:pt x="906" y="48"/>
                  </a:lnTo>
                  <a:lnTo>
                    <a:pt x="908" y="48"/>
                  </a:lnTo>
                  <a:lnTo>
                    <a:pt x="910" y="48"/>
                  </a:lnTo>
                  <a:lnTo>
                    <a:pt x="913" y="48"/>
                  </a:lnTo>
                  <a:lnTo>
                    <a:pt x="915" y="48"/>
                  </a:lnTo>
                  <a:lnTo>
                    <a:pt x="918" y="48"/>
                  </a:lnTo>
                  <a:lnTo>
                    <a:pt x="921" y="48"/>
                  </a:lnTo>
                  <a:lnTo>
                    <a:pt x="924" y="49"/>
                  </a:lnTo>
                  <a:lnTo>
                    <a:pt x="927" y="49"/>
                  </a:lnTo>
                  <a:lnTo>
                    <a:pt x="929" y="49"/>
                  </a:lnTo>
                  <a:lnTo>
                    <a:pt x="932" y="49"/>
                  </a:lnTo>
                  <a:lnTo>
                    <a:pt x="934" y="49"/>
                  </a:lnTo>
                  <a:lnTo>
                    <a:pt x="936" y="49"/>
                  </a:lnTo>
                  <a:lnTo>
                    <a:pt x="938" y="48"/>
                  </a:lnTo>
                  <a:lnTo>
                    <a:pt x="939" y="48"/>
                  </a:lnTo>
                  <a:lnTo>
                    <a:pt x="941" y="47"/>
                  </a:lnTo>
                  <a:lnTo>
                    <a:pt x="942" y="47"/>
                  </a:lnTo>
                  <a:lnTo>
                    <a:pt x="943" y="47"/>
                  </a:lnTo>
                  <a:lnTo>
                    <a:pt x="944" y="46"/>
                  </a:lnTo>
                  <a:lnTo>
                    <a:pt x="946" y="45"/>
                  </a:lnTo>
                  <a:lnTo>
                    <a:pt x="947" y="44"/>
                  </a:lnTo>
                  <a:lnTo>
                    <a:pt x="948" y="44"/>
                  </a:lnTo>
                  <a:lnTo>
                    <a:pt x="948" y="43"/>
                  </a:lnTo>
                  <a:lnTo>
                    <a:pt x="949" y="43"/>
                  </a:lnTo>
                  <a:lnTo>
                    <a:pt x="950" y="42"/>
                  </a:lnTo>
                  <a:lnTo>
                    <a:pt x="951" y="41"/>
                  </a:lnTo>
                  <a:lnTo>
                    <a:pt x="952" y="40"/>
                  </a:lnTo>
                  <a:lnTo>
                    <a:pt x="952" y="39"/>
                  </a:lnTo>
                  <a:lnTo>
                    <a:pt x="953" y="38"/>
                  </a:lnTo>
                  <a:lnTo>
                    <a:pt x="953" y="37"/>
                  </a:lnTo>
                  <a:lnTo>
                    <a:pt x="954" y="36"/>
                  </a:lnTo>
                  <a:lnTo>
                    <a:pt x="954" y="35"/>
                  </a:lnTo>
                  <a:lnTo>
                    <a:pt x="954" y="34"/>
                  </a:lnTo>
                  <a:lnTo>
                    <a:pt x="954" y="33"/>
                  </a:lnTo>
                  <a:lnTo>
                    <a:pt x="954" y="32"/>
                  </a:lnTo>
                  <a:lnTo>
                    <a:pt x="954" y="31"/>
                  </a:lnTo>
                  <a:lnTo>
                    <a:pt x="954" y="30"/>
                  </a:lnTo>
                  <a:lnTo>
                    <a:pt x="954" y="29"/>
                  </a:lnTo>
                  <a:lnTo>
                    <a:pt x="954" y="28"/>
                  </a:lnTo>
                  <a:lnTo>
                    <a:pt x="953" y="27"/>
                  </a:lnTo>
                  <a:lnTo>
                    <a:pt x="953" y="26"/>
                  </a:lnTo>
                  <a:lnTo>
                    <a:pt x="953" y="25"/>
                  </a:lnTo>
                  <a:lnTo>
                    <a:pt x="952" y="24"/>
                  </a:lnTo>
                  <a:lnTo>
                    <a:pt x="952" y="23"/>
                  </a:lnTo>
                  <a:lnTo>
                    <a:pt x="952" y="22"/>
                  </a:lnTo>
                  <a:lnTo>
                    <a:pt x="952" y="21"/>
                  </a:lnTo>
                  <a:lnTo>
                    <a:pt x="952" y="20"/>
                  </a:lnTo>
                  <a:lnTo>
                    <a:pt x="952" y="19"/>
                  </a:lnTo>
                  <a:lnTo>
                    <a:pt x="952" y="17"/>
                  </a:lnTo>
                  <a:lnTo>
                    <a:pt x="953" y="16"/>
                  </a:lnTo>
                  <a:lnTo>
                    <a:pt x="954" y="15"/>
                  </a:lnTo>
                  <a:lnTo>
                    <a:pt x="955" y="13"/>
                  </a:lnTo>
                  <a:lnTo>
                    <a:pt x="956" y="12"/>
                  </a:lnTo>
                  <a:lnTo>
                    <a:pt x="958" y="10"/>
                  </a:lnTo>
                  <a:lnTo>
                    <a:pt x="960" y="9"/>
                  </a:lnTo>
                  <a:lnTo>
                    <a:pt x="962" y="7"/>
                  </a:lnTo>
                  <a:lnTo>
                    <a:pt x="964" y="6"/>
                  </a:lnTo>
                  <a:lnTo>
                    <a:pt x="966" y="4"/>
                  </a:lnTo>
                  <a:lnTo>
                    <a:pt x="969" y="3"/>
                  </a:lnTo>
                  <a:lnTo>
                    <a:pt x="971" y="2"/>
                  </a:lnTo>
                  <a:lnTo>
                    <a:pt x="973" y="1"/>
                  </a:lnTo>
                  <a:lnTo>
                    <a:pt x="974" y="1"/>
                  </a:lnTo>
                  <a:lnTo>
                    <a:pt x="976" y="0"/>
                  </a:lnTo>
                  <a:lnTo>
                    <a:pt x="978" y="0"/>
                  </a:lnTo>
                  <a:lnTo>
                    <a:pt x="979" y="0"/>
                  </a:lnTo>
                  <a:lnTo>
                    <a:pt x="981" y="0"/>
                  </a:lnTo>
                  <a:lnTo>
                    <a:pt x="982" y="1"/>
                  </a:lnTo>
                  <a:lnTo>
                    <a:pt x="984" y="1"/>
                  </a:lnTo>
                  <a:lnTo>
                    <a:pt x="986" y="2"/>
                  </a:lnTo>
                  <a:lnTo>
                    <a:pt x="988" y="2"/>
                  </a:lnTo>
                  <a:lnTo>
                    <a:pt x="990" y="3"/>
                  </a:lnTo>
                  <a:lnTo>
                    <a:pt x="993" y="4"/>
                  </a:lnTo>
                  <a:lnTo>
                    <a:pt x="995" y="5"/>
                  </a:lnTo>
                  <a:lnTo>
                    <a:pt x="997" y="6"/>
                  </a:lnTo>
                  <a:lnTo>
                    <a:pt x="1000" y="6"/>
                  </a:lnTo>
                  <a:lnTo>
                    <a:pt x="1002" y="7"/>
                  </a:lnTo>
                  <a:lnTo>
                    <a:pt x="1004" y="7"/>
                  </a:lnTo>
                  <a:lnTo>
                    <a:pt x="1006" y="7"/>
                  </a:lnTo>
                  <a:lnTo>
                    <a:pt x="1008" y="7"/>
                  </a:lnTo>
                  <a:lnTo>
                    <a:pt x="1010" y="7"/>
                  </a:lnTo>
                  <a:lnTo>
                    <a:pt x="1012" y="7"/>
                  </a:lnTo>
                  <a:lnTo>
                    <a:pt x="1014" y="6"/>
                  </a:lnTo>
                  <a:lnTo>
                    <a:pt x="1015" y="6"/>
                  </a:lnTo>
                  <a:lnTo>
                    <a:pt x="1017" y="6"/>
                  </a:lnTo>
                  <a:lnTo>
                    <a:pt x="1018" y="6"/>
                  </a:lnTo>
                  <a:lnTo>
                    <a:pt x="1020" y="6"/>
                  </a:lnTo>
                  <a:lnTo>
                    <a:pt x="1021" y="6"/>
                  </a:lnTo>
                  <a:lnTo>
                    <a:pt x="1022" y="6"/>
                  </a:lnTo>
                  <a:lnTo>
                    <a:pt x="1024" y="6"/>
                  </a:lnTo>
                  <a:lnTo>
                    <a:pt x="1025" y="7"/>
                  </a:lnTo>
                  <a:lnTo>
                    <a:pt x="1026" y="7"/>
                  </a:lnTo>
                  <a:lnTo>
                    <a:pt x="1027" y="8"/>
                  </a:lnTo>
                  <a:lnTo>
                    <a:pt x="1028" y="9"/>
                  </a:lnTo>
                  <a:lnTo>
                    <a:pt x="1029" y="10"/>
                  </a:lnTo>
                  <a:lnTo>
                    <a:pt x="1030" y="11"/>
                  </a:lnTo>
                  <a:lnTo>
                    <a:pt x="1031" y="11"/>
                  </a:lnTo>
                  <a:lnTo>
                    <a:pt x="1032" y="12"/>
                  </a:lnTo>
                  <a:lnTo>
                    <a:pt x="1032" y="13"/>
                  </a:lnTo>
                  <a:lnTo>
                    <a:pt x="1033" y="14"/>
                  </a:lnTo>
                  <a:lnTo>
                    <a:pt x="1033" y="15"/>
                  </a:lnTo>
                  <a:lnTo>
                    <a:pt x="1034" y="15"/>
                  </a:lnTo>
                  <a:lnTo>
                    <a:pt x="1034" y="16"/>
                  </a:lnTo>
                  <a:lnTo>
                    <a:pt x="1034" y="17"/>
                  </a:lnTo>
                  <a:lnTo>
                    <a:pt x="1034" y="18"/>
                  </a:lnTo>
                  <a:lnTo>
                    <a:pt x="1034" y="19"/>
                  </a:lnTo>
                  <a:lnTo>
                    <a:pt x="1034" y="20"/>
                  </a:lnTo>
                  <a:lnTo>
                    <a:pt x="1034" y="21"/>
                  </a:lnTo>
                  <a:lnTo>
                    <a:pt x="1034" y="22"/>
                  </a:lnTo>
                  <a:lnTo>
                    <a:pt x="1034" y="23"/>
                  </a:lnTo>
                  <a:lnTo>
                    <a:pt x="1034" y="25"/>
                  </a:lnTo>
                  <a:lnTo>
                    <a:pt x="1034" y="26"/>
                  </a:lnTo>
                  <a:lnTo>
                    <a:pt x="1034" y="28"/>
                  </a:lnTo>
                  <a:lnTo>
                    <a:pt x="1034" y="29"/>
                  </a:lnTo>
                  <a:lnTo>
                    <a:pt x="1033" y="30"/>
                  </a:lnTo>
                  <a:lnTo>
                    <a:pt x="1033" y="31"/>
                  </a:lnTo>
                  <a:lnTo>
                    <a:pt x="1032" y="32"/>
                  </a:lnTo>
                  <a:lnTo>
                    <a:pt x="1032" y="33"/>
                  </a:lnTo>
                  <a:lnTo>
                    <a:pt x="1031" y="34"/>
                  </a:lnTo>
                  <a:lnTo>
                    <a:pt x="1031" y="35"/>
                  </a:lnTo>
                  <a:lnTo>
                    <a:pt x="1030" y="36"/>
                  </a:lnTo>
                  <a:lnTo>
                    <a:pt x="1030" y="37"/>
                  </a:lnTo>
                  <a:lnTo>
                    <a:pt x="1030" y="38"/>
                  </a:lnTo>
                  <a:lnTo>
                    <a:pt x="1030" y="39"/>
                  </a:lnTo>
                  <a:lnTo>
                    <a:pt x="1031" y="40"/>
                  </a:lnTo>
                  <a:lnTo>
                    <a:pt x="1032" y="41"/>
                  </a:lnTo>
                  <a:lnTo>
                    <a:pt x="1032" y="42"/>
                  </a:lnTo>
                  <a:lnTo>
                    <a:pt x="1033" y="43"/>
                  </a:lnTo>
                  <a:lnTo>
                    <a:pt x="1034" y="45"/>
                  </a:lnTo>
                  <a:lnTo>
                    <a:pt x="1034" y="46"/>
                  </a:lnTo>
                  <a:lnTo>
                    <a:pt x="1035" y="47"/>
                  </a:lnTo>
                  <a:lnTo>
                    <a:pt x="1035" y="48"/>
                  </a:lnTo>
                  <a:lnTo>
                    <a:pt x="1036" y="49"/>
                  </a:lnTo>
                  <a:lnTo>
                    <a:pt x="1036" y="50"/>
                  </a:lnTo>
                  <a:lnTo>
                    <a:pt x="1037" y="51"/>
                  </a:lnTo>
                  <a:lnTo>
                    <a:pt x="1037" y="52"/>
                  </a:lnTo>
                  <a:lnTo>
                    <a:pt x="1038" y="53"/>
                  </a:lnTo>
                  <a:lnTo>
                    <a:pt x="1038" y="55"/>
                  </a:lnTo>
                  <a:lnTo>
                    <a:pt x="1038" y="56"/>
                  </a:lnTo>
                  <a:lnTo>
                    <a:pt x="1038" y="57"/>
                  </a:lnTo>
                  <a:lnTo>
                    <a:pt x="1038" y="58"/>
                  </a:lnTo>
                  <a:lnTo>
                    <a:pt x="1038" y="59"/>
                  </a:lnTo>
                  <a:lnTo>
                    <a:pt x="1039" y="60"/>
                  </a:lnTo>
                  <a:lnTo>
                    <a:pt x="1039" y="61"/>
                  </a:lnTo>
                  <a:lnTo>
                    <a:pt x="1040" y="61"/>
                  </a:lnTo>
                  <a:lnTo>
                    <a:pt x="1040" y="62"/>
                  </a:lnTo>
                  <a:lnTo>
                    <a:pt x="1041" y="63"/>
                  </a:lnTo>
                  <a:lnTo>
                    <a:pt x="1042" y="63"/>
                  </a:lnTo>
                  <a:lnTo>
                    <a:pt x="1043" y="64"/>
                  </a:lnTo>
                  <a:lnTo>
                    <a:pt x="1044" y="64"/>
                  </a:lnTo>
                  <a:lnTo>
                    <a:pt x="1044" y="65"/>
                  </a:lnTo>
                  <a:lnTo>
                    <a:pt x="1045" y="65"/>
                  </a:lnTo>
                  <a:lnTo>
                    <a:pt x="1046" y="66"/>
                  </a:lnTo>
                  <a:lnTo>
                    <a:pt x="1047" y="67"/>
                  </a:lnTo>
                  <a:lnTo>
                    <a:pt x="1055" y="74"/>
                  </a:lnTo>
                  <a:lnTo>
                    <a:pt x="1056" y="74"/>
                  </a:lnTo>
                  <a:lnTo>
                    <a:pt x="1056" y="75"/>
                  </a:lnTo>
                  <a:lnTo>
                    <a:pt x="1057" y="75"/>
                  </a:lnTo>
                  <a:lnTo>
                    <a:pt x="1057" y="76"/>
                  </a:lnTo>
                  <a:lnTo>
                    <a:pt x="1058" y="77"/>
                  </a:lnTo>
                  <a:lnTo>
                    <a:pt x="1058" y="78"/>
                  </a:lnTo>
                  <a:lnTo>
                    <a:pt x="1059" y="79"/>
                  </a:lnTo>
                  <a:lnTo>
                    <a:pt x="1059" y="80"/>
                  </a:lnTo>
                  <a:lnTo>
                    <a:pt x="1060" y="81"/>
                  </a:lnTo>
                  <a:lnTo>
                    <a:pt x="1060" y="82"/>
                  </a:lnTo>
                  <a:lnTo>
                    <a:pt x="1061" y="83"/>
                  </a:lnTo>
                  <a:lnTo>
                    <a:pt x="1061" y="84"/>
                  </a:lnTo>
                  <a:lnTo>
                    <a:pt x="1062" y="86"/>
                  </a:lnTo>
                  <a:lnTo>
                    <a:pt x="1062" y="87"/>
                  </a:lnTo>
                  <a:lnTo>
                    <a:pt x="1062" y="88"/>
                  </a:lnTo>
                  <a:lnTo>
                    <a:pt x="1062" y="89"/>
                  </a:lnTo>
                  <a:lnTo>
                    <a:pt x="1063" y="90"/>
                  </a:lnTo>
                  <a:lnTo>
                    <a:pt x="1063" y="91"/>
                  </a:lnTo>
                  <a:lnTo>
                    <a:pt x="1063" y="92"/>
                  </a:lnTo>
                  <a:lnTo>
                    <a:pt x="1063" y="93"/>
                  </a:lnTo>
                  <a:lnTo>
                    <a:pt x="1063" y="94"/>
                  </a:lnTo>
                  <a:lnTo>
                    <a:pt x="1063" y="95"/>
                  </a:lnTo>
                  <a:lnTo>
                    <a:pt x="1064" y="95"/>
                  </a:lnTo>
                  <a:lnTo>
                    <a:pt x="1064" y="96"/>
                  </a:lnTo>
                  <a:lnTo>
                    <a:pt x="1065" y="97"/>
                  </a:lnTo>
                  <a:lnTo>
                    <a:pt x="1065" y="98"/>
                  </a:lnTo>
                  <a:lnTo>
                    <a:pt x="1066" y="98"/>
                  </a:lnTo>
                  <a:lnTo>
                    <a:pt x="1066" y="99"/>
                  </a:lnTo>
                  <a:lnTo>
                    <a:pt x="1067" y="99"/>
                  </a:lnTo>
                  <a:lnTo>
                    <a:pt x="1067" y="100"/>
                  </a:lnTo>
                  <a:lnTo>
                    <a:pt x="1068" y="100"/>
                  </a:lnTo>
                  <a:lnTo>
                    <a:pt x="1068" y="101"/>
                  </a:lnTo>
                  <a:lnTo>
                    <a:pt x="1069" y="101"/>
                  </a:lnTo>
                  <a:lnTo>
                    <a:pt x="1070" y="102"/>
                  </a:lnTo>
                  <a:lnTo>
                    <a:pt x="1070" y="103"/>
                  </a:lnTo>
                  <a:lnTo>
                    <a:pt x="1071" y="103"/>
                  </a:lnTo>
                  <a:lnTo>
                    <a:pt x="1072" y="104"/>
                  </a:lnTo>
                  <a:lnTo>
                    <a:pt x="1073" y="105"/>
                  </a:lnTo>
                  <a:lnTo>
                    <a:pt x="1073" y="106"/>
                  </a:lnTo>
                  <a:lnTo>
                    <a:pt x="1074" y="106"/>
                  </a:lnTo>
                  <a:lnTo>
                    <a:pt x="1075" y="107"/>
                  </a:lnTo>
                  <a:lnTo>
                    <a:pt x="1075" y="108"/>
                  </a:lnTo>
                  <a:lnTo>
                    <a:pt x="1076" y="108"/>
                  </a:lnTo>
                  <a:lnTo>
                    <a:pt x="1077" y="109"/>
                  </a:lnTo>
                  <a:lnTo>
                    <a:pt x="1078" y="109"/>
                  </a:lnTo>
                  <a:lnTo>
                    <a:pt x="1078" y="110"/>
                  </a:lnTo>
                  <a:lnTo>
                    <a:pt x="1079" y="110"/>
                  </a:lnTo>
                  <a:lnTo>
                    <a:pt x="1088" y="114"/>
                  </a:lnTo>
                  <a:lnTo>
                    <a:pt x="1088" y="115"/>
                  </a:lnTo>
                  <a:lnTo>
                    <a:pt x="1089" y="115"/>
                  </a:lnTo>
                  <a:lnTo>
                    <a:pt x="1090" y="115"/>
                  </a:lnTo>
                  <a:lnTo>
                    <a:pt x="1090" y="116"/>
                  </a:lnTo>
                  <a:lnTo>
                    <a:pt x="1091" y="116"/>
                  </a:lnTo>
                  <a:lnTo>
                    <a:pt x="1092" y="116"/>
                  </a:lnTo>
                  <a:lnTo>
                    <a:pt x="1094" y="116"/>
                  </a:lnTo>
                  <a:lnTo>
                    <a:pt x="1095" y="116"/>
                  </a:lnTo>
                  <a:lnTo>
                    <a:pt x="1097" y="117"/>
                  </a:lnTo>
                  <a:lnTo>
                    <a:pt x="1099" y="117"/>
                  </a:lnTo>
                  <a:lnTo>
                    <a:pt x="1101" y="117"/>
                  </a:lnTo>
                  <a:lnTo>
                    <a:pt x="1102" y="118"/>
                  </a:lnTo>
                  <a:lnTo>
                    <a:pt x="1104" y="118"/>
                  </a:lnTo>
                  <a:lnTo>
                    <a:pt x="1106" y="118"/>
                  </a:lnTo>
                  <a:lnTo>
                    <a:pt x="1107" y="119"/>
                  </a:lnTo>
                  <a:lnTo>
                    <a:pt x="1108" y="120"/>
                  </a:lnTo>
                  <a:lnTo>
                    <a:pt x="1110" y="120"/>
                  </a:lnTo>
                  <a:lnTo>
                    <a:pt x="1111" y="121"/>
                  </a:lnTo>
                  <a:lnTo>
                    <a:pt x="1112" y="121"/>
                  </a:lnTo>
                  <a:lnTo>
                    <a:pt x="1113" y="122"/>
                  </a:lnTo>
                  <a:lnTo>
                    <a:pt x="1114" y="123"/>
                  </a:lnTo>
                  <a:lnTo>
                    <a:pt x="1115" y="124"/>
                  </a:lnTo>
                  <a:lnTo>
                    <a:pt x="1116" y="125"/>
                  </a:lnTo>
                  <a:lnTo>
                    <a:pt x="1117" y="126"/>
                  </a:lnTo>
                  <a:lnTo>
                    <a:pt x="1117" y="127"/>
                  </a:lnTo>
                  <a:lnTo>
                    <a:pt x="1118" y="128"/>
                  </a:lnTo>
                  <a:lnTo>
                    <a:pt x="1119" y="130"/>
                  </a:lnTo>
                  <a:lnTo>
                    <a:pt x="1120" y="130"/>
                  </a:lnTo>
                  <a:lnTo>
                    <a:pt x="1121" y="131"/>
                  </a:lnTo>
                  <a:lnTo>
                    <a:pt x="1122" y="132"/>
                  </a:lnTo>
                  <a:lnTo>
                    <a:pt x="1122" y="133"/>
                  </a:lnTo>
                  <a:lnTo>
                    <a:pt x="1123" y="133"/>
                  </a:lnTo>
                  <a:lnTo>
                    <a:pt x="1124" y="134"/>
                  </a:lnTo>
                  <a:lnTo>
                    <a:pt x="1125" y="134"/>
                  </a:lnTo>
                  <a:lnTo>
                    <a:pt x="1126" y="134"/>
                  </a:lnTo>
                  <a:lnTo>
                    <a:pt x="1127" y="134"/>
                  </a:lnTo>
                  <a:lnTo>
                    <a:pt x="1128" y="134"/>
                  </a:lnTo>
                  <a:lnTo>
                    <a:pt x="1128" y="133"/>
                  </a:lnTo>
                  <a:lnTo>
                    <a:pt x="1129" y="133"/>
                  </a:lnTo>
                  <a:lnTo>
                    <a:pt x="1130" y="133"/>
                  </a:lnTo>
                  <a:lnTo>
                    <a:pt x="1131" y="132"/>
                  </a:lnTo>
                  <a:lnTo>
                    <a:pt x="1132" y="132"/>
                  </a:lnTo>
                  <a:lnTo>
                    <a:pt x="1133" y="133"/>
                  </a:lnTo>
                  <a:lnTo>
                    <a:pt x="1134" y="133"/>
                  </a:lnTo>
                  <a:lnTo>
                    <a:pt x="1135" y="133"/>
                  </a:lnTo>
                  <a:lnTo>
                    <a:pt x="1136" y="134"/>
                  </a:lnTo>
                  <a:lnTo>
                    <a:pt x="1137" y="134"/>
                  </a:lnTo>
                  <a:lnTo>
                    <a:pt x="1137" y="135"/>
                  </a:lnTo>
                  <a:lnTo>
                    <a:pt x="1138" y="136"/>
                  </a:lnTo>
                  <a:lnTo>
                    <a:pt x="1138" y="137"/>
                  </a:lnTo>
                  <a:lnTo>
                    <a:pt x="1138" y="138"/>
                  </a:lnTo>
                  <a:lnTo>
                    <a:pt x="1138" y="139"/>
                  </a:lnTo>
                  <a:lnTo>
                    <a:pt x="1138" y="140"/>
                  </a:lnTo>
                  <a:lnTo>
                    <a:pt x="1138" y="141"/>
                  </a:lnTo>
                  <a:lnTo>
                    <a:pt x="1137" y="141"/>
                  </a:lnTo>
                  <a:lnTo>
                    <a:pt x="1137" y="142"/>
                  </a:lnTo>
                  <a:lnTo>
                    <a:pt x="1138" y="142"/>
                  </a:lnTo>
                  <a:lnTo>
                    <a:pt x="1138" y="143"/>
                  </a:lnTo>
                  <a:lnTo>
                    <a:pt x="1138" y="144"/>
                  </a:lnTo>
                  <a:lnTo>
                    <a:pt x="1139" y="145"/>
                  </a:lnTo>
                  <a:lnTo>
                    <a:pt x="1140" y="146"/>
                  </a:lnTo>
                  <a:lnTo>
                    <a:pt x="1153" y="163"/>
                  </a:lnTo>
                  <a:lnTo>
                    <a:pt x="1156" y="180"/>
                  </a:lnTo>
                  <a:lnTo>
                    <a:pt x="1154" y="186"/>
                  </a:lnTo>
                  <a:lnTo>
                    <a:pt x="1154" y="187"/>
                  </a:lnTo>
                  <a:lnTo>
                    <a:pt x="1154" y="188"/>
                  </a:lnTo>
                  <a:lnTo>
                    <a:pt x="1155" y="189"/>
                  </a:lnTo>
                  <a:lnTo>
                    <a:pt x="1157" y="196"/>
                  </a:lnTo>
                  <a:lnTo>
                    <a:pt x="1158" y="196"/>
                  </a:lnTo>
                  <a:lnTo>
                    <a:pt x="1158" y="197"/>
                  </a:lnTo>
                  <a:lnTo>
                    <a:pt x="1158" y="198"/>
                  </a:lnTo>
                  <a:lnTo>
                    <a:pt x="1162" y="204"/>
                  </a:lnTo>
                  <a:lnTo>
                    <a:pt x="1165" y="208"/>
                  </a:lnTo>
                  <a:lnTo>
                    <a:pt x="1165" y="209"/>
                  </a:lnTo>
                  <a:lnTo>
                    <a:pt x="1165" y="210"/>
                  </a:lnTo>
                  <a:lnTo>
                    <a:pt x="1166" y="210"/>
                  </a:lnTo>
                  <a:lnTo>
                    <a:pt x="1167" y="212"/>
                  </a:lnTo>
                  <a:lnTo>
                    <a:pt x="1168" y="214"/>
                  </a:lnTo>
                  <a:lnTo>
                    <a:pt x="1168" y="215"/>
                  </a:lnTo>
                  <a:lnTo>
                    <a:pt x="1169" y="217"/>
                  </a:lnTo>
                  <a:lnTo>
                    <a:pt x="1170" y="218"/>
                  </a:lnTo>
                  <a:lnTo>
                    <a:pt x="1171" y="220"/>
                  </a:lnTo>
                  <a:lnTo>
                    <a:pt x="1172" y="221"/>
                  </a:lnTo>
                  <a:lnTo>
                    <a:pt x="1173" y="223"/>
                  </a:lnTo>
                  <a:lnTo>
                    <a:pt x="1174" y="225"/>
                  </a:lnTo>
                  <a:lnTo>
                    <a:pt x="1175" y="226"/>
                  </a:lnTo>
                  <a:lnTo>
                    <a:pt x="1175" y="228"/>
                  </a:lnTo>
                  <a:lnTo>
                    <a:pt x="1176" y="229"/>
                  </a:lnTo>
                  <a:lnTo>
                    <a:pt x="1176" y="230"/>
                  </a:lnTo>
                  <a:lnTo>
                    <a:pt x="1177" y="231"/>
                  </a:lnTo>
                  <a:lnTo>
                    <a:pt x="1177" y="232"/>
                  </a:lnTo>
                  <a:lnTo>
                    <a:pt x="1177" y="233"/>
                  </a:lnTo>
                  <a:lnTo>
                    <a:pt x="1178" y="234"/>
                  </a:lnTo>
                  <a:lnTo>
                    <a:pt x="1178" y="235"/>
                  </a:lnTo>
                  <a:lnTo>
                    <a:pt x="1178" y="236"/>
                  </a:lnTo>
                  <a:lnTo>
                    <a:pt x="1178" y="237"/>
                  </a:lnTo>
                  <a:lnTo>
                    <a:pt x="1178" y="244"/>
                  </a:lnTo>
                  <a:lnTo>
                    <a:pt x="1176" y="259"/>
                  </a:lnTo>
                  <a:lnTo>
                    <a:pt x="1176" y="260"/>
                  </a:lnTo>
                  <a:lnTo>
                    <a:pt x="1176" y="261"/>
                  </a:lnTo>
                  <a:lnTo>
                    <a:pt x="1176" y="262"/>
                  </a:lnTo>
                  <a:lnTo>
                    <a:pt x="1175" y="263"/>
                  </a:lnTo>
                  <a:lnTo>
                    <a:pt x="1174" y="264"/>
                  </a:lnTo>
                  <a:lnTo>
                    <a:pt x="1173" y="265"/>
                  </a:lnTo>
                  <a:lnTo>
                    <a:pt x="1173" y="267"/>
                  </a:lnTo>
                  <a:lnTo>
                    <a:pt x="1172" y="269"/>
                  </a:lnTo>
                  <a:lnTo>
                    <a:pt x="1170" y="270"/>
                  </a:lnTo>
                  <a:lnTo>
                    <a:pt x="1170" y="272"/>
                  </a:lnTo>
                  <a:lnTo>
                    <a:pt x="1169" y="274"/>
                  </a:lnTo>
                  <a:lnTo>
                    <a:pt x="1168" y="277"/>
                  </a:lnTo>
                  <a:lnTo>
                    <a:pt x="1167" y="279"/>
                  </a:lnTo>
                  <a:lnTo>
                    <a:pt x="1167" y="281"/>
                  </a:lnTo>
                  <a:lnTo>
                    <a:pt x="1166" y="284"/>
                  </a:lnTo>
                  <a:lnTo>
                    <a:pt x="1166" y="287"/>
                  </a:lnTo>
                  <a:lnTo>
                    <a:pt x="1166" y="289"/>
                  </a:lnTo>
                  <a:lnTo>
                    <a:pt x="1166" y="292"/>
                  </a:lnTo>
                  <a:lnTo>
                    <a:pt x="1166" y="294"/>
                  </a:lnTo>
                  <a:lnTo>
                    <a:pt x="1165" y="296"/>
                  </a:lnTo>
                  <a:lnTo>
                    <a:pt x="1165" y="298"/>
                  </a:lnTo>
                  <a:lnTo>
                    <a:pt x="1165" y="300"/>
                  </a:lnTo>
                  <a:lnTo>
                    <a:pt x="1164" y="302"/>
                  </a:lnTo>
                  <a:lnTo>
                    <a:pt x="1163" y="303"/>
                  </a:lnTo>
                  <a:lnTo>
                    <a:pt x="1163" y="305"/>
                  </a:lnTo>
                  <a:lnTo>
                    <a:pt x="1162" y="306"/>
                  </a:lnTo>
                  <a:lnTo>
                    <a:pt x="1161" y="307"/>
                  </a:lnTo>
                  <a:lnTo>
                    <a:pt x="1160" y="308"/>
                  </a:lnTo>
                  <a:lnTo>
                    <a:pt x="1159" y="309"/>
                  </a:lnTo>
                  <a:lnTo>
                    <a:pt x="1159" y="310"/>
                  </a:lnTo>
                  <a:lnTo>
                    <a:pt x="1158" y="310"/>
                  </a:lnTo>
                  <a:lnTo>
                    <a:pt x="1158" y="311"/>
                  </a:lnTo>
                  <a:lnTo>
                    <a:pt x="1157" y="311"/>
                  </a:lnTo>
                  <a:lnTo>
                    <a:pt x="1156" y="312"/>
                  </a:lnTo>
                  <a:lnTo>
                    <a:pt x="1156" y="313"/>
                  </a:lnTo>
                  <a:lnTo>
                    <a:pt x="1155" y="313"/>
                  </a:lnTo>
                  <a:lnTo>
                    <a:pt x="1154" y="314"/>
                  </a:lnTo>
                  <a:lnTo>
                    <a:pt x="1153" y="315"/>
                  </a:lnTo>
                  <a:lnTo>
                    <a:pt x="1152" y="317"/>
                  </a:lnTo>
                  <a:lnTo>
                    <a:pt x="1151" y="318"/>
                  </a:lnTo>
                  <a:lnTo>
                    <a:pt x="1151" y="319"/>
                  </a:lnTo>
                  <a:lnTo>
                    <a:pt x="1150" y="321"/>
                  </a:lnTo>
                  <a:lnTo>
                    <a:pt x="1149" y="322"/>
                  </a:lnTo>
                  <a:lnTo>
                    <a:pt x="1148" y="324"/>
                  </a:lnTo>
                  <a:lnTo>
                    <a:pt x="1147" y="326"/>
                  </a:lnTo>
                  <a:lnTo>
                    <a:pt x="1146" y="327"/>
                  </a:lnTo>
                  <a:lnTo>
                    <a:pt x="1146" y="329"/>
                  </a:lnTo>
                  <a:lnTo>
                    <a:pt x="1146" y="331"/>
                  </a:lnTo>
                  <a:lnTo>
                    <a:pt x="1145" y="332"/>
                  </a:lnTo>
                  <a:lnTo>
                    <a:pt x="1145" y="333"/>
                  </a:lnTo>
                  <a:lnTo>
                    <a:pt x="1145" y="334"/>
                  </a:lnTo>
                  <a:lnTo>
                    <a:pt x="1145" y="336"/>
                  </a:lnTo>
                  <a:lnTo>
                    <a:pt x="1145" y="337"/>
                  </a:lnTo>
                  <a:lnTo>
                    <a:pt x="1146" y="338"/>
                  </a:lnTo>
                  <a:lnTo>
                    <a:pt x="1146" y="339"/>
                  </a:lnTo>
                  <a:lnTo>
                    <a:pt x="1146" y="340"/>
                  </a:lnTo>
                  <a:lnTo>
                    <a:pt x="1147" y="341"/>
                  </a:lnTo>
                  <a:lnTo>
                    <a:pt x="1148" y="342"/>
                  </a:lnTo>
                  <a:lnTo>
                    <a:pt x="1148" y="343"/>
                  </a:lnTo>
                  <a:lnTo>
                    <a:pt x="1148" y="344"/>
                  </a:lnTo>
                  <a:lnTo>
                    <a:pt x="1149" y="345"/>
                  </a:lnTo>
                  <a:lnTo>
                    <a:pt x="1150" y="347"/>
                  </a:lnTo>
                  <a:lnTo>
                    <a:pt x="1152" y="354"/>
                  </a:lnTo>
                  <a:lnTo>
                    <a:pt x="1155" y="357"/>
                  </a:lnTo>
                  <a:lnTo>
                    <a:pt x="1156" y="357"/>
                  </a:lnTo>
                  <a:lnTo>
                    <a:pt x="1156" y="358"/>
                  </a:lnTo>
                  <a:lnTo>
                    <a:pt x="1157" y="358"/>
                  </a:lnTo>
                  <a:lnTo>
                    <a:pt x="1158" y="358"/>
                  </a:lnTo>
                  <a:lnTo>
                    <a:pt x="1167" y="363"/>
                  </a:lnTo>
                  <a:lnTo>
                    <a:pt x="1168" y="363"/>
                  </a:lnTo>
                  <a:lnTo>
                    <a:pt x="1169" y="363"/>
                  </a:lnTo>
                  <a:lnTo>
                    <a:pt x="1170" y="364"/>
                  </a:lnTo>
                  <a:lnTo>
                    <a:pt x="1171" y="364"/>
                  </a:lnTo>
                  <a:lnTo>
                    <a:pt x="1172" y="365"/>
                  </a:lnTo>
                  <a:lnTo>
                    <a:pt x="1173" y="365"/>
                  </a:lnTo>
                  <a:lnTo>
                    <a:pt x="1175" y="366"/>
                  </a:lnTo>
                  <a:lnTo>
                    <a:pt x="1176" y="366"/>
                  </a:lnTo>
                  <a:lnTo>
                    <a:pt x="1177" y="367"/>
                  </a:lnTo>
                  <a:lnTo>
                    <a:pt x="1178" y="368"/>
                  </a:lnTo>
                  <a:lnTo>
                    <a:pt x="1180" y="368"/>
                  </a:lnTo>
                  <a:lnTo>
                    <a:pt x="1181" y="369"/>
                  </a:lnTo>
                  <a:lnTo>
                    <a:pt x="1182" y="370"/>
                  </a:lnTo>
                  <a:lnTo>
                    <a:pt x="1183" y="370"/>
                  </a:lnTo>
                  <a:lnTo>
                    <a:pt x="1184" y="371"/>
                  </a:lnTo>
                  <a:lnTo>
                    <a:pt x="1185" y="371"/>
                  </a:lnTo>
                  <a:lnTo>
                    <a:pt x="1185" y="372"/>
                  </a:lnTo>
                  <a:lnTo>
                    <a:pt x="1186" y="372"/>
                  </a:lnTo>
                  <a:lnTo>
                    <a:pt x="1187" y="373"/>
                  </a:lnTo>
                  <a:lnTo>
                    <a:pt x="1196" y="374"/>
                  </a:lnTo>
                  <a:lnTo>
                    <a:pt x="1209" y="376"/>
                  </a:lnTo>
                  <a:lnTo>
                    <a:pt x="1224" y="380"/>
                  </a:lnTo>
                  <a:lnTo>
                    <a:pt x="1225" y="380"/>
                  </a:lnTo>
                  <a:lnTo>
                    <a:pt x="1225" y="381"/>
                  </a:lnTo>
                  <a:lnTo>
                    <a:pt x="1226" y="381"/>
                  </a:lnTo>
                  <a:lnTo>
                    <a:pt x="1227" y="381"/>
                  </a:lnTo>
                  <a:lnTo>
                    <a:pt x="1228" y="381"/>
                  </a:lnTo>
                  <a:lnTo>
                    <a:pt x="1235" y="383"/>
                  </a:lnTo>
                  <a:lnTo>
                    <a:pt x="1236" y="383"/>
                  </a:lnTo>
                  <a:lnTo>
                    <a:pt x="1237" y="383"/>
                  </a:lnTo>
                  <a:lnTo>
                    <a:pt x="1238" y="383"/>
                  </a:lnTo>
                  <a:lnTo>
                    <a:pt x="1239" y="383"/>
                  </a:lnTo>
                  <a:lnTo>
                    <a:pt x="1250" y="380"/>
                  </a:lnTo>
                  <a:lnTo>
                    <a:pt x="1265" y="383"/>
                  </a:lnTo>
                  <a:lnTo>
                    <a:pt x="1274" y="385"/>
                  </a:lnTo>
                  <a:lnTo>
                    <a:pt x="1275" y="385"/>
                  </a:lnTo>
                  <a:lnTo>
                    <a:pt x="1275" y="386"/>
                  </a:lnTo>
                  <a:lnTo>
                    <a:pt x="1276" y="386"/>
                  </a:lnTo>
                  <a:lnTo>
                    <a:pt x="1277" y="386"/>
                  </a:lnTo>
                  <a:lnTo>
                    <a:pt x="1287" y="390"/>
                  </a:lnTo>
                  <a:lnTo>
                    <a:pt x="1289" y="390"/>
                  </a:lnTo>
                  <a:lnTo>
                    <a:pt x="1289" y="391"/>
                  </a:lnTo>
                  <a:lnTo>
                    <a:pt x="1290" y="391"/>
                  </a:lnTo>
                  <a:lnTo>
                    <a:pt x="1292" y="392"/>
                  </a:lnTo>
                  <a:lnTo>
                    <a:pt x="1293" y="392"/>
                  </a:lnTo>
                  <a:lnTo>
                    <a:pt x="1294" y="393"/>
                  </a:lnTo>
                  <a:lnTo>
                    <a:pt x="1296" y="393"/>
                  </a:lnTo>
                  <a:lnTo>
                    <a:pt x="1298" y="394"/>
                  </a:lnTo>
                  <a:lnTo>
                    <a:pt x="1299" y="395"/>
                  </a:lnTo>
                  <a:lnTo>
                    <a:pt x="1301" y="397"/>
                  </a:lnTo>
                  <a:lnTo>
                    <a:pt x="1303" y="398"/>
                  </a:lnTo>
                  <a:lnTo>
                    <a:pt x="1305" y="399"/>
                  </a:lnTo>
                  <a:lnTo>
                    <a:pt x="1307" y="401"/>
                  </a:lnTo>
                  <a:lnTo>
                    <a:pt x="1309" y="402"/>
                  </a:lnTo>
                  <a:lnTo>
                    <a:pt x="1311" y="404"/>
                  </a:lnTo>
                  <a:lnTo>
                    <a:pt x="1314" y="406"/>
                  </a:lnTo>
                  <a:lnTo>
                    <a:pt x="1316" y="408"/>
                  </a:lnTo>
                  <a:lnTo>
                    <a:pt x="1322" y="412"/>
                  </a:lnTo>
                  <a:lnTo>
                    <a:pt x="1325" y="415"/>
                  </a:lnTo>
                  <a:lnTo>
                    <a:pt x="1328" y="417"/>
                  </a:lnTo>
                  <a:lnTo>
                    <a:pt x="1331" y="419"/>
                  </a:lnTo>
                  <a:lnTo>
                    <a:pt x="1333" y="422"/>
                  </a:lnTo>
                  <a:lnTo>
                    <a:pt x="1336" y="424"/>
                  </a:lnTo>
                  <a:lnTo>
                    <a:pt x="1339" y="427"/>
                  </a:lnTo>
                  <a:lnTo>
                    <a:pt x="1342" y="429"/>
                  </a:lnTo>
                  <a:lnTo>
                    <a:pt x="1344" y="431"/>
                  </a:lnTo>
                  <a:lnTo>
                    <a:pt x="1346" y="433"/>
                  </a:lnTo>
                  <a:lnTo>
                    <a:pt x="1348" y="435"/>
                  </a:lnTo>
                  <a:lnTo>
                    <a:pt x="1350" y="437"/>
                  </a:lnTo>
                  <a:lnTo>
                    <a:pt x="1352" y="439"/>
                  </a:lnTo>
                  <a:lnTo>
                    <a:pt x="1353" y="440"/>
                  </a:lnTo>
                  <a:lnTo>
                    <a:pt x="1355" y="441"/>
                  </a:lnTo>
                  <a:lnTo>
                    <a:pt x="1356" y="443"/>
                  </a:lnTo>
                  <a:lnTo>
                    <a:pt x="1357" y="443"/>
                  </a:lnTo>
                  <a:lnTo>
                    <a:pt x="1357" y="444"/>
                  </a:lnTo>
                  <a:lnTo>
                    <a:pt x="1358" y="444"/>
                  </a:lnTo>
                  <a:lnTo>
                    <a:pt x="1358" y="445"/>
                  </a:lnTo>
                  <a:lnTo>
                    <a:pt x="1359" y="445"/>
                  </a:lnTo>
                  <a:lnTo>
                    <a:pt x="1360" y="446"/>
                  </a:lnTo>
                  <a:lnTo>
                    <a:pt x="1361" y="447"/>
                  </a:lnTo>
                  <a:lnTo>
                    <a:pt x="1362" y="448"/>
                  </a:lnTo>
                  <a:lnTo>
                    <a:pt x="1363" y="449"/>
                  </a:lnTo>
                  <a:lnTo>
                    <a:pt x="1365" y="450"/>
                  </a:lnTo>
                  <a:lnTo>
                    <a:pt x="1366" y="451"/>
                  </a:lnTo>
                  <a:lnTo>
                    <a:pt x="1367" y="453"/>
                  </a:lnTo>
                  <a:lnTo>
                    <a:pt x="1368" y="453"/>
                  </a:lnTo>
                  <a:lnTo>
                    <a:pt x="1370" y="455"/>
                  </a:lnTo>
                  <a:lnTo>
                    <a:pt x="1371" y="456"/>
                  </a:lnTo>
                  <a:lnTo>
                    <a:pt x="1373" y="457"/>
                  </a:lnTo>
                  <a:lnTo>
                    <a:pt x="1374" y="458"/>
                  </a:lnTo>
                  <a:lnTo>
                    <a:pt x="1376" y="459"/>
                  </a:lnTo>
                  <a:lnTo>
                    <a:pt x="1378" y="459"/>
                  </a:lnTo>
                  <a:lnTo>
                    <a:pt x="1379" y="460"/>
                  </a:lnTo>
                  <a:lnTo>
                    <a:pt x="1381" y="461"/>
                  </a:lnTo>
                  <a:lnTo>
                    <a:pt x="1383" y="461"/>
                  </a:lnTo>
                  <a:lnTo>
                    <a:pt x="1385" y="461"/>
                  </a:lnTo>
                  <a:lnTo>
                    <a:pt x="1386" y="461"/>
                  </a:lnTo>
                  <a:lnTo>
                    <a:pt x="1388" y="462"/>
                  </a:lnTo>
                  <a:lnTo>
                    <a:pt x="1390" y="462"/>
                  </a:lnTo>
                  <a:lnTo>
                    <a:pt x="1391" y="462"/>
                  </a:lnTo>
                  <a:lnTo>
                    <a:pt x="1393" y="462"/>
                  </a:lnTo>
                  <a:lnTo>
                    <a:pt x="1395" y="462"/>
                  </a:lnTo>
                  <a:lnTo>
                    <a:pt x="1396" y="462"/>
                  </a:lnTo>
                  <a:lnTo>
                    <a:pt x="1398" y="462"/>
                  </a:lnTo>
                  <a:lnTo>
                    <a:pt x="1399" y="462"/>
                  </a:lnTo>
                  <a:lnTo>
                    <a:pt x="1401" y="462"/>
                  </a:lnTo>
                  <a:lnTo>
                    <a:pt x="1402" y="463"/>
                  </a:lnTo>
                  <a:lnTo>
                    <a:pt x="1403" y="463"/>
                  </a:lnTo>
                  <a:lnTo>
                    <a:pt x="1404" y="463"/>
                  </a:lnTo>
                  <a:lnTo>
                    <a:pt x="1405" y="463"/>
                  </a:lnTo>
                  <a:lnTo>
                    <a:pt x="1406" y="463"/>
                  </a:lnTo>
                  <a:lnTo>
                    <a:pt x="1406" y="464"/>
                  </a:lnTo>
                  <a:lnTo>
                    <a:pt x="1408" y="470"/>
                  </a:lnTo>
                  <a:lnTo>
                    <a:pt x="1409" y="470"/>
                  </a:lnTo>
                  <a:lnTo>
                    <a:pt x="1409" y="471"/>
                  </a:lnTo>
                  <a:lnTo>
                    <a:pt x="1409" y="472"/>
                  </a:lnTo>
                  <a:lnTo>
                    <a:pt x="1408" y="472"/>
                  </a:lnTo>
                  <a:lnTo>
                    <a:pt x="1408" y="473"/>
                  </a:lnTo>
                  <a:lnTo>
                    <a:pt x="1404" y="481"/>
                  </a:lnTo>
                  <a:lnTo>
                    <a:pt x="1410" y="486"/>
                  </a:lnTo>
                  <a:lnTo>
                    <a:pt x="1410" y="487"/>
                  </a:lnTo>
                  <a:lnTo>
                    <a:pt x="1411" y="487"/>
                  </a:lnTo>
                  <a:lnTo>
                    <a:pt x="1411" y="488"/>
                  </a:lnTo>
                  <a:lnTo>
                    <a:pt x="1411" y="489"/>
                  </a:lnTo>
                  <a:lnTo>
                    <a:pt x="1412" y="490"/>
                  </a:lnTo>
                  <a:lnTo>
                    <a:pt x="1416" y="499"/>
                  </a:lnTo>
                  <a:lnTo>
                    <a:pt x="1417" y="511"/>
                  </a:lnTo>
                  <a:lnTo>
                    <a:pt x="1421" y="522"/>
                  </a:lnTo>
                  <a:lnTo>
                    <a:pt x="1426" y="535"/>
                  </a:lnTo>
                  <a:lnTo>
                    <a:pt x="1428" y="548"/>
                  </a:lnTo>
                  <a:lnTo>
                    <a:pt x="1439" y="563"/>
                  </a:lnTo>
                  <a:lnTo>
                    <a:pt x="1449" y="577"/>
                  </a:lnTo>
                  <a:lnTo>
                    <a:pt x="1455" y="591"/>
                  </a:lnTo>
                  <a:lnTo>
                    <a:pt x="1456" y="592"/>
                  </a:lnTo>
                  <a:lnTo>
                    <a:pt x="1456" y="593"/>
                  </a:lnTo>
                  <a:lnTo>
                    <a:pt x="1441" y="602"/>
                  </a:lnTo>
                  <a:lnTo>
                    <a:pt x="1433" y="612"/>
                  </a:lnTo>
                  <a:lnTo>
                    <a:pt x="1428" y="615"/>
                  </a:lnTo>
                  <a:lnTo>
                    <a:pt x="1424" y="620"/>
                  </a:lnTo>
                  <a:lnTo>
                    <a:pt x="1425" y="627"/>
                  </a:lnTo>
                  <a:lnTo>
                    <a:pt x="1430" y="632"/>
                  </a:lnTo>
                  <a:lnTo>
                    <a:pt x="1428" y="637"/>
                  </a:lnTo>
                  <a:lnTo>
                    <a:pt x="1428" y="643"/>
                  </a:lnTo>
                  <a:lnTo>
                    <a:pt x="1435" y="650"/>
                  </a:lnTo>
                  <a:lnTo>
                    <a:pt x="1428" y="658"/>
                  </a:lnTo>
                  <a:lnTo>
                    <a:pt x="1423" y="661"/>
                  </a:lnTo>
                  <a:lnTo>
                    <a:pt x="1421" y="661"/>
                  </a:lnTo>
                  <a:lnTo>
                    <a:pt x="1421" y="663"/>
                  </a:lnTo>
                  <a:lnTo>
                    <a:pt x="1416" y="663"/>
                  </a:lnTo>
                  <a:lnTo>
                    <a:pt x="1415" y="664"/>
                  </a:lnTo>
                  <a:lnTo>
                    <a:pt x="1402" y="665"/>
                  </a:lnTo>
                  <a:lnTo>
                    <a:pt x="1400" y="666"/>
                  </a:lnTo>
                  <a:lnTo>
                    <a:pt x="1395" y="667"/>
                  </a:lnTo>
                  <a:lnTo>
                    <a:pt x="1390" y="670"/>
                  </a:lnTo>
                  <a:lnTo>
                    <a:pt x="1384" y="678"/>
                  </a:lnTo>
                  <a:lnTo>
                    <a:pt x="1374" y="670"/>
                  </a:lnTo>
                  <a:lnTo>
                    <a:pt x="1352" y="672"/>
                  </a:lnTo>
                  <a:lnTo>
                    <a:pt x="1344" y="676"/>
                  </a:lnTo>
                  <a:lnTo>
                    <a:pt x="1341" y="679"/>
                  </a:lnTo>
                  <a:lnTo>
                    <a:pt x="1313" y="696"/>
                  </a:lnTo>
                  <a:lnTo>
                    <a:pt x="1288" y="724"/>
                  </a:lnTo>
                  <a:lnTo>
                    <a:pt x="1288" y="726"/>
                  </a:lnTo>
                  <a:lnTo>
                    <a:pt x="1262" y="754"/>
                  </a:lnTo>
                  <a:lnTo>
                    <a:pt x="1250" y="760"/>
                  </a:lnTo>
                  <a:lnTo>
                    <a:pt x="1248" y="762"/>
                  </a:lnTo>
                  <a:lnTo>
                    <a:pt x="1246" y="760"/>
                  </a:lnTo>
                  <a:lnTo>
                    <a:pt x="1236" y="759"/>
                  </a:lnTo>
                  <a:lnTo>
                    <a:pt x="1235" y="758"/>
                  </a:lnTo>
                  <a:lnTo>
                    <a:pt x="1226" y="757"/>
                  </a:lnTo>
                  <a:lnTo>
                    <a:pt x="1225" y="756"/>
                  </a:lnTo>
                  <a:lnTo>
                    <a:pt x="1218" y="756"/>
                  </a:lnTo>
                  <a:lnTo>
                    <a:pt x="1214" y="760"/>
                  </a:lnTo>
                  <a:lnTo>
                    <a:pt x="1215" y="765"/>
                  </a:lnTo>
                  <a:lnTo>
                    <a:pt x="1214" y="766"/>
                  </a:lnTo>
                  <a:lnTo>
                    <a:pt x="1214" y="771"/>
                  </a:lnTo>
                  <a:lnTo>
                    <a:pt x="1212" y="775"/>
                  </a:lnTo>
                  <a:lnTo>
                    <a:pt x="1213" y="778"/>
                  </a:lnTo>
                  <a:lnTo>
                    <a:pt x="1212" y="780"/>
                  </a:lnTo>
                  <a:lnTo>
                    <a:pt x="1210" y="793"/>
                  </a:lnTo>
                  <a:lnTo>
                    <a:pt x="1208" y="799"/>
                  </a:lnTo>
                  <a:lnTo>
                    <a:pt x="1206" y="801"/>
                  </a:lnTo>
                  <a:lnTo>
                    <a:pt x="1204" y="806"/>
                  </a:lnTo>
                  <a:lnTo>
                    <a:pt x="1207" y="849"/>
                  </a:lnTo>
                  <a:lnTo>
                    <a:pt x="1206" y="851"/>
                  </a:lnTo>
                  <a:lnTo>
                    <a:pt x="1206" y="855"/>
                  </a:lnTo>
                  <a:lnTo>
                    <a:pt x="1204" y="855"/>
                  </a:lnTo>
                  <a:lnTo>
                    <a:pt x="1204" y="858"/>
                  </a:lnTo>
                  <a:lnTo>
                    <a:pt x="1200" y="864"/>
                  </a:lnTo>
                  <a:lnTo>
                    <a:pt x="1186" y="864"/>
                  </a:lnTo>
                  <a:lnTo>
                    <a:pt x="1174" y="867"/>
                  </a:lnTo>
                  <a:lnTo>
                    <a:pt x="1172" y="868"/>
                  </a:lnTo>
                  <a:lnTo>
                    <a:pt x="1154" y="869"/>
                  </a:lnTo>
                  <a:lnTo>
                    <a:pt x="1153" y="870"/>
                  </a:lnTo>
                  <a:lnTo>
                    <a:pt x="1134" y="871"/>
                  </a:lnTo>
                  <a:lnTo>
                    <a:pt x="1132" y="873"/>
                  </a:lnTo>
                  <a:lnTo>
                    <a:pt x="1115" y="874"/>
                  </a:lnTo>
                  <a:lnTo>
                    <a:pt x="1113" y="875"/>
                  </a:lnTo>
                  <a:lnTo>
                    <a:pt x="1101" y="876"/>
                  </a:lnTo>
                  <a:lnTo>
                    <a:pt x="1100" y="877"/>
                  </a:lnTo>
                  <a:lnTo>
                    <a:pt x="1086" y="879"/>
                  </a:lnTo>
                  <a:lnTo>
                    <a:pt x="1085" y="881"/>
                  </a:lnTo>
                  <a:lnTo>
                    <a:pt x="1072" y="883"/>
                  </a:lnTo>
                  <a:lnTo>
                    <a:pt x="1070" y="884"/>
                  </a:lnTo>
                  <a:lnTo>
                    <a:pt x="1056" y="886"/>
                  </a:lnTo>
                  <a:lnTo>
                    <a:pt x="1054" y="888"/>
                  </a:lnTo>
                  <a:lnTo>
                    <a:pt x="1049" y="888"/>
                  </a:lnTo>
                  <a:lnTo>
                    <a:pt x="1047" y="889"/>
                  </a:lnTo>
                  <a:lnTo>
                    <a:pt x="1041" y="890"/>
                  </a:lnTo>
                  <a:lnTo>
                    <a:pt x="1040" y="891"/>
                  </a:lnTo>
                  <a:lnTo>
                    <a:pt x="1034" y="891"/>
                  </a:lnTo>
                  <a:lnTo>
                    <a:pt x="1033" y="893"/>
                  </a:lnTo>
                  <a:lnTo>
                    <a:pt x="1027" y="893"/>
                  </a:lnTo>
                  <a:lnTo>
                    <a:pt x="1023" y="897"/>
                  </a:lnTo>
                  <a:lnTo>
                    <a:pt x="1025" y="909"/>
                  </a:lnTo>
                  <a:lnTo>
                    <a:pt x="1028" y="914"/>
                  </a:lnTo>
                  <a:lnTo>
                    <a:pt x="1029" y="918"/>
                  </a:lnTo>
                  <a:lnTo>
                    <a:pt x="1032" y="923"/>
                  </a:lnTo>
                  <a:lnTo>
                    <a:pt x="1033" y="932"/>
                  </a:lnTo>
                  <a:lnTo>
                    <a:pt x="1035" y="934"/>
                  </a:lnTo>
                  <a:lnTo>
                    <a:pt x="1036" y="953"/>
                  </a:lnTo>
                  <a:lnTo>
                    <a:pt x="1070" y="984"/>
                  </a:lnTo>
                  <a:lnTo>
                    <a:pt x="1073" y="1001"/>
                  </a:lnTo>
                  <a:lnTo>
                    <a:pt x="1080" y="1010"/>
                  </a:lnTo>
                  <a:lnTo>
                    <a:pt x="1080" y="1018"/>
                  </a:lnTo>
                  <a:lnTo>
                    <a:pt x="1079" y="1020"/>
                  </a:lnTo>
                  <a:lnTo>
                    <a:pt x="1063" y="1020"/>
                  </a:lnTo>
                  <a:lnTo>
                    <a:pt x="1061" y="1022"/>
                  </a:lnTo>
                  <a:lnTo>
                    <a:pt x="1060" y="1021"/>
                  </a:lnTo>
                  <a:lnTo>
                    <a:pt x="1048" y="1026"/>
                  </a:lnTo>
                  <a:lnTo>
                    <a:pt x="1041" y="1030"/>
                  </a:lnTo>
                  <a:lnTo>
                    <a:pt x="1039" y="1030"/>
                  </a:lnTo>
                  <a:lnTo>
                    <a:pt x="1036" y="1033"/>
                  </a:lnTo>
                  <a:lnTo>
                    <a:pt x="1036" y="1049"/>
                  </a:lnTo>
                  <a:lnTo>
                    <a:pt x="1038" y="1052"/>
                  </a:lnTo>
                  <a:lnTo>
                    <a:pt x="1046" y="1053"/>
                  </a:lnTo>
                  <a:lnTo>
                    <a:pt x="1046" y="1054"/>
                  </a:lnTo>
                  <a:lnTo>
                    <a:pt x="1054" y="1055"/>
                  </a:lnTo>
                  <a:lnTo>
                    <a:pt x="1057" y="1058"/>
                  </a:lnTo>
                  <a:lnTo>
                    <a:pt x="1058" y="1089"/>
                  </a:lnTo>
                  <a:lnTo>
                    <a:pt x="1040" y="1090"/>
                  </a:lnTo>
                  <a:lnTo>
                    <a:pt x="1033" y="1083"/>
                  </a:lnTo>
                  <a:lnTo>
                    <a:pt x="1031" y="1083"/>
                  </a:lnTo>
                  <a:lnTo>
                    <a:pt x="1030" y="1082"/>
                  </a:lnTo>
                  <a:lnTo>
                    <a:pt x="1027" y="1082"/>
                  </a:lnTo>
                  <a:lnTo>
                    <a:pt x="1021" y="1079"/>
                  </a:lnTo>
                  <a:lnTo>
                    <a:pt x="1013" y="1078"/>
                  </a:lnTo>
                  <a:lnTo>
                    <a:pt x="1012" y="1077"/>
                  </a:lnTo>
                  <a:lnTo>
                    <a:pt x="1009" y="1077"/>
                  </a:lnTo>
                  <a:lnTo>
                    <a:pt x="1003" y="1073"/>
                  </a:lnTo>
                  <a:lnTo>
                    <a:pt x="1002" y="1074"/>
                  </a:lnTo>
                  <a:lnTo>
                    <a:pt x="998" y="1070"/>
                  </a:lnTo>
                  <a:lnTo>
                    <a:pt x="996" y="1070"/>
                  </a:lnTo>
                  <a:lnTo>
                    <a:pt x="993" y="1067"/>
                  </a:lnTo>
                  <a:lnTo>
                    <a:pt x="989" y="1068"/>
                  </a:lnTo>
                  <a:lnTo>
                    <a:pt x="986" y="1074"/>
                  </a:lnTo>
                  <a:lnTo>
                    <a:pt x="983" y="1077"/>
                  </a:lnTo>
                  <a:lnTo>
                    <a:pt x="967" y="1078"/>
                  </a:lnTo>
                  <a:lnTo>
                    <a:pt x="929" y="1051"/>
                  </a:lnTo>
                  <a:lnTo>
                    <a:pt x="918" y="1050"/>
                  </a:lnTo>
                  <a:lnTo>
                    <a:pt x="917" y="1049"/>
                  </a:lnTo>
                  <a:lnTo>
                    <a:pt x="913" y="1048"/>
                  </a:lnTo>
                  <a:lnTo>
                    <a:pt x="912" y="1049"/>
                  </a:lnTo>
                  <a:lnTo>
                    <a:pt x="910" y="1048"/>
                  </a:lnTo>
                  <a:lnTo>
                    <a:pt x="908" y="1048"/>
                  </a:lnTo>
                  <a:lnTo>
                    <a:pt x="904" y="1042"/>
                  </a:lnTo>
                  <a:lnTo>
                    <a:pt x="904" y="1038"/>
                  </a:lnTo>
                  <a:lnTo>
                    <a:pt x="897" y="1034"/>
                  </a:lnTo>
                  <a:lnTo>
                    <a:pt x="895" y="1035"/>
                  </a:lnTo>
                  <a:lnTo>
                    <a:pt x="892" y="1033"/>
                  </a:lnTo>
                  <a:lnTo>
                    <a:pt x="888" y="1033"/>
                  </a:lnTo>
                  <a:lnTo>
                    <a:pt x="886" y="1032"/>
                  </a:lnTo>
                  <a:lnTo>
                    <a:pt x="882" y="1033"/>
                  </a:lnTo>
                  <a:lnTo>
                    <a:pt x="880" y="1031"/>
                  </a:lnTo>
                  <a:lnTo>
                    <a:pt x="876" y="1031"/>
                  </a:lnTo>
                  <a:lnTo>
                    <a:pt x="875" y="1030"/>
                  </a:lnTo>
                  <a:lnTo>
                    <a:pt x="856" y="1032"/>
                  </a:lnTo>
                  <a:lnTo>
                    <a:pt x="854" y="1030"/>
                  </a:lnTo>
                  <a:lnTo>
                    <a:pt x="824" y="1032"/>
                  </a:lnTo>
                  <a:lnTo>
                    <a:pt x="821" y="1030"/>
                  </a:lnTo>
                  <a:lnTo>
                    <a:pt x="789" y="1032"/>
                  </a:lnTo>
                  <a:lnTo>
                    <a:pt x="785" y="1031"/>
                  </a:lnTo>
                  <a:lnTo>
                    <a:pt x="771" y="1032"/>
                  </a:lnTo>
                  <a:lnTo>
                    <a:pt x="765" y="1029"/>
                  </a:lnTo>
                  <a:lnTo>
                    <a:pt x="758" y="1029"/>
                  </a:lnTo>
                  <a:lnTo>
                    <a:pt x="757" y="1031"/>
                  </a:lnTo>
                  <a:lnTo>
                    <a:pt x="750" y="1032"/>
                  </a:lnTo>
                  <a:lnTo>
                    <a:pt x="748" y="1031"/>
                  </a:lnTo>
                  <a:lnTo>
                    <a:pt x="746" y="1033"/>
                  </a:lnTo>
                  <a:lnTo>
                    <a:pt x="744" y="1033"/>
                  </a:lnTo>
                  <a:lnTo>
                    <a:pt x="736" y="1043"/>
                  </a:lnTo>
                  <a:lnTo>
                    <a:pt x="734" y="1049"/>
                  </a:lnTo>
                  <a:lnTo>
                    <a:pt x="731" y="1052"/>
                  </a:lnTo>
                  <a:lnTo>
                    <a:pt x="731" y="1054"/>
                  </a:lnTo>
                  <a:lnTo>
                    <a:pt x="696" y="1059"/>
                  </a:lnTo>
                  <a:lnTo>
                    <a:pt x="691" y="1056"/>
                  </a:lnTo>
                  <a:lnTo>
                    <a:pt x="688" y="1055"/>
                  </a:lnTo>
                  <a:lnTo>
                    <a:pt x="676" y="1050"/>
                  </a:lnTo>
                  <a:lnTo>
                    <a:pt x="669" y="1050"/>
                  </a:lnTo>
                  <a:lnTo>
                    <a:pt x="664" y="1053"/>
                  </a:lnTo>
                  <a:lnTo>
                    <a:pt x="647" y="1054"/>
                  </a:lnTo>
                  <a:lnTo>
                    <a:pt x="645" y="1055"/>
                  </a:lnTo>
                  <a:lnTo>
                    <a:pt x="638" y="1055"/>
                  </a:lnTo>
                  <a:lnTo>
                    <a:pt x="636" y="1057"/>
                  </a:lnTo>
                  <a:lnTo>
                    <a:pt x="625" y="1057"/>
                  </a:lnTo>
                  <a:lnTo>
                    <a:pt x="620" y="1059"/>
                  </a:lnTo>
                  <a:lnTo>
                    <a:pt x="616" y="1062"/>
                  </a:lnTo>
                  <a:lnTo>
                    <a:pt x="614" y="1061"/>
                  </a:lnTo>
                  <a:lnTo>
                    <a:pt x="613" y="1064"/>
                  </a:lnTo>
                  <a:lnTo>
                    <a:pt x="610" y="1064"/>
                  </a:lnTo>
                  <a:lnTo>
                    <a:pt x="606" y="1066"/>
                  </a:lnTo>
                  <a:lnTo>
                    <a:pt x="603" y="1067"/>
                  </a:lnTo>
                  <a:lnTo>
                    <a:pt x="601" y="1065"/>
                  </a:lnTo>
                  <a:lnTo>
                    <a:pt x="598" y="1065"/>
                  </a:lnTo>
                  <a:lnTo>
                    <a:pt x="592" y="1066"/>
                  </a:lnTo>
                  <a:lnTo>
                    <a:pt x="590" y="1065"/>
                  </a:lnTo>
                  <a:lnTo>
                    <a:pt x="580" y="1065"/>
                  </a:lnTo>
                  <a:lnTo>
                    <a:pt x="579" y="1064"/>
                  </a:lnTo>
                  <a:lnTo>
                    <a:pt x="575" y="1064"/>
                  </a:lnTo>
                  <a:lnTo>
                    <a:pt x="572" y="1064"/>
                  </a:lnTo>
                  <a:lnTo>
                    <a:pt x="569" y="1063"/>
                  </a:lnTo>
                  <a:lnTo>
                    <a:pt x="565" y="1063"/>
                  </a:lnTo>
                  <a:lnTo>
                    <a:pt x="536" y="1051"/>
                  </a:lnTo>
                  <a:lnTo>
                    <a:pt x="532" y="1047"/>
                  </a:lnTo>
                  <a:lnTo>
                    <a:pt x="529" y="1042"/>
                  </a:lnTo>
                  <a:lnTo>
                    <a:pt x="529" y="1039"/>
                  </a:lnTo>
                  <a:lnTo>
                    <a:pt x="526" y="1036"/>
                  </a:lnTo>
                  <a:lnTo>
                    <a:pt x="526" y="1033"/>
                  </a:lnTo>
                  <a:lnTo>
                    <a:pt x="525" y="1032"/>
                  </a:lnTo>
                  <a:lnTo>
                    <a:pt x="523" y="1027"/>
                  </a:lnTo>
                  <a:lnTo>
                    <a:pt x="522" y="1027"/>
                  </a:lnTo>
                  <a:lnTo>
                    <a:pt x="521" y="1025"/>
                  </a:lnTo>
                  <a:lnTo>
                    <a:pt x="518" y="1021"/>
                  </a:lnTo>
                  <a:lnTo>
                    <a:pt x="517" y="1021"/>
                  </a:lnTo>
                  <a:lnTo>
                    <a:pt x="516" y="1022"/>
                  </a:lnTo>
                  <a:lnTo>
                    <a:pt x="513" y="1022"/>
                  </a:lnTo>
                  <a:lnTo>
                    <a:pt x="511" y="1024"/>
                  </a:lnTo>
                  <a:lnTo>
                    <a:pt x="509" y="1024"/>
                  </a:lnTo>
                  <a:lnTo>
                    <a:pt x="495" y="1018"/>
                  </a:lnTo>
                  <a:lnTo>
                    <a:pt x="490" y="1018"/>
                  </a:lnTo>
                  <a:lnTo>
                    <a:pt x="490" y="1020"/>
                  </a:lnTo>
                  <a:lnTo>
                    <a:pt x="461" y="1036"/>
                  </a:lnTo>
                  <a:lnTo>
                    <a:pt x="458" y="1036"/>
                  </a:lnTo>
                  <a:lnTo>
                    <a:pt x="454" y="1039"/>
                  </a:lnTo>
                  <a:lnTo>
                    <a:pt x="438" y="1040"/>
                  </a:lnTo>
                  <a:lnTo>
                    <a:pt x="424" y="1030"/>
                  </a:lnTo>
                  <a:lnTo>
                    <a:pt x="411" y="1025"/>
                  </a:lnTo>
                  <a:lnTo>
                    <a:pt x="409" y="1022"/>
                  </a:lnTo>
                  <a:lnTo>
                    <a:pt x="404" y="1023"/>
                  </a:lnTo>
                  <a:lnTo>
                    <a:pt x="403" y="1021"/>
                  </a:lnTo>
                  <a:lnTo>
                    <a:pt x="393" y="1022"/>
                  </a:lnTo>
                  <a:lnTo>
                    <a:pt x="392" y="1021"/>
                  </a:lnTo>
                  <a:lnTo>
                    <a:pt x="385" y="1021"/>
                  </a:lnTo>
                  <a:lnTo>
                    <a:pt x="372" y="1010"/>
                  </a:lnTo>
                  <a:lnTo>
                    <a:pt x="370" y="1008"/>
                  </a:lnTo>
                  <a:lnTo>
                    <a:pt x="366" y="1008"/>
                  </a:lnTo>
                  <a:lnTo>
                    <a:pt x="363" y="1006"/>
                  </a:lnTo>
                  <a:lnTo>
                    <a:pt x="360" y="1006"/>
                  </a:lnTo>
                  <a:lnTo>
                    <a:pt x="359" y="1005"/>
                  </a:lnTo>
                  <a:lnTo>
                    <a:pt x="355" y="1005"/>
                  </a:lnTo>
                  <a:lnTo>
                    <a:pt x="352" y="1009"/>
                  </a:lnTo>
                  <a:lnTo>
                    <a:pt x="352" y="1011"/>
                  </a:lnTo>
                  <a:lnTo>
                    <a:pt x="342" y="1023"/>
                  </a:lnTo>
                  <a:lnTo>
                    <a:pt x="336" y="1025"/>
                  </a:lnTo>
                  <a:lnTo>
                    <a:pt x="335" y="1026"/>
                  </a:lnTo>
                  <a:lnTo>
                    <a:pt x="330" y="1027"/>
                  </a:lnTo>
                  <a:lnTo>
                    <a:pt x="329" y="1028"/>
                  </a:lnTo>
                  <a:lnTo>
                    <a:pt x="326" y="1028"/>
                  </a:lnTo>
                  <a:lnTo>
                    <a:pt x="321" y="1032"/>
                  </a:lnTo>
                  <a:lnTo>
                    <a:pt x="321" y="1034"/>
                  </a:lnTo>
                  <a:lnTo>
                    <a:pt x="317" y="1038"/>
                  </a:lnTo>
                  <a:lnTo>
                    <a:pt x="318" y="1040"/>
                  </a:lnTo>
                  <a:lnTo>
                    <a:pt x="314" y="1046"/>
                  </a:lnTo>
                  <a:lnTo>
                    <a:pt x="312" y="1056"/>
                  </a:lnTo>
                  <a:lnTo>
                    <a:pt x="310" y="1058"/>
                  </a:lnTo>
                  <a:lnTo>
                    <a:pt x="311" y="1061"/>
                  </a:lnTo>
                  <a:lnTo>
                    <a:pt x="307" y="1066"/>
                  </a:lnTo>
                  <a:lnTo>
                    <a:pt x="285" y="1067"/>
                  </a:lnTo>
                  <a:lnTo>
                    <a:pt x="280" y="1066"/>
                  </a:lnTo>
                  <a:lnTo>
                    <a:pt x="274" y="1066"/>
                  </a:lnTo>
                  <a:lnTo>
                    <a:pt x="273" y="1065"/>
                  </a:lnTo>
                  <a:lnTo>
                    <a:pt x="268" y="1066"/>
                  </a:lnTo>
                  <a:lnTo>
                    <a:pt x="264" y="1064"/>
                  </a:lnTo>
                  <a:lnTo>
                    <a:pt x="259" y="1065"/>
                  </a:lnTo>
                  <a:lnTo>
                    <a:pt x="257" y="1064"/>
                  </a:lnTo>
                  <a:lnTo>
                    <a:pt x="251" y="1063"/>
                  </a:lnTo>
                  <a:lnTo>
                    <a:pt x="228" y="1074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37"/>
            <p:cNvSpPr/>
            <p:nvPr/>
          </p:nvSpPr>
          <p:spPr>
            <a:xfrm>
              <a:off x="1211987" y="3235436"/>
              <a:ext cx="2552700" cy="1625600"/>
            </a:xfrm>
            <a:custGeom>
              <a:rect b="b" l="l" r="r" t="t"/>
              <a:pathLst>
                <a:path extrusionOk="0" h="852" w="1395">
                  <a:moveTo>
                    <a:pt x="1314" y="779"/>
                  </a:moveTo>
                  <a:lnTo>
                    <a:pt x="1311" y="775"/>
                  </a:lnTo>
                  <a:lnTo>
                    <a:pt x="1311" y="774"/>
                  </a:lnTo>
                  <a:lnTo>
                    <a:pt x="1310" y="774"/>
                  </a:lnTo>
                  <a:lnTo>
                    <a:pt x="1309" y="773"/>
                  </a:lnTo>
                  <a:lnTo>
                    <a:pt x="1309" y="772"/>
                  </a:lnTo>
                  <a:lnTo>
                    <a:pt x="1308" y="771"/>
                  </a:lnTo>
                  <a:lnTo>
                    <a:pt x="1307" y="770"/>
                  </a:lnTo>
                  <a:lnTo>
                    <a:pt x="1306" y="769"/>
                  </a:lnTo>
                  <a:lnTo>
                    <a:pt x="1305" y="768"/>
                  </a:lnTo>
                  <a:lnTo>
                    <a:pt x="1304" y="767"/>
                  </a:lnTo>
                  <a:lnTo>
                    <a:pt x="1303" y="766"/>
                  </a:lnTo>
                  <a:lnTo>
                    <a:pt x="1302" y="766"/>
                  </a:lnTo>
                  <a:lnTo>
                    <a:pt x="1302" y="765"/>
                  </a:lnTo>
                  <a:lnTo>
                    <a:pt x="1301" y="765"/>
                  </a:lnTo>
                  <a:lnTo>
                    <a:pt x="1300" y="764"/>
                  </a:lnTo>
                  <a:lnTo>
                    <a:pt x="1299" y="763"/>
                  </a:lnTo>
                  <a:lnTo>
                    <a:pt x="1298" y="763"/>
                  </a:lnTo>
                  <a:lnTo>
                    <a:pt x="1298" y="762"/>
                  </a:lnTo>
                  <a:lnTo>
                    <a:pt x="1296" y="761"/>
                  </a:lnTo>
                  <a:lnTo>
                    <a:pt x="1295" y="761"/>
                  </a:lnTo>
                  <a:lnTo>
                    <a:pt x="1295" y="760"/>
                  </a:lnTo>
                  <a:lnTo>
                    <a:pt x="1294" y="760"/>
                  </a:lnTo>
                  <a:lnTo>
                    <a:pt x="1291" y="758"/>
                  </a:lnTo>
                  <a:lnTo>
                    <a:pt x="1286" y="753"/>
                  </a:lnTo>
                  <a:lnTo>
                    <a:pt x="1285" y="753"/>
                  </a:lnTo>
                  <a:lnTo>
                    <a:pt x="1285" y="752"/>
                  </a:lnTo>
                  <a:lnTo>
                    <a:pt x="1284" y="752"/>
                  </a:lnTo>
                  <a:lnTo>
                    <a:pt x="1284" y="753"/>
                  </a:lnTo>
                  <a:lnTo>
                    <a:pt x="1283" y="754"/>
                  </a:lnTo>
                  <a:lnTo>
                    <a:pt x="1282" y="754"/>
                  </a:lnTo>
                  <a:lnTo>
                    <a:pt x="1282" y="755"/>
                  </a:lnTo>
                  <a:lnTo>
                    <a:pt x="1281" y="756"/>
                  </a:lnTo>
                  <a:lnTo>
                    <a:pt x="1281" y="757"/>
                  </a:lnTo>
                  <a:lnTo>
                    <a:pt x="1280" y="757"/>
                  </a:lnTo>
                  <a:lnTo>
                    <a:pt x="1280" y="758"/>
                  </a:lnTo>
                  <a:lnTo>
                    <a:pt x="1279" y="758"/>
                  </a:lnTo>
                  <a:lnTo>
                    <a:pt x="1279" y="759"/>
                  </a:lnTo>
                  <a:lnTo>
                    <a:pt x="1278" y="760"/>
                  </a:lnTo>
                  <a:lnTo>
                    <a:pt x="1278" y="761"/>
                  </a:lnTo>
                  <a:lnTo>
                    <a:pt x="1277" y="762"/>
                  </a:lnTo>
                  <a:lnTo>
                    <a:pt x="1277" y="763"/>
                  </a:lnTo>
                  <a:lnTo>
                    <a:pt x="1276" y="764"/>
                  </a:lnTo>
                  <a:lnTo>
                    <a:pt x="1275" y="765"/>
                  </a:lnTo>
                  <a:lnTo>
                    <a:pt x="1275" y="766"/>
                  </a:lnTo>
                  <a:lnTo>
                    <a:pt x="1274" y="766"/>
                  </a:lnTo>
                  <a:lnTo>
                    <a:pt x="1274" y="767"/>
                  </a:lnTo>
                  <a:lnTo>
                    <a:pt x="1273" y="767"/>
                  </a:lnTo>
                  <a:lnTo>
                    <a:pt x="1273" y="768"/>
                  </a:lnTo>
                  <a:lnTo>
                    <a:pt x="1273" y="769"/>
                  </a:lnTo>
                  <a:lnTo>
                    <a:pt x="1272" y="769"/>
                  </a:lnTo>
                  <a:lnTo>
                    <a:pt x="1272" y="770"/>
                  </a:lnTo>
                  <a:lnTo>
                    <a:pt x="1272" y="771"/>
                  </a:lnTo>
                  <a:lnTo>
                    <a:pt x="1272" y="772"/>
                  </a:lnTo>
                  <a:lnTo>
                    <a:pt x="1271" y="773"/>
                  </a:lnTo>
                  <a:lnTo>
                    <a:pt x="1271" y="774"/>
                  </a:lnTo>
                  <a:lnTo>
                    <a:pt x="1271" y="775"/>
                  </a:lnTo>
                  <a:lnTo>
                    <a:pt x="1271" y="776"/>
                  </a:lnTo>
                  <a:lnTo>
                    <a:pt x="1271" y="777"/>
                  </a:lnTo>
                  <a:lnTo>
                    <a:pt x="1272" y="778"/>
                  </a:lnTo>
                  <a:lnTo>
                    <a:pt x="1272" y="779"/>
                  </a:lnTo>
                  <a:lnTo>
                    <a:pt x="1272" y="780"/>
                  </a:lnTo>
                  <a:lnTo>
                    <a:pt x="1272" y="781"/>
                  </a:lnTo>
                  <a:lnTo>
                    <a:pt x="1272" y="782"/>
                  </a:lnTo>
                  <a:lnTo>
                    <a:pt x="1272" y="783"/>
                  </a:lnTo>
                  <a:lnTo>
                    <a:pt x="1272" y="784"/>
                  </a:lnTo>
                  <a:lnTo>
                    <a:pt x="1272" y="785"/>
                  </a:lnTo>
                  <a:lnTo>
                    <a:pt x="1272" y="787"/>
                  </a:lnTo>
                  <a:lnTo>
                    <a:pt x="1272" y="788"/>
                  </a:lnTo>
                  <a:lnTo>
                    <a:pt x="1272" y="789"/>
                  </a:lnTo>
                  <a:lnTo>
                    <a:pt x="1272" y="790"/>
                  </a:lnTo>
                  <a:lnTo>
                    <a:pt x="1272" y="791"/>
                  </a:lnTo>
                  <a:lnTo>
                    <a:pt x="1272" y="792"/>
                  </a:lnTo>
                  <a:lnTo>
                    <a:pt x="1272" y="793"/>
                  </a:lnTo>
                  <a:lnTo>
                    <a:pt x="1271" y="793"/>
                  </a:lnTo>
                  <a:lnTo>
                    <a:pt x="1271" y="794"/>
                  </a:lnTo>
                  <a:lnTo>
                    <a:pt x="1270" y="795"/>
                  </a:lnTo>
                  <a:lnTo>
                    <a:pt x="1269" y="795"/>
                  </a:lnTo>
                  <a:lnTo>
                    <a:pt x="1268" y="796"/>
                  </a:lnTo>
                  <a:lnTo>
                    <a:pt x="1267" y="797"/>
                  </a:lnTo>
                  <a:lnTo>
                    <a:pt x="1266" y="797"/>
                  </a:lnTo>
                  <a:lnTo>
                    <a:pt x="1266" y="798"/>
                  </a:lnTo>
                  <a:lnTo>
                    <a:pt x="1265" y="798"/>
                  </a:lnTo>
                  <a:lnTo>
                    <a:pt x="1264" y="798"/>
                  </a:lnTo>
                  <a:lnTo>
                    <a:pt x="1263" y="798"/>
                  </a:lnTo>
                  <a:lnTo>
                    <a:pt x="1263" y="799"/>
                  </a:lnTo>
                  <a:lnTo>
                    <a:pt x="1262" y="799"/>
                  </a:lnTo>
                  <a:lnTo>
                    <a:pt x="1262" y="800"/>
                  </a:lnTo>
                  <a:lnTo>
                    <a:pt x="1261" y="800"/>
                  </a:lnTo>
                  <a:lnTo>
                    <a:pt x="1260" y="801"/>
                  </a:lnTo>
                  <a:lnTo>
                    <a:pt x="1259" y="801"/>
                  </a:lnTo>
                  <a:lnTo>
                    <a:pt x="1258" y="802"/>
                  </a:lnTo>
                  <a:lnTo>
                    <a:pt x="1257" y="802"/>
                  </a:lnTo>
                  <a:lnTo>
                    <a:pt x="1256" y="803"/>
                  </a:lnTo>
                  <a:lnTo>
                    <a:pt x="1255" y="803"/>
                  </a:lnTo>
                  <a:lnTo>
                    <a:pt x="1254" y="804"/>
                  </a:lnTo>
                  <a:lnTo>
                    <a:pt x="1253" y="804"/>
                  </a:lnTo>
                  <a:lnTo>
                    <a:pt x="1251" y="805"/>
                  </a:lnTo>
                  <a:lnTo>
                    <a:pt x="1250" y="806"/>
                  </a:lnTo>
                  <a:lnTo>
                    <a:pt x="1249" y="806"/>
                  </a:lnTo>
                  <a:lnTo>
                    <a:pt x="1248" y="806"/>
                  </a:lnTo>
                  <a:lnTo>
                    <a:pt x="1247" y="806"/>
                  </a:lnTo>
                  <a:lnTo>
                    <a:pt x="1246" y="806"/>
                  </a:lnTo>
                  <a:lnTo>
                    <a:pt x="1245" y="806"/>
                  </a:lnTo>
                  <a:lnTo>
                    <a:pt x="1244" y="806"/>
                  </a:lnTo>
                  <a:lnTo>
                    <a:pt x="1243" y="806"/>
                  </a:lnTo>
                  <a:lnTo>
                    <a:pt x="1242" y="805"/>
                  </a:lnTo>
                  <a:lnTo>
                    <a:pt x="1241" y="805"/>
                  </a:lnTo>
                  <a:lnTo>
                    <a:pt x="1240" y="804"/>
                  </a:lnTo>
                  <a:lnTo>
                    <a:pt x="1239" y="803"/>
                  </a:lnTo>
                  <a:lnTo>
                    <a:pt x="1238" y="803"/>
                  </a:lnTo>
                  <a:lnTo>
                    <a:pt x="1238" y="802"/>
                  </a:lnTo>
                  <a:lnTo>
                    <a:pt x="1236" y="802"/>
                  </a:lnTo>
                  <a:lnTo>
                    <a:pt x="1235" y="801"/>
                  </a:lnTo>
                  <a:lnTo>
                    <a:pt x="1234" y="800"/>
                  </a:lnTo>
                  <a:lnTo>
                    <a:pt x="1233" y="800"/>
                  </a:lnTo>
                  <a:lnTo>
                    <a:pt x="1232" y="799"/>
                  </a:lnTo>
                  <a:lnTo>
                    <a:pt x="1230" y="798"/>
                  </a:lnTo>
                  <a:lnTo>
                    <a:pt x="1228" y="797"/>
                  </a:lnTo>
                  <a:lnTo>
                    <a:pt x="1227" y="797"/>
                  </a:lnTo>
                  <a:lnTo>
                    <a:pt x="1225" y="796"/>
                  </a:lnTo>
                  <a:lnTo>
                    <a:pt x="1223" y="795"/>
                  </a:lnTo>
                  <a:lnTo>
                    <a:pt x="1221" y="793"/>
                  </a:lnTo>
                  <a:lnTo>
                    <a:pt x="1219" y="792"/>
                  </a:lnTo>
                  <a:lnTo>
                    <a:pt x="1217" y="791"/>
                  </a:lnTo>
                  <a:lnTo>
                    <a:pt x="1215" y="789"/>
                  </a:lnTo>
                  <a:lnTo>
                    <a:pt x="1213" y="788"/>
                  </a:lnTo>
                  <a:lnTo>
                    <a:pt x="1210" y="786"/>
                  </a:lnTo>
                  <a:lnTo>
                    <a:pt x="1208" y="784"/>
                  </a:lnTo>
                  <a:lnTo>
                    <a:pt x="1206" y="783"/>
                  </a:lnTo>
                  <a:lnTo>
                    <a:pt x="1204" y="782"/>
                  </a:lnTo>
                  <a:lnTo>
                    <a:pt x="1202" y="781"/>
                  </a:lnTo>
                  <a:lnTo>
                    <a:pt x="1201" y="779"/>
                  </a:lnTo>
                  <a:lnTo>
                    <a:pt x="1199" y="778"/>
                  </a:lnTo>
                  <a:lnTo>
                    <a:pt x="1198" y="777"/>
                  </a:lnTo>
                  <a:lnTo>
                    <a:pt x="1196" y="776"/>
                  </a:lnTo>
                  <a:lnTo>
                    <a:pt x="1195" y="776"/>
                  </a:lnTo>
                  <a:lnTo>
                    <a:pt x="1194" y="775"/>
                  </a:lnTo>
                  <a:lnTo>
                    <a:pt x="1193" y="774"/>
                  </a:lnTo>
                  <a:lnTo>
                    <a:pt x="1191" y="774"/>
                  </a:lnTo>
                  <a:lnTo>
                    <a:pt x="1190" y="773"/>
                  </a:lnTo>
                  <a:lnTo>
                    <a:pt x="1189" y="772"/>
                  </a:lnTo>
                  <a:lnTo>
                    <a:pt x="1188" y="771"/>
                  </a:lnTo>
                  <a:lnTo>
                    <a:pt x="1187" y="771"/>
                  </a:lnTo>
                  <a:lnTo>
                    <a:pt x="1186" y="770"/>
                  </a:lnTo>
                  <a:lnTo>
                    <a:pt x="1186" y="769"/>
                  </a:lnTo>
                  <a:lnTo>
                    <a:pt x="1185" y="769"/>
                  </a:lnTo>
                  <a:lnTo>
                    <a:pt x="1184" y="768"/>
                  </a:lnTo>
                  <a:lnTo>
                    <a:pt x="1183" y="768"/>
                  </a:lnTo>
                  <a:lnTo>
                    <a:pt x="1182" y="768"/>
                  </a:lnTo>
                  <a:lnTo>
                    <a:pt x="1181" y="768"/>
                  </a:lnTo>
                  <a:lnTo>
                    <a:pt x="1170" y="766"/>
                  </a:lnTo>
                  <a:lnTo>
                    <a:pt x="1169" y="766"/>
                  </a:lnTo>
                  <a:lnTo>
                    <a:pt x="1168" y="766"/>
                  </a:lnTo>
                  <a:lnTo>
                    <a:pt x="1163" y="763"/>
                  </a:lnTo>
                  <a:lnTo>
                    <a:pt x="1162" y="763"/>
                  </a:lnTo>
                  <a:lnTo>
                    <a:pt x="1161" y="763"/>
                  </a:lnTo>
                  <a:lnTo>
                    <a:pt x="1161" y="762"/>
                  </a:lnTo>
                  <a:lnTo>
                    <a:pt x="1160" y="762"/>
                  </a:lnTo>
                  <a:lnTo>
                    <a:pt x="1159" y="761"/>
                  </a:lnTo>
                  <a:lnTo>
                    <a:pt x="1158" y="761"/>
                  </a:lnTo>
                  <a:lnTo>
                    <a:pt x="1157" y="761"/>
                  </a:lnTo>
                  <a:lnTo>
                    <a:pt x="1156" y="760"/>
                  </a:lnTo>
                  <a:lnTo>
                    <a:pt x="1155" y="760"/>
                  </a:lnTo>
                  <a:lnTo>
                    <a:pt x="1154" y="760"/>
                  </a:lnTo>
                  <a:lnTo>
                    <a:pt x="1153" y="759"/>
                  </a:lnTo>
                  <a:lnTo>
                    <a:pt x="1152" y="759"/>
                  </a:lnTo>
                  <a:lnTo>
                    <a:pt x="1150" y="759"/>
                  </a:lnTo>
                  <a:lnTo>
                    <a:pt x="1149" y="759"/>
                  </a:lnTo>
                  <a:lnTo>
                    <a:pt x="1148" y="759"/>
                  </a:lnTo>
                  <a:lnTo>
                    <a:pt x="1147" y="759"/>
                  </a:lnTo>
                  <a:lnTo>
                    <a:pt x="1146" y="759"/>
                  </a:lnTo>
                  <a:lnTo>
                    <a:pt x="1145" y="759"/>
                  </a:lnTo>
                  <a:lnTo>
                    <a:pt x="1134" y="762"/>
                  </a:lnTo>
                  <a:lnTo>
                    <a:pt x="1129" y="768"/>
                  </a:lnTo>
                  <a:lnTo>
                    <a:pt x="1128" y="768"/>
                  </a:lnTo>
                  <a:lnTo>
                    <a:pt x="1128" y="769"/>
                  </a:lnTo>
                  <a:lnTo>
                    <a:pt x="1127" y="769"/>
                  </a:lnTo>
                  <a:lnTo>
                    <a:pt x="1126" y="770"/>
                  </a:lnTo>
                  <a:lnTo>
                    <a:pt x="1126" y="771"/>
                  </a:lnTo>
                  <a:lnTo>
                    <a:pt x="1125" y="772"/>
                  </a:lnTo>
                  <a:lnTo>
                    <a:pt x="1124" y="772"/>
                  </a:lnTo>
                  <a:lnTo>
                    <a:pt x="1124" y="773"/>
                  </a:lnTo>
                  <a:lnTo>
                    <a:pt x="1123" y="774"/>
                  </a:lnTo>
                  <a:lnTo>
                    <a:pt x="1122" y="775"/>
                  </a:lnTo>
                  <a:lnTo>
                    <a:pt x="1121" y="776"/>
                  </a:lnTo>
                  <a:lnTo>
                    <a:pt x="1120" y="777"/>
                  </a:lnTo>
                  <a:lnTo>
                    <a:pt x="1119" y="778"/>
                  </a:lnTo>
                  <a:lnTo>
                    <a:pt x="1118" y="778"/>
                  </a:lnTo>
                  <a:lnTo>
                    <a:pt x="1117" y="779"/>
                  </a:lnTo>
                  <a:lnTo>
                    <a:pt x="1116" y="780"/>
                  </a:lnTo>
                  <a:lnTo>
                    <a:pt x="1115" y="781"/>
                  </a:lnTo>
                  <a:lnTo>
                    <a:pt x="1114" y="781"/>
                  </a:lnTo>
                  <a:lnTo>
                    <a:pt x="1113" y="782"/>
                  </a:lnTo>
                  <a:lnTo>
                    <a:pt x="1108" y="786"/>
                  </a:lnTo>
                  <a:lnTo>
                    <a:pt x="1107" y="786"/>
                  </a:lnTo>
                  <a:lnTo>
                    <a:pt x="1106" y="787"/>
                  </a:lnTo>
                  <a:lnTo>
                    <a:pt x="1099" y="790"/>
                  </a:lnTo>
                  <a:lnTo>
                    <a:pt x="1098" y="790"/>
                  </a:lnTo>
                  <a:lnTo>
                    <a:pt x="1098" y="791"/>
                  </a:lnTo>
                  <a:lnTo>
                    <a:pt x="1097" y="791"/>
                  </a:lnTo>
                  <a:lnTo>
                    <a:pt x="1091" y="791"/>
                  </a:lnTo>
                  <a:lnTo>
                    <a:pt x="1091" y="792"/>
                  </a:lnTo>
                  <a:lnTo>
                    <a:pt x="1090" y="792"/>
                  </a:lnTo>
                  <a:lnTo>
                    <a:pt x="1085" y="794"/>
                  </a:lnTo>
                  <a:lnTo>
                    <a:pt x="1084" y="794"/>
                  </a:lnTo>
                  <a:lnTo>
                    <a:pt x="1084" y="795"/>
                  </a:lnTo>
                  <a:lnTo>
                    <a:pt x="1083" y="795"/>
                  </a:lnTo>
                  <a:lnTo>
                    <a:pt x="1082" y="795"/>
                  </a:lnTo>
                  <a:lnTo>
                    <a:pt x="1082" y="796"/>
                  </a:lnTo>
                  <a:lnTo>
                    <a:pt x="1081" y="796"/>
                  </a:lnTo>
                  <a:lnTo>
                    <a:pt x="1080" y="797"/>
                  </a:lnTo>
                  <a:lnTo>
                    <a:pt x="1079" y="797"/>
                  </a:lnTo>
                  <a:lnTo>
                    <a:pt x="1078" y="798"/>
                  </a:lnTo>
                  <a:lnTo>
                    <a:pt x="1077" y="798"/>
                  </a:lnTo>
                  <a:lnTo>
                    <a:pt x="1076" y="798"/>
                  </a:lnTo>
                  <a:lnTo>
                    <a:pt x="1075" y="799"/>
                  </a:lnTo>
                  <a:lnTo>
                    <a:pt x="1074" y="799"/>
                  </a:lnTo>
                  <a:lnTo>
                    <a:pt x="1073" y="800"/>
                  </a:lnTo>
                  <a:lnTo>
                    <a:pt x="1072" y="800"/>
                  </a:lnTo>
                  <a:lnTo>
                    <a:pt x="1071" y="800"/>
                  </a:lnTo>
                  <a:lnTo>
                    <a:pt x="1070" y="800"/>
                  </a:lnTo>
                  <a:lnTo>
                    <a:pt x="1070" y="801"/>
                  </a:lnTo>
                  <a:lnTo>
                    <a:pt x="1069" y="801"/>
                  </a:lnTo>
                  <a:lnTo>
                    <a:pt x="1068" y="801"/>
                  </a:lnTo>
                  <a:lnTo>
                    <a:pt x="1054" y="803"/>
                  </a:lnTo>
                  <a:lnTo>
                    <a:pt x="1053" y="803"/>
                  </a:lnTo>
                  <a:lnTo>
                    <a:pt x="1052" y="803"/>
                  </a:lnTo>
                  <a:lnTo>
                    <a:pt x="1051" y="803"/>
                  </a:lnTo>
                  <a:lnTo>
                    <a:pt x="1050" y="803"/>
                  </a:lnTo>
                  <a:lnTo>
                    <a:pt x="1048" y="803"/>
                  </a:lnTo>
                  <a:lnTo>
                    <a:pt x="1047" y="803"/>
                  </a:lnTo>
                  <a:lnTo>
                    <a:pt x="1046" y="803"/>
                  </a:lnTo>
                  <a:lnTo>
                    <a:pt x="1045" y="803"/>
                  </a:lnTo>
                  <a:lnTo>
                    <a:pt x="1043" y="803"/>
                  </a:lnTo>
                  <a:lnTo>
                    <a:pt x="1042" y="803"/>
                  </a:lnTo>
                  <a:lnTo>
                    <a:pt x="1041" y="803"/>
                  </a:lnTo>
                  <a:lnTo>
                    <a:pt x="1040" y="803"/>
                  </a:lnTo>
                  <a:lnTo>
                    <a:pt x="1039" y="804"/>
                  </a:lnTo>
                  <a:lnTo>
                    <a:pt x="1038" y="804"/>
                  </a:lnTo>
                  <a:lnTo>
                    <a:pt x="1037" y="805"/>
                  </a:lnTo>
                  <a:lnTo>
                    <a:pt x="1036" y="806"/>
                  </a:lnTo>
                  <a:lnTo>
                    <a:pt x="1035" y="807"/>
                  </a:lnTo>
                  <a:lnTo>
                    <a:pt x="1034" y="808"/>
                  </a:lnTo>
                  <a:lnTo>
                    <a:pt x="1033" y="809"/>
                  </a:lnTo>
                  <a:lnTo>
                    <a:pt x="1032" y="811"/>
                  </a:lnTo>
                  <a:lnTo>
                    <a:pt x="1029" y="813"/>
                  </a:lnTo>
                  <a:lnTo>
                    <a:pt x="1026" y="816"/>
                  </a:lnTo>
                  <a:lnTo>
                    <a:pt x="1022" y="820"/>
                  </a:lnTo>
                  <a:lnTo>
                    <a:pt x="1021" y="821"/>
                  </a:lnTo>
                  <a:lnTo>
                    <a:pt x="1020" y="822"/>
                  </a:lnTo>
                  <a:lnTo>
                    <a:pt x="1019" y="823"/>
                  </a:lnTo>
                  <a:lnTo>
                    <a:pt x="1014" y="829"/>
                  </a:lnTo>
                  <a:lnTo>
                    <a:pt x="1014" y="830"/>
                  </a:lnTo>
                  <a:lnTo>
                    <a:pt x="1013" y="831"/>
                  </a:lnTo>
                  <a:lnTo>
                    <a:pt x="1013" y="832"/>
                  </a:lnTo>
                  <a:lnTo>
                    <a:pt x="1012" y="832"/>
                  </a:lnTo>
                  <a:lnTo>
                    <a:pt x="1003" y="844"/>
                  </a:lnTo>
                  <a:lnTo>
                    <a:pt x="1002" y="844"/>
                  </a:lnTo>
                  <a:lnTo>
                    <a:pt x="1002" y="845"/>
                  </a:lnTo>
                  <a:lnTo>
                    <a:pt x="1001" y="846"/>
                  </a:lnTo>
                  <a:lnTo>
                    <a:pt x="1000" y="846"/>
                  </a:lnTo>
                  <a:lnTo>
                    <a:pt x="999" y="847"/>
                  </a:lnTo>
                  <a:lnTo>
                    <a:pt x="991" y="849"/>
                  </a:lnTo>
                  <a:lnTo>
                    <a:pt x="990" y="850"/>
                  </a:lnTo>
                  <a:lnTo>
                    <a:pt x="989" y="850"/>
                  </a:lnTo>
                  <a:lnTo>
                    <a:pt x="988" y="850"/>
                  </a:lnTo>
                  <a:lnTo>
                    <a:pt x="987" y="850"/>
                  </a:lnTo>
                  <a:lnTo>
                    <a:pt x="986" y="850"/>
                  </a:lnTo>
                  <a:lnTo>
                    <a:pt x="973" y="851"/>
                  </a:lnTo>
                  <a:lnTo>
                    <a:pt x="972" y="851"/>
                  </a:lnTo>
                  <a:lnTo>
                    <a:pt x="971" y="851"/>
                  </a:lnTo>
                  <a:lnTo>
                    <a:pt x="970" y="851"/>
                  </a:lnTo>
                  <a:lnTo>
                    <a:pt x="961" y="852"/>
                  </a:lnTo>
                  <a:lnTo>
                    <a:pt x="960" y="852"/>
                  </a:lnTo>
                  <a:lnTo>
                    <a:pt x="959" y="852"/>
                  </a:lnTo>
                  <a:lnTo>
                    <a:pt x="958" y="852"/>
                  </a:lnTo>
                  <a:lnTo>
                    <a:pt x="957" y="852"/>
                  </a:lnTo>
                  <a:lnTo>
                    <a:pt x="944" y="851"/>
                  </a:lnTo>
                  <a:lnTo>
                    <a:pt x="932" y="848"/>
                  </a:lnTo>
                  <a:lnTo>
                    <a:pt x="931" y="848"/>
                  </a:lnTo>
                  <a:lnTo>
                    <a:pt x="931" y="847"/>
                  </a:lnTo>
                  <a:lnTo>
                    <a:pt x="930" y="847"/>
                  </a:lnTo>
                  <a:lnTo>
                    <a:pt x="929" y="847"/>
                  </a:lnTo>
                  <a:lnTo>
                    <a:pt x="928" y="846"/>
                  </a:lnTo>
                  <a:lnTo>
                    <a:pt x="927" y="846"/>
                  </a:lnTo>
                  <a:lnTo>
                    <a:pt x="926" y="846"/>
                  </a:lnTo>
                  <a:lnTo>
                    <a:pt x="925" y="845"/>
                  </a:lnTo>
                  <a:lnTo>
                    <a:pt x="924" y="845"/>
                  </a:lnTo>
                  <a:lnTo>
                    <a:pt x="922" y="845"/>
                  </a:lnTo>
                  <a:lnTo>
                    <a:pt x="921" y="844"/>
                  </a:lnTo>
                  <a:lnTo>
                    <a:pt x="920" y="844"/>
                  </a:lnTo>
                  <a:lnTo>
                    <a:pt x="918" y="844"/>
                  </a:lnTo>
                  <a:lnTo>
                    <a:pt x="916" y="844"/>
                  </a:lnTo>
                  <a:lnTo>
                    <a:pt x="914" y="843"/>
                  </a:lnTo>
                  <a:lnTo>
                    <a:pt x="911" y="843"/>
                  </a:lnTo>
                  <a:lnTo>
                    <a:pt x="908" y="843"/>
                  </a:lnTo>
                  <a:lnTo>
                    <a:pt x="905" y="843"/>
                  </a:lnTo>
                  <a:lnTo>
                    <a:pt x="902" y="843"/>
                  </a:lnTo>
                  <a:lnTo>
                    <a:pt x="898" y="843"/>
                  </a:lnTo>
                  <a:lnTo>
                    <a:pt x="894" y="843"/>
                  </a:lnTo>
                  <a:lnTo>
                    <a:pt x="890" y="843"/>
                  </a:lnTo>
                  <a:lnTo>
                    <a:pt x="887" y="843"/>
                  </a:lnTo>
                  <a:lnTo>
                    <a:pt x="883" y="843"/>
                  </a:lnTo>
                  <a:lnTo>
                    <a:pt x="880" y="842"/>
                  </a:lnTo>
                  <a:lnTo>
                    <a:pt x="878" y="842"/>
                  </a:lnTo>
                  <a:lnTo>
                    <a:pt x="876" y="842"/>
                  </a:lnTo>
                  <a:lnTo>
                    <a:pt x="874" y="841"/>
                  </a:lnTo>
                  <a:lnTo>
                    <a:pt x="872" y="840"/>
                  </a:lnTo>
                  <a:lnTo>
                    <a:pt x="871" y="840"/>
                  </a:lnTo>
                  <a:lnTo>
                    <a:pt x="870" y="839"/>
                  </a:lnTo>
                  <a:lnTo>
                    <a:pt x="869" y="838"/>
                  </a:lnTo>
                  <a:lnTo>
                    <a:pt x="869" y="837"/>
                  </a:lnTo>
                  <a:lnTo>
                    <a:pt x="868" y="836"/>
                  </a:lnTo>
                  <a:lnTo>
                    <a:pt x="868" y="835"/>
                  </a:lnTo>
                  <a:lnTo>
                    <a:pt x="867" y="834"/>
                  </a:lnTo>
                  <a:lnTo>
                    <a:pt x="867" y="833"/>
                  </a:lnTo>
                  <a:lnTo>
                    <a:pt x="867" y="832"/>
                  </a:lnTo>
                  <a:lnTo>
                    <a:pt x="867" y="830"/>
                  </a:lnTo>
                  <a:lnTo>
                    <a:pt x="867" y="829"/>
                  </a:lnTo>
                  <a:lnTo>
                    <a:pt x="866" y="827"/>
                  </a:lnTo>
                  <a:lnTo>
                    <a:pt x="867" y="826"/>
                  </a:lnTo>
                  <a:lnTo>
                    <a:pt x="867" y="824"/>
                  </a:lnTo>
                  <a:lnTo>
                    <a:pt x="867" y="822"/>
                  </a:lnTo>
                  <a:lnTo>
                    <a:pt x="867" y="820"/>
                  </a:lnTo>
                  <a:lnTo>
                    <a:pt x="867" y="819"/>
                  </a:lnTo>
                  <a:lnTo>
                    <a:pt x="867" y="817"/>
                  </a:lnTo>
                  <a:lnTo>
                    <a:pt x="868" y="816"/>
                  </a:lnTo>
                  <a:lnTo>
                    <a:pt x="868" y="815"/>
                  </a:lnTo>
                  <a:lnTo>
                    <a:pt x="868" y="814"/>
                  </a:lnTo>
                  <a:lnTo>
                    <a:pt x="868" y="813"/>
                  </a:lnTo>
                  <a:lnTo>
                    <a:pt x="868" y="812"/>
                  </a:lnTo>
                  <a:lnTo>
                    <a:pt x="868" y="811"/>
                  </a:lnTo>
                  <a:lnTo>
                    <a:pt x="869" y="811"/>
                  </a:lnTo>
                  <a:lnTo>
                    <a:pt x="869" y="810"/>
                  </a:lnTo>
                  <a:lnTo>
                    <a:pt x="875" y="799"/>
                  </a:lnTo>
                  <a:lnTo>
                    <a:pt x="865" y="793"/>
                  </a:lnTo>
                  <a:lnTo>
                    <a:pt x="864" y="792"/>
                  </a:lnTo>
                  <a:lnTo>
                    <a:pt x="863" y="791"/>
                  </a:lnTo>
                  <a:lnTo>
                    <a:pt x="862" y="791"/>
                  </a:lnTo>
                  <a:lnTo>
                    <a:pt x="861" y="791"/>
                  </a:lnTo>
                  <a:lnTo>
                    <a:pt x="861" y="790"/>
                  </a:lnTo>
                  <a:lnTo>
                    <a:pt x="847" y="785"/>
                  </a:lnTo>
                  <a:lnTo>
                    <a:pt x="841" y="775"/>
                  </a:lnTo>
                  <a:lnTo>
                    <a:pt x="840" y="774"/>
                  </a:lnTo>
                  <a:lnTo>
                    <a:pt x="840" y="773"/>
                  </a:lnTo>
                  <a:lnTo>
                    <a:pt x="840" y="772"/>
                  </a:lnTo>
                  <a:lnTo>
                    <a:pt x="840" y="771"/>
                  </a:lnTo>
                  <a:lnTo>
                    <a:pt x="840" y="762"/>
                  </a:lnTo>
                  <a:lnTo>
                    <a:pt x="839" y="753"/>
                  </a:lnTo>
                  <a:lnTo>
                    <a:pt x="830" y="744"/>
                  </a:lnTo>
                  <a:lnTo>
                    <a:pt x="829" y="745"/>
                  </a:lnTo>
                  <a:lnTo>
                    <a:pt x="828" y="745"/>
                  </a:lnTo>
                  <a:lnTo>
                    <a:pt x="827" y="746"/>
                  </a:lnTo>
                  <a:lnTo>
                    <a:pt x="826" y="747"/>
                  </a:lnTo>
                  <a:lnTo>
                    <a:pt x="825" y="747"/>
                  </a:lnTo>
                  <a:lnTo>
                    <a:pt x="824" y="747"/>
                  </a:lnTo>
                  <a:lnTo>
                    <a:pt x="823" y="748"/>
                  </a:lnTo>
                  <a:lnTo>
                    <a:pt x="822" y="748"/>
                  </a:lnTo>
                  <a:lnTo>
                    <a:pt x="821" y="749"/>
                  </a:lnTo>
                  <a:lnTo>
                    <a:pt x="820" y="749"/>
                  </a:lnTo>
                  <a:lnTo>
                    <a:pt x="819" y="749"/>
                  </a:lnTo>
                  <a:lnTo>
                    <a:pt x="818" y="749"/>
                  </a:lnTo>
                  <a:lnTo>
                    <a:pt x="817" y="749"/>
                  </a:lnTo>
                  <a:lnTo>
                    <a:pt x="816" y="749"/>
                  </a:lnTo>
                  <a:lnTo>
                    <a:pt x="815" y="749"/>
                  </a:lnTo>
                  <a:lnTo>
                    <a:pt x="813" y="749"/>
                  </a:lnTo>
                  <a:lnTo>
                    <a:pt x="812" y="749"/>
                  </a:lnTo>
                  <a:lnTo>
                    <a:pt x="811" y="748"/>
                  </a:lnTo>
                  <a:lnTo>
                    <a:pt x="810" y="748"/>
                  </a:lnTo>
                  <a:lnTo>
                    <a:pt x="808" y="748"/>
                  </a:lnTo>
                  <a:lnTo>
                    <a:pt x="807" y="747"/>
                  </a:lnTo>
                  <a:lnTo>
                    <a:pt x="806" y="747"/>
                  </a:lnTo>
                  <a:lnTo>
                    <a:pt x="804" y="746"/>
                  </a:lnTo>
                  <a:lnTo>
                    <a:pt x="803" y="746"/>
                  </a:lnTo>
                  <a:lnTo>
                    <a:pt x="802" y="745"/>
                  </a:lnTo>
                  <a:lnTo>
                    <a:pt x="801" y="744"/>
                  </a:lnTo>
                  <a:lnTo>
                    <a:pt x="800" y="744"/>
                  </a:lnTo>
                  <a:lnTo>
                    <a:pt x="798" y="743"/>
                  </a:lnTo>
                  <a:lnTo>
                    <a:pt x="798" y="742"/>
                  </a:lnTo>
                  <a:lnTo>
                    <a:pt x="797" y="742"/>
                  </a:lnTo>
                  <a:lnTo>
                    <a:pt x="795" y="741"/>
                  </a:lnTo>
                  <a:lnTo>
                    <a:pt x="794" y="741"/>
                  </a:lnTo>
                  <a:lnTo>
                    <a:pt x="794" y="740"/>
                  </a:lnTo>
                  <a:lnTo>
                    <a:pt x="793" y="740"/>
                  </a:lnTo>
                  <a:lnTo>
                    <a:pt x="786" y="736"/>
                  </a:lnTo>
                  <a:lnTo>
                    <a:pt x="785" y="735"/>
                  </a:lnTo>
                  <a:lnTo>
                    <a:pt x="784" y="735"/>
                  </a:lnTo>
                  <a:lnTo>
                    <a:pt x="783" y="735"/>
                  </a:lnTo>
                  <a:lnTo>
                    <a:pt x="782" y="734"/>
                  </a:lnTo>
                  <a:lnTo>
                    <a:pt x="772" y="732"/>
                  </a:lnTo>
                  <a:lnTo>
                    <a:pt x="771" y="732"/>
                  </a:lnTo>
                  <a:lnTo>
                    <a:pt x="771" y="731"/>
                  </a:lnTo>
                  <a:lnTo>
                    <a:pt x="770" y="731"/>
                  </a:lnTo>
                  <a:lnTo>
                    <a:pt x="769" y="731"/>
                  </a:lnTo>
                  <a:lnTo>
                    <a:pt x="768" y="730"/>
                  </a:lnTo>
                  <a:lnTo>
                    <a:pt x="767" y="730"/>
                  </a:lnTo>
                  <a:lnTo>
                    <a:pt x="756" y="724"/>
                  </a:lnTo>
                  <a:lnTo>
                    <a:pt x="756" y="723"/>
                  </a:lnTo>
                  <a:lnTo>
                    <a:pt x="755" y="723"/>
                  </a:lnTo>
                  <a:lnTo>
                    <a:pt x="754" y="723"/>
                  </a:lnTo>
                  <a:lnTo>
                    <a:pt x="754" y="722"/>
                  </a:lnTo>
                  <a:lnTo>
                    <a:pt x="753" y="722"/>
                  </a:lnTo>
                  <a:lnTo>
                    <a:pt x="752" y="722"/>
                  </a:lnTo>
                  <a:lnTo>
                    <a:pt x="751" y="722"/>
                  </a:lnTo>
                  <a:lnTo>
                    <a:pt x="750" y="722"/>
                  </a:lnTo>
                  <a:lnTo>
                    <a:pt x="749" y="721"/>
                  </a:lnTo>
                  <a:lnTo>
                    <a:pt x="748" y="721"/>
                  </a:lnTo>
                  <a:lnTo>
                    <a:pt x="747" y="721"/>
                  </a:lnTo>
                  <a:lnTo>
                    <a:pt x="746" y="721"/>
                  </a:lnTo>
                  <a:lnTo>
                    <a:pt x="744" y="720"/>
                  </a:lnTo>
                  <a:lnTo>
                    <a:pt x="743" y="720"/>
                  </a:lnTo>
                  <a:lnTo>
                    <a:pt x="742" y="720"/>
                  </a:lnTo>
                  <a:lnTo>
                    <a:pt x="740" y="720"/>
                  </a:lnTo>
                  <a:lnTo>
                    <a:pt x="739" y="720"/>
                  </a:lnTo>
                  <a:lnTo>
                    <a:pt x="738" y="720"/>
                  </a:lnTo>
                  <a:lnTo>
                    <a:pt x="737" y="719"/>
                  </a:lnTo>
                  <a:lnTo>
                    <a:pt x="735" y="719"/>
                  </a:lnTo>
                  <a:lnTo>
                    <a:pt x="734" y="719"/>
                  </a:lnTo>
                  <a:lnTo>
                    <a:pt x="733" y="719"/>
                  </a:lnTo>
                  <a:lnTo>
                    <a:pt x="727" y="717"/>
                  </a:lnTo>
                  <a:lnTo>
                    <a:pt x="713" y="714"/>
                  </a:lnTo>
                  <a:lnTo>
                    <a:pt x="707" y="715"/>
                  </a:lnTo>
                  <a:lnTo>
                    <a:pt x="706" y="715"/>
                  </a:lnTo>
                  <a:lnTo>
                    <a:pt x="706" y="716"/>
                  </a:lnTo>
                  <a:lnTo>
                    <a:pt x="705" y="716"/>
                  </a:lnTo>
                  <a:lnTo>
                    <a:pt x="705" y="717"/>
                  </a:lnTo>
                  <a:lnTo>
                    <a:pt x="704" y="717"/>
                  </a:lnTo>
                  <a:lnTo>
                    <a:pt x="703" y="718"/>
                  </a:lnTo>
                  <a:lnTo>
                    <a:pt x="701" y="720"/>
                  </a:lnTo>
                  <a:lnTo>
                    <a:pt x="683" y="736"/>
                  </a:lnTo>
                  <a:lnTo>
                    <a:pt x="682" y="737"/>
                  </a:lnTo>
                  <a:lnTo>
                    <a:pt x="681" y="737"/>
                  </a:lnTo>
                  <a:lnTo>
                    <a:pt x="681" y="738"/>
                  </a:lnTo>
                  <a:lnTo>
                    <a:pt x="680" y="739"/>
                  </a:lnTo>
                  <a:lnTo>
                    <a:pt x="679" y="739"/>
                  </a:lnTo>
                  <a:lnTo>
                    <a:pt x="679" y="740"/>
                  </a:lnTo>
                  <a:lnTo>
                    <a:pt x="673" y="748"/>
                  </a:lnTo>
                  <a:lnTo>
                    <a:pt x="672" y="749"/>
                  </a:lnTo>
                  <a:lnTo>
                    <a:pt x="672" y="750"/>
                  </a:lnTo>
                  <a:lnTo>
                    <a:pt x="672" y="751"/>
                  </a:lnTo>
                  <a:lnTo>
                    <a:pt x="671" y="752"/>
                  </a:lnTo>
                  <a:lnTo>
                    <a:pt x="671" y="753"/>
                  </a:lnTo>
                  <a:lnTo>
                    <a:pt x="671" y="754"/>
                  </a:lnTo>
                  <a:lnTo>
                    <a:pt x="670" y="755"/>
                  </a:lnTo>
                  <a:lnTo>
                    <a:pt x="670" y="756"/>
                  </a:lnTo>
                  <a:lnTo>
                    <a:pt x="670" y="757"/>
                  </a:lnTo>
                  <a:lnTo>
                    <a:pt x="670" y="758"/>
                  </a:lnTo>
                  <a:lnTo>
                    <a:pt x="670" y="759"/>
                  </a:lnTo>
                  <a:lnTo>
                    <a:pt x="670" y="760"/>
                  </a:lnTo>
                  <a:lnTo>
                    <a:pt x="670" y="761"/>
                  </a:lnTo>
                  <a:lnTo>
                    <a:pt x="670" y="762"/>
                  </a:lnTo>
                  <a:lnTo>
                    <a:pt x="670" y="763"/>
                  </a:lnTo>
                  <a:lnTo>
                    <a:pt x="670" y="764"/>
                  </a:lnTo>
                  <a:lnTo>
                    <a:pt x="670" y="765"/>
                  </a:lnTo>
                  <a:lnTo>
                    <a:pt x="670" y="766"/>
                  </a:lnTo>
                  <a:lnTo>
                    <a:pt x="670" y="767"/>
                  </a:lnTo>
                  <a:lnTo>
                    <a:pt x="669" y="767"/>
                  </a:lnTo>
                  <a:lnTo>
                    <a:pt x="669" y="768"/>
                  </a:lnTo>
                  <a:lnTo>
                    <a:pt x="669" y="769"/>
                  </a:lnTo>
                  <a:lnTo>
                    <a:pt x="669" y="770"/>
                  </a:lnTo>
                  <a:lnTo>
                    <a:pt x="669" y="771"/>
                  </a:lnTo>
                  <a:lnTo>
                    <a:pt x="668" y="771"/>
                  </a:lnTo>
                  <a:lnTo>
                    <a:pt x="664" y="774"/>
                  </a:lnTo>
                  <a:lnTo>
                    <a:pt x="664" y="775"/>
                  </a:lnTo>
                  <a:lnTo>
                    <a:pt x="663" y="775"/>
                  </a:lnTo>
                  <a:lnTo>
                    <a:pt x="662" y="775"/>
                  </a:lnTo>
                  <a:lnTo>
                    <a:pt x="662" y="776"/>
                  </a:lnTo>
                  <a:lnTo>
                    <a:pt x="661" y="776"/>
                  </a:lnTo>
                  <a:lnTo>
                    <a:pt x="656" y="777"/>
                  </a:lnTo>
                  <a:lnTo>
                    <a:pt x="655" y="777"/>
                  </a:lnTo>
                  <a:lnTo>
                    <a:pt x="654" y="778"/>
                  </a:lnTo>
                  <a:lnTo>
                    <a:pt x="654" y="777"/>
                  </a:lnTo>
                  <a:lnTo>
                    <a:pt x="653" y="777"/>
                  </a:lnTo>
                  <a:lnTo>
                    <a:pt x="648" y="775"/>
                  </a:lnTo>
                  <a:lnTo>
                    <a:pt x="647" y="775"/>
                  </a:lnTo>
                  <a:lnTo>
                    <a:pt x="647" y="774"/>
                  </a:lnTo>
                  <a:lnTo>
                    <a:pt x="646" y="774"/>
                  </a:lnTo>
                  <a:lnTo>
                    <a:pt x="640" y="770"/>
                  </a:lnTo>
                  <a:lnTo>
                    <a:pt x="635" y="753"/>
                  </a:lnTo>
                  <a:lnTo>
                    <a:pt x="637" y="739"/>
                  </a:lnTo>
                  <a:lnTo>
                    <a:pt x="644" y="727"/>
                  </a:lnTo>
                  <a:lnTo>
                    <a:pt x="645" y="726"/>
                  </a:lnTo>
                  <a:lnTo>
                    <a:pt x="645" y="725"/>
                  </a:lnTo>
                  <a:lnTo>
                    <a:pt x="645" y="724"/>
                  </a:lnTo>
                  <a:lnTo>
                    <a:pt x="645" y="723"/>
                  </a:lnTo>
                  <a:lnTo>
                    <a:pt x="645" y="722"/>
                  </a:lnTo>
                  <a:lnTo>
                    <a:pt x="644" y="720"/>
                  </a:lnTo>
                  <a:lnTo>
                    <a:pt x="644" y="719"/>
                  </a:lnTo>
                  <a:lnTo>
                    <a:pt x="643" y="718"/>
                  </a:lnTo>
                  <a:lnTo>
                    <a:pt x="643" y="716"/>
                  </a:lnTo>
                  <a:lnTo>
                    <a:pt x="642" y="715"/>
                  </a:lnTo>
                  <a:lnTo>
                    <a:pt x="642" y="714"/>
                  </a:lnTo>
                  <a:lnTo>
                    <a:pt x="641" y="713"/>
                  </a:lnTo>
                  <a:lnTo>
                    <a:pt x="640" y="712"/>
                  </a:lnTo>
                  <a:lnTo>
                    <a:pt x="640" y="711"/>
                  </a:lnTo>
                  <a:lnTo>
                    <a:pt x="639" y="710"/>
                  </a:lnTo>
                  <a:lnTo>
                    <a:pt x="639" y="709"/>
                  </a:lnTo>
                  <a:lnTo>
                    <a:pt x="638" y="709"/>
                  </a:lnTo>
                  <a:lnTo>
                    <a:pt x="637" y="708"/>
                  </a:lnTo>
                  <a:lnTo>
                    <a:pt x="636" y="708"/>
                  </a:lnTo>
                  <a:lnTo>
                    <a:pt x="635" y="708"/>
                  </a:lnTo>
                  <a:lnTo>
                    <a:pt x="634" y="708"/>
                  </a:lnTo>
                  <a:lnTo>
                    <a:pt x="632" y="708"/>
                  </a:lnTo>
                  <a:lnTo>
                    <a:pt x="631" y="709"/>
                  </a:lnTo>
                  <a:lnTo>
                    <a:pt x="610" y="715"/>
                  </a:lnTo>
                  <a:lnTo>
                    <a:pt x="609" y="715"/>
                  </a:lnTo>
                  <a:lnTo>
                    <a:pt x="607" y="716"/>
                  </a:lnTo>
                  <a:lnTo>
                    <a:pt x="606" y="716"/>
                  </a:lnTo>
                  <a:lnTo>
                    <a:pt x="605" y="716"/>
                  </a:lnTo>
                  <a:lnTo>
                    <a:pt x="604" y="716"/>
                  </a:lnTo>
                  <a:lnTo>
                    <a:pt x="603" y="716"/>
                  </a:lnTo>
                  <a:lnTo>
                    <a:pt x="602" y="716"/>
                  </a:lnTo>
                  <a:lnTo>
                    <a:pt x="588" y="717"/>
                  </a:lnTo>
                  <a:lnTo>
                    <a:pt x="578" y="710"/>
                  </a:lnTo>
                  <a:lnTo>
                    <a:pt x="577" y="710"/>
                  </a:lnTo>
                  <a:lnTo>
                    <a:pt x="576" y="709"/>
                  </a:lnTo>
                  <a:lnTo>
                    <a:pt x="575" y="709"/>
                  </a:lnTo>
                  <a:lnTo>
                    <a:pt x="575" y="710"/>
                  </a:lnTo>
                  <a:lnTo>
                    <a:pt x="574" y="710"/>
                  </a:lnTo>
                  <a:lnTo>
                    <a:pt x="573" y="711"/>
                  </a:lnTo>
                  <a:lnTo>
                    <a:pt x="572" y="712"/>
                  </a:lnTo>
                  <a:lnTo>
                    <a:pt x="571" y="712"/>
                  </a:lnTo>
                  <a:lnTo>
                    <a:pt x="569" y="713"/>
                  </a:lnTo>
                  <a:lnTo>
                    <a:pt x="568" y="713"/>
                  </a:lnTo>
                  <a:lnTo>
                    <a:pt x="566" y="714"/>
                  </a:lnTo>
                  <a:lnTo>
                    <a:pt x="564" y="714"/>
                  </a:lnTo>
                  <a:lnTo>
                    <a:pt x="562" y="714"/>
                  </a:lnTo>
                  <a:lnTo>
                    <a:pt x="560" y="714"/>
                  </a:lnTo>
                  <a:lnTo>
                    <a:pt x="557" y="714"/>
                  </a:lnTo>
                  <a:lnTo>
                    <a:pt x="555" y="714"/>
                  </a:lnTo>
                  <a:lnTo>
                    <a:pt x="553" y="714"/>
                  </a:lnTo>
                  <a:lnTo>
                    <a:pt x="551" y="713"/>
                  </a:lnTo>
                  <a:lnTo>
                    <a:pt x="549" y="713"/>
                  </a:lnTo>
                  <a:lnTo>
                    <a:pt x="547" y="713"/>
                  </a:lnTo>
                  <a:lnTo>
                    <a:pt x="546" y="713"/>
                  </a:lnTo>
                  <a:lnTo>
                    <a:pt x="545" y="713"/>
                  </a:lnTo>
                  <a:lnTo>
                    <a:pt x="544" y="712"/>
                  </a:lnTo>
                  <a:lnTo>
                    <a:pt x="543" y="712"/>
                  </a:lnTo>
                  <a:lnTo>
                    <a:pt x="542" y="712"/>
                  </a:lnTo>
                  <a:lnTo>
                    <a:pt x="541" y="712"/>
                  </a:lnTo>
                  <a:lnTo>
                    <a:pt x="540" y="712"/>
                  </a:lnTo>
                  <a:lnTo>
                    <a:pt x="539" y="712"/>
                  </a:lnTo>
                  <a:lnTo>
                    <a:pt x="538" y="712"/>
                  </a:lnTo>
                  <a:lnTo>
                    <a:pt x="537" y="712"/>
                  </a:lnTo>
                  <a:lnTo>
                    <a:pt x="536" y="712"/>
                  </a:lnTo>
                  <a:lnTo>
                    <a:pt x="535" y="712"/>
                  </a:lnTo>
                  <a:lnTo>
                    <a:pt x="534" y="712"/>
                  </a:lnTo>
                  <a:lnTo>
                    <a:pt x="533" y="711"/>
                  </a:lnTo>
                  <a:lnTo>
                    <a:pt x="532" y="711"/>
                  </a:lnTo>
                  <a:lnTo>
                    <a:pt x="531" y="711"/>
                  </a:lnTo>
                  <a:lnTo>
                    <a:pt x="530" y="710"/>
                  </a:lnTo>
                  <a:lnTo>
                    <a:pt x="529" y="710"/>
                  </a:lnTo>
                  <a:lnTo>
                    <a:pt x="528" y="709"/>
                  </a:lnTo>
                  <a:lnTo>
                    <a:pt x="526" y="708"/>
                  </a:lnTo>
                  <a:lnTo>
                    <a:pt x="525" y="708"/>
                  </a:lnTo>
                  <a:lnTo>
                    <a:pt x="524" y="707"/>
                  </a:lnTo>
                  <a:lnTo>
                    <a:pt x="523" y="706"/>
                  </a:lnTo>
                  <a:lnTo>
                    <a:pt x="522" y="705"/>
                  </a:lnTo>
                  <a:lnTo>
                    <a:pt x="521" y="703"/>
                  </a:lnTo>
                  <a:lnTo>
                    <a:pt x="519" y="702"/>
                  </a:lnTo>
                  <a:lnTo>
                    <a:pt x="518" y="701"/>
                  </a:lnTo>
                  <a:lnTo>
                    <a:pt x="517" y="700"/>
                  </a:lnTo>
                  <a:lnTo>
                    <a:pt x="516" y="699"/>
                  </a:lnTo>
                  <a:lnTo>
                    <a:pt x="514" y="698"/>
                  </a:lnTo>
                  <a:lnTo>
                    <a:pt x="513" y="697"/>
                  </a:lnTo>
                  <a:lnTo>
                    <a:pt x="512" y="696"/>
                  </a:lnTo>
                  <a:lnTo>
                    <a:pt x="511" y="695"/>
                  </a:lnTo>
                  <a:lnTo>
                    <a:pt x="509" y="694"/>
                  </a:lnTo>
                  <a:lnTo>
                    <a:pt x="508" y="693"/>
                  </a:lnTo>
                  <a:lnTo>
                    <a:pt x="507" y="692"/>
                  </a:lnTo>
                  <a:lnTo>
                    <a:pt x="506" y="691"/>
                  </a:lnTo>
                  <a:lnTo>
                    <a:pt x="505" y="690"/>
                  </a:lnTo>
                  <a:lnTo>
                    <a:pt x="504" y="689"/>
                  </a:lnTo>
                  <a:lnTo>
                    <a:pt x="503" y="688"/>
                  </a:lnTo>
                  <a:lnTo>
                    <a:pt x="502" y="687"/>
                  </a:lnTo>
                  <a:lnTo>
                    <a:pt x="501" y="686"/>
                  </a:lnTo>
                  <a:lnTo>
                    <a:pt x="500" y="685"/>
                  </a:lnTo>
                  <a:lnTo>
                    <a:pt x="499" y="684"/>
                  </a:lnTo>
                  <a:lnTo>
                    <a:pt x="498" y="684"/>
                  </a:lnTo>
                  <a:lnTo>
                    <a:pt x="497" y="683"/>
                  </a:lnTo>
                  <a:lnTo>
                    <a:pt x="496" y="682"/>
                  </a:lnTo>
                  <a:lnTo>
                    <a:pt x="496" y="681"/>
                  </a:lnTo>
                  <a:lnTo>
                    <a:pt x="494" y="679"/>
                  </a:lnTo>
                  <a:lnTo>
                    <a:pt x="492" y="677"/>
                  </a:lnTo>
                  <a:lnTo>
                    <a:pt x="491" y="679"/>
                  </a:lnTo>
                  <a:lnTo>
                    <a:pt x="490" y="680"/>
                  </a:lnTo>
                  <a:lnTo>
                    <a:pt x="490" y="681"/>
                  </a:lnTo>
                  <a:lnTo>
                    <a:pt x="489" y="681"/>
                  </a:lnTo>
                  <a:lnTo>
                    <a:pt x="489" y="682"/>
                  </a:lnTo>
                  <a:lnTo>
                    <a:pt x="488" y="684"/>
                  </a:lnTo>
                  <a:lnTo>
                    <a:pt x="487" y="684"/>
                  </a:lnTo>
                  <a:lnTo>
                    <a:pt x="487" y="685"/>
                  </a:lnTo>
                  <a:lnTo>
                    <a:pt x="486" y="686"/>
                  </a:lnTo>
                  <a:lnTo>
                    <a:pt x="485" y="687"/>
                  </a:lnTo>
                  <a:lnTo>
                    <a:pt x="484" y="688"/>
                  </a:lnTo>
                  <a:lnTo>
                    <a:pt x="484" y="689"/>
                  </a:lnTo>
                  <a:lnTo>
                    <a:pt x="483" y="690"/>
                  </a:lnTo>
                  <a:lnTo>
                    <a:pt x="482" y="690"/>
                  </a:lnTo>
                  <a:lnTo>
                    <a:pt x="481" y="691"/>
                  </a:lnTo>
                  <a:lnTo>
                    <a:pt x="480" y="691"/>
                  </a:lnTo>
                  <a:lnTo>
                    <a:pt x="479" y="691"/>
                  </a:lnTo>
                  <a:lnTo>
                    <a:pt x="478" y="692"/>
                  </a:lnTo>
                  <a:lnTo>
                    <a:pt x="477" y="692"/>
                  </a:lnTo>
                  <a:lnTo>
                    <a:pt x="476" y="692"/>
                  </a:lnTo>
                  <a:lnTo>
                    <a:pt x="475" y="692"/>
                  </a:lnTo>
                  <a:lnTo>
                    <a:pt x="474" y="692"/>
                  </a:lnTo>
                  <a:lnTo>
                    <a:pt x="473" y="692"/>
                  </a:lnTo>
                  <a:lnTo>
                    <a:pt x="472" y="692"/>
                  </a:lnTo>
                  <a:lnTo>
                    <a:pt x="471" y="692"/>
                  </a:lnTo>
                  <a:lnTo>
                    <a:pt x="470" y="691"/>
                  </a:lnTo>
                  <a:lnTo>
                    <a:pt x="465" y="686"/>
                  </a:lnTo>
                  <a:lnTo>
                    <a:pt x="459" y="675"/>
                  </a:lnTo>
                  <a:lnTo>
                    <a:pt x="458" y="674"/>
                  </a:lnTo>
                  <a:lnTo>
                    <a:pt x="457" y="674"/>
                  </a:lnTo>
                  <a:lnTo>
                    <a:pt x="457" y="675"/>
                  </a:lnTo>
                  <a:lnTo>
                    <a:pt x="451" y="687"/>
                  </a:lnTo>
                  <a:lnTo>
                    <a:pt x="440" y="681"/>
                  </a:lnTo>
                  <a:lnTo>
                    <a:pt x="433" y="666"/>
                  </a:lnTo>
                  <a:lnTo>
                    <a:pt x="428" y="649"/>
                  </a:lnTo>
                  <a:lnTo>
                    <a:pt x="411" y="645"/>
                  </a:lnTo>
                  <a:lnTo>
                    <a:pt x="410" y="645"/>
                  </a:lnTo>
                  <a:lnTo>
                    <a:pt x="409" y="645"/>
                  </a:lnTo>
                  <a:lnTo>
                    <a:pt x="408" y="645"/>
                  </a:lnTo>
                  <a:lnTo>
                    <a:pt x="407" y="644"/>
                  </a:lnTo>
                  <a:lnTo>
                    <a:pt x="406" y="644"/>
                  </a:lnTo>
                  <a:lnTo>
                    <a:pt x="405" y="643"/>
                  </a:lnTo>
                  <a:lnTo>
                    <a:pt x="392" y="636"/>
                  </a:lnTo>
                  <a:lnTo>
                    <a:pt x="390" y="636"/>
                  </a:lnTo>
                  <a:lnTo>
                    <a:pt x="389" y="635"/>
                  </a:lnTo>
                  <a:lnTo>
                    <a:pt x="388" y="635"/>
                  </a:lnTo>
                  <a:lnTo>
                    <a:pt x="388" y="634"/>
                  </a:lnTo>
                  <a:lnTo>
                    <a:pt x="387" y="634"/>
                  </a:lnTo>
                  <a:lnTo>
                    <a:pt x="387" y="633"/>
                  </a:lnTo>
                  <a:lnTo>
                    <a:pt x="382" y="625"/>
                  </a:lnTo>
                  <a:lnTo>
                    <a:pt x="384" y="623"/>
                  </a:lnTo>
                  <a:lnTo>
                    <a:pt x="384" y="622"/>
                  </a:lnTo>
                  <a:lnTo>
                    <a:pt x="385" y="620"/>
                  </a:lnTo>
                  <a:lnTo>
                    <a:pt x="386" y="619"/>
                  </a:lnTo>
                  <a:lnTo>
                    <a:pt x="387" y="618"/>
                  </a:lnTo>
                  <a:lnTo>
                    <a:pt x="388" y="616"/>
                  </a:lnTo>
                  <a:lnTo>
                    <a:pt x="388" y="615"/>
                  </a:lnTo>
                  <a:lnTo>
                    <a:pt x="389" y="613"/>
                  </a:lnTo>
                  <a:lnTo>
                    <a:pt x="389" y="612"/>
                  </a:lnTo>
                  <a:lnTo>
                    <a:pt x="389" y="611"/>
                  </a:lnTo>
                  <a:lnTo>
                    <a:pt x="389" y="610"/>
                  </a:lnTo>
                  <a:lnTo>
                    <a:pt x="389" y="609"/>
                  </a:lnTo>
                  <a:lnTo>
                    <a:pt x="388" y="608"/>
                  </a:lnTo>
                  <a:lnTo>
                    <a:pt x="387" y="608"/>
                  </a:lnTo>
                  <a:lnTo>
                    <a:pt x="387" y="607"/>
                  </a:lnTo>
                  <a:lnTo>
                    <a:pt x="386" y="607"/>
                  </a:lnTo>
                  <a:lnTo>
                    <a:pt x="377" y="617"/>
                  </a:lnTo>
                  <a:lnTo>
                    <a:pt x="353" y="602"/>
                  </a:lnTo>
                  <a:lnTo>
                    <a:pt x="336" y="586"/>
                  </a:lnTo>
                  <a:lnTo>
                    <a:pt x="330" y="574"/>
                  </a:lnTo>
                  <a:lnTo>
                    <a:pt x="330" y="573"/>
                  </a:lnTo>
                  <a:lnTo>
                    <a:pt x="330" y="572"/>
                  </a:lnTo>
                  <a:lnTo>
                    <a:pt x="330" y="571"/>
                  </a:lnTo>
                  <a:lnTo>
                    <a:pt x="330" y="570"/>
                  </a:lnTo>
                  <a:lnTo>
                    <a:pt x="331" y="569"/>
                  </a:lnTo>
                  <a:lnTo>
                    <a:pt x="331" y="567"/>
                  </a:lnTo>
                  <a:lnTo>
                    <a:pt x="330" y="566"/>
                  </a:lnTo>
                  <a:lnTo>
                    <a:pt x="330" y="564"/>
                  </a:lnTo>
                  <a:lnTo>
                    <a:pt x="330" y="562"/>
                  </a:lnTo>
                  <a:lnTo>
                    <a:pt x="329" y="560"/>
                  </a:lnTo>
                  <a:lnTo>
                    <a:pt x="328" y="558"/>
                  </a:lnTo>
                  <a:lnTo>
                    <a:pt x="327" y="557"/>
                  </a:lnTo>
                  <a:lnTo>
                    <a:pt x="326" y="555"/>
                  </a:lnTo>
                  <a:lnTo>
                    <a:pt x="325" y="553"/>
                  </a:lnTo>
                  <a:lnTo>
                    <a:pt x="324" y="551"/>
                  </a:lnTo>
                  <a:lnTo>
                    <a:pt x="323" y="550"/>
                  </a:lnTo>
                  <a:lnTo>
                    <a:pt x="323" y="548"/>
                  </a:lnTo>
                  <a:lnTo>
                    <a:pt x="321" y="545"/>
                  </a:lnTo>
                  <a:lnTo>
                    <a:pt x="309" y="547"/>
                  </a:lnTo>
                  <a:lnTo>
                    <a:pt x="308" y="547"/>
                  </a:lnTo>
                  <a:lnTo>
                    <a:pt x="307" y="547"/>
                  </a:lnTo>
                  <a:lnTo>
                    <a:pt x="304" y="548"/>
                  </a:lnTo>
                  <a:lnTo>
                    <a:pt x="303" y="548"/>
                  </a:lnTo>
                  <a:lnTo>
                    <a:pt x="302" y="548"/>
                  </a:lnTo>
                  <a:lnTo>
                    <a:pt x="301" y="548"/>
                  </a:lnTo>
                  <a:lnTo>
                    <a:pt x="300" y="548"/>
                  </a:lnTo>
                  <a:lnTo>
                    <a:pt x="299" y="548"/>
                  </a:lnTo>
                  <a:lnTo>
                    <a:pt x="297" y="548"/>
                  </a:lnTo>
                  <a:lnTo>
                    <a:pt x="296" y="548"/>
                  </a:lnTo>
                  <a:lnTo>
                    <a:pt x="295" y="548"/>
                  </a:lnTo>
                  <a:lnTo>
                    <a:pt x="294" y="547"/>
                  </a:lnTo>
                  <a:lnTo>
                    <a:pt x="292" y="547"/>
                  </a:lnTo>
                  <a:lnTo>
                    <a:pt x="291" y="546"/>
                  </a:lnTo>
                  <a:lnTo>
                    <a:pt x="290" y="546"/>
                  </a:lnTo>
                  <a:lnTo>
                    <a:pt x="289" y="545"/>
                  </a:lnTo>
                  <a:lnTo>
                    <a:pt x="288" y="544"/>
                  </a:lnTo>
                  <a:lnTo>
                    <a:pt x="287" y="543"/>
                  </a:lnTo>
                  <a:lnTo>
                    <a:pt x="286" y="542"/>
                  </a:lnTo>
                  <a:lnTo>
                    <a:pt x="285" y="540"/>
                  </a:lnTo>
                  <a:lnTo>
                    <a:pt x="284" y="539"/>
                  </a:lnTo>
                  <a:lnTo>
                    <a:pt x="283" y="537"/>
                  </a:lnTo>
                  <a:lnTo>
                    <a:pt x="282" y="535"/>
                  </a:lnTo>
                  <a:lnTo>
                    <a:pt x="282" y="533"/>
                  </a:lnTo>
                  <a:lnTo>
                    <a:pt x="281" y="531"/>
                  </a:lnTo>
                  <a:lnTo>
                    <a:pt x="280" y="530"/>
                  </a:lnTo>
                  <a:lnTo>
                    <a:pt x="280" y="528"/>
                  </a:lnTo>
                  <a:lnTo>
                    <a:pt x="280" y="526"/>
                  </a:lnTo>
                  <a:lnTo>
                    <a:pt x="279" y="525"/>
                  </a:lnTo>
                  <a:lnTo>
                    <a:pt x="279" y="522"/>
                  </a:lnTo>
                  <a:lnTo>
                    <a:pt x="263" y="504"/>
                  </a:lnTo>
                  <a:lnTo>
                    <a:pt x="238" y="485"/>
                  </a:lnTo>
                  <a:lnTo>
                    <a:pt x="225" y="466"/>
                  </a:lnTo>
                  <a:lnTo>
                    <a:pt x="213" y="452"/>
                  </a:lnTo>
                  <a:lnTo>
                    <a:pt x="212" y="451"/>
                  </a:lnTo>
                  <a:lnTo>
                    <a:pt x="212" y="450"/>
                  </a:lnTo>
                  <a:lnTo>
                    <a:pt x="211" y="450"/>
                  </a:lnTo>
                  <a:lnTo>
                    <a:pt x="211" y="449"/>
                  </a:lnTo>
                  <a:lnTo>
                    <a:pt x="210" y="448"/>
                  </a:lnTo>
                  <a:lnTo>
                    <a:pt x="210" y="447"/>
                  </a:lnTo>
                  <a:lnTo>
                    <a:pt x="207" y="434"/>
                  </a:lnTo>
                  <a:lnTo>
                    <a:pt x="186" y="423"/>
                  </a:lnTo>
                  <a:lnTo>
                    <a:pt x="184" y="422"/>
                  </a:lnTo>
                  <a:lnTo>
                    <a:pt x="183" y="422"/>
                  </a:lnTo>
                  <a:lnTo>
                    <a:pt x="182" y="422"/>
                  </a:lnTo>
                  <a:lnTo>
                    <a:pt x="180" y="421"/>
                  </a:lnTo>
                  <a:lnTo>
                    <a:pt x="179" y="421"/>
                  </a:lnTo>
                  <a:lnTo>
                    <a:pt x="178" y="421"/>
                  </a:lnTo>
                  <a:lnTo>
                    <a:pt x="176" y="421"/>
                  </a:lnTo>
                  <a:lnTo>
                    <a:pt x="175" y="422"/>
                  </a:lnTo>
                  <a:lnTo>
                    <a:pt x="174" y="422"/>
                  </a:lnTo>
                  <a:lnTo>
                    <a:pt x="173" y="423"/>
                  </a:lnTo>
                  <a:lnTo>
                    <a:pt x="171" y="424"/>
                  </a:lnTo>
                  <a:lnTo>
                    <a:pt x="170" y="425"/>
                  </a:lnTo>
                  <a:lnTo>
                    <a:pt x="169" y="426"/>
                  </a:lnTo>
                  <a:lnTo>
                    <a:pt x="168" y="427"/>
                  </a:lnTo>
                  <a:lnTo>
                    <a:pt x="168" y="428"/>
                  </a:lnTo>
                  <a:lnTo>
                    <a:pt x="167" y="429"/>
                  </a:lnTo>
                  <a:lnTo>
                    <a:pt x="166" y="430"/>
                  </a:lnTo>
                  <a:lnTo>
                    <a:pt x="165" y="432"/>
                  </a:lnTo>
                  <a:lnTo>
                    <a:pt x="163" y="433"/>
                  </a:lnTo>
                  <a:lnTo>
                    <a:pt x="163" y="434"/>
                  </a:lnTo>
                  <a:lnTo>
                    <a:pt x="162" y="434"/>
                  </a:lnTo>
                  <a:lnTo>
                    <a:pt x="161" y="435"/>
                  </a:lnTo>
                  <a:lnTo>
                    <a:pt x="160" y="436"/>
                  </a:lnTo>
                  <a:lnTo>
                    <a:pt x="159" y="437"/>
                  </a:lnTo>
                  <a:lnTo>
                    <a:pt x="158" y="438"/>
                  </a:lnTo>
                  <a:lnTo>
                    <a:pt x="157" y="439"/>
                  </a:lnTo>
                  <a:lnTo>
                    <a:pt x="156" y="440"/>
                  </a:lnTo>
                  <a:lnTo>
                    <a:pt x="154" y="440"/>
                  </a:lnTo>
                  <a:lnTo>
                    <a:pt x="153" y="441"/>
                  </a:lnTo>
                  <a:lnTo>
                    <a:pt x="152" y="442"/>
                  </a:lnTo>
                  <a:lnTo>
                    <a:pt x="151" y="443"/>
                  </a:lnTo>
                  <a:lnTo>
                    <a:pt x="150" y="443"/>
                  </a:lnTo>
                  <a:lnTo>
                    <a:pt x="149" y="443"/>
                  </a:lnTo>
                  <a:lnTo>
                    <a:pt x="148" y="444"/>
                  </a:lnTo>
                  <a:lnTo>
                    <a:pt x="147" y="444"/>
                  </a:lnTo>
                  <a:lnTo>
                    <a:pt x="147" y="445"/>
                  </a:lnTo>
                  <a:lnTo>
                    <a:pt x="146" y="445"/>
                  </a:lnTo>
                  <a:lnTo>
                    <a:pt x="146" y="444"/>
                  </a:lnTo>
                  <a:lnTo>
                    <a:pt x="145" y="444"/>
                  </a:lnTo>
                  <a:lnTo>
                    <a:pt x="144" y="443"/>
                  </a:lnTo>
                  <a:lnTo>
                    <a:pt x="143" y="443"/>
                  </a:lnTo>
                  <a:lnTo>
                    <a:pt x="142" y="442"/>
                  </a:lnTo>
                  <a:lnTo>
                    <a:pt x="141" y="441"/>
                  </a:lnTo>
                  <a:lnTo>
                    <a:pt x="140" y="440"/>
                  </a:lnTo>
                  <a:lnTo>
                    <a:pt x="139" y="439"/>
                  </a:lnTo>
                  <a:lnTo>
                    <a:pt x="138" y="438"/>
                  </a:lnTo>
                  <a:lnTo>
                    <a:pt x="137" y="436"/>
                  </a:lnTo>
                  <a:lnTo>
                    <a:pt x="136" y="435"/>
                  </a:lnTo>
                  <a:lnTo>
                    <a:pt x="135" y="433"/>
                  </a:lnTo>
                  <a:lnTo>
                    <a:pt x="134" y="432"/>
                  </a:lnTo>
                  <a:lnTo>
                    <a:pt x="134" y="430"/>
                  </a:lnTo>
                  <a:lnTo>
                    <a:pt x="133" y="429"/>
                  </a:lnTo>
                  <a:lnTo>
                    <a:pt x="132" y="428"/>
                  </a:lnTo>
                  <a:lnTo>
                    <a:pt x="132" y="426"/>
                  </a:lnTo>
                  <a:lnTo>
                    <a:pt x="130" y="424"/>
                  </a:lnTo>
                  <a:lnTo>
                    <a:pt x="94" y="390"/>
                  </a:lnTo>
                  <a:lnTo>
                    <a:pt x="92" y="388"/>
                  </a:lnTo>
                  <a:lnTo>
                    <a:pt x="91" y="387"/>
                  </a:lnTo>
                  <a:lnTo>
                    <a:pt x="90" y="387"/>
                  </a:lnTo>
                  <a:lnTo>
                    <a:pt x="89" y="386"/>
                  </a:lnTo>
                  <a:lnTo>
                    <a:pt x="87" y="384"/>
                  </a:lnTo>
                  <a:lnTo>
                    <a:pt x="86" y="383"/>
                  </a:lnTo>
                  <a:lnTo>
                    <a:pt x="85" y="382"/>
                  </a:lnTo>
                  <a:lnTo>
                    <a:pt x="83" y="381"/>
                  </a:lnTo>
                  <a:lnTo>
                    <a:pt x="82" y="380"/>
                  </a:lnTo>
                  <a:lnTo>
                    <a:pt x="80" y="378"/>
                  </a:lnTo>
                  <a:lnTo>
                    <a:pt x="79" y="377"/>
                  </a:lnTo>
                  <a:lnTo>
                    <a:pt x="77" y="376"/>
                  </a:lnTo>
                  <a:lnTo>
                    <a:pt x="76" y="375"/>
                  </a:lnTo>
                  <a:lnTo>
                    <a:pt x="75" y="374"/>
                  </a:lnTo>
                  <a:lnTo>
                    <a:pt x="73" y="373"/>
                  </a:lnTo>
                  <a:lnTo>
                    <a:pt x="70" y="370"/>
                  </a:lnTo>
                  <a:lnTo>
                    <a:pt x="66" y="352"/>
                  </a:lnTo>
                  <a:lnTo>
                    <a:pt x="59" y="344"/>
                  </a:lnTo>
                  <a:lnTo>
                    <a:pt x="43" y="336"/>
                  </a:lnTo>
                  <a:lnTo>
                    <a:pt x="29" y="334"/>
                  </a:lnTo>
                  <a:lnTo>
                    <a:pt x="28" y="334"/>
                  </a:lnTo>
                  <a:lnTo>
                    <a:pt x="27" y="334"/>
                  </a:lnTo>
                  <a:lnTo>
                    <a:pt x="26" y="333"/>
                  </a:lnTo>
                  <a:lnTo>
                    <a:pt x="25" y="333"/>
                  </a:lnTo>
                  <a:lnTo>
                    <a:pt x="24" y="332"/>
                  </a:lnTo>
                  <a:lnTo>
                    <a:pt x="23" y="331"/>
                  </a:lnTo>
                  <a:lnTo>
                    <a:pt x="7" y="319"/>
                  </a:lnTo>
                  <a:lnTo>
                    <a:pt x="4" y="302"/>
                  </a:lnTo>
                  <a:lnTo>
                    <a:pt x="0" y="278"/>
                  </a:lnTo>
                  <a:lnTo>
                    <a:pt x="5" y="270"/>
                  </a:lnTo>
                  <a:lnTo>
                    <a:pt x="6" y="245"/>
                  </a:lnTo>
                  <a:lnTo>
                    <a:pt x="5" y="242"/>
                  </a:lnTo>
                  <a:lnTo>
                    <a:pt x="5" y="241"/>
                  </a:lnTo>
                  <a:lnTo>
                    <a:pt x="5" y="239"/>
                  </a:lnTo>
                  <a:lnTo>
                    <a:pt x="5" y="237"/>
                  </a:lnTo>
                  <a:lnTo>
                    <a:pt x="4" y="235"/>
                  </a:lnTo>
                  <a:lnTo>
                    <a:pt x="4" y="234"/>
                  </a:lnTo>
                  <a:lnTo>
                    <a:pt x="4" y="231"/>
                  </a:lnTo>
                  <a:lnTo>
                    <a:pt x="4" y="230"/>
                  </a:lnTo>
                  <a:lnTo>
                    <a:pt x="4" y="228"/>
                  </a:lnTo>
                  <a:lnTo>
                    <a:pt x="4" y="226"/>
                  </a:lnTo>
                  <a:lnTo>
                    <a:pt x="4" y="225"/>
                  </a:lnTo>
                  <a:lnTo>
                    <a:pt x="5" y="224"/>
                  </a:lnTo>
                  <a:lnTo>
                    <a:pt x="5" y="223"/>
                  </a:lnTo>
                  <a:lnTo>
                    <a:pt x="6" y="222"/>
                  </a:lnTo>
                  <a:lnTo>
                    <a:pt x="6" y="221"/>
                  </a:lnTo>
                  <a:lnTo>
                    <a:pt x="7" y="220"/>
                  </a:lnTo>
                  <a:lnTo>
                    <a:pt x="7" y="219"/>
                  </a:lnTo>
                  <a:lnTo>
                    <a:pt x="8" y="219"/>
                  </a:lnTo>
                  <a:lnTo>
                    <a:pt x="8" y="218"/>
                  </a:lnTo>
                  <a:lnTo>
                    <a:pt x="8" y="217"/>
                  </a:lnTo>
                  <a:lnTo>
                    <a:pt x="8" y="216"/>
                  </a:lnTo>
                  <a:lnTo>
                    <a:pt x="6" y="202"/>
                  </a:lnTo>
                  <a:lnTo>
                    <a:pt x="15" y="192"/>
                  </a:lnTo>
                  <a:lnTo>
                    <a:pt x="23" y="190"/>
                  </a:lnTo>
                  <a:lnTo>
                    <a:pt x="37" y="188"/>
                  </a:lnTo>
                  <a:lnTo>
                    <a:pt x="42" y="193"/>
                  </a:lnTo>
                  <a:lnTo>
                    <a:pt x="42" y="194"/>
                  </a:lnTo>
                  <a:lnTo>
                    <a:pt x="43" y="194"/>
                  </a:lnTo>
                  <a:lnTo>
                    <a:pt x="43" y="195"/>
                  </a:lnTo>
                  <a:lnTo>
                    <a:pt x="43" y="196"/>
                  </a:lnTo>
                  <a:lnTo>
                    <a:pt x="44" y="197"/>
                  </a:lnTo>
                  <a:lnTo>
                    <a:pt x="44" y="198"/>
                  </a:lnTo>
                  <a:lnTo>
                    <a:pt x="44" y="199"/>
                  </a:lnTo>
                  <a:lnTo>
                    <a:pt x="44" y="200"/>
                  </a:lnTo>
                  <a:lnTo>
                    <a:pt x="44" y="201"/>
                  </a:lnTo>
                  <a:lnTo>
                    <a:pt x="44" y="202"/>
                  </a:lnTo>
                  <a:lnTo>
                    <a:pt x="44" y="203"/>
                  </a:lnTo>
                  <a:lnTo>
                    <a:pt x="44" y="204"/>
                  </a:lnTo>
                  <a:lnTo>
                    <a:pt x="44" y="205"/>
                  </a:lnTo>
                  <a:lnTo>
                    <a:pt x="44" y="207"/>
                  </a:lnTo>
                  <a:lnTo>
                    <a:pt x="44" y="208"/>
                  </a:lnTo>
                  <a:lnTo>
                    <a:pt x="44" y="209"/>
                  </a:lnTo>
                  <a:lnTo>
                    <a:pt x="44" y="211"/>
                  </a:lnTo>
                  <a:lnTo>
                    <a:pt x="44" y="212"/>
                  </a:lnTo>
                  <a:lnTo>
                    <a:pt x="44" y="214"/>
                  </a:lnTo>
                  <a:lnTo>
                    <a:pt x="45" y="215"/>
                  </a:lnTo>
                  <a:lnTo>
                    <a:pt x="45" y="217"/>
                  </a:lnTo>
                  <a:lnTo>
                    <a:pt x="45" y="218"/>
                  </a:lnTo>
                  <a:lnTo>
                    <a:pt x="46" y="219"/>
                  </a:lnTo>
                  <a:lnTo>
                    <a:pt x="46" y="220"/>
                  </a:lnTo>
                  <a:lnTo>
                    <a:pt x="47" y="221"/>
                  </a:lnTo>
                  <a:lnTo>
                    <a:pt x="48" y="222"/>
                  </a:lnTo>
                  <a:lnTo>
                    <a:pt x="49" y="222"/>
                  </a:lnTo>
                  <a:lnTo>
                    <a:pt x="50" y="222"/>
                  </a:lnTo>
                  <a:lnTo>
                    <a:pt x="51" y="222"/>
                  </a:lnTo>
                  <a:lnTo>
                    <a:pt x="51" y="221"/>
                  </a:lnTo>
                  <a:lnTo>
                    <a:pt x="53" y="221"/>
                  </a:lnTo>
                  <a:lnTo>
                    <a:pt x="54" y="220"/>
                  </a:lnTo>
                  <a:lnTo>
                    <a:pt x="55" y="219"/>
                  </a:lnTo>
                  <a:lnTo>
                    <a:pt x="56" y="218"/>
                  </a:lnTo>
                  <a:lnTo>
                    <a:pt x="57" y="217"/>
                  </a:lnTo>
                  <a:lnTo>
                    <a:pt x="58" y="216"/>
                  </a:lnTo>
                  <a:lnTo>
                    <a:pt x="59" y="215"/>
                  </a:lnTo>
                  <a:lnTo>
                    <a:pt x="61" y="214"/>
                  </a:lnTo>
                  <a:lnTo>
                    <a:pt x="62" y="212"/>
                  </a:lnTo>
                  <a:lnTo>
                    <a:pt x="63" y="212"/>
                  </a:lnTo>
                  <a:lnTo>
                    <a:pt x="63" y="211"/>
                  </a:lnTo>
                  <a:lnTo>
                    <a:pt x="64" y="210"/>
                  </a:lnTo>
                  <a:lnTo>
                    <a:pt x="65" y="209"/>
                  </a:lnTo>
                  <a:lnTo>
                    <a:pt x="66" y="209"/>
                  </a:lnTo>
                  <a:lnTo>
                    <a:pt x="66" y="208"/>
                  </a:lnTo>
                  <a:lnTo>
                    <a:pt x="67" y="207"/>
                  </a:lnTo>
                  <a:lnTo>
                    <a:pt x="67" y="206"/>
                  </a:lnTo>
                  <a:lnTo>
                    <a:pt x="68" y="205"/>
                  </a:lnTo>
                  <a:lnTo>
                    <a:pt x="68" y="203"/>
                  </a:lnTo>
                  <a:lnTo>
                    <a:pt x="68" y="202"/>
                  </a:lnTo>
                  <a:lnTo>
                    <a:pt x="68" y="200"/>
                  </a:lnTo>
                  <a:lnTo>
                    <a:pt x="68" y="199"/>
                  </a:lnTo>
                  <a:lnTo>
                    <a:pt x="68" y="197"/>
                  </a:lnTo>
                  <a:lnTo>
                    <a:pt x="68" y="195"/>
                  </a:lnTo>
                  <a:lnTo>
                    <a:pt x="68" y="192"/>
                  </a:lnTo>
                  <a:lnTo>
                    <a:pt x="68" y="190"/>
                  </a:lnTo>
                  <a:lnTo>
                    <a:pt x="68" y="187"/>
                  </a:lnTo>
                  <a:lnTo>
                    <a:pt x="68" y="184"/>
                  </a:lnTo>
                  <a:lnTo>
                    <a:pt x="68" y="182"/>
                  </a:lnTo>
                  <a:lnTo>
                    <a:pt x="68" y="179"/>
                  </a:lnTo>
                  <a:lnTo>
                    <a:pt x="68" y="177"/>
                  </a:lnTo>
                  <a:lnTo>
                    <a:pt x="68" y="175"/>
                  </a:lnTo>
                  <a:lnTo>
                    <a:pt x="69" y="173"/>
                  </a:lnTo>
                  <a:lnTo>
                    <a:pt x="69" y="168"/>
                  </a:lnTo>
                  <a:lnTo>
                    <a:pt x="64" y="158"/>
                  </a:lnTo>
                  <a:lnTo>
                    <a:pt x="56" y="144"/>
                  </a:lnTo>
                  <a:lnTo>
                    <a:pt x="55" y="144"/>
                  </a:lnTo>
                  <a:lnTo>
                    <a:pt x="55" y="143"/>
                  </a:lnTo>
                  <a:lnTo>
                    <a:pt x="54" y="142"/>
                  </a:lnTo>
                  <a:lnTo>
                    <a:pt x="54" y="141"/>
                  </a:lnTo>
                  <a:lnTo>
                    <a:pt x="54" y="140"/>
                  </a:lnTo>
                  <a:lnTo>
                    <a:pt x="53" y="139"/>
                  </a:lnTo>
                  <a:lnTo>
                    <a:pt x="53" y="138"/>
                  </a:lnTo>
                  <a:lnTo>
                    <a:pt x="53" y="137"/>
                  </a:lnTo>
                  <a:lnTo>
                    <a:pt x="52" y="135"/>
                  </a:lnTo>
                  <a:lnTo>
                    <a:pt x="52" y="133"/>
                  </a:lnTo>
                  <a:lnTo>
                    <a:pt x="51" y="131"/>
                  </a:lnTo>
                  <a:lnTo>
                    <a:pt x="51" y="128"/>
                  </a:lnTo>
                  <a:lnTo>
                    <a:pt x="51" y="126"/>
                  </a:lnTo>
                  <a:lnTo>
                    <a:pt x="51" y="123"/>
                  </a:lnTo>
                  <a:lnTo>
                    <a:pt x="51" y="121"/>
                  </a:lnTo>
                  <a:lnTo>
                    <a:pt x="52" y="119"/>
                  </a:lnTo>
                  <a:lnTo>
                    <a:pt x="53" y="116"/>
                  </a:lnTo>
                  <a:lnTo>
                    <a:pt x="54" y="114"/>
                  </a:lnTo>
                  <a:lnTo>
                    <a:pt x="55" y="112"/>
                  </a:lnTo>
                  <a:lnTo>
                    <a:pt x="56" y="110"/>
                  </a:lnTo>
                  <a:lnTo>
                    <a:pt x="57" y="108"/>
                  </a:lnTo>
                  <a:lnTo>
                    <a:pt x="58" y="107"/>
                  </a:lnTo>
                  <a:lnTo>
                    <a:pt x="59" y="105"/>
                  </a:lnTo>
                  <a:lnTo>
                    <a:pt x="61" y="102"/>
                  </a:lnTo>
                  <a:lnTo>
                    <a:pt x="57" y="85"/>
                  </a:lnTo>
                  <a:lnTo>
                    <a:pt x="64" y="78"/>
                  </a:lnTo>
                  <a:lnTo>
                    <a:pt x="66" y="78"/>
                  </a:lnTo>
                  <a:lnTo>
                    <a:pt x="66" y="79"/>
                  </a:lnTo>
                  <a:lnTo>
                    <a:pt x="67" y="79"/>
                  </a:lnTo>
                  <a:lnTo>
                    <a:pt x="68" y="79"/>
                  </a:lnTo>
                  <a:lnTo>
                    <a:pt x="69" y="79"/>
                  </a:lnTo>
                  <a:lnTo>
                    <a:pt x="70" y="79"/>
                  </a:lnTo>
                  <a:lnTo>
                    <a:pt x="71" y="79"/>
                  </a:lnTo>
                  <a:lnTo>
                    <a:pt x="72" y="79"/>
                  </a:lnTo>
                  <a:lnTo>
                    <a:pt x="74" y="78"/>
                  </a:lnTo>
                  <a:lnTo>
                    <a:pt x="75" y="78"/>
                  </a:lnTo>
                  <a:lnTo>
                    <a:pt x="76" y="77"/>
                  </a:lnTo>
                  <a:lnTo>
                    <a:pt x="78" y="77"/>
                  </a:lnTo>
                  <a:lnTo>
                    <a:pt x="79" y="76"/>
                  </a:lnTo>
                  <a:lnTo>
                    <a:pt x="80" y="75"/>
                  </a:lnTo>
                  <a:lnTo>
                    <a:pt x="81" y="74"/>
                  </a:lnTo>
                  <a:lnTo>
                    <a:pt x="82" y="73"/>
                  </a:lnTo>
                  <a:lnTo>
                    <a:pt x="82" y="72"/>
                  </a:lnTo>
                  <a:lnTo>
                    <a:pt x="81" y="71"/>
                  </a:lnTo>
                  <a:lnTo>
                    <a:pt x="80" y="71"/>
                  </a:lnTo>
                  <a:lnTo>
                    <a:pt x="79" y="71"/>
                  </a:lnTo>
                  <a:lnTo>
                    <a:pt x="78" y="70"/>
                  </a:lnTo>
                  <a:lnTo>
                    <a:pt x="77" y="69"/>
                  </a:lnTo>
                  <a:lnTo>
                    <a:pt x="100" y="58"/>
                  </a:lnTo>
                  <a:lnTo>
                    <a:pt x="106" y="59"/>
                  </a:lnTo>
                  <a:lnTo>
                    <a:pt x="108" y="60"/>
                  </a:lnTo>
                  <a:lnTo>
                    <a:pt x="113" y="59"/>
                  </a:lnTo>
                  <a:lnTo>
                    <a:pt x="117" y="61"/>
                  </a:lnTo>
                  <a:lnTo>
                    <a:pt x="122" y="60"/>
                  </a:lnTo>
                  <a:lnTo>
                    <a:pt x="123" y="61"/>
                  </a:lnTo>
                  <a:lnTo>
                    <a:pt x="129" y="61"/>
                  </a:lnTo>
                  <a:lnTo>
                    <a:pt x="134" y="62"/>
                  </a:lnTo>
                  <a:lnTo>
                    <a:pt x="156" y="61"/>
                  </a:lnTo>
                  <a:lnTo>
                    <a:pt x="160" y="56"/>
                  </a:lnTo>
                  <a:lnTo>
                    <a:pt x="159" y="53"/>
                  </a:lnTo>
                  <a:lnTo>
                    <a:pt x="161" y="51"/>
                  </a:lnTo>
                  <a:lnTo>
                    <a:pt x="163" y="41"/>
                  </a:lnTo>
                  <a:lnTo>
                    <a:pt x="167" y="35"/>
                  </a:lnTo>
                  <a:lnTo>
                    <a:pt x="166" y="33"/>
                  </a:lnTo>
                  <a:lnTo>
                    <a:pt x="170" y="29"/>
                  </a:lnTo>
                  <a:lnTo>
                    <a:pt x="170" y="27"/>
                  </a:lnTo>
                  <a:lnTo>
                    <a:pt x="175" y="23"/>
                  </a:lnTo>
                  <a:lnTo>
                    <a:pt x="178" y="23"/>
                  </a:lnTo>
                  <a:lnTo>
                    <a:pt x="179" y="22"/>
                  </a:lnTo>
                  <a:lnTo>
                    <a:pt x="184" y="21"/>
                  </a:lnTo>
                  <a:lnTo>
                    <a:pt x="185" y="20"/>
                  </a:lnTo>
                  <a:lnTo>
                    <a:pt x="191" y="18"/>
                  </a:lnTo>
                  <a:lnTo>
                    <a:pt x="201" y="6"/>
                  </a:lnTo>
                  <a:lnTo>
                    <a:pt x="201" y="4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09" y="1"/>
                  </a:lnTo>
                  <a:lnTo>
                    <a:pt x="212" y="1"/>
                  </a:lnTo>
                  <a:lnTo>
                    <a:pt x="215" y="3"/>
                  </a:lnTo>
                  <a:lnTo>
                    <a:pt x="219" y="3"/>
                  </a:lnTo>
                  <a:lnTo>
                    <a:pt x="221" y="5"/>
                  </a:lnTo>
                  <a:lnTo>
                    <a:pt x="234" y="16"/>
                  </a:lnTo>
                  <a:lnTo>
                    <a:pt x="241" y="16"/>
                  </a:lnTo>
                  <a:lnTo>
                    <a:pt x="242" y="17"/>
                  </a:lnTo>
                  <a:lnTo>
                    <a:pt x="252" y="16"/>
                  </a:lnTo>
                  <a:lnTo>
                    <a:pt x="253" y="18"/>
                  </a:lnTo>
                  <a:lnTo>
                    <a:pt x="258" y="17"/>
                  </a:lnTo>
                  <a:lnTo>
                    <a:pt x="260" y="20"/>
                  </a:lnTo>
                  <a:lnTo>
                    <a:pt x="273" y="25"/>
                  </a:lnTo>
                  <a:lnTo>
                    <a:pt x="287" y="35"/>
                  </a:lnTo>
                  <a:lnTo>
                    <a:pt x="303" y="34"/>
                  </a:lnTo>
                  <a:lnTo>
                    <a:pt x="307" y="31"/>
                  </a:lnTo>
                  <a:lnTo>
                    <a:pt x="310" y="31"/>
                  </a:lnTo>
                  <a:lnTo>
                    <a:pt x="339" y="15"/>
                  </a:lnTo>
                  <a:lnTo>
                    <a:pt x="339" y="13"/>
                  </a:lnTo>
                  <a:lnTo>
                    <a:pt x="344" y="13"/>
                  </a:lnTo>
                  <a:lnTo>
                    <a:pt x="358" y="19"/>
                  </a:lnTo>
                  <a:lnTo>
                    <a:pt x="360" y="19"/>
                  </a:lnTo>
                  <a:lnTo>
                    <a:pt x="362" y="17"/>
                  </a:lnTo>
                  <a:lnTo>
                    <a:pt x="365" y="17"/>
                  </a:lnTo>
                  <a:lnTo>
                    <a:pt x="366" y="16"/>
                  </a:lnTo>
                  <a:lnTo>
                    <a:pt x="367" y="16"/>
                  </a:lnTo>
                  <a:lnTo>
                    <a:pt x="370" y="20"/>
                  </a:lnTo>
                  <a:lnTo>
                    <a:pt x="371" y="22"/>
                  </a:lnTo>
                  <a:lnTo>
                    <a:pt x="372" y="22"/>
                  </a:lnTo>
                  <a:lnTo>
                    <a:pt x="374" y="27"/>
                  </a:lnTo>
                  <a:lnTo>
                    <a:pt x="375" y="28"/>
                  </a:lnTo>
                  <a:lnTo>
                    <a:pt x="375" y="31"/>
                  </a:lnTo>
                  <a:lnTo>
                    <a:pt x="378" y="34"/>
                  </a:lnTo>
                  <a:lnTo>
                    <a:pt x="378" y="37"/>
                  </a:lnTo>
                  <a:lnTo>
                    <a:pt x="381" y="42"/>
                  </a:lnTo>
                  <a:lnTo>
                    <a:pt x="385" y="46"/>
                  </a:lnTo>
                  <a:lnTo>
                    <a:pt x="414" y="58"/>
                  </a:lnTo>
                  <a:lnTo>
                    <a:pt x="418" y="58"/>
                  </a:lnTo>
                  <a:lnTo>
                    <a:pt x="421" y="59"/>
                  </a:lnTo>
                  <a:lnTo>
                    <a:pt x="424" y="59"/>
                  </a:lnTo>
                  <a:lnTo>
                    <a:pt x="428" y="59"/>
                  </a:lnTo>
                  <a:lnTo>
                    <a:pt x="429" y="60"/>
                  </a:lnTo>
                  <a:lnTo>
                    <a:pt x="439" y="60"/>
                  </a:lnTo>
                  <a:lnTo>
                    <a:pt x="441" y="61"/>
                  </a:lnTo>
                  <a:lnTo>
                    <a:pt x="447" y="60"/>
                  </a:lnTo>
                  <a:lnTo>
                    <a:pt x="450" y="60"/>
                  </a:lnTo>
                  <a:lnTo>
                    <a:pt x="452" y="62"/>
                  </a:lnTo>
                  <a:lnTo>
                    <a:pt x="455" y="61"/>
                  </a:lnTo>
                  <a:lnTo>
                    <a:pt x="459" y="59"/>
                  </a:lnTo>
                  <a:lnTo>
                    <a:pt x="462" y="59"/>
                  </a:lnTo>
                  <a:lnTo>
                    <a:pt x="463" y="56"/>
                  </a:lnTo>
                  <a:lnTo>
                    <a:pt x="465" y="57"/>
                  </a:lnTo>
                  <a:lnTo>
                    <a:pt x="469" y="54"/>
                  </a:lnTo>
                  <a:lnTo>
                    <a:pt x="474" y="52"/>
                  </a:lnTo>
                  <a:lnTo>
                    <a:pt x="485" y="52"/>
                  </a:lnTo>
                  <a:lnTo>
                    <a:pt x="487" y="50"/>
                  </a:lnTo>
                  <a:lnTo>
                    <a:pt x="494" y="50"/>
                  </a:lnTo>
                  <a:lnTo>
                    <a:pt x="496" y="49"/>
                  </a:lnTo>
                  <a:lnTo>
                    <a:pt x="513" y="48"/>
                  </a:lnTo>
                  <a:lnTo>
                    <a:pt x="518" y="45"/>
                  </a:lnTo>
                  <a:lnTo>
                    <a:pt x="525" y="45"/>
                  </a:lnTo>
                  <a:lnTo>
                    <a:pt x="537" y="50"/>
                  </a:lnTo>
                  <a:lnTo>
                    <a:pt x="540" y="51"/>
                  </a:lnTo>
                  <a:lnTo>
                    <a:pt x="545" y="54"/>
                  </a:lnTo>
                  <a:lnTo>
                    <a:pt x="580" y="49"/>
                  </a:lnTo>
                  <a:lnTo>
                    <a:pt x="580" y="47"/>
                  </a:lnTo>
                  <a:lnTo>
                    <a:pt x="583" y="44"/>
                  </a:lnTo>
                  <a:lnTo>
                    <a:pt x="585" y="38"/>
                  </a:lnTo>
                  <a:lnTo>
                    <a:pt x="593" y="28"/>
                  </a:lnTo>
                  <a:lnTo>
                    <a:pt x="595" y="28"/>
                  </a:lnTo>
                  <a:lnTo>
                    <a:pt x="597" y="26"/>
                  </a:lnTo>
                  <a:lnTo>
                    <a:pt x="599" y="27"/>
                  </a:lnTo>
                  <a:lnTo>
                    <a:pt x="606" y="26"/>
                  </a:lnTo>
                  <a:lnTo>
                    <a:pt x="607" y="24"/>
                  </a:lnTo>
                  <a:lnTo>
                    <a:pt x="614" y="24"/>
                  </a:lnTo>
                  <a:lnTo>
                    <a:pt x="620" y="27"/>
                  </a:lnTo>
                  <a:lnTo>
                    <a:pt x="634" y="26"/>
                  </a:lnTo>
                  <a:lnTo>
                    <a:pt x="638" y="27"/>
                  </a:lnTo>
                  <a:lnTo>
                    <a:pt x="670" y="25"/>
                  </a:lnTo>
                  <a:lnTo>
                    <a:pt x="673" y="27"/>
                  </a:lnTo>
                  <a:lnTo>
                    <a:pt x="703" y="25"/>
                  </a:lnTo>
                  <a:lnTo>
                    <a:pt x="705" y="27"/>
                  </a:lnTo>
                  <a:lnTo>
                    <a:pt x="724" y="25"/>
                  </a:lnTo>
                  <a:lnTo>
                    <a:pt x="725" y="26"/>
                  </a:lnTo>
                  <a:lnTo>
                    <a:pt x="729" y="26"/>
                  </a:lnTo>
                  <a:lnTo>
                    <a:pt x="731" y="28"/>
                  </a:lnTo>
                  <a:lnTo>
                    <a:pt x="735" y="27"/>
                  </a:lnTo>
                  <a:lnTo>
                    <a:pt x="737" y="28"/>
                  </a:lnTo>
                  <a:lnTo>
                    <a:pt x="741" y="28"/>
                  </a:lnTo>
                  <a:lnTo>
                    <a:pt x="744" y="30"/>
                  </a:lnTo>
                  <a:lnTo>
                    <a:pt x="746" y="29"/>
                  </a:lnTo>
                  <a:lnTo>
                    <a:pt x="753" y="33"/>
                  </a:lnTo>
                  <a:lnTo>
                    <a:pt x="753" y="37"/>
                  </a:lnTo>
                  <a:lnTo>
                    <a:pt x="757" y="43"/>
                  </a:lnTo>
                  <a:lnTo>
                    <a:pt x="759" y="43"/>
                  </a:lnTo>
                  <a:lnTo>
                    <a:pt x="761" y="44"/>
                  </a:lnTo>
                  <a:lnTo>
                    <a:pt x="762" y="43"/>
                  </a:lnTo>
                  <a:lnTo>
                    <a:pt x="766" y="44"/>
                  </a:lnTo>
                  <a:lnTo>
                    <a:pt x="767" y="45"/>
                  </a:lnTo>
                  <a:lnTo>
                    <a:pt x="778" y="46"/>
                  </a:lnTo>
                  <a:lnTo>
                    <a:pt x="816" y="73"/>
                  </a:lnTo>
                  <a:lnTo>
                    <a:pt x="809" y="74"/>
                  </a:lnTo>
                  <a:lnTo>
                    <a:pt x="796" y="75"/>
                  </a:lnTo>
                  <a:lnTo>
                    <a:pt x="796" y="83"/>
                  </a:lnTo>
                  <a:lnTo>
                    <a:pt x="800" y="86"/>
                  </a:lnTo>
                  <a:lnTo>
                    <a:pt x="803" y="87"/>
                  </a:lnTo>
                  <a:lnTo>
                    <a:pt x="809" y="91"/>
                  </a:lnTo>
                  <a:lnTo>
                    <a:pt x="813" y="92"/>
                  </a:lnTo>
                  <a:lnTo>
                    <a:pt x="817" y="95"/>
                  </a:lnTo>
                  <a:lnTo>
                    <a:pt x="809" y="112"/>
                  </a:lnTo>
                  <a:lnTo>
                    <a:pt x="810" y="121"/>
                  </a:lnTo>
                  <a:lnTo>
                    <a:pt x="808" y="124"/>
                  </a:lnTo>
                  <a:lnTo>
                    <a:pt x="799" y="126"/>
                  </a:lnTo>
                  <a:lnTo>
                    <a:pt x="798" y="127"/>
                  </a:lnTo>
                  <a:lnTo>
                    <a:pt x="793" y="129"/>
                  </a:lnTo>
                  <a:lnTo>
                    <a:pt x="792" y="139"/>
                  </a:lnTo>
                  <a:lnTo>
                    <a:pt x="789" y="143"/>
                  </a:lnTo>
                  <a:lnTo>
                    <a:pt x="791" y="147"/>
                  </a:lnTo>
                  <a:lnTo>
                    <a:pt x="794" y="151"/>
                  </a:lnTo>
                  <a:lnTo>
                    <a:pt x="794" y="156"/>
                  </a:lnTo>
                  <a:lnTo>
                    <a:pt x="793" y="157"/>
                  </a:lnTo>
                  <a:lnTo>
                    <a:pt x="792" y="161"/>
                  </a:lnTo>
                  <a:lnTo>
                    <a:pt x="792" y="169"/>
                  </a:lnTo>
                  <a:lnTo>
                    <a:pt x="794" y="171"/>
                  </a:lnTo>
                  <a:lnTo>
                    <a:pt x="803" y="169"/>
                  </a:lnTo>
                  <a:lnTo>
                    <a:pt x="804" y="168"/>
                  </a:lnTo>
                  <a:lnTo>
                    <a:pt x="807" y="169"/>
                  </a:lnTo>
                  <a:lnTo>
                    <a:pt x="808" y="177"/>
                  </a:lnTo>
                  <a:lnTo>
                    <a:pt x="805" y="180"/>
                  </a:lnTo>
                  <a:lnTo>
                    <a:pt x="801" y="180"/>
                  </a:lnTo>
                  <a:lnTo>
                    <a:pt x="798" y="183"/>
                  </a:lnTo>
                  <a:lnTo>
                    <a:pt x="798" y="187"/>
                  </a:lnTo>
                  <a:lnTo>
                    <a:pt x="803" y="191"/>
                  </a:lnTo>
                  <a:lnTo>
                    <a:pt x="804" y="211"/>
                  </a:lnTo>
                  <a:lnTo>
                    <a:pt x="798" y="224"/>
                  </a:lnTo>
                  <a:lnTo>
                    <a:pt x="798" y="226"/>
                  </a:lnTo>
                  <a:lnTo>
                    <a:pt x="794" y="228"/>
                  </a:lnTo>
                  <a:lnTo>
                    <a:pt x="791" y="228"/>
                  </a:lnTo>
                  <a:lnTo>
                    <a:pt x="787" y="232"/>
                  </a:lnTo>
                  <a:lnTo>
                    <a:pt x="786" y="237"/>
                  </a:lnTo>
                  <a:lnTo>
                    <a:pt x="794" y="249"/>
                  </a:lnTo>
                  <a:lnTo>
                    <a:pt x="794" y="251"/>
                  </a:lnTo>
                  <a:lnTo>
                    <a:pt x="795" y="251"/>
                  </a:lnTo>
                  <a:lnTo>
                    <a:pt x="795" y="253"/>
                  </a:lnTo>
                  <a:lnTo>
                    <a:pt x="798" y="255"/>
                  </a:lnTo>
                  <a:lnTo>
                    <a:pt x="803" y="265"/>
                  </a:lnTo>
                  <a:lnTo>
                    <a:pt x="807" y="270"/>
                  </a:lnTo>
                  <a:lnTo>
                    <a:pt x="807" y="272"/>
                  </a:lnTo>
                  <a:lnTo>
                    <a:pt x="811" y="276"/>
                  </a:lnTo>
                  <a:lnTo>
                    <a:pt x="811" y="278"/>
                  </a:lnTo>
                  <a:lnTo>
                    <a:pt x="814" y="280"/>
                  </a:lnTo>
                  <a:lnTo>
                    <a:pt x="814" y="282"/>
                  </a:lnTo>
                  <a:lnTo>
                    <a:pt x="817" y="285"/>
                  </a:lnTo>
                  <a:lnTo>
                    <a:pt x="821" y="302"/>
                  </a:lnTo>
                  <a:lnTo>
                    <a:pt x="822" y="303"/>
                  </a:lnTo>
                  <a:lnTo>
                    <a:pt x="824" y="303"/>
                  </a:lnTo>
                  <a:lnTo>
                    <a:pt x="828" y="307"/>
                  </a:lnTo>
                  <a:lnTo>
                    <a:pt x="830" y="307"/>
                  </a:lnTo>
                  <a:lnTo>
                    <a:pt x="838" y="314"/>
                  </a:lnTo>
                  <a:lnTo>
                    <a:pt x="840" y="314"/>
                  </a:lnTo>
                  <a:lnTo>
                    <a:pt x="843" y="317"/>
                  </a:lnTo>
                  <a:lnTo>
                    <a:pt x="853" y="321"/>
                  </a:lnTo>
                  <a:lnTo>
                    <a:pt x="871" y="317"/>
                  </a:lnTo>
                  <a:lnTo>
                    <a:pt x="875" y="317"/>
                  </a:lnTo>
                  <a:lnTo>
                    <a:pt x="877" y="315"/>
                  </a:lnTo>
                  <a:lnTo>
                    <a:pt x="879" y="316"/>
                  </a:lnTo>
                  <a:lnTo>
                    <a:pt x="881" y="314"/>
                  </a:lnTo>
                  <a:lnTo>
                    <a:pt x="881" y="312"/>
                  </a:lnTo>
                  <a:lnTo>
                    <a:pt x="883" y="309"/>
                  </a:lnTo>
                  <a:lnTo>
                    <a:pt x="887" y="310"/>
                  </a:lnTo>
                  <a:lnTo>
                    <a:pt x="889" y="309"/>
                  </a:lnTo>
                  <a:lnTo>
                    <a:pt x="892" y="310"/>
                  </a:lnTo>
                  <a:lnTo>
                    <a:pt x="895" y="314"/>
                  </a:lnTo>
                  <a:lnTo>
                    <a:pt x="897" y="324"/>
                  </a:lnTo>
                  <a:lnTo>
                    <a:pt x="917" y="347"/>
                  </a:lnTo>
                  <a:lnTo>
                    <a:pt x="919" y="347"/>
                  </a:lnTo>
                  <a:lnTo>
                    <a:pt x="930" y="355"/>
                  </a:lnTo>
                  <a:lnTo>
                    <a:pt x="934" y="355"/>
                  </a:lnTo>
                  <a:lnTo>
                    <a:pt x="936" y="356"/>
                  </a:lnTo>
                  <a:lnTo>
                    <a:pt x="939" y="355"/>
                  </a:lnTo>
                  <a:lnTo>
                    <a:pt x="947" y="363"/>
                  </a:lnTo>
                  <a:lnTo>
                    <a:pt x="949" y="365"/>
                  </a:lnTo>
                  <a:lnTo>
                    <a:pt x="956" y="364"/>
                  </a:lnTo>
                  <a:lnTo>
                    <a:pt x="958" y="365"/>
                  </a:lnTo>
                  <a:lnTo>
                    <a:pt x="968" y="366"/>
                  </a:lnTo>
                  <a:lnTo>
                    <a:pt x="977" y="370"/>
                  </a:lnTo>
                  <a:lnTo>
                    <a:pt x="979" y="370"/>
                  </a:lnTo>
                  <a:lnTo>
                    <a:pt x="981" y="371"/>
                  </a:lnTo>
                  <a:lnTo>
                    <a:pt x="989" y="370"/>
                  </a:lnTo>
                  <a:lnTo>
                    <a:pt x="990" y="372"/>
                  </a:lnTo>
                  <a:lnTo>
                    <a:pt x="994" y="372"/>
                  </a:lnTo>
                  <a:lnTo>
                    <a:pt x="997" y="374"/>
                  </a:lnTo>
                  <a:lnTo>
                    <a:pt x="999" y="381"/>
                  </a:lnTo>
                  <a:lnTo>
                    <a:pt x="1012" y="380"/>
                  </a:lnTo>
                  <a:lnTo>
                    <a:pt x="1014" y="381"/>
                  </a:lnTo>
                  <a:lnTo>
                    <a:pt x="1014" y="382"/>
                  </a:lnTo>
                  <a:lnTo>
                    <a:pt x="1023" y="392"/>
                  </a:lnTo>
                  <a:lnTo>
                    <a:pt x="1024" y="395"/>
                  </a:lnTo>
                  <a:lnTo>
                    <a:pt x="1029" y="399"/>
                  </a:lnTo>
                  <a:lnTo>
                    <a:pt x="1042" y="391"/>
                  </a:lnTo>
                  <a:lnTo>
                    <a:pt x="1054" y="400"/>
                  </a:lnTo>
                  <a:lnTo>
                    <a:pt x="1056" y="400"/>
                  </a:lnTo>
                  <a:lnTo>
                    <a:pt x="1058" y="401"/>
                  </a:lnTo>
                  <a:lnTo>
                    <a:pt x="1060" y="400"/>
                  </a:lnTo>
                  <a:lnTo>
                    <a:pt x="1069" y="403"/>
                  </a:lnTo>
                  <a:lnTo>
                    <a:pt x="1073" y="403"/>
                  </a:lnTo>
                  <a:lnTo>
                    <a:pt x="1074" y="404"/>
                  </a:lnTo>
                  <a:lnTo>
                    <a:pt x="1078" y="404"/>
                  </a:lnTo>
                  <a:lnTo>
                    <a:pt x="1083" y="401"/>
                  </a:lnTo>
                  <a:lnTo>
                    <a:pt x="1085" y="401"/>
                  </a:lnTo>
                  <a:lnTo>
                    <a:pt x="1089" y="398"/>
                  </a:lnTo>
                  <a:lnTo>
                    <a:pt x="1091" y="398"/>
                  </a:lnTo>
                  <a:lnTo>
                    <a:pt x="1096" y="394"/>
                  </a:lnTo>
                  <a:lnTo>
                    <a:pt x="1098" y="395"/>
                  </a:lnTo>
                  <a:lnTo>
                    <a:pt x="1102" y="392"/>
                  </a:lnTo>
                  <a:lnTo>
                    <a:pt x="1108" y="392"/>
                  </a:lnTo>
                  <a:lnTo>
                    <a:pt x="1127" y="416"/>
                  </a:lnTo>
                  <a:lnTo>
                    <a:pt x="1128" y="422"/>
                  </a:lnTo>
                  <a:lnTo>
                    <a:pt x="1133" y="425"/>
                  </a:lnTo>
                  <a:lnTo>
                    <a:pt x="1135" y="427"/>
                  </a:lnTo>
                  <a:lnTo>
                    <a:pt x="1139" y="426"/>
                  </a:lnTo>
                  <a:lnTo>
                    <a:pt x="1140" y="428"/>
                  </a:lnTo>
                  <a:lnTo>
                    <a:pt x="1146" y="427"/>
                  </a:lnTo>
                  <a:lnTo>
                    <a:pt x="1147" y="429"/>
                  </a:lnTo>
                  <a:lnTo>
                    <a:pt x="1149" y="429"/>
                  </a:lnTo>
                  <a:lnTo>
                    <a:pt x="1155" y="437"/>
                  </a:lnTo>
                  <a:lnTo>
                    <a:pt x="1157" y="443"/>
                  </a:lnTo>
                  <a:lnTo>
                    <a:pt x="1152" y="449"/>
                  </a:lnTo>
                  <a:lnTo>
                    <a:pt x="1152" y="454"/>
                  </a:lnTo>
                  <a:lnTo>
                    <a:pt x="1154" y="455"/>
                  </a:lnTo>
                  <a:lnTo>
                    <a:pt x="1154" y="459"/>
                  </a:lnTo>
                  <a:lnTo>
                    <a:pt x="1158" y="470"/>
                  </a:lnTo>
                  <a:lnTo>
                    <a:pt x="1161" y="472"/>
                  </a:lnTo>
                  <a:lnTo>
                    <a:pt x="1165" y="472"/>
                  </a:lnTo>
                  <a:lnTo>
                    <a:pt x="1167" y="470"/>
                  </a:lnTo>
                  <a:lnTo>
                    <a:pt x="1170" y="469"/>
                  </a:lnTo>
                  <a:lnTo>
                    <a:pt x="1174" y="472"/>
                  </a:lnTo>
                  <a:lnTo>
                    <a:pt x="1183" y="476"/>
                  </a:lnTo>
                  <a:lnTo>
                    <a:pt x="1198" y="477"/>
                  </a:lnTo>
                  <a:lnTo>
                    <a:pt x="1203" y="483"/>
                  </a:lnTo>
                  <a:lnTo>
                    <a:pt x="1205" y="492"/>
                  </a:lnTo>
                  <a:lnTo>
                    <a:pt x="1208" y="494"/>
                  </a:lnTo>
                  <a:lnTo>
                    <a:pt x="1209" y="492"/>
                  </a:lnTo>
                  <a:lnTo>
                    <a:pt x="1213" y="484"/>
                  </a:lnTo>
                  <a:lnTo>
                    <a:pt x="1213" y="473"/>
                  </a:lnTo>
                  <a:lnTo>
                    <a:pt x="1211" y="472"/>
                  </a:lnTo>
                  <a:lnTo>
                    <a:pt x="1209" y="467"/>
                  </a:lnTo>
                  <a:lnTo>
                    <a:pt x="1213" y="461"/>
                  </a:lnTo>
                  <a:lnTo>
                    <a:pt x="1215" y="461"/>
                  </a:lnTo>
                  <a:lnTo>
                    <a:pt x="1217" y="465"/>
                  </a:lnTo>
                  <a:lnTo>
                    <a:pt x="1224" y="472"/>
                  </a:lnTo>
                  <a:lnTo>
                    <a:pt x="1224" y="473"/>
                  </a:lnTo>
                  <a:lnTo>
                    <a:pt x="1232" y="480"/>
                  </a:lnTo>
                  <a:lnTo>
                    <a:pt x="1235" y="481"/>
                  </a:lnTo>
                  <a:lnTo>
                    <a:pt x="1239" y="481"/>
                  </a:lnTo>
                  <a:lnTo>
                    <a:pt x="1243" y="484"/>
                  </a:lnTo>
                  <a:lnTo>
                    <a:pt x="1248" y="485"/>
                  </a:lnTo>
                  <a:lnTo>
                    <a:pt x="1251" y="481"/>
                  </a:lnTo>
                  <a:lnTo>
                    <a:pt x="1250" y="463"/>
                  </a:lnTo>
                  <a:lnTo>
                    <a:pt x="1249" y="461"/>
                  </a:lnTo>
                  <a:lnTo>
                    <a:pt x="1249" y="458"/>
                  </a:lnTo>
                  <a:lnTo>
                    <a:pt x="1252" y="457"/>
                  </a:lnTo>
                  <a:lnTo>
                    <a:pt x="1261" y="461"/>
                  </a:lnTo>
                  <a:lnTo>
                    <a:pt x="1270" y="456"/>
                  </a:lnTo>
                  <a:lnTo>
                    <a:pt x="1276" y="456"/>
                  </a:lnTo>
                  <a:lnTo>
                    <a:pt x="1277" y="454"/>
                  </a:lnTo>
                  <a:lnTo>
                    <a:pt x="1282" y="454"/>
                  </a:lnTo>
                  <a:lnTo>
                    <a:pt x="1285" y="451"/>
                  </a:lnTo>
                  <a:lnTo>
                    <a:pt x="1287" y="445"/>
                  </a:lnTo>
                  <a:lnTo>
                    <a:pt x="1288" y="437"/>
                  </a:lnTo>
                  <a:lnTo>
                    <a:pt x="1295" y="433"/>
                  </a:lnTo>
                  <a:lnTo>
                    <a:pt x="1294" y="423"/>
                  </a:lnTo>
                  <a:lnTo>
                    <a:pt x="1295" y="422"/>
                  </a:lnTo>
                  <a:lnTo>
                    <a:pt x="1321" y="419"/>
                  </a:lnTo>
                  <a:lnTo>
                    <a:pt x="1326" y="423"/>
                  </a:lnTo>
                  <a:lnTo>
                    <a:pt x="1333" y="428"/>
                  </a:lnTo>
                  <a:lnTo>
                    <a:pt x="1338" y="429"/>
                  </a:lnTo>
                  <a:lnTo>
                    <a:pt x="1340" y="432"/>
                  </a:lnTo>
                  <a:lnTo>
                    <a:pt x="1342" y="432"/>
                  </a:lnTo>
                  <a:lnTo>
                    <a:pt x="1349" y="438"/>
                  </a:lnTo>
                  <a:lnTo>
                    <a:pt x="1348" y="440"/>
                  </a:lnTo>
                  <a:lnTo>
                    <a:pt x="1350" y="442"/>
                  </a:lnTo>
                  <a:lnTo>
                    <a:pt x="1352" y="451"/>
                  </a:lnTo>
                  <a:lnTo>
                    <a:pt x="1357" y="459"/>
                  </a:lnTo>
                  <a:lnTo>
                    <a:pt x="1360" y="462"/>
                  </a:lnTo>
                  <a:lnTo>
                    <a:pt x="1360" y="464"/>
                  </a:lnTo>
                  <a:lnTo>
                    <a:pt x="1361" y="465"/>
                  </a:lnTo>
                  <a:lnTo>
                    <a:pt x="1362" y="481"/>
                  </a:lnTo>
                  <a:lnTo>
                    <a:pt x="1363" y="482"/>
                  </a:lnTo>
                  <a:lnTo>
                    <a:pt x="1363" y="484"/>
                  </a:lnTo>
                  <a:lnTo>
                    <a:pt x="1366" y="486"/>
                  </a:lnTo>
                  <a:lnTo>
                    <a:pt x="1366" y="488"/>
                  </a:lnTo>
                  <a:lnTo>
                    <a:pt x="1369" y="490"/>
                  </a:lnTo>
                  <a:lnTo>
                    <a:pt x="1369" y="492"/>
                  </a:lnTo>
                  <a:lnTo>
                    <a:pt x="1377" y="503"/>
                  </a:lnTo>
                  <a:lnTo>
                    <a:pt x="1377" y="505"/>
                  </a:lnTo>
                  <a:lnTo>
                    <a:pt x="1389" y="516"/>
                  </a:lnTo>
                  <a:lnTo>
                    <a:pt x="1389" y="519"/>
                  </a:lnTo>
                  <a:lnTo>
                    <a:pt x="1386" y="523"/>
                  </a:lnTo>
                  <a:lnTo>
                    <a:pt x="1385" y="525"/>
                  </a:lnTo>
                  <a:lnTo>
                    <a:pt x="1377" y="518"/>
                  </a:lnTo>
                  <a:lnTo>
                    <a:pt x="1375" y="518"/>
                  </a:lnTo>
                  <a:lnTo>
                    <a:pt x="1371" y="522"/>
                  </a:lnTo>
                  <a:lnTo>
                    <a:pt x="1371" y="532"/>
                  </a:lnTo>
                  <a:lnTo>
                    <a:pt x="1379" y="544"/>
                  </a:lnTo>
                  <a:lnTo>
                    <a:pt x="1386" y="547"/>
                  </a:lnTo>
                  <a:lnTo>
                    <a:pt x="1386" y="549"/>
                  </a:lnTo>
                  <a:lnTo>
                    <a:pt x="1384" y="551"/>
                  </a:lnTo>
                  <a:lnTo>
                    <a:pt x="1382" y="552"/>
                  </a:lnTo>
                  <a:lnTo>
                    <a:pt x="1382" y="556"/>
                  </a:lnTo>
                  <a:lnTo>
                    <a:pt x="1383" y="557"/>
                  </a:lnTo>
                  <a:lnTo>
                    <a:pt x="1385" y="560"/>
                  </a:lnTo>
                  <a:lnTo>
                    <a:pt x="1391" y="563"/>
                  </a:lnTo>
                  <a:lnTo>
                    <a:pt x="1391" y="573"/>
                  </a:lnTo>
                  <a:lnTo>
                    <a:pt x="1390" y="575"/>
                  </a:lnTo>
                  <a:lnTo>
                    <a:pt x="1392" y="619"/>
                  </a:lnTo>
                  <a:lnTo>
                    <a:pt x="1395" y="622"/>
                  </a:lnTo>
                  <a:lnTo>
                    <a:pt x="1393" y="631"/>
                  </a:lnTo>
                  <a:lnTo>
                    <a:pt x="1392" y="635"/>
                  </a:lnTo>
                  <a:lnTo>
                    <a:pt x="1390" y="636"/>
                  </a:lnTo>
                  <a:lnTo>
                    <a:pt x="1388" y="642"/>
                  </a:lnTo>
                  <a:lnTo>
                    <a:pt x="1385" y="659"/>
                  </a:lnTo>
                  <a:lnTo>
                    <a:pt x="1388" y="665"/>
                  </a:lnTo>
                  <a:lnTo>
                    <a:pt x="1391" y="692"/>
                  </a:lnTo>
                  <a:lnTo>
                    <a:pt x="1390" y="695"/>
                  </a:lnTo>
                  <a:lnTo>
                    <a:pt x="1391" y="699"/>
                  </a:lnTo>
                  <a:lnTo>
                    <a:pt x="1385" y="699"/>
                  </a:lnTo>
                  <a:lnTo>
                    <a:pt x="1384" y="701"/>
                  </a:lnTo>
                  <a:lnTo>
                    <a:pt x="1381" y="701"/>
                  </a:lnTo>
                  <a:lnTo>
                    <a:pt x="1379" y="704"/>
                  </a:lnTo>
                  <a:lnTo>
                    <a:pt x="1380" y="705"/>
                  </a:lnTo>
                  <a:lnTo>
                    <a:pt x="1381" y="711"/>
                  </a:lnTo>
                  <a:lnTo>
                    <a:pt x="1375" y="719"/>
                  </a:lnTo>
                  <a:lnTo>
                    <a:pt x="1378" y="727"/>
                  </a:lnTo>
                  <a:lnTo>
                    <a:pt x="1374" y="734"/>
                  </a:lnTo>
                  <a:lnTo>
                    <a:pt x="1369" y="734"/>
                  </a:lnTo>
                  <a:lnTo>
                    <a:pt x="1366" y="729"/>
                  </a:lnTo>
                  <a:lnTo>
                    <a:pt x="1366" y="726"/>
                  </a:lnTo>
                  <a:lnTo>
                    <a:pt x="1365" y="725"/>
                  </a:lnTo>
                  <a:lnTo>
                    <a:pt x="1365" y="721"/>
                  </a:lnTo>
                  <a:lnTo>
                    <a:pt x="1362" y="717"/>
                  </a:lnTo>
                  <a:lnTo>
                    <a:pt x="1360" y="718"/>
                  </a:lnTo>
                  <a:lnTo>
                    <a:pt x="1358" y="718"/>
                  </a:lnTo>
                  <a:lnTo>
                    <a:pt x="1356" y="723"/>
                  </a:lnTo>
                  <a:lnTo>
                    <a:pt x="1355" y="723"/>
                  </a:lnTo>
                  <a:lnTo>
                    <a:pt x="1355" y="730"/>
                  </a:lnTo>
                  <a:lnTo>
                    <a:pt x="1354" y="732"/>
                  </a:lnTo>
                  <a:lnTo>
                    <a:pt x="1354" y="755"/>
                  </a:lnTo>
                  <a:lnTo>
                    <a:pt x="1355" y="756"/>
                  </a:lnTo>
                  <a:lnTo>
                    <a:pt x="1356" y="764"/>
                  </a:lnTo>
                  <a:lnTo>
                    <a:pt x="1357" y="765"/>
                  </a:lnTo>
                  <a:lnTo>
                    <a:pt x="1362" y="774"/>
                  </a:lnTo>
                  <a:lnTo>
                    <a:pt x="1352" y="774"/>
                  </a:lnTo>
                  <a:lnTo>
                    <a:pt x="1351" y="776"/>
                  </a:lnTo>
                  <a:lnTo>
                    <a:pt x="1348" y="776"/>
                  </a:lnTo>
                  <a:lnTo>
                    <a:pt x="1347" y="777"/>
                  </a:lnTo>
                  <a:lnTo>
                    <a:pt x="1343" y="777"/>
                  </a:lnTo>
                  <a:lnTo>
                    <a:pt x="1340" y="774"/>
                  </a:lnTo>
                  <a:lnTo>
                    <a:pt x="1340" y="762"/>
                  </a:lnTo>
                  <a:lnTo>
                    <a:pt x="1337" y="759"/>
                  </a:lnTo>
                  <a:lnTo>
                    <a:pt x="1337" y="758"/>
                  </a:lnTo>
                  <a:lnTo>
                    <a:pt x="1333" y="757"/>
                  </a:lnTo>
                  <a:lnTo>
                    <a:pt x="1328" y="759"/>
                  </a:lnTo>
                  <a:lnTo>
                    <a:pt x="1326" y="761"/>
                  </a:lnTo>
                  <a:lnTo>
                    <a:pt x="1329" y="765"/>
                  </a:lnTo>
                  <a:lnTo>
                    <a:pt x="1329" y="768"/>
                  </a:lnTo>
                  <a:lnTo>
                    <a:pt x="1326" y="769"/>
                  </a:lnTo>
                  <a:lnTo>
                    <a:pt x="1314" y="779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37"/>
            <p:cNvSpPr/>
            <p:nvPr/>
          </p:nvSpPr>
          <p:spPr>
            <a:xfrm>
              <a:off x="6609487" y="4981686"/>
              <a:ext cx="220662" cy="555625"/>
            </a:xfrm>
            <a:custGeom>
              <a:rect b="b" l="l" r="r" t="t"/>
              <a:pathLst>
                <a:path extrusionOk="0" h="291" w="121">
                  <a:moveTo>
                    <a:pt x="87" y="0"/>
                  </a:moveTo>
                  <a:lnTo>
                    <a:pt x="83" y="0"/>
                  </a:lnTo>
                  <a:lnTo>
                    <a:pt x="78" y="6"/>
                  </a:lnTo>
                  <a:lnTo>
                    <a:pt x="76" y="9"/>
                  </a:lnTo>
                  <a:lnTo>
                    <a:pt x="76" y="13"/>
                  </a:lnTo>
                  <a:lnTo>
                    <a:pt x="70" y="14"/>
                  </a:lnTo>
                  <a:lnTo>
                    <a:pt x="67" y="17"/>
                  </a:lnTo>
                  <a:lnTo>
                    <a:pt x="64" y="17"/>
                  </a:lnTo>
                  <a:lnTo>
                    <a:pt x="61" y="20"/>
                  </a:lnTo>
                  <a:lnTo>
                    <a:pt x="59" y="21"/>
                  </a:lnTo>
                  <a:lnTo>
                    <a:pt x="54" y="25"/>
                  </a:lnTo>
                  <a:lnTo>
                    <a:pt x="52" y="28"/>
                  </a:lnTo>
                  <a:lnTo>
                    <a:pt x="50" y="31"/>
                  </a:lnTo>
                  <a:lnTo>
                    <a:pt x="46" y="37"/>
                  </a:lnTo>
                  <a:lnTo>
                    <a:pt x="46" y="40"/>
                  </a:lnTo>
                  <a:lnTo>
                    <a:pt x="43" y="44"/>
                  </a:lnTo>
                  <a:lnTo>
                    <a:pt x="43" y="47"/>
                  </a:lnTo>
                  <a:lnTo>
                    <a:pt x="40" y="51"/>
                  </a:lnTo>
                  <a:lnTo>
                    <a:pt x="41" y="59"/>
                  </a:lnTo>
                  <a:lnTo>
                    <a:pt x="35" y="67"/>
                  </a:lnTo>
                  <a:lnTo>
                    <a:pt x="32" y="68"/>
                  </a:lnTo>
                  <a:lnTo>
                    <a:pt x="32" y="71"/>
                  </a:lnTo>
                  <a:lnTo>
                    <a:pt x="29" y="75"/>
                  </a:lnTo>
                  <a:lnTo>
                    <a:pt x="29" y="82"/>
                  </a:lnTo>
                  <a:lnTo>
                    <a:pt x="22" y="91"/>
                  </a:lnTo>
                  <a:lnTo>
                    <a:pt x="21" y="95"/>
                  </a:lnTo>
                  <a:lnTo>
                    <a:pt x="19" y="98"/>
                  </a:lnTo>
                  <a:lnTo>
                    <a:pt x="18" y="108"/>
                  </a:lnTo>
                  <a:lnTo>
                    <a:pt x="16" y="111"/>
                  </a:lnTo>
                  <a:lnTo>
                    <a:pt x="16" y="113"/>
                  </a:lnTo>
                  <a:lnTo>
                    <a:pt x="14" y="115"/>
                  </a:lnTo>
                  <a:lnTo>
                    <a:pt x="15" y="116"/>
                  </a:lnTo>
                  <a:lnTo>
                    <a:pt x="13" y="117"/>
                  </a:lnTo>
                  <a:lnTo>
                    <a:pt x="14" y="119"/>
                  </a:lnTo>
                  <a:lnTo>
                    <a:pt x="11" y="124"/>
                  </a:lnTo>
                  <a:lnTo>
                    <a:pt x="11" y="125"/>
                  </a:lnTo>
                  <a:lnTo>
                    <a:pt x="11" y="127"/>
                  </a:lnTo>
                  <a:lnTo>
                    <a:pt x="9" y="131"/>
                  </a:lnTo>
                  <a:lnTo>
                    <a:pt x="9" y="135"/>
                  </a:lnTo>
                  <a:lnTo>
                    <a:pt x="7" y="137"/>
                  </a:lnTo>
                  <a:lnTo>
                    <a:pt x="4" y="146"/>
                  </a:lnTo>
                  <a:lnTo>
                    <a:pt x="3" y="149"/>
                  </a:lnTo>
                  <a:lnTo>
                    <a:pt x="3" y="152"/>
                  </a:lnTo>
                  <a:lnTo>
                    <a:pt x="1" y="155"/>
                  </a:lnTo>
                  <a:lnTo>
                    <a:pt x="4" y="158"/>
                  </a:lnTo>
                  <a:lnTo>
                    <a:pt x="3" y="161"/>
                  </a:lnTo>
                  <a:lnTo>
                    <a:pt x="6" y="166"/>
                  </a:lnTo>
                  <a:lnTo>
                    <a:pt x="6" y="171"/>
                  </a:lnTo>
                  <a:lnTo>
                    <a:pt x="6" y="177"/>
                  </a:lnTo>
                  <a:lnTo>
                    <a:pt x="6" y="182"/>
                  </a:lnTo>
                  <a:lnTo>
                    <a:pt x="6" y="185"/>
                  </a:lnTo>
                  <a:lnTo>
                    <a:pt x="4" y="189"/>
                  </a:lnTo>
                  <a:lnTo>
                    <a:pt x="0" y="193"/>
                  </a:lnTo>
                  <a:lnTo>
                    <a:pt x="2" y="196"/>
                  </a:lnTo>
                  <a:lnTo>
                    <a:pt x="4" y="198"/>
                  </a:lnTo>
                  <a:lnTo>
                    <a:pt x="7" y="201"/>
                  </a:lnTo>
                  <a:lnTo>
                    <a:pt x="13" y="204"/>
                  </a:lnTo>
                  <a:lnTo>
                    <a:pt x="17" y="208"/>
                  </a:lnTo>
                  <a:lnTo>
                    <a:pt x="21" y="215"/>
                  </a:lnTo>
                  <a:lnTo>
                    <a:pt x="21" y="220"/>
                  </a:lnTo>
                  <a:lnTo>
                    <a:pt x="23" y="223"/>
                  </a:lnTo>
                  <a:lnTo>
                    <a:pt x="25" y="226"/>
                  </a:lnTo>
                  <a:lnTo>
                    <a:pt x="25" y="228"/>
                  </a:lnTo>
                  <a:lnTo>
                    <a:pt x="26" y="230"/>
                  </a:lnTo>
                  <a:lnTo>
                    <a:pt x="28" y="233"/>
                  </a:lnTo>
                  <a:lnTo>
                    <a:pt x="29" y="237"/>
                  </a:lnTo>
                  <a:lnTo>
                    <a:pt x="30" y="240"/>
                  </a:lnTo>
                  <a:lnTo>
                    <a:pt x="31" y="245"/>
                  </a:lnTo>
                  <a:lnTo>
                    <a:pt x="31" y="248"/>
                  </a:lnTo>
                  <a:lnTo>
                    <a:pt x="34" y="250"/>
                  </a:lnTo>
                  <a:lnTo>
                    <a:pt x="36" y="249"/>
                  </a:lnTo>
                  <a:lnTo>
                    <a:pt x="40" y="250"/>
                  </a:lnTo>
                  <a:lnTo>
                    <a:pt x="44" y="251"/>
                  </a:lnTo>
                  <a:lnTo>
                    <a:pt x="56" y="260"/>
                  </a:lnTo>
                  <a:lnTo>
                    <a:pt x="58" y="265"/>
                  </a:lnTo>
                  <a:lnTo>
                    <a:pt x="61" y="268"/>
                  </a:lnTo>
                  <a:lnTo>
                    <a:pt x="62" y="273"/>
                  </a:lnTo>
                  <a:lnTo>
                    <a:pt x="64" y="274"/>
                  </a:lnTo>
                  <a:lnTo>
                    <a:pt x="62" y="280"/>
                  </a:lnTo>
                  <a:lnTo>
                    <a:pt x="62" y="287"/>
                  </a:lnTo>
                  <a:lnTo>
                    <a:pt x="67" y="289"/>
                  </a:lnTo>
                  <a:lnTo>
                    <a:pt x="69" y="286"/>
                  </a:lnTo>
                  <a:lnTo>
                    <a:pt x="76" y="291"/>
                  </a:lnTo>
                  <a:lnTo>
                    <a:pt x="79" y="289"/>
                  </a:lnTo>
                  <a:lnTo>
                    <a:pt x="82" y="282"/>
                  </a:lnTo>
                  <a:lnTo>
                    <a:pt x="81" y="273"/>
                  </a:lnTo>
                  <a:lnTo>
                    <a:pt x="82" y="266"/>
                  </a:lnTo>
                  <a:lnTo>
                    <a:pt x="80" y="260"/>
                  </a:lnTo>
                  <a:lnTo>
                    <a:pt x="79" y="255"/>
                  </a:lnTo>
                  <a:lnTo>
                    <a:pt x="80" y="252"/>
                  </a:lnTo>
                  <a:lnTo>
                    <a:pt x="80" y="249"/>
                  </a:lnTo>
                  <a:lnTo>
                    <a:pt x="81" y="246"/>
                  </a:lnTo>
                  <a:lnTo>
                    <a:pt x="82" y="243"/>
                  </a:lnTo>
                  <a:lnTo>
                    <a:pt x="82" y="241"/>
                  </a:lnTo>
                  <a:lnTo>
                    <a:pt x="84" y="238"/>
                  </a:lnTo>
                  <a:lnTo>
                    <a:pt x="86" y="235"/>
                  </a:lnTo>
                  <a:lnTo>
                    <a:pt x="88" y="233"/>
                  </a:lnTo>
                  <a:lnTo>
                    <a:pt x="89" y="228"/>
                  </a:lnTo>
                  <a:lnTo>
                    <a:pt x="92" y="223"/>
                  </a:lnTo>
                  <a:lnTo>
                    <a:pt x="95" y="217"/>
                  </a:lnTo>
                  <a:lnTo>
                    <a:pt x="97" y="210"/>
                  </a:lnTo>
                  <a:lnTo>
                    <a:pt x="98" y="204"/>
                  </a:lnTo>
                  <a:lnTo>
                    <a:pt x="99" y="200"/>
                  </a:lnTo>
                  <a:lnTo>
                    <a:pt x="102" y="194"/>
                  </a:lnTo>
                  <a:lnTo>
                    <a:pt x="104" y="190"/>
                  </a:lnTo>
                  <a:lnTo>
                    <a:pt x="106" y="185"/>
                  </a:lnTo>
                  <a:lnTo>
                    <a:pt x="107" y="181"/>
                  </a:lnTo>
                  <a:lnTo>
                    <a:pt x="106" y="179"/>
                  </a:lnTo>
                  <a:lnTo>
                    <a:pt x="106" y="176"/>
                  </a:lnTo>
                  <a:lnTo>
                    <a:pt x="106" y="174"/>
                  </a:lnTo>
                  <a:lnTo>
                    <a:pt x="107" y="171"/>
                  </a:lnTo>
                  <a:lnTo>
                    <a:pt x="106" y="168"/>
                  </a:lnTo>
                  <a:lnTo>
                    <a:pt x="106" y="166"/>
                  </a:lnTo>
                  <a:lnTo>
                    <a:pt x="107" y="161"/>
                  </a:lnTo>
                  <a:lnTo>
                    <a:pt x="107" y="157"/>
                  </a:lnTo>
                  <a:lnTo>
                    <a:pt x="107" y="153"/>
                  </a:lnTo>
                  <a:lnTo>
                    <a:pt x="107" y="149"/>
                  </a:lnTo>
                  <a:lnTo>
                    <a:pt x="107" y="145"/>
                  </a:lnTo>
                  <a:lnTo>
                    <a:pt x="109" y="134"/>
                  </a:lnTo>
                  <a:lnTo>
                    <a:pt x="109" y="129"/>
                  </a:lnTo>
                  <a:lnTo>
                    <a:pt x="109" y="125"/>
                  </a:lnTo>
                  <a:lnTo>
                    <a:pt x="110" y="118"/>
                  </a:lnTo>
                  <a:lnTo>
                    <a:pt x="110" y="112"/>
                  </a:lnTo>
                  <a:lnTo>
                    <a:pt x="111" y="109"/>
                  </a:lnTo>
                  <a:lnTo>
                    <a:pt x="111" y="106"/>
                  </a:lnTo>
                  <a:lnTo>
                    <a:pt x="110" y="102"/>
                  </a:lnTo>
                  <a:lnTo>
                    <a:pt x="110" y="99"/>
                  </a:lnTo>
                  <a:lnTo>
                    <a:pt x="111" y="95"/>
                  </a:lnTo>
                  <a:lnTo>
                    <a:pt x="111" y="91"/>
                  </a:lnTo>
                  <a:lnTo>
                    <a:pt x="109" y="88"/>
                  </a:lnTo>
                  <a:lnTo>
                    <a:pt x="108" y="84"/>
                  </a:lnTo>
                  <a:lnTo>
                    <a:pt x="110" y="83"/>
                  </a:lnTo>
                  <a:lnTo>
                    <a:pt x="109" y="82"/>
                  </a:lnTo>
                  <a:lnTo>
                    <a:pt x="110" y="79"/>
                  </a:lnTo>
                  <a:lnTo>
                    <a:pt x="109" y="73"/>
                  </a:lnTo>
                  <a:lnTo>
                    <a:pt x="112" y="68"/>
                  </a:lnTo>
                  <a:lnTo>
                    <a:pt x="112" y="65"/>
                  </a:lnTo>
                  <a:lnTo>
                    <a:pt x="114" y="62"/>
                  </a:lnTo>
                  <a:lnTo>
                    <a:pt x="116" y="59"/>
                  </a:lnTo>
                  <a:lnTo>
                    <a:pt x="118" y="58"/>
                  </a:lnTo>
                  <a:lnTo>
                    <a:pt x="116" y="55"/>
                  </a:lnTo>
                  <a:lnTo>
                    <a:pt x="116" y="53"/>
                  </a:lnTo>
                  <a:lnTo>
                    <a:pt x="115" y="49"/>
                  </a:lnTo>
                  <a:lnTo>
                    <a:pt x="113" y="46"/>
                  </a:lnTo>
                  <a:lnTo>
                    <a:pt x="111" y="43"/>
                  </a:lnTo>
                  <a:lnTo>
                    <a:pt x="111" y="38"/>
                  </a:lnTo>
                  <a:lnTo>
                    <a:pt x="111" y="34"/>
                  </a:lnTo>
                  <a:lnTo>
                    <a:pt x="111" y="27"/>
                  </a:lnTo>
                  <a:lnTo>
                    <a:pt x="113" y="25"/>
                  </a:lnTo>
                  <a:lnTo>
                    <a:pt x="115" y="24"/>
                  </a:lnTo>
                  <a:lnTo>
                    <a:pt x="120" y="22"/>
                  </a:lnTo>
                  <a:lnTo>
                    <a:pt x="121" y="16"/>
                  </a:lnTo>
                  <a:lnTo>
                    <a:pt x="114" y="17"/>
                  </a:lnTo>
                  <a:lnTo>
                    <a:pt x="113" y="16"/>
                  </a:lnTo>
                  <a:lnTo>
                    <a:pt x="112" y="12"/>
                  </a:lnTo>
                  <a:lnTo>
                    <a:pt x="112" y="10"/>
                  </a:lnTo>
                  <a:lnTo>
                    <a:pt x="108" y="10"/>
                  </a:lnTo>
                  <a:lnTo>
                    <a:pt x="106" y="10"/>
                  </a:lnTo>
                  <a:lnTo>
                    <a:pt x="103" y="11"/>
                  </a:lnTo>
                  <a:lnTo>
                    <a:pt x="101" y="10"/>
                  </a:lnTo>
                  <a:lnTo>
                    <a:pt x="99" y="10"/>
                  </a:lnTo>
                  <a:lnTo>
                    <a:pt x="95" y="8"/>
                  </a:lnTo>
                  <a:lnTo>
                    <a:pt x="91" y="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37"/>
            <p:cNvSpPr/>
            <p:nvPr/>
          </p:nvSpPr>
          <p:spPr>
            <a:xfrm>
              <a:off x="5907812" y="3546586"/>
              <a:ext cx="750887" cy="620713"/>
            </a:xfrm>
            <a:custGeom>
              <a:rect b="b" l="l" r="r" t="t"/>
              <a:pathLst>
                <a:path extrusionOk="0" h="325" w="410">
                  <a:moveTo>
                    <a:pt x="312" y="135"/>
                  </a:moveTo>
                  <a:lnTo>
                    <a:pt x="312" y="134"/>
                  </a:lnTo>
                  <a:lnTo>
                    <a:pt x="312" y="133"/>
                  </a:lnTo>
                  <a:lnTo>
                    <a:pt x="312" y="132"/>
                  </a:lnTo>
                  <a:lnTo>
                    <a:pt x="311" y="132"/>
                  </a:lnTo>
                  <a:lnTo>
                    <a:pt x="311" y="131"/>
                  </a:lnTo>
                  <a:lnTo>
                    <a:pt x="311" y="130"/>
                  </a:lnTo>
                  <a:lnTo>
                    <a:pt x="311" y="129"/>
                  </a:lnTo>
                  <a:lnTo>
                    <a:pt x="311" y="128"/>
                  </a:lnTo>
                  <a:lnTo>
                    <a:pt x="310" y="128"/>
                  </a:lnTo>
                  <a:lnTo>
                    <a:pt x="310" y="127"/>
                  </a:lnTo>
                  <a:lnTo>
                    <a:pt x="309" y="127"/>
                  </a:lnTo>
                  <a:lnTo>
                    <a:pt x="308" y="126"/>
                  </a:lnTo>
                  <a:lnTo>
                    <a:pt x="307" y="126"/>
                  </a:lnTo>
                  <a:lnTo>
                    <a:pt x="306" y="126"/>
                  </a:lnTo>
                  <a:lnTo>
                    <a:pt x="305" y="126"/>
                  </a:lnTo>
                  <a:lnTo>
                    <a:pt x="303" y="127"/>
                  </a:lnTo>
                  <a:lnTo>
                    <a:pt x="302" y="126"/>
                  </a:lnTo>
                  <a:lnTo>
                    <a:pt x="300" y="126"/>
                  </a:lnTo>
                  <a:lnTo>
                    <a:pt x="299" y="125"/>
                  </a:lnTo>
                  <a:lnTo>
                    <a:pt x="297" y="124"/>
                  </a:lnTo>
                  <a:lnTo>
                    <a:pt x="297" y="123"/>
                  </a:lnTo>
                  <a:lnTo>
                    <a:pt x="296" y="122"/>
                  </a:lnTo>
                  <a:lnTo>
                    <a:pt x="295" y="120"/>
                  </a:lnTo>
                  <a:lnTo>
                    <a:pt x="295" y="119"/>
                  </a:lnTo>
                  <a:lnTo>
                    <a:pt x="294" y="118"/>
                  </a:lnTo>
                  <a:lnTo>
                    <a:pt x="294" y="116"/>
                  </a:lnTo>
                  <a:lnTo>
                    <a:pt x="294" y="115"/>
                  </a:lnTo>
                  <a:lnTo>
                    <a:pt x="294" y="114"/>
                  </a:lnTo>
                  <a:lnTo>
                    <a:pt x="293" y="112"/>
                  </a:lnTo>
                  <a:lnTo>
                    <a:pt x="293" y="111"/>
                  </a:lnTo>
                  <a:lnTo>
                    <a:pt x="293" y="109"/>
                  </a:lnTo>
                  <a:lnTo>
                    <a:pt x="293" y="106"/>
                  </a:lnTo>
                  <a:lnTo>
                    <a:pt x="292" y="103"/>
                  </a:lnTo>
                  <a:lnTo>
                    <a:pt x="292" y="101"/>
                  </a:lnTo>
                  <a:lnTo>
                    <a:pt x="292" y="100"/>
                  </a:lnTo>
                  <a:lnTo>
                    <a:pt x="292" y="98"/>
                  </a:lnTo>
                  <a:lnTo>
                    <a:pt x="292" y="97"/>
                  </a:lnTo>
                  <a:lnTo>
                    <a:pt x="292" y="95"/>
                  </a:lnTo>
                  <a:lnTo>
                    <a:pt x="291" y="94"/>
                  </a:lnTo>
                  <a:lnTo>
                    <a:pt x="291" y="93"/>
                  </a:lnTo>
                  <a:lnTo>
                    <a:pt x="290" y="91"/>
                  </a:lnTo>
                  <a:lnTo>
                    <a:pt x="290" y="90"/>
                  </a:lnTo>
                  <a:lnTo>
                    <a:pt x="289" y="88"/>
                  </a:lnTo>
                  <a:lnTo>
                    <a:pt x="289" y="87"/>
                  </a:lnTo>
                  <a:lnTo>
                    <a:pt x="289" y="86"/>
                  </a:lnTo>
                  <a:lnTo>
                    <a:pt x="288" y="85"/>
                  </a:lnTo>
                  <a:lnTo>
                    <a:pt x="287" y="84"/>
                  </a:lnTo>
                  <a:lnTo>
                    <a:pt x="287" y="83"/>
                  </a:lnTo>
                  <a:lnTo>
                    <a:pt x="286" y="81"/>
                  </a:lnTo>
                  <a:lnTo>
                    <a:pt x="285" y="80"/>
                  </a:lnTo>
                  <a:lnTo>
                    <a:pt x="285" y="79"/>
                  </a:lnTo>
                  <a:lnTo>
                    <a:pt x="284" y="78"/>
                  </a:lnTo>
                  <a:lnTo>
                    <a:pt x="283" y="77"/>
                  </a:lnTo>
                  <a:lnTo>
                    <a:pt x="282" y="76"/>
                  </a:lnTo>
                  <a:lnTo>
                    <a:pt x="280" y="73"/>
                  </a:lnTo>
                  <a:lnTo>
                    <a:pt x="279" y="72"/>
                  </a:lnTo>
                  <a:lnTo>
                    <a:pt x="277" y="70"/>
                  </a:lnTo>
                  <a:lnTo>
                    <a:pt x="276" y="68"/>
                  </a:lnTo>
                  <a:lnTo>
                    <a:pt x="275" y="66"/>
                  </a:lnTo>
                  <a:lnTo>
                    <a:pt x="274" y="64"/>
                  </a:lnTo>
                  <a:lnTo>
                    <a:pt x="272" y="61"/>
                  </a:lnTo>
                  <a:lnTo>
                    <a:pt x="270" y="57"/>
                  </a:lnTo>
                  <a:lnTo>
                    <a:pt x="269" y="56"/>
                  </a:lnTo>
                  <a:lnTo>
                    <a:pt x="269" y="54"/>
                  </a:lnTo>
                  <a:lnTo>
                    <a:pt x="268" y="53"/>
                  </a:lnTo>
                  <a:lnTo>
                    <a:pt x="267" y="52"/>
                  </a:lnTo>
                  <a:lnTo>
                    <a:pt x="267" y="51"/>
                  </a:lnTo>
                  <a:lnTo>
                    <a:pt x="266" y="50"/>
                  </a:lnTo>
                  <a:lnTo>
                    <a:pt x="265" y="49"/>
                  </a:lnTo>
                  <a:lnTo>
                    <a:pt x="264" y="48"/>
                  </a:lnTo>
                  <a:lnTo>
                    <a:pt x="263" y="46"/>
                  </a:lnTo>
                  <a:lnTo>
                    <a:pt x="262" y="46"/>
                  </a:lnTo>
                  <a:lnTo>
                    <a:pt x="261" y="45"/>
                  </a:lnTo>
                  <a:lnTo>
                    <a:pt x="260" y="44"/>
                  </a:lnTo>
                  <a:lnTo>
                    <a:pt x="259" y="44"/>
                  </a:lnTo>
                  <a:lnTo>
                    <a:pt x="258" y="43"/>
                  </a:lnTo>
                  <a:lnTo>
                    <a:pt x="257" y="42"/>
                  </a:lnTo>
                  <a:lnTo>
                    <a:pt x="255" y="42"/>
                  </a:lnTo>
                  <a:lnTo>
                    <a:pt x="254" y="41"/>
                  </a:lnTo>
                  <a:lnTo>
                    <a:pt x="253" y="41"/>
                  </a:lnTo>
                  <a:lnTo>
                    <a:pt x="252" y="40"/>
                  </a:lnTo>
                  <a:lnTo>
                    <a:pt x="250" y="40"/>
                  </a:lnTo>
                  <a:lnTo>
                    <a:pt x="249" y="39"/>
                  </a:lnTo>
                  <a:lnTo>
                    <a:pt x="248" y="39"/>
                  </a:lnTo>
                  <a:lnTo>
                    <a:pt x="247" y="39"/>
                  </a:lnTo>
                  <a:lnTo>
                    <a:pt x="246" y="39"/>
                  </a:lnTo>
                  <a:lnTo>
                    <a:pt x="244" y="38"/>
                  </a:lnTo>
                  <a:lnTo>
                    <a:pt x="243" y="38"/>
                  </a:lnTo>
                  <a:lnTo>
                    <a:pt x="242" y="38"/>
                  </a:lnTo>
                  <a:lnTo>
                    <a:pt x="241" y="38"/>
                  </a:lnTo>
                  <a:lnTo>
                    <a:pt x="239" y="38"/>
                  </a:lnTo>
                  <a:lnTo>
                    <a:pt x="238" y="38"/>
                  </a:lnTo>
                  <a:lnTo>
                    <a:pt x="237" y="38"/>
                  </a:lnTo>
                  <a:lnTo>
                    <a:pt x="234" y="38"/>
                  </a:lnTo>
                  <a:lnTo>
                    <a:pt x="232" y="37"/>
                  </a:lnTo>
                  <a:lnTo>
                    <a:pt x="229" y="37"/>
                  </a:lnTo>
                  <a:lnTo>
                    <a:pt x="227" y="37"/>
                  </a:lnTo>
                  <a:lnTo>
                    <a:pt x="225" y="37"/>
                  </a:lnTo>
                  <a:lnTo>
                    <a:pt x="222" y="37"/>
                  </a:lnTo>
                  <a:lnTo>
                    <a:pt x="220" y="36"/>
                  </a:lnTo>
                  <a:lnTo>
                    <a:pt x="218" y="35"/>
                  </a:lnTo>
                  <a:lnTo>
                    <a:pt x="217" y="34"/>
                  </a:lnTo>
                  <a:lnTo>
                    <a:pt x="215" y="34"/>
                  </a:lnTo>
                  <a:lnTo>
                    <a:pt x="214" y="32"/>
                  </a:lnTo>
                  <a:lnTo>
                    <a:pt x="212" y="31"/>
                  </a:lnTo>
                  <a:lnTo>
                    <a:pt x="212" y="30"/>
                  </a:lnTo>
                  <a:lnTo>
                    <a:pt x="211" y="28"/>
                  </a:lnTo>
                  <a:lnTo>
                    <a:pt x="210" y="27"/>
                  </a:lnTo>
                  <a:lnTo>
                    <a:pt x="210" y="26"/>
                  </a:lnTo>
                  <a:lnTo>
                    <a:pt x="209" y="25"/>
                  </a:lnTo>
                  <a:lnTo>
                    <a:pt x="208" y="24"/>
                  </a:lnTo>
                  <a:lnTo>
                    <a:pt x="207" y="23"/>
                  </a:lnTo>
                  <a:lnTo>
                    <a:pt x="206" y="23"/>
                  </a:lnTo>
                  <a:lnTo>
                    <a:pt x="206" y="22"/>
                  </a:lnTo>
                  <a:lnTo>
                    <a:pt x="205" y="22"/>
                  </a:lnTo>
                  <a:lnTo>
                    <a:pt x="204" y="22"/>
                  </a:lnTo>
                  <a:lnTo>
                    <a:pt x="203" y="22"/>
                  </a:lnTo>
                  <a:lnTo>
                    <a:pt x="202" y="22"/>
                  </a:lnTo>
                  <a:lnTo>
                    <a:pt x="201" y="22"/>
                  </a:lnTo>
                  <a:lnTo>
                    <a:pt x="200" y="22"/>
                  </a:lnTo>
                  <a:lnTo>
                    <a:pt x="199" y="22"/>
                  </a:lnTo>
                  <a:lnTo>
                    <a:pt x="198" y="22"/>
                  </a:lnTo>
                  <a:lnTo>
                    <a:pt x="197" y="22"/>
                  </a:lnTo>
                  <a:lnTo>
                    <a:pt x="196" y="22"/>
                  </a:lnTo>
                  <a:lnTo>
                    <a:pt x="194" y="22"/>
                  </a:lnTo>
                  <a:lnTo>
                    <a:pt x="192" y="22"/>
                  </a:lnTo>
                  <a:lnTo>
                    <a:pt x="191" y="22"/>
                  </a:lnTo>
                  <a:lnTo>
                    <a:pt x="190" y="22"/>
                  </a:lnTo>
                  <a:lnTo>
                    <a:pt x="189" y="21"/>
                  </a:lnTo>
                  <a:lnTo>
                    <a:pt x="188" y="20"/>
                  </a:lnTo>
                  <a:lnTo>
                    <a:pt x="187" y="18"/>
                  </a:lnTo>
                  <a:lnTo>
                    <a:pt x="187" y="17"/>
                  </a:lnTo>
                  <a:lnTo>
                    <a:pt x="186" y="15"/>
                  </a:lnTo>
                  <a:lnTo>
                    <a:pt x="186" y="13"/>
                  </a:lnTo>
                  <a:lnTo>
                    <a:pt x="185" y="12"/>
                  </a:lnTo>
                  <a:lnTo>
                    <a:pt x="185" y="10"/>
                  </a:lnTo>
                  <a:lnTo>
                    <a:pt x="185" y="9"/>
                  </a:lnTo>
                  <a:lnTo>
                    <a:pt x="185" y="7"/>
                  </a:lnTo>
                  <a:lnTo>
                    <a:pt x="185" y="6"/>
                  </a:lnTo>
                  <a:lnTo>
                    <a:pt x="183" y="4"/>
                  </a:lnTo>
                  <a:lnTo>
                    <a:pt x="173" y="1"/>
                  </a:lnTo>
                  <a:lnTo>
                    <a:pt x="166" y="0"/>
                  </a:lnTo>
                  <a:lnTo>
                    <a:pt x="165" y="1"/>
                  </a:lnTo>
                  <a:lnTo>
                    <a:pt x="160" y="1"/>
                  </a:lnTo>
                  <a:lnTo>
                    <a:pt x="157" y="5"/>
                  </a:lnTo>
                  <a:lnTo>
                    <a:pt x="157" y="10"/>
                  </a:lnTo>
                  <a:lnTo>
                    <a:pt x="155" y="14"/>
                  </a:lnTo>
                  <a:lnTo>
                    <a:pt x="155" y="17"/>
                  </a:lnTo>
                  <a:lnTo>
                    <a:pt x="152" y="20"/>
                  </a:lnTo>
                  <a:lnTo>
                    <a:pt x="151" y="28"/>
                  </a:lnTo>
                  <a:lnTo>
                    <a:pt x="153" y="30"/>
                  </a:lnTo>
                  <a:lnTo>
                    <a:pt x="150" y="32"/>
                  </a:lnTo>
                  <a:lnTo>
                    <a:pt x="138" y="31"/>
                  </a:lnTo>
                  <a:lnTo>
                    <a:pt x="138" y="32"/>
                  </a:lnTo>
                  <a:lnTo>
                    <a:pt x="134" y="35"/>
                  </a:lnTo>
                  <a:lnTo>
                    <a:pt x="134" y="39"/>
                  </a:lnTo>
                  <a:lnTo>
                    <a:pt x="133" y="39"/>
                  </a:lnTo>
                  <a:lnTo>
                    <a:pt x="134" y="53"/>
                  </a:lnTo>
                  <a:lnTo>
                    <a:pt x="126" y="59"/>
                  </a:lnTo>
                  <a:lnTo>
                    <a:pt x="124" y="59"/>
                  </a:lnTo>
                  <a:lnTo>
                    <a:pt x="121" y="62"/>
                  </a:lnTo>
                  <a:lnTo>
                    <a:pt x="117" y="59"/>
                  </a:lnTo>
                  <a:lnTo>
                    <a:pt x="118" y="57"/>
                  </a:lnTo>
                  <a:lnTo>
                    <a:pt x="116" y="56"/>
                  </a:lnTo>
                  <a:lnTo>
                    <a:pt x="116" y="51"/>
                  </a:lnTo>
                  <a:lnTo>
                    <a:pt x="114" y="50"/>
                  </a:lnTo>
                  <a:lnTo>
                    <a:pt x="112" y="48"/>
                  </a:lnTo>
                  <a:lnTo>
                    <a:pt x="112" y="43"/>
                  </a:lnTo>
                  <a:lnTo>
                    <a:pt x="110" y="41"/>
                  </a:lnTo>
                  <a:lnTo>
                    <a:pt x="102" y="42"/>
                  </a:lnTo>
                  <a:lnTo>
                    <a:pt x="98" y="45"/>
                  </a:lnTo>
                  <a:lnTo>
                    <a:pt x="95" y="45"/>
                  </a:lnTo>
                  <a:lnTo>
                    <a:pt x="94" y="46"/>
                  </a:lnTo>
                  <a:lnTo>
                    <a:pt x="94" y="53"/>
                  </a:lnTo>
                  <a:lnTo>
                    <a:pt x="93" y="54"/>
                  </a:lnTo>
                  <a:lnTo>
                    <a:pt x="87" y="54"/>
                  </a:lnTo>
                  <a:lnTo>
                    <a:pt x="81" y="61"/>
                  </a:lnTo>
                  <a:lnTo>
                    <a:pt x="71" y="61"/>
                  </a:lnTo>
                  <a:lnTo>
                    <a:pt x="67" y="61"/>
                  </a:lnTo>
                  <a:lnTo>
                    <a:pt x="66" y="70"/>
                  </a:lnTo>
                  <a:lnTo>
                    <a:pt x="60" y="69"/>
                  </a:lnTo>
                  <a:lnTo>
                    <a:pt x="57" y="68"/>
                  </a:lnTo>
                  <a:lnTo>
                    <a:pt x="55" y="65"/>
                  </a:lnTo>
                  <a:lnTo>
                    <a:pt x="51" y="62"/>
                  </a:lnTo>
                  <a:lnTo>
                    <a:pt x="51" y="57"/>
                  </a:lnTo>
                  <a:lnTo>
                    <a:pt x="48" y="55"/>
                  </a:lnTo>
                  <a:lnTo>
                    <a:pt x="48" y="53"/>
                  </a:lnTo>
                  <a:lnTo>
                    <a:pt x="43" y="50"/>
                  </a:lnTo>
                  <a:lnTo>
                    <a:pt x="42" y="44"/>
                  </a:lnTo>
                  <a:lnTo>
                    <a:pt x="36" y="38"/>
                  </a:lnTo>
                  <a:lnTo>
                    <a:pt x="36" y="36"/>
                  </a:lnTo>
                  <a:lnTo>
                    <a:pt x="34" y="33"/>
                  </a:lnTo>
                  <a:lnTo>
                    <a:pt x="31" y="33"/>
                  </a:lnTo>
                  <a:lnTo>
                    <a:pt x="27" y="31"/>
                  </a:lnTo>
                  <a:lnTo>
                    <a:pt x="25" y="32"/>
                  </a:lnTo>
                  <a:lnTo>
                    <a:pt x="17" y="32"/>
                  </a:lnTo>
                  <a:lnTo>
                    <a:pt x="16" y="33"/>
                  </a:lnTo>
                  <a:lnTo>
                    <a:pt x="13" y="33"/>
                  </a:lnTo>
                  <a:lnTo>
                    <a:pt x="12" y="34"/>
                  </a:lnTo>
                  <a:lnTo>
                    <a:pt x="3" y="36"/>
                  </a:lnTo>
                  <a:lnTo>
                    <a:pt x="0" y="39"/>
                  </a:lnTo>
                  <a:lnTo>
                    <a:pt x="1" y="46"/>
                  </a:lnTo>
                  <a:lnTo>
                    <a:pt x="0" y="49"/>
                  </a:lnTo>
                  <a:lnTo>
                    <a:pt x="0" y="55"/>
                  </a:lnTo>
                  <a:lnTo>
                    <a:pt x="14" y="65"/>
                  </a:lnTo>
                  <a:lnTo>
                    <a:pt x="25" y="67"/>
                  </a:lnTo>
                  <a:lnTo>
                    <a:pt x="30" y="72"/>
                  </a:lnTo>
                  <a:lnTo>
                    <a:pt x="32" y="71"/>
                  </a:lnTo>
                  <a:lnTo>
                    <a:pt x="38" y="70"/>
                  </a:lnTo>
                  <a:lnTo>
                    <a:pt x="42" y="74"/>
                  </a:lnTo>
                  <a:lnTo>
                    <a:pt x="42" y="76"/>
                  </a:lnTo>
                  <a:lnTo>
                    <a:pt x="43" y="77"/>
                  </a:lnTo>
                  <a:lnTo>
                    <a:pt x="45" y="81"/>
                  </a:lnTo>
                  <a:lnTo>
                    <a:pt x="48" y="84"/>
                  </a:lnTo>
                  <a:lnTo>
                    <a:pt x="49" y="88"/>
                  </a:lnTo>
                  <a:lnTo>
                    <a:pt x="52" y="90"/>
                  </a:lnTo>
                  <a:lnTo>
                    <a:pt x="52" y="91"/>
                  </a:lnTo>
                  <a:lnTo>
                    <a:pt x="58" y="94"/>
                  </a:lnTo>
                  <a:lnTo>
                    <a:pt x="61" y="94"/>
                  </a:lnTo>
                  <a:lnTo>
                    <a:pt x="65" y="92"/>
                  </a:lnTo>
                  <a:lnTo>
                    <a:pt x="70" y="92"/>
                  </a:lnTo>
                  <a:lnTo>
                    <a:pt x="75" y="96"/>
                  </a:lnTo>
                  <a:lnTo>
                    <a:pt x="77" y="94"/>
                  </a:lnTo>
                  <a:lnTo>
                    <a:pt x="79" y="93"/>
                  </a:lnTo>
                  <a:lnTo>
                    <a:pt x="84" y="97"/>
                  </a:lnTo>
                  <a:lnTo>
                    <a:pt x="87" y="94"/>
                  </a:lnTo>
                  <a:lnTo>
                    <a:pt x="90" y="97"/>
                  </a:lnTo>
                  <a:lnTo>
                    <a:pt x="91" y="100"/>
                  </a:lnTo>
                  <a:lnTo>
                    <a:pt x="95" y="102"/>
                  </a:lnTo>
                  <a:lnTo>
                    <a:pt x="97" y="105"/>
                  </a:lnTo>
                  <a:lnTo>
                    <a:pt x="97" y="111"/>
                  </a:lnTo>
                  <a:lnTo>
                    <a:pt x="98" y="112"/>
                  </a:lnTo>
                  <a:lnTo>
                    <a:pt x="100" y="119"/>
                  </a:lnTo>
                  <a:lnTo>
                    <a:pt x="101" y="117"/>
                  </a:lnTo>
                  <a:lnTo>
                    <a:pt x="105" y="117"/>
                  </a:lnTo>
                  <a:lnTo>
                    <a:pt x="106" y="116"/>
                  </a:lnTo>
                  <a:lnTo>
                    <a:pt x="109" y="115"/>
                  </a:lnTo>
                  <a:lnTo>
                    <a:pt x="114" y="112"/>
                  </a:lnTo>
                  <a:lnTo>
                    <a:pt x="118" y="112"/>
                  </a:lnTo>
                  <a:lnTo>
                    <a:pt x="119" y="111"/>
                  </a:lnTo>
                  <a:lnTo>
                    <a:pt x="125" y="111"/>
                  </a:lnTo>
                  <a:lnTo>
                    <a:pt x="127" y="113"/>
                  </a:lnTo>
                  <a:lnTo>
                    <a:pt x="127" y="119"/>
                  </a:lnTo>
                  <a:lnTo>
                    <a:pt x="126" y="121"/>
                  </a:lnTo>
                  <a:lnTo>
                    <a:pt x="125" y="134"/>
                  </a:lnTo>
                  <a:lnTo>
                    <a:pt x="122" y="138"/>
                  </a:lnTo>
                  <a:lnTo>
                    <a:pt x="122" y="145"/>
                  </a:lnTo>
                  <a:lnTo>
                    <a:pt x="118" y="152"/>
                  </a:lnTo>
                  <a:lnTo>
                    <a:pt x="118" y="156"/>
                  </a:lnTo>
                  <a:lnTo>
                    <a:pt x="123" y="160"/>
                  </a:lnTo>
                  <a:lnTo>
                    <a:pt x="123" y="162"/>
                  </a:lnTo>
                  <a:lnTo>
                    <a:pt x="125" y="160"/>
                  </a:lnTo>
                  <a:lnTo>
                    <a:pt x="127" y="161"/>
                  </a:lnTo>
                  <a:lnTo>
                    <a:pt x="139" y="159"/>
                  </a:lnTo>
                  <a:lnTo>
                    <a:pt x="141" y="167"/>
                  </a:lnTo>
                  <a:lnTo>
                    <a:pt x="143" y="172"/>
                  </a:lnTo>
                  <a:lnTo>
                    <a:pt x="144" y="180"/>
                  </a:lnTo>
                  <a:lnTo>
                    <a:pt x="151" y="191"/>
                  </a:lnTo>
                  <a:lnTo>
                    <a:pt x="165" y="190"/>
                  </a:lnTo>
                  <a:lnTo>
                    <a:pt x="166" y="189"/>
                  </a:lnTo>
                  <a:lnTo>
                    <a:pt x="170" y="188"/>
                  </a:lnTo>
                  <a:lnTo>
                    <a:pt x="170" y="187"/>
                  </a:lnTo>
                  <a:lnTo>
                    <a:pt x="174" y="187"/>
                  </a:lnTo>
                  <a:lnTo>
                    <a:pt x="175" y="185"/>
                  </a:lnTo>
                  <a:lnTo>
                    <a:pt x="174" y="179"/>
                  </a:lnTo>
                  <a:lnTo>
                    <a:pt x="178" y="175"/>
                  </a:lnTo>
                  <a:lnTo>
                    <a:pt x="178" y="173"/>
                  </a:lnTo>
                  <a:lnTo>
                    <a:pt x="180" y="172"/>
                  </a:lnTo>
                  <a:lnTo>
                    <a:pt x="180" y="170"/>
                  </a:lnTo>
                  <a:lnTo>
                    <a:pt x="184" y="167"/>
                  </a:lnTo>
                  <a:lnTo>
                    <a:pt x="194" y="167"/>
                  </a:lnTo>
                  <a:lnTo>
                    <a:pt x="204" y="177"/>
                  </a:lnTo>
                  <a:lnTo>
                    <a:pt x="206" y="187"/>
                  </a:lnTo>
                  <a:lnTo>
                    <a:pt x="204" y="195"/>
                  </a:lnTo>
                  <a:lnTo>
                    <a:pt x="197" y="206"/>
                  </a:lnTo>
                  <a:lnTo>
                    <a:pt x="187" y="201"/>
                  </a:lnTo>
                  <a:lnTo>
                    <a:pt x="187" y="200"/>
                  </a:lnTo>
                  <a:lnTo>
                    <a:pt x="167" y="202"/>
                  </a:lnTo>
                  <a:lnTo>
                    <a:pt x="167" y="203"/>
                  </a:lnTo>
                  <a:lnTo>
                    <a:pt x="175" y="211"/>
                  </a:lnTo>
                  <a:lnTo>
                    <a:pt x="177" y="211"/>
                  </a:lnTo>
                  <a:lnTo>
                    <a:pt x="179" y="213"/>
                  </a:lnTo>
                  <a:lnTo>
                    <a:pt x="179" y="226"/>
                  </a:lnTo>
                  <a:lnTo>
                    <a:pt x="178" y="229"/>
                  </a:lnTo>
                  <a:lnTo>
                    <a:pt x="176" y="231"/>
                  </a:lnTo>
                  <a:lnTo>
                    <a:pt x="170" y="234"/>
                  </a:lnTo>
                  <a:lnTo>
                    <a:pt x="162" y="235"/>
                  </a:lnTo>
                  <a:lnTo>
                    <a:pt x="160" y="236"/>
                  </a:lnTo>
                  <a:lnTo>
                    <a:pt x="162" y="250"/>
                  </a:lnTo>
                  <a:lnTo>
                    <a:pt x="160" y="253"/>
                  </a:lnTo>
                  <a:lnTo>
                    <a:pt x="171" y="262"/>
                  </a:lnTo>
                  <a:lnTo>
                    <a:pt x="187" y="270"/>
                  </a:lnTo>
                  <a:lnTo>
                    <a:pt x="198" y="278"/>
                  </a:lnTo>
                  <a:lnTo>
                    <a:pt x="201" y="282"/>
                  </a:lnTo>
                  <a:lnTo>
                    <a:pt x="202" y="289"/>
                  </a:lnTo>
                  <a:lnTo>
                    <a:pt x="198" y="295"/>
                  </a:lnTo>
                  <a:lnTo>
                    <a:pt x="198" y="296"/>
                  </a:lnTo>
                  <a:lnTo>
                    <a:pt x="193" y="300"/>
                  </a:lnTo>
                  <a:lnTo>
                    <a:pt x="193" y="302"/>
                  </a:lnTo>
                  <a:lnTo>
                    <a:pt x="196" y="305"/>
                  </a:lnTo>
                  <a:lnTo>
                    <a:pt x="201" y="305"/>
                  </a:lnTo>
                  <a:lnTo>
                    <a:pt x="214" y="302"/>
                  </a:lnTo>
                  <a:lnTo>
                    <a:pt x="221" y="297"/>
                  </a:lnTo>
                  <a:lnTo>
                    <a:pt x="224" y="298"/>
                  </a:lnTo>
                  <a:lnTo>
                    <a:pt x="232" y="297"/>
                  </a:lnTo>
                  <a:lnTo>
                    <a:pt x="233" y="296"/>
                  </a:lnTo>
                  <a:lnTo>
                    <a:pt x="237" y="297"/>
                  </a:lnTo>
                  <a:lnTo>
                    <a:pt x="237" y="301"/>
                  </a:lnTo>
                  <a:lnTo>
                    <a:pt x="239" y="303"/>
                  </a:lnTo>
                  <a:lnTo>
                    <a:pt x="247" y="303"/>
                  </a:lnTo>
                  <a:lnTo>
                    <a:pt x="252" y="303"/>
                  </a:lnTo>
                  <a:lnTo>
                    <a:pt x="257" y="305"/>
                  </a:lnTo>
                  <a:lnTo>
                    <a:pt x="260" y="302"/>
                  </a:lnTo>
                  <a:lnTo>
                    <a:pt x="263" y="303"/>
                  </a:lnTo>
                  <a:lnTo>
                    <a:pt x="264" y="301"/>
                  </a:lnTo>
                  <a:lnTo>
                    <a:pt x="274" y="301"/>
                  </a:lnTo>
                  <a:lnTo>
                    <a:pt x="275" y="301"/>
                  </a:lnTo>
                  <a:lnTo>
                    <a:pt x="275" y="303"/>
                  </a:lnTo>
                  <a:lnTo>
                    <a:pt x="276" y="304"/>
                  </a:lnTo>
                  <a:lnTo>
                    <a:pt x="277" y="307"/>
                  </a:lnTo>
                  <a:lnTo>
                    <a:pt x="281" y="311"/>
                  </a:lnTo>
                  <a:lnTo>
                    <a:pt x="288" y="315"/>
                  </a:lnTo>
                  <a:lnTo>
                    <a:pt x="294" y="316"/>
                  </a:lnTo>
                  <a:lnTo>
                    <a:pt x="295" y="317"/>
                  </a:lnTo>
                  <a:lnTo>
                    <a:pt x="303" y="317"/>
                  </a:lnTo>
                  <a:lnTo>
                    <a:pt x="305" y="315"/>
                  </a:lnTo>
                  <a:lnTo>
                    <a:pt x="307" y="318"/>
                  </a:lnTo>
                  <a:lnTo>
                    <a:pt x="309" y="319"/>
                  </a:lnTo>
                  <a:lnTo>
                    <a:pt x="312" y="319"/>
                  </a:lnTo>
                  <a:lnTo>
                    <a:pt x="313" y="317"/>
                  </a:lnTo>
                  <a:lnTo>
                    <a:pt x="316" y="323"/>
                  </a:lnTo>
                  <a:lnTo>
                    <a:pt x="319" y="325"/>
                  </a:lnTo>
                  <a:lnTo>
                    <a:pt x="321" y="324"/>
                  </a:lnTo>
                  <a:lnTo>
                    <a:pt x="330" y="315"/>
                  </a:lnTo>
                  <a:lnTo>
                    <a:pt x="332" y="315"/>
                  </a:lnTo>
                  <a:lnTo>
                    <a:pt x="335" y="311"/>
                  </a:lnTo>
                  <a:lnTo>
                    <a:pt x="333" y="309"/>
                  </a:lnTo>
                  <a:lnTo>
                    <a:pt x="336" y="305"/>
                  </a:lnTo>
                  <a:lnTo>
                    <a:pt x="346" y="299"/>
                  </a:lnTo>
                  <a:lnTo>
                    <a:pt x="345" y="295"/>
                  </a:lnTo>
                  <a:lnTo>
                    <a:pt x="343" y="294"/>
                  </a:lnTo>
                  <a:lnTo>
                    <a:pt x="350" y="292"/>
                  </a:lnTo>
                  <a:lnTo>
                    <a:pt x="354" y="289"/>
                  </a:lnTo>
                  <a:lnTo>
                    <a:pt x="353" y="279"/>
                  </a:lnTo>
                  <a:lnTo>
                    <a:pt x="355" y="279"/>
                  </a:lnTo>
                  <a:lnTo>
                    <a:pt x="357" y="277"/>
                  </a:lnTo>
                  <a:lnTo>
                    <a:pt x="357" y="270"/>
                  </a:lnTo>
                  <a:lnTo>
                    <a:pt x="358" y="269"/>
                  </a:lnTo>
                  <a:lnTo>
                    <a:pt x="358" y="265"/>
                  </a:lnTo>
                  <a:lnTo>
                    <a:pt x="360" y="262"/>
                  </a:lnTo>
                  <a:lnTo>
                    <a:pt x="366" y="261"/>
                  </a:lnTo>
                  <a:lnTo>
                    <a:pt x="368" y="257"/>
                  </a:lnTo>
                  <a:lnTo>
                    <a:pt x="366" y="253"/>
                  </a:lnTo>
                  <a:lnTo>
                    <a:pt x="360" y="248"/>
                  </a:lnTo>
                  <a:lnTo>
                    <a:pt x="354" y="245"/>
                  </a:lnTo>
                  <a:lnTo>
                    <a:pt x="359" y="242"/>
                  </a:lnTo>
                  <a:lnTo>
                    <a:pt x="359" y="241"/>
                  </a:lnTo>
                  <a:lnTo>
                    <a:pt x="359" y="239"/>
                  </a:lnTo>
                  <a:lnTo>
                    <a:pt x="360" y="237"/>
                  </a:lnTo>
                  <a:lnTo>
                    <a:pt x="361" y="236"/>
                  </a:lnTo>
                  <a:lnTo>
                    <a:pt x="362" y="236"/>
                  </a:lnTo>
                  <a:lnTo>
                    <a:pt x="363" y="234"/>
                  </a:lnTo>
                  <a:lnTo>
                    <a:pt x="365" y="232"/>
                  </a:lnTo>
                  <a:lnTo>
                    <a:pt x="366" y="231"/>
                  </a:lnTo>
                  <a:lnTo>
                    <a:pt x="367" y="231"/>
                  </a:lnTo>
                  <a:lnTo>
                    <a:pt x="369" y="231"/>
                  </a:lnTo>
                  <a:lnTo>
                    <a:pt x="370" y="231"/>
                  </a:lnTo>
                  <a:lnTo>
                    <a:pt x="371" y="231"/>
                  </a:lnTo>
                  <a:lnTo>
                    <a:pt x="373" y="232"/>
                  </a:lnTo>
                  <a:lnTo>
                    <a:pt x="374" y="232"/>
                  </a:lnTo>
                  <a:lnTo>
                    <a:pt x="375" y="233"/>
                  </a:lnTo>
                  <a:lnTo>
                    <a:pt x="376" y="234"/>
                  </a:lnTo>
                  <a:lnTo>
                    <a:pt x="377" y="234"/>
                  </a:lnTo>
                  <a:lnTo>
                    <a:pt x="379" y="235"/>
                  </a:lnTo>
                  <a:lnTo>
                    <a:pt x="380" y="235"/>
                  </a:lnTo>
                  <a:lnTo>
                    <a:pt x="381" y="236"/>
                  </a:lnTo>
                  <a:lnTo>
                    <a:pt x="382" y="236"/>
                  </a:lnTo>
                  <a:lnTo>
                    <a:pt x="383" y="237"/>
                  </a:lnTo>
                  <a:lnTo>
                    <a:pt x="384" y="237"/>
                  </a:lnTo>
                  <a:lnTo>
                    <a:pt x="385" y="238"/>
                  </a:lnTo>
                  <a:lnTo>
                    <a:pt x="386" y="238"/>
                  </a:lnTo>
                  <a:lnTo>
                    <a:pt x="387" y="239"/>
                  </a:lnTo>
                  <a:lnTo>
                    <a:pt x="388" y="239"/>
                  </a:lnTo>
                  <a:lnTo>
                    <a:pt x="389" y="240"/>
                  </a:lnTo>
                  <a:lnTo>
                    <a:pt x="390" y="240"/>
                  </a:lnTo>
                  <a:lnTo>
                    <a:pt x="392" y="241"/>
                  </a:lnTo>
                  <a:lnTo>
                    <a:pt x="393" y="241"/>
                  </a:lnTo>
                  <a:lnTo>
                    <a:pt x="394" y="241"/>
                  </a:lnTo>
                  <a:lnTo>
                    <a:pt x="395" y="241"/>
                  </a:lnTo>
                  <a:lnTo>
                    <a:pt x="396" y="242"/>
                  </a:lnTo>
                  <a:lnTo>
                    <a:pt x="397" y="242"/>
                  </a:lnTo>
                  <a:lnTo>
                    <a:pt x="399" y="242"/>
                  </a:lnTo>
                  <a:lnTo>
                    <a:pt x="400" y="242"/>
                  </a:lnTo>
                  <a:lnTo>
                    <a:pt x="401" y="243"/>
                  </a:lnTo>
                  <a:lnTo>
                    <a:pt x="402" y="243"/>
                  </a:lnTo>
                  <a:lnTo>
                    <a:pt x="403" y="243"/>
                  </a:lnTo>
                  <a:lnTo>
                    <a:pt x="404" y="243"/>
                  </a:lnTo>
                  <a:lnTo>
                    <a:pt x="405" y="243"/>
                  </a:lnTo>
                  <a:lnTo>
                    <a:pt x="406" y="243"/>
                  </a:lnTo>
                  <a:lnTo>
                    <a:pt x="407" y="242"/>
                  </a:lnTo>
                  <a:lnTo>
                    <a:pt x="408" y="242"/>
                  </a:lnTo>
                  <a:lnTo>
                    <a:pt x="409" y="242"/>
                  </a:lnTo>
                  <a:lnTo>
                    <a:pt x="409" y="241"/>
                  </a:lnTo>
                  <a:lnTo>
                    <a:pt x="409" y="240"/>
                  </a:lnTo>
                  <a:lnTo>
                    <a:pt x="410" y="240"/>
                  </a:lnTo>
                  <a:lnTo>
                    <a:pt x="410" y="239"/>
                  </a:lnTo>
                  <a:lnTo>
                    <a:pt x="409" y="239"/>
                  </a:lnTo>
                  <a:lnTo>
                    <a:pt x="409" y="238"/>
                  </a:lnTo>
                  <a:lnTo>
                    <a:pt x="409" y="237"/>
                  </a:lnTo>
                  <a:lnTo>
                    <a:pt x="409" y="236"/>
                  </a:lnTo>
                  <a:lnTo>
                    <a:pt x="408" y="235"/>
                  </a:lnTo>
                  <a:lnTo>
                    <a:pt x="408" y="234"/>
                  </a:lnTo>
                  <a:lnTo>
                    <a:pt x="406" y="231"/>
                  </a:lnTo>
                  <a:lnTo>
                    <a:pt x="406" y="230"/>
                  </a:lnTo>
                  <a:lnTo>
                    <a:pt x="405" y="229"/>
                  </a:lnTo>
                  <a:lnTo>
                    <a:pt x="405" y="227"/>
                  </a:lnTo>
                  <a:lnTo>
                    <a:pt x="404" y="226"/>
                  </a:lnTo>
                  <a:lnTo>
                    <a:pt x="404" y="225"/>
                  </a:lnTo>
                  <a:lnTo>
                    <a:pt x="403" y="224"/>
                  </a:lnTo>
                  <a:lnTo>
                    <a:pt x="403" y="223"/>
                  </a:lnTo>
                  <a:lnTo>
                    <a:pt x="402" y="222"/>
                  </a:lnTo>
                  <a:lnTo>
                    <a:pt x="401" y="221"/>
                  </a:lnTo>
                  <a:lnTo>
                    <a:pt x="401" y="220"/>
                  </a:lnTo>
                  <a:lnTo>
                    <a:pt x="400" y="219"/>
                  </a:lnTo>
                  <a:lnTo>
                    <a:pt x="399" y="218"/>
                  </a:lnTo>
                  <a:lnTo>
                    <a:pt x="398" y="217"/>
                  </a:lnTo>
                  <a:lnTo>
                    <a:pt x="397" y="216"/>
                  </a:lnTo>
                  <a:lnTo>
                    <a:pt x="396" y="215"/>
                  </a:lnTo>
                  <a:lnTo>
                    <a:pt x="395" y="214"/>
                  </a:lnTo>
                  <a:lnTo>
                    <a:pt x="394" y="213"/>
                  </a:lnTo>
                  <a:lnTo>
                    <a:pt x="393" y="212"/>
                  </a:lnTo>
                  <a:lnTo>
                    <a:pt x="392" y="211"/>
                  </a:lnTo>
                  <a:lnTo>
                    <a:pt x="391" y="210"/>
                  </a:lnTo>
                  <a:lnTo>
                    <a:pt x="390" y="210"/>
                  </a:lnTo>
                  <a:lnTo>
                    <a:pt x="389" y="209"/>
                  </a:lnTo>
                  <a:lnTo>
                    <a:pt x="388" y="209"/>
                  </a:lnTo>
                  <a:lnTo>
                    <a:pt x="387" y="208"/>
                  </a:lnTo>
                  <a:lnTo>
                    <a:pt x="386" y="208"/>
                  </a:lnTo>
                  <a:lnTo>
                    <a:pt x="385" y="208"/>
                  </a:lnTo>
                  <a:lnTo>
                    <a:pt x="384" y="208"/>
                  </a:lnTo>
                  <a:lnTo>
                    <a:pt x="383" y="208"/>
                  </a:lnTo>
                  <a:lnTo>
                    <a:pt x="382" y="208"/>
                  </a:lnTo>
                  <a:lnTo>
                    <a:pt x="381" y="208"/>
                  </a:lnTo>
                  <a:lnTo>
                    <a:pt x="380" y="208"/>
                  </a:lnTo>
                  <a:lnTo>
                    <a:pt x="379" y="208"/>
                  </a:lnTo>
                  <a:lnTo>
                    <a:pt x="378" y="209"/>
                  </a:lnTo>
                  <a:lnTo>
                    <a:pt x="377" y="209"/>
                  </a:lnTo>
                  <a:lnTo>
                    <a:pt x="375" y="211"/>
                  </a:lnTo>
                  <a:lnTo>
                    <a:pt x="373" y="211"/>
                  </a:lnTo>
                  <a:lnTo>
                    <a:pt x="372" y="210"/>
                  </a:lnTo>
                  <a:lnTo>
                    <a:pt x="372" y="209"/>
                  </a:lnTo>
                  <a:lnTo>
                    <a:pt x="371" y="208"/>
                  </a:lnTo>
                  <a:lnTo>
                    <a:pt x="371" y="207"/>
                  </a:lnTo>
                  <a:lnTo>
                    <a:pt x="370" y="207"/>
                  </a:lnTo>
                  <a:lnTo>
                    <a:pt x="370" y="206"/>
                  </a:lnTo>
                  <a:lnTo>
                    <a:pt x="369" y="206"/>
                  </a:lnTo>
                  <a:lnTo>
                    <a:pt x="368" y="206"/>
                  </a:lnTo>
                  <a:lnTo>
                    <a:pt x="367" y="206"/>
                  </a:lnTo>
                  <a:lnTo>
                    <a:pt x="366" y="206"/>
                  </a:lnTo>
                  <a:lnTo>
                    <a:pt x="365" y="207"/>
                  </a:lnTo>
                  <a:lnTo>
                    <a:pt x="364" y="207"/>
                  </a:lnTo>
                  <a:lnTo>
                    <a:pt x="364" y="206"/>
                  </a:lnTo>
                  <a:lnTo>
                    <a:pt x="364" y="205"/>
                  </a:lnTo>
                  <a:lnTo>
                    <a:pt x="364" y="204"/>
                  </a:lnTo>
                  <a:lnTo>
                    <a:pt x="365" y="202"/>
                  </a:lnTo>
                  <a:lnTo>
                    <a:pt x="365" y="201"/>
                  </a:lnTo>
                  <a:lnTo>
                    <a:pt x="365" y="200"/>
                  </a:lnTo>
                  <a:lnTo>
                    <a:pt x="365" y="199"/>
                  </a:lnTo>
                  <a:lnTo>
                    <a:pt x="365" y="198"/>
                  </a:lnTo>
                  <a:lnTo>
                    <a:pt x="365" y="197"/>
                  </a:lnTo>
                  <a:lnTo>
                    <a:pt x="365" y="196"/>
                  </a:lnTo>
                  <a:lnTo>
                    <a:pt x="365" y="195"/>
                  </a:lnTo>
                  <a:lnTo>
                    <a:pt x="365" y="194"/>
                  </a:lnTo>
                  <a:lnTo>
                    <a:pt x="365" y="193"/>
                  </a:lnTo>
                  <a:lnTo>
                    <a:pt x="364" y="193"/>
                  </a:lnTo>
                  <a:lnTo>
                    <a:pt x="364" y="192"/>
                  </a:lnTo>
                  <a:lnTo>
                    <a:pt x="363" y="192"/>
                  </a:lnTo>
                  <a:lnTo>
                    <a:pt x="363" y="191"/>
                  </a:lnTo>
                  <a:lnTo>
                    <a:pt x="362" y="191"/>
                  </a:lnTo>
                  <a:lnTo>
                    <a:pt x="362" y="190"/>
                  </a:lnTo>
                  <a:lnTo>
                    <a:pt x="361" y="190"/>
                  </a:lnTo>
                  <a:lnTo>
                    <a:pt x="361" y="189"/>
                  </a:lnTo>
                  <a:lnTo>
                    <a:pt x="360" y="189"/>
                  </a:lnTo>
                  <a:lnTo>
                    <a:pt x="360" y="188"/>
                  </a:lnTo>
                  <a:lnTo>
                    <a:pt x="359" y="188"/>
                  </a:lnTo>
                  <a:lnTo>
                    <a:pt x="358" y="187"/>
                  </a:lnTo>
                  <a:lnTo>
                    <a:pt x="357" y="187"/>
                  </a:lnTo>
                  <a:lnTo>
                    <a:pt x="356" y="187"/>
                  </a:lnTo>
                  <a:lnTo>
                    <a:pt x="354" y="186"/>
                  </a:lnTo>
                  <a:lnTo>
                    <a:pt x="353" y="186"/>
                  </a:lnTo>
                  <a:lnTo>
                    <a:pt x="352" y="186"/>
                  </a:lnTo>
                  <a:lnTo>
                    <a:pt x="350" y="185"/>
                  </a:lnTo>
                  <a:lnTo>
                    <a:pt x="349" y="185"/>
                  </a:lnTo>
                  <a:lnTo>
                    <a:pt x="348" y="185"/>
                  </a:lnTo>
                  <a:lnTo>
                    <a:pt x="347" y="185"/>
                  </a:lnTo>
                  <a:lnTo>
                    <a:pt x="345" y="185"/>
                  </a:lnTo>
                  <a:lnTo>
                    <a:pt x="340" y="185"/>
                  </a:lnTo>
                  <a:lnTo>
                    <a:pt x="338" y="184"/>
                  </a:lnTo>
                  <a:lnTo>
                    <a:pt x="336" y="184"/>
                  </a:lnTo>
                  <a:lnTo>
                    <a:pt x="335" y="184"/>
                  </a:lnTo>
                  <a:lnTo>
                    <a:pt x="333" y="183"/>
                  </a:lnTo>
                  <a:lnTo>
                    <a:pt x="331" y="183"/>
                  </a:lnTo>
                  <a:lnTo>
                    <a:pt x="329" y="182"/>
                  </a:lnTo>
                  <a:lnTo>
                    <a:pt x="328" y="181"/>
                  </a:lnTo>
                  <a:lnTo>
                    <a:pt x="327" y="180"/>
                  </a:lnTo>
                  <a:lnTo>
                    <a:pt x="327" y="178"/>
                  </a:lnTo>
                  <a:lnTo>
                    <a:pt x="327" y="177"/>
                  </a:lnTo>
                  <a:lnTo>
                    <a:pt x="328" y="176"/>
                  </a:lnTo>
                  <a:lnTo>
                    <a:pt x="328" y="175"/>
                  </a:lnTo>
                  <a:lnTo>
                    <a:pt x="328" y="174"/>
                  </a:lnTo>
                  <a:lnTo>
                    <a:pt x="327" y="173"/>
                  </a:lnTo>
                  <a:lnTo>
                    <a:pt x="327" y="172"/>
                  </a:lnTo>
                  <a:lnTo>
                    <a:pt x="326" y="171"/>
                  </a:lnTo>
                  <a:lnTo>
                    <a:pt x="326" y="170"/>
                  </a:lnTo>
                  <a:lnTo>
                    <a:pt x="324" y="169"/>
                  </a:lnTo>
                  <a:lnTo>
                    <a:pt x="323" y="168"/>
                  </a:lnTo>
                  <a:lnTo>
                    <a:pt x="323" y="166"/>
                  </a:lnTo>
                  <a:lnTo>
                    <a:pt x="324" y="165"/>
                  </a:lnTo>
                  <a:lnTo>
                    <a:pt x="324" y="164"/>
                  </a:lnTo>
                  <a:lnTo>
                    <a:pt x="325" y="162"/>
                  </a:lnTo>
                  <a:lnTo>
                    <a:pt x="325" y="161"/>
                  </a:lnTo>
                  <a:lnTo>
                    <a:pt x="325" y="160"/>
                  </a:lnTo>
                  <a:lnTo>
                    <a:pt x="325" y="159"/>
                  </a:lnTo>
                  <a:lnTo>
                    <a:pt x="325" y="158"/>
                  </a:lnTo>
                  <a:lnTo>
                    <a:pt x="325" y="156"/>
                  </a:lnTo>
                  <a:lnTo>
                    <a:pt x="324" y="155"/>
                  </a:lnTo>
                  <a:lnTo>
                    <a:pt x="324" y="153"/>
                  </a:lnTo>
                  <a:lnTo>
                    <a:pt x="324" y="151"/>
                  </a:lnTo>
                  <a:lnTo>
                    <a:pt x="323" y="149"/>
                  </a:lnTo>
                  <a:lnTo>
                    <a:pt x="323" y="148"/>
                  </a:lnTo>
                  <a:lnTo>
                    <a:pt x="323" y="147"/>
                  </a:lnTo>
                  <a:lnTo>
                    <a:pt x="323" y="146"/>
                  </a:lnTo>
                  <a:lnTo>
                    <a:pt x="323" y="145"/>
                  </a:lnTo>
                  <a:lnTo>
                    <a:pt x="322" y="145"/>
                  </a:lnTo>
                  <a:lnTo>
                    <a:pt x="322" y="144"/>
                  </a:lnTo>
                  <a:lnTo>
                    <a:pt x="321" y="144"/>
                  </a:lnTo>
                  <a:lnTo>
                    <a:pt x="320" y="144"/>
                  </a:lnTo>
                  <a:lnTo>
                    <a:pt x="319" y="144"/>
                  </a:lnTo>
                  <a:lnTo>
                    <a:pt x="317" y="144"/>
                  </a:lnTo>
                  <a:lnTo>
                    <a:pt x="315" y="144"/>
                  </a:lnTo>
                  <a:lnTo>
                    <a:pt x="314" y="144"/>
                  </a:lnTo>
                  <a:lnTo>
                    <a:pt x="313" y="143"/>
                  </a:lnTo>
                  <a:lnTo>
                    <a:pt x="313" y="142"/>
                  </a:lnTo>
                  <a:lnTo>
                    <a:pt x="312" y="141"/>
                  </a:lnTo>
                  <a:lnTo>
                    <a:pt x="312" y="139"/>
                  </a:lnTo>
                  <a:lnTo>
                    <a:pt x="312" y="138"/>
                  </a:lnTo>
                  <a:lnTo>
                    <a:pt x="312" y="135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37"/>
            <p:cNvSpPr/>
            <p:nvPr/>
          </p:nvSpPr>
          <p:spPr>
            <a:xfrm>
              <a:off x="6536462" y="3997436"/>
              <a:ext cx="141287" cy="173038"/>
            </a:xfrm>
            <a:custGeom>
              <a:rect b="b" l="l" r="r" t="t"/>
              <a:pathLst>
                <a:path extrusionOk="0" h="91" w="77">
                  <a:moveTo>
                    <a:pt x="68" y="16"/>
                  </a:moveTo>
                  <a:lnTo>
                    <a:pt x="68" y="16"/>
                  </a:lnTo>
                  <a:lnTo>
                    <a:pt x="67" y="16"/>
                  </a:lnTo>
                  <a:lnTo>
                    <a:pt x="67" y="15"/>
                  </a:lnTo>
                  <a:lnTo>
                    <a:pt x="66" y="15"/>
                  </a:lnTo>
                  <a:lnTo>
                    <a:pt x="65" y="15"/>
                  </a:lnTo>
                  <a:lnTo>
                    <a:pt x="64" y="15"/>
                  </a:lnTo>
                  <a:lnTo>
                    <a:pt x="63" y="15"/>
                  </a:lnTo>
                  <a:lnTo>
                    <a:pt x="60" y="15"/>
                  </a:lnTo>
                  <a:lnTo>
                    <a:pt x="59" y="15"/>
                  </a:lnTo>
                  <a:lnTo>
                    <a:pt x="58" y="15"/>
                  </a:lnTo>
                  <a:lnTo>
                    <a:pt x="57" y="14"/>
                  </a:lnTo>
                  <a:lnTo>
                    <a:pt x="56" y="14"/>
                  </a:lnTo>
                  <a:lnTo>
                    <a:pt x="54" y="14"/>
                  </a:lnTo>
                  <a:lnTo>
                    <a:pt x="53" y="14"/>
                  </a:lnTo>
                  <a:lnTo>
                    <a:pt x="52" y="14"/>
                  </a:lnTo>
                  <a:lnTo>
                    <a:pt x="51" y="13"/>
                  </a:lnTo>
                  <a:lnTo>
                    <a:pt x="50" y="12"/>
                  </a:lnTo>
                  <a:lnTo>
                    <a:pt x="49" y="12"/>
                  </a:lnTo>
                  <a:lnTo>
                    <a:pt x="48" y="12"/>
                  </a:lnTo>
                  <a:lnTo>
                    <a:pt x="47" y="12"/>
                  </a:lnTo>
                  <a:lnTo>
                    <a:pt x="46" y="11"/>
                  </a:lnTo>
                  <a:lnTo>
                    <a:pt x="45" y="10"/>
                  </a:lnTo>
                  <a:lnTo>
                    <a:pt x="43" y="9"/>
                  </a:lnTo>
                  <a:lnTo>
                    <a:pt x="41" y="8"/>
                  </a:lnTo>
                  <a:lnTo>
                    <a:pt x="40" y="7"/>
                  </a:lnTo>
                  <a:lnTo>
                    <a:pt x="39" y="6"/>
                  </a:lnTo>
                  <a:lnTo>
                    <a:pt x="37" y="5"/>
                  </a:lnTo>
                  <a:lnTo>
                    <a:pt x="35" y="4"/>
                  </a:lnTo>
                  <a:lnTo>
                    <a:pt x="34" y="3"/>
                  </a:lnTo>
                  <a:lnTo>
                    <a:pt x="33" y="3"/>
                  </a:lnTo>
                  <a:lnTo>
                    <a:pt x="32" y="2"/>
                  </a:lnTo>
                  <a:lnTo>
                    <a:pt x="31" y="2"/>
                  </a:lnTo>
                  <a:lnTo>
                    <a:pt x="30" y="2"/>
                  </a:lnTo>
                  <a:lnTo>
                    <a:pt x="29" y="1"/>
                  </a:lnTo>
                  <a:lnTo>
                    <a:pt x="28" y="1"/>
                  </a:lnTo>
                  <a:lnTo>
                    <a:pt x="27" y="1"/>
                  </a:lnTo>
                  <a:lnTo>
                    <a:pt x="26" y="0"/>
                  </a:lnTo>
                  <a:lnTo>
                    <a:pt x="25" y="0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0" y="0"/>
                  </a:lnTo>
                  <a:lnTo>
                    <a:pt x="19" y="0"/>
                  </a:lnTo>
                  <a:lnTo>
                    <a:pt x="18" y="0"/>
                  </a:lnTo>
                  <a:lnTo>
                    <a:pt x="18" y="1"/>
                  </a:lnTo>
                  <a:lnTo>
                    <a:pt x="17" y="1"/>
                  </a:lnTo>
                  <a:lnTo>
                    <a:pt x="17" y="2"/>
                  </a:lnTo>
                  <a:lnTo>
                    <a:pt x="16" y="2"/>
                  </a:lnTo>
                  <a:lnTo>
                    <a:pt x="16" y="3"/>
                  </a:lnTo>
                  <a:lnTo>
                    <a:pt x="16" y="4"/>
                  </a:lnTo>
                  <a:lnTo>
                    <a:pt x="16" y="5"/>
                  </a:lnTo>
                  <a:lnTo>
                    <a:pt x="16" y="6"/>
                  </a:lnTo>
                  <a:lnTo>
                    <a:pt x="16" y="7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8" y="8"/>
                  </a:lnTo>
                  <a:lnTo>
                    <a:pt x="19" y="8"/>
                  </a:lnTo>
                  <a:lnTo>
                    <a:pt x="20" y="8"/>
                  </a:lnTo>
                  <a:lnTo>
                    <a:pt x="21" y="8"/>
                  </a:lnTo>
                  <a:lnTo>
                    <a:pt x="22" y="8"/>
                  </a:lnTo>
                  <a:lnTo>
                    <a:pt x="22" y="9"/>
                  </a:lnTo>
                  <a:lnTo>
                    <a:pt x="23" y="10"/>
                  </a:lnTo>
                  <a:lnTo>
                    <a:pt x="24" y="11"/>
                  </a:lnTo>
                  <a:lnTo>
                    <a:pt x="25" y="12"/>
                  </a:lnTo>
                  <a:lnTo>
                    <a:pt x="26" y="13"/>
                  </a:lnTo>
                  <a:lnTo>
                    <a:pt x="27" y="13"/>
                  </a:lnTo>
                  <a:lnTo>
                    <a:pt x="28" y="14"/>
                  </a:lnTo>
                  <a:lnTo>
                    <a:pt x="29" y="14"/>
                  </a:lnTo>
                  <a:lnTo>
                    <a:pt x="29" y="15"/>
                  </a:lnTo>
                  <a:lnTo>
                    <a:pt x="31" y="15"/>
                  </a:lnTo>
                  <a:lnTo>
                    <a:pt x="33" y="16"/>
                  </a:lnTo>
                  <a:lnTo>
                    <a:pt x="36" y="17"/>
                  </a:lnTo>
                  <a:lnTo>
                    <a:pt x="40" y="19"/>
                  </a:lnTo>
                  <a:lnTo>
                    <a:pt x="44" y="20"/>
                  </a:lnTo>
                  <a:lnTo>
                    <a:pt x="46" y="21"/>
                  </a:lnTo>
                  <a:lnTo>
                    <a:pt x="48" y="21"/>
                  </a:lnTo>
                  <a:lnTo>
                    <a:pt x="49" y="22"/>
                  </a:lnTo>
                  <a:lnTo>
                    <a:pt x="51" y="22"/>
                  </a:lnTo>
                  <a:lnTo>
                    <a:pt x="55" y="24"/>
                  </a:lnTo>
                  <a:lnTo>
                    <a:pt x="59" y="24"/>
                  </a:lnTo>
                  <a:lnTo>
                    <a:pt x="62" y="25"/>
                  </a:lnTo>
                  <a:lnTo>
                    <a:pt x="63" y="26"/>
                  </a:lnTo>
                  <a:lnTo>
                    <a:pt x="63" y="25"/>
                  </a:lnTo>
                  <a:lnTo>
                    <a:pt x="64" y="25"/>
                  </a:lnTo>
                  <a:lnTo>
                    <a:pt x="64" y="24"/>
                  </a:lnTo>
                  <a:lnTo>
                    <a:pt x="65" y="24"/>
                  </a:lnTo>
                  <a:lnTo>
                    <a:pt x="66" y="23"/>
                  </a:lnTo>
                  <a:lnTo>
                    <a:pt x="67" y="22"/>
                  </a:lnTo>
                  <a:lnTo>
                    <a:pt x="68" y="21"/>
                  </a:lnTo>
                  <a:lnTo>
                    <a:pt x="68" y="20"/>
                  </a:lnTo>
                  <a:lnTo>
                    <a:pt x="69" y="20"/>
                  </a:lnTo>
                  <a:lnTo>
                    <a:pt x="69" y="19"/>
                  </a:lnTo>
                  <a:lnTo>
                    <a:pt x="70" y="18"/>
                  </a:lnTo>
                  <a:lnTo>
                    <a:pt x="70" y="17"/>
                  </a:lnTo>
                  <a:lnTo>
                    <a:pt x="69" y="17"/>
                  </a:lnTo>
                  <a:lnTo>
                    <a:pt x="69" y="16"/>
                  </a:lnTo>
                  <a:lnTo>
                    <a:pt x="68" y="16"/>
                  </a:lnTo>
                  <a:close/>
                  <a:moveTo>
                    <a:pt x="68" y="47"/>
                  </a:moveTo>
                  <a:lnTo>
                    <a:pt x="67" y="46"/>
                  </a:lnTo>
                  <a:lnTo>
                    <a:pt x="66" y="44"/>
                  </a:lnTo>
                  <a:lnTo>
                    <a:pt x="66" y="43"/>
                  </a:lnTo>
                  <a:lnTo>
                    <a:pt x="65" y="42"/>
                  </a:lnTo>
                  <a:lnTo>
                    <a:pt x="64" y="41"/>
                  </a:lnTo>
                  <a:lnTo>
                    <a:pt x="63" y="41"/>
                  </a:lnTo>
                  <a:lnTo>
                    <a:pt x="63" y="40"/>
                  </a:lnTo>
                  <a:lnTo>
                    <a:pt x="62" y="40"/>
                  </a:lnTo>
                  <a:lnTo>
                    <a:pt x="62" y="39"/>
                  </a:lnTo>
                  <a:lnTo>
                    <a:pt x="61" y="39"/>
                  </a:lnTo>
                  <a:lnTo>
                    <a:pt x="60" y="39"/>
                  </a:lnTo>
                  <a:lnTo>
                    <a:pt x="59" y="38"/>
                  </a:lnTo>
                  <a:lnTo>
                    <a:pt x="58" y="38"/>
                  </a:lnTo>
                  <a:lnTo>
                    <a:pt x="56" y="37"/>
                  </a:lnTo>
                  <a:lnTo>
                    <a:pt x="53" y="37"/>
                  </a:lnTo>
                  <a:lnTo>
                    <a:pt x="51" y="36"/>
                  </a:lnTo>
                  <a:lnTo>
                    <a:pt x="50" y="35"/>
                  </a:lnTo>
                  <a:lnTo>
                    <a:pt x="49" y="35"/>
                  </a:lnTo>
                  <a:lnTo>
                    <a:pt x="48" y="34"/>
                  </a:lnTo>
                  <a:lnTo>
                    <a:pt x="47" y="34"/>
                  </a:lnTo>
                  <a:lnTo>
                    <a:pt x="45" y="33"/>
                  </a:lnTo>
                  <a:lnTo>
                    <a:pt x="44" y="32"/>
                  </a:lnTo>
                  <a:lnTo>
                    <a:pt x="43" y="31"/>
                  </a:lnTo>
                  <a:lnTo>
                    <a:pt x="41" y="31"/>
                  </a:lnTo>
                  <a:lnTo>
                    <a:pt x="40" y="30"/>
                  </a:lnTo>
                  <a:lnTo>
                    <a:pt x="39" y="29"/>
                  </a:lnTo>
                  <a:lnTo>
                    <a:pt x="38" y="29"/>
                  </a:lnTo>
                  <a:lnTo>
                    <a:pt x="37" y="29"/>
                  </a:lnTo>
                  <a:lnTo>
                    <a:pt x="36" y="29"/>
                  </a:lnTo>
                  <a:lnTo>
                    <a:pt x="35" y="29"/>
                  </a:lnTo>
                  <a:lnTo>
                    <a:pt x="34" y="29"/>
                  </a:lnTo>
                  <a:lnTo>
                    <a:pt x="33" y="29"/>
                  </a:lnTo>
                  <a:lnTo>
                    <a:pt x="31" y="29"/>
                  </a:lnTo>
                  <a:lnTo>
                    <a:pt x="30" y="28"/>
                  </a:lnTo>
                  <a:lnTo>
                    <a:pt x="29" y="28"/>
                  </a:lnTo>
                  <a:lnTo>
                    <a:pt x="28" y="28"/>
                  </a:lnTo>
                  <a:lnTo>
                    <a:pt x="27" y="27"/>
                  </a:lnTo>
                  <a:lnTo>
                    <a:pt x="26" y="26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4" y="22"/>
                  </a:lnTo>
                  <a:lnTo>
                    <a:pt x="23" y="25"/>
                  </a:lnTo>
                  <a:lnTo>
                    <a:pt x="17" y="26"/>
                  </a:lnTo>
                  <a:lnTo>
                    <a:pt x="15" y="29"/>
                  </a:lnTo>
                  <a:lnTo>
                    <a:pt x="15" y="33"/>
                  </a:lnTo>
                  <a:lnTo>
                    <a:pt x="14" y="34"/>
                  </a:lnTo>
                  <a:lnTo>
                    <a:pt x="14" y="41"/>
                  </a:lnTo>
                  <a:lnTo>
                    <a:pt x="12" y="43"/>
                  </a:lnTo>
                  <a:lnTo>
                    <a:pt x="10" y="43"/>
                  </a:lnTo>
                  <a:lnTo>
                    <a:pt x="11" y="53"/>
                  </a:lnTo>
                  <a:lnTo>
                    <a:pt x="7" y="56"/>
                  </a:lnTo>
                  <a:lnTo>
                    <a:pt x="0" y="58"/>
                  </a:lnTo>
                  <a:lnTo>
                    <a:pt x="2" y="59"/>
                  </a:lnTo>
                  <a:lnTo>
                    <a:pt x="3" y="63"/>
                  </a:lnTo>
                  <a:lnTo>
                    <a:pt x="10" y="65"/>
                  </a:lnTo>
                  <a:lnTo>
                    <a:pt x="10" y="69"/>
                  </a:lnTo>
                  <a:lnTo>
                    <a:pt x="14" y="76"/>
                  </a:lnTo>
                  <a:lnTo>
                    <a:pt x="22" y="75"/>
                  </a:lnTo>
                  <a:lnTo>
                    <a:pt x="22" y="80"/>
                  </a:lnTo>
                  <a:lnTo>
                    <a:pt x="28" y="78"/>
                  </a:lnTo>
                  <a:lnTo>
                    <a:pt x="41" y="91"/>
                  </a:lnTo>
                  <a:lnTo>
                    <a:pt x="42" y="91"/>
                  </a:lnTo>
                  <a:lnTo>
                    <a:pt x="42" y="90"/>
                  </a:lnTo>
                  <a:lnTo>
                    <a:pt x="43" y="90"/>
                  </a:lnTo>
                  <a:lnTo>
                    <a:pt x="44" y="89"/>
                  </a:lnTo>
                  <a:lnTo>
                    <a:pt x="44" y="88"/>
                  </a:lnTo>
                  <a:lnTo>
                    <a:pt x="44" y="87"/>
                  </a:lnTo>
                  <a:lnTo>
                    <a:pt x="45" y="86"/>
                  </a:lnTo>
                  <a:lnTo>
                    <a:pt x="45" y="85"/>
                  </a:lnTo>
                  <a:lnTo>
                    <a:pt x="45" y="84"/>
                  </a:lnTo>
                  <a:lnTo>
                    <a:pt x="46" y="82"/>
                  </a:lnTo>
                  <a:lnTo>
                    <a:pt x="46" y="81"/>
                  </a:lnTo>
                  <a:lnTo>
                    <a:pt x="46" y="80"/>
                  </a:lnTo>
                  <a:lnTo>
                    <a:pt x="46" y="79"/>
                  </a:lnTo>
                  <a:lnTo>
                    <a:pt x="47" y="79"/>
                  </a:lnTo>
                  <a:lnTo>
                    <a:pt x="47" y="78"/>
                  </a:lnTo>
                  <a:lnTo>
                    <a:pt x="47" y="77"/>
                  </a:lnTo>
                  <a:lnTo>
                    <a:pt x="48" y="77"/>
                  </a:lnTo>
                  <a:lnTo>
                    <a:pt x="48" y="76"/>
                  </a:lnTo>
                  <a:lnTo>
                    <a:pt x="49" y="76"/>
                  </a:lnTo>
                  <a:lnTo>
                    <a:pt x="49" y="75"/>
                  </a:lnTo>
                  <a:lnTo>
                    <a:pt x="50" y="75"/>
                  </a:lnTo>
                  <a:lnTo>
                    <a:pt x="51" y="75"/>
                  </a:lnTo>
                  <a:lnTo>
                    <a:pt x="51" y="74"/>
                  </a:lnTo>
                  <a:lnTo>
                    <a:pt x="52" y="74"/>
                  </a:lnTo>
                  <a:lnTo>
                    <a:pt x="53" y="74"/>
                  </a:lnTo>
                  <a:lnTo>
                    <a:pt x="54" y="74"/>
                  </a:lnTo>
                  <a:lnTo>
                    <a:pt x="55" y="73"/>
                  </a:lnTo>
                  <a:lnTo>
                    <a:pt x="56" y="73"/>
                  </a:lnTo>
                  <a:lnTo>
                    <a:pt x="57" y="73"/>
                  </a:lnTo>
                  <a:lnTo>
                    <a:pt x="59" y="73"/>
                  </a:lnTo>
                  <a:lnTo>
                    <a:pt x="61" y="73"/>
                  </a:lnTo>
                  <a:lnTo>
                    <a:pt x="65" y="73"/>
                  </a:lnTo>
                  <a:lnTo>
                    <a:pt x="67" y="73"/>
                  </a:lnTo>
                  <a:lnTo>
                    <a:pt x="68" y="73"/>
                  </a:lnTo>
                  <a:lnTo>
                    <a:pt x="70" y="73"/>
                  </a:lnTo>
                  <a:lnTo>
                    <a:pt x="71" y="73"/>
                  </a:lnTo>
                  <a:lnTo>
                    <a:pt x="72" y="72"/>
                  </a:lnTo>
                  <a:lnTo>
                    <a:pt x="73" y="72"/>
                  </a:lnTo>
                  <a:lnTo>
                    <a:pt x="74" y="72"/>
                  </a:lnTo>
                  <a:lnTo>
                    <a:pt x="74" y="71"/>
                  </a:lnTo>
                  <a:lnTo>
                    <a:pt x="75" y="71"/>
                  </a:lnTo>
                  <a:lnTo>
                    <a:pt x="75" y="70"/>
                  </a:lnTo>
                  <a:lnTo>
                    <a:pt x="76" y="70"/>
                  </a:lnTo>
                  <a:lnTo>
                    <a:pt x="76" y="69"/>
                  </a:lnTo>
                  <a:lnTo>
                    <a:pt x="77" y="69"/>
                  </a:lnTo>
                  <a:lnTo>
                    <a:pt x="77" y="68"/>
                  </a:lnTo>
                  <a:lnTo>
                    <a:pt x="77" y="67"/>
                  </a:lnTo>
                  <a:lnTo>
                    <a:pt x="77" y="66"/>
                  </a:lnTo>
                  <a:lnTo>
                    <a:pt x="77" y="65"/>
                  </a:lnTo>
                  <a:lnTo>
                    <a:pt x="77" y="64"/>
                  </a:lnTo>
                  <a:lnTo>
                    <a:pt x="77" y="63"/>
                  </a:lnTo>
                  <a:lnTo>
                    <a:pt x="77" y="62"/>
                  </a:lnTo>
                  <a:lnTo>
                    <a:pt x="77" y="61"/>
                  </a:lnTo>
                  <a:lnTo>
                    <a:pt x="76" y="60"/>
                  </a:lnTo>
                  <a:lnTo>
                    <a:pt x="76" y="59"/>
                  </a:lnTo>
                  <a:lnTo>
                    <a:pt x="75" y="58"/>
                  </a:lnTo>
                  <a:lnTo>
                    <a:pt x="75" y="57"/>
                  </a:lnTo>
                  <a:lnTo>
                    <a:pt x="74" y="56"/>
                  </a:lnTo>
                  <a:lnTo>
                    <a:pt x="72" y="53"/>
                  </a:lnTo>
                  <a:lnTo>
                    <a:pt x="71" y="52"/>
                  </a:lnTo>
                  <a:lnTo>
                    <a:pt x="70" y="51"/>
                  </a:lnTo>
                  <a:lnTo>
                    <a:pt x="70" y="50"/>
                  </a:lnTo>
                  <a:lnTo>
                    <a:pt x="69" y="50"/>
                  </a:lnTo>
                  <a:lnTo>
                    <a:pt x="69" y="49"/>
                  </a:lnTo>
                  <a:lnTo>
                    <a:pt x="68" y="47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37"/>
            <p:cNvSpPr/>
            <p:nvPr/>
          </p:nvSpPr>
          <p:spPr>
            <a:xfrm>
              <a:off x="5031512" y="5964349"/>
              <a:ext cx="357187" cy="314325"/>
            </a:xfrm>
            <a:custGeom>
              <a:rect b="b" l="l" r="r" t="t"/>
              <a:pathLst>
                <a:path extrusionOk="0" h="165" w="195">
                  <a:moveTo>
                    <a:pt x="165" y="1"/>
                  </a:moveTo>
                  <a:lnTo>
                    <a:pt x="163" y="0"/>
                  </a:lnTo>
                  <a:lnTo>
                    <a:pt x="161" y="2"/>
                  </a:lnTo>
                  <a:lnTo>
                    <a:pt x="159" y="3"/>
                  </a:lnTo>
                  <a:lnTo>
                    <a:pt x="157" y="3"/>
                  </a:lnTo>
                  <a:lnTo>
                    <a:pt x="155" y="7"/>
                  </a:lnTo>
                  <a:lnTo>
                    <a:pt x="154" y="9"/>
                  </a:lnTo>
                  <a:lnTo>
                    <a:pt x="148" y="8"/>
                  </a:lnTo>
                  <a:lnTo>
                    <a:pt x="144" y="8"/>
                  </a:lnTo>
                  <a:lnTo>
                    <a:pt x="141" y="6"/>
                  </a:lnTo>
                  <a:lnTo>
                    <a:pt x="138" y="10"/>
                  </a:lnTo>
                  <a:lnTo>
                    <a:pt x="136" y="11"/>
                  </a:lnTo>
                  <a:lnTo>
                    <a:pt x="132" y="10"/>
                  </a:lnTo>
                  <a:lnTo>
                    <a:pt x="126" y="7"/>
                  </a:lnTo>
                  <a:lnTo>
                    <a:pt x="117" y="10"/>
                  </a:lnTo>
                  <a:lnTo>
                    <a:pt x="116" y="15"/>
                  </a:lnTo>
                  <a:lnTo>
                    <a:pt x="115" y="17"/>
                  </a:lnTo>
                  <a:lnTo>
                    <a:pt x="114" y="18"/>
                  </a:lnTo>
                  <a:lnTo>
                    <a:pt x="112" y="18"/>
                  </a:lnTo>
                  <a:lnTo>
                    <a:pt x="109" y="16"/>
                  </a:lnTo>
                  <a:lnTo>
                    <a:pt x="106" y="17"/>
                  </a:lnTo>
                  <a:lnTo>
                    <a:pt x="103" y="17"/>
                  </a:lnTo>
                  <a:lnTo>
                    <a:pt x="102" y="17"/>
                  </a:lnTo>
                  <a:lnTo>
                    <a:pt x="101" y="15"/>
                  </a:lnTo>
                  <a:lnTo>
                    <a:pt x="98" y="14"/>
                  </a:lnTo>
                  <a:lnTo>
                    <a:pt x="95" y="14"/>
                  </a:lnTo>
                  <a:lnTo>
                    <a:pt x="89" y="14"/>
                  </a:lnTo>
                  <a:lnTo>
                    <a:pt x="84" y="15"/>
                  </a:lnTo>
                  <a:lnTo>
                    <a:pt x="81" y="15"/>
                  </a:lnTo>
                  <a:lnTo>
                    <a:pt x="78" y="16"/>
                  </a:lnTo>
                  <a:lnTo>
                    <a:pt x="73" y="25"/>
                  </a:lnTo>
                  <a:lnTo>
                    <a:pt x="73" y="27"/>
                  </a:lnTo>
                  <a:lnTo>
                    <a:pt x="71" y="28"/>
                  </a:lnTo>
                  <a:lnTo>
                    <a:pt x="68" y="27"/>
                  </a:lnTo>
                  <a:lnTo>
                    <a:pt x="63" y="27"/>
                  </a:lnTo>
                  <a:lnTo>
                    <a:pt x="57" y="26"/>
                  </a:lnTo>
                  <a:lnTo>
                    <a:pt x="50" y="26"/>
                  </a:lnTo>
                  <a:lnTo>
                    <a:pt x="44" y="35"/>
                  </a:lnTo>
                  <a:lnTo>
                    <a:pt x="45" y="38"/>
                  </a:lnTo>
                  <a:lnTo>
                    <a:pt x="47" y="40"/>
                  </a:lnTo>
                  <a:lnTo>
                    <a:pt x="48" y="40"/>
                  </a:lnTo>
                  <a:lnTo>
                    <a:pt x="49" y="41"/>
                  </a:lnTo>
                  <a:lnTo>
                    <a:pt x="49" y="44"/>
                  </a:lnTo>
                  <a:lnTo>
                    <a:pt x="46" y="45"/>
                  </a:lnTo>
                  <a:lnTo>
                    <a:pt x="41" y="46"/>
                  </a:lnTo>
                  <a:lnTo>
                    <a:pt x="38" y="50"/>
                  </a:lnTo>
                  <a:lnTo>
                    <a:pt x="23" y="61"/>
                  </a:lnTo>
                  <a:lnTo>
                    <a:pt x="18" y="64"/>
                  </a:lnTo>
                  <a:lnTo>
                    <a:pt x="15" y="66"/>
                  </a:lnTo>
                  <a:lnTo>
                    <a:pt x="13" y="67"/>
                  </a:lnTo>
                  <a:lnTo>
                    <a:pt x="8" y="69"/>
                  </a:lnTo>
                  <a:lnTo>
                    <a:pt x="6" y="70"/>
                  </a:lnTo>
                  <a:lnTo>
                    <a:pt x="6" y="75"/>
                  </a:lnTo>
                  <a:lnTo>
                    <a:pt x="4" y="78"/>
                  </a:lnTo>
                  <a:lnTo>
                    <a:pt x="4" y="82"/>
                  </a:lnTo>
                  <a:lnTo>
                    <a:pt x="4" y="85"/>
                  </a:lnTo>
                  <a:lnTo>
                    <a:pt x="4" y="87"/>
                  </a:lnTo>
                  <a:lnTo>
                    <a:pt x="1" y="90"/>
                  </a:lnTo>
                  <a:lnTo>
                    <a:pt x="0" y="95"/>
                  </a:lnTo>
                  <a:lnTo>
                    <a:pt x="0" y="98"/>
                  </a:lnTo>
                  <a:lnTo>
                    <a:pt x="3" y="100"/>
                  </a:lnTo>
                  <a:lnTo>
                    <a:pt x="3" y="106"/>
                  </a:lnTo>
                  <a:lnTo>
                    <a:pt x="3" y="107"/>
                  </a:lnTo>
                  <a:lnTo>
                    <a:pt x="0" y="111"/>
                  </a:lnTo>
                  <a:lnTo>
                    <a:pt x="1" y="113"/>
                  </a:lnTo>
                  <a:lnTo>
                    <a:pt x="7" y="117"/>
                  </a:lnTo>
                  <a:lnTo>
                    <a:pt x="9" y="119"/>
                  </a:lnTo>
                  <a:lnTo>
                    <a:pt x="10" y="122"/>
                  </a:lnTo>
                  <a:lnTo>
                    <a:pt x="11" y="123"/>
                  </a:lnTo>
                  <a:lnTo>
                    <a:pt x="10" y="130"/>
                  </a:lnTo>
                  <a:lnTo>
                    <a:pt x="9" y="131"/>
                  </a:lnTo>
                  <a:lnTo>
                    <a:pt x="10" y="136"/>
                  </a:lnTo>
                  <a:lnTo>
                    <a:pt x="12" y="139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27" y="144"/>
                  </a:lnTo>
                  <a:lnTo>
                    <a:pt x="29" y="144"/>
                  </a:lnTo>
                  <a:lnTo>
                    <a:pt x="32" y="146"/>
                  </a:lnTo>
                  <a:lnTo>
                    <a:pt x="36" y="149"/>
                  </a:lnTo>
                  <a:lnTo>
                    <a:pt x="39" y="149"/>
                  </a:lnTo>
                  <a:lnTo>
                    <a:pt x="45" y="151"/>
                  </a:lnTo>
                  <a:lnTo>
                    <a:pt x="49" y="153"/>
                  </a:lnTo>
                  <a:lnTo>
                    <a:pt x="53" y="155"/>
                  </a:lnTo>
                  <a:lnTo>
                    <a:pt x="58" y="155"/>
                  </a:lnTo>
                  <a:lnTo>
                    <a:pt x="62" y="155"/>
                  </a:lnTo>
                  <a:lnTo>
                    <a:pt x="66" y="154"/>
                  </a:lnTo>
                  <a:lnTo>
                    <a:pt x="70" y="155"/>
                  </a:lnTo>
                  <a:lnTo>
                    <a:pt x="73" y="157"/>
                  </a:lnTo>
                  <a:lnTo>
                    <a:pt x="75" y="161"/>
                  </a:lnTo>
                  <a:lnTo>
                    <a:pt x="78" y="161"/>
                  </a:lnTo>
                  <a:lnTo>
                    <a:pt x="81" y="162"/>
                  </a:lnTo>
                  <a:lnTo>
                    <a:pt x="85" y="165"/>
                  </a:lnTo>
                  <a:lnTo>
                    <a:pt x="89" y="165"/>
                  </a:lnTo>
                  <a:lnTo>
                    <a:pt x="96" y="164"/>
                  </a:lnTo>
                  <a:lnTo>
                    <a:pt x="97" y="159"/>
                  </a:lnTo>
                  <a:lnTo>
                    <a:pt x="97" y="156"/>
                  </a:lnTo>
                  <a:lnTo>
                    <a:pt x="96" y="154"/>
                  </a:lnTo>
                  <a:lnTo>
                    <a:pt x="95" y="151"/>
                  </a:lnTo>
                  <a:lnTo>
                    <a:pt x="92" y="150"/>
                  </a:lnTo>
                  <a:lnTo>
                    <a:pt x="94" y="148"/>
                  </a:lnTo>
                  <a:lnTo>
                    <a:pt x="97" y="147"/>
                  </a:lnTo>
                  <a:lnTo>
                    <a:pt x="98" y="144"/>
                  </a:lnTo>
                  <a:lnTo>
                    <a:pt x="103" y="144"/>
                  </a:lnTo>
                  <a:lnTo>
                    <a:pt x="107" y="144"/>
                  </a:lnTo>
                  <a:lnTo>
                    <a:pt x="109" y="143"/>
                  </a:lnTo>
                  <a:lnTo>
                    <a:pt x="109" y="142"/>
                  </a:lnTo>
                  <a:lnTo>
                    <a:pt x="111" y="142"/>
                  </a:lnTo>
                  <a:lnTo>
                    <a:pt x="112" y="141"/>
                  </a:lnTo>
                  <a:lnTo>
                    <a:pt x="115" y="141"/>
                  </a:lnTo>
                  <a:lnTo>
                    <a:pt x="116" y="141"/>
                  </a:lnTo>
                  <a:lnTo>
                    <a:pt x="116" y="142"/>
                  </a:lnTo>
                  <a:lnTo>
                    <a:pt x="117" y="146"/>
                  </a:lnTo>
                  <a:lnTo>
                    <a:pt x="118" y="146"/>
                  </a:lnTo>
                  <a:lnTo>
                    <a:pt x="121" y="146"/>
                  </a:lnTo>
                  <a:lnTo>
                    <a:pt x="123" y="144"/>
                  </a:lnTo>
                  <a:lnTo>
                    <a:pt x="123" y="136"/>
                  </a:lnTo>
                  <a:lnTo>
                    <a:pt x="125" y="130"/>
                  </a:lnTo>
                  <a:lnTo>
                    <a:pt x="126" y="128"/>
                  </a:lnTo>
                  <a:lnTo>
                    <a:pt x="129" y="126"/>
                  </a:lnTo>
                  <a:lnTo>
                    <a:pt x="131" y="124"/>
                  </a:lnTo>
                  <a:lnTo>
                    <a:pt x="133" y="122"/>
                  </a:lnTo>
                  <a:lnTo>
                    <a:pt x="135" y="120"/>
                  </a:lnTo>
                  <a:lnTo>
                    <a:pt x="137" y="119"/>
                  </a:lnTo>
                  <a:lnTo>
                    <a:pt x="139" y="119"/>
                  </a:lnTo>
                  <a:lnTo>
                    <a:pt x="142" y="119"/>
                  </a:lnTo>
                  <a:lnTo>
                    <a:pt x="146" y="120"/>
                  </a:lnTo>
                  <a:lnTo>
                    <a:pt x="149" y="118"/>
                  </a:lnTo>
                  <a:lnTo>
                    <a:pt x="151" y="114"/>
                  </a:lnTo>
                  <a:lnTo>
                    <a:pt x="153" y="112"/>
                  </a:lnTo>
                  <a:lnTo>
                    <a:pt x="154" y="110"/>
                  </a:lnTo>
                  <a:lnTo>
                    <a:pt x="156" y="109"/>
                  </a:lnTo>
                  <a:lnTo>
                    <a:pt x="157" y="109"/>
                  </a:lnTo>
                  <a:lnTo>
                    <a:pt x="158" y="108"/>
                  </a:lnTo>
                  <a:lnTo>
                    <a:pt x="158" y="104"/>
                  </a:lnTo>
                  <a:lnTo>
                    <a:pt x="152" y="104"/>
                  </a:lnTo>
                  <a:lnTo>
                    <a:pt x="153" y="101"/>
                  </a:lnTo>
                  <a:lnTo>
                    <a:pt x="156" y="98"/>
                  </a:lnTo>
                  <a:lnTo>
                    <a:pt x="156" y="88"/>
                  </a:lnTo>
                  <a:lnTo>
                    <a:pt x="158" y="81"/>
                  </a:lnTo>
                  <a:lnTo>
                    <a:pt x="162" y="77"/>
                  </a:lnTo>
                  <a:lnTo>
                    <a:pt x="164" y="74"/>
                  </a:lnTo>
                  <a:lnTo>
                    <a:pt x="167" y="75"/>
                  </a:lnTo>
                  <a:lnTo>
                    <a:pt x="170" y="72"/>
                  </a:lnTo>
                  <a:lnTo>
                    <a:pt x="170" y="66"/>
                  </a:lnTo>
                  <a:lnTo>
                    <a:pt x="169" y="62"/>
                  </a:lnTo>
                  <a:lnTo>
                    <a:pt x="168" y="59"/>
                  </a:lnTo>
                  <a:lnTo>
                    <a:pt x="171" y="57"/>
                  </a:lnTo>
                  <a:lnTo>
                    <a:pt x="175" y="54"/>
                  </a:lnTo>
                  <a:lnTo>
                    <a:pt x="176" y="51"/>
                  </a:lnTo>
                  <a:lnTo>
                    <a:pt x="177" y="47"/>
                  </a:lnTo>
                  <a:lnTo>
                    <a:pt x="176" y="44"/>
                  </a:lnTo>
                  <a:lnTo>
                    <a:pt x="175" y="41"/>
                  </a:lnTo>
                  <a:lnTo>
                    <a:pt x="179" y="41"/>
                  </a:lnTo>
                  <a:lnTo>
                    <a:pt x="178" y="44"/>
                  </a:lnTo>
                  <a:lnTo>
                    <a:pt x="179" y="47"/>
                  </a:lnTo>
                  <a:lnTo>
                    <a:pt x="182" y="48"/>
                  </a:lnTo>
                  <a:lnTo>
                    <a:pt x="186" y="46"/>
                  </a:lnTo>
                  <a:lnTo>
                    <a:pt x="188" y="43"/>
                  </a:lnTo>
                  <a:lnTo>
                    <a:pt x="192" y="40"/>
                  </a:lnTo>
                  <a:lnTo>
                    <a:pt x="194" y="35"/>
                  </a:lnTo>
                  <a:lnTo>
                    <a:pt x="195" y="31"/>
                  </a:lnTo>
                  <a:lnTo>
                    <a:pt x="194" y="27"/>
                  </a:lnTo>
                  <a:lnTo>
                    <a:pt x="191" y="24"/>
                  </a:lnTo>
                  <a:lnTo>
                    <a:pt x="190" y="20"/>
                  </a:lnTo>
                  <a:lnTo>
                    <a:pt x="189" y="17"/>
                  </a:lnTo>
                  <a:lnTo>
                    <a:pt x="188" y="12"/>
                  </a:lnTo>
                  <a:lnTo>
                    <a:pt x="186" y="10"/>
                  </a:lnTo>
                  <a:lnTo>
                    <a:pt x="184" y="8"/>
                  </a:lnTo>
                  <a:lnTo>
                    <a:pt x="180" y="7"/>
                  </a:lnTo>
                  <a:lnTo>
                    <a:pt x="175" y="8"/>
                  </a:lnTo>
                  <a:lnTo>
                    <a:pt x="173" y="8"/>
                  </a:lnTo>
                  <a:lnTo>
                    <a:pt x="170" y="7"/>
                  </a:lnTo>
                  <a:lnTo>
                    <a:pt x="167" y="3"/>
                  </a:lnTo>
                  <a:lnTo>
                    <a:pt x="166" y="1"/>
                  </a:lnTo>
                  <a:lnTo>
                    <a:pt x="165" y="1"/>
                  </a:lnTo>
                  <a:lnTo>
                    <a:pt x="165" y="2"/>
                  </a:lnTo>
                  <a:lnTo>
                    <a:pt x="165" y="1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37"/>
            <p:cNvSpPr/>
            <p:nvPr/>
          </p:nvSpPr>
          <p:spPr>
            <a:xfrm>
              <a:off x="2650262" y="2967149"/>
              <a:ext cx="1647825" cy="1211262"/>
            </a:xfrm>
            <a:custGeom>
              <a:rect b="b" l="l" r="r" t="t"/>
              <a:pathLst>
                <a:path extrusionOk="0" h="635" w="900">
                  <a:moveTo>
                    <a:pt x="535" y="560"/>
                  </a:moveTo>
                  <a:lnTo>
                    <a:pt x="530" y="555"/>
                  </a:lnTo>
                  <a:lnTo>
                    <a:pt x="528" y="555"/>
                  </a:lnTo>
                  <a:lnTo>
                    <a:pt x="519" y="546"/>
                  </a:lnTo>
                  <a:lnTo>
                    <a:pt x="517" y="546"/>
                  </a:lnTo>
                  <a:lnTo>
                    <a:pt x="514" y="543"/>
                  </a:lnTo>
                  <a:lnTo>
                    <a:pt x="514" y="537"/>
                  </a:lnTo>
                  <a:lnTo>
                    <a:pt x="512" y="532"/>
                  </a:lnTo>
                  <a:lnTo>
                    <a:pt x="512" y="529"/>
                  </a:lnTo>
                  <a:lnTo>
                    <a:pt x="514" y="525"/>
                  </a:lnTo>
                  <a:lnTo>
                    <a:pt x="522" y="521"/>
                  </a:lnTo>
                  <a:lnTo>
                    <a:pt x="525" y="516"/>
                  </a:lnTo>
                  <a:lnTo>
                    <a:pt x="525" y="513"/>
                  </a:lnTo>
                  <a:lnTo>
                    <a:pt x="523" y="511"/>
                  </a:lnTo>
                  <a:lnTo>
                    <a:pt x="533" y="496"/>
                  </a:lnTo>
                  <a:lnTo>
                    <a:pt x="535" y="496"/>
                  </a:lnTo>
                  <a:lnTo>
                    <a:pt x="540" y="490"/>
                  </a:lnTo>
                  <a:lnTo>
                    <a:pt x="540" y="488"/>
                  </a:lnTo>
                  <a:lnTo>
                    <a:pt x="535" y="485"/>
                  </a:lnTo>
                  <a:lnTo>
                    <a:pt x="531" y="485"/>
                  </a:lnTo>
                  <a:lnTo>
                    <a:pt x="527" y="483"/>
                  </a:lnTo>
                  <a:lnTo>
                    <a:pt x="526" y="481"/>
                  </a:lnTo>
                  <a:lnTo>
                    <a:pt x="526" y="479"/>
                  </a:lnTo>
                  <a:lnTo>
                    <a:pt x="524" y="478"/>
                  </a:lnTo>
                  <a:lnTo>
                    <a:pt x="520" y="470"/>
                  </a:lnTo>
                  <a:lnTo>
                    <a:pt x="519" y="460"/>
                  </a:lnTo>
                  <a:lnTo>
                    <a:pt x="523" y="458"/>
                  </a:lnTo>
                  <a:lnTo>
                    <a:pt x="529" y="457"/>
                  </a:lnTo>
                  <a:lnTo>
                    <a:pt x="531" y="453"/>
                  </a:lnTo>
                  <a:lnTo>
                    <a:pt x="531" y="449"/>
                  </a:lnTo>
                  <a:lnTo>
                    <a:pt x="535" y="446"/>
                  </a:lnTo>
                  <a:lnTo>
                    <a:pt x="535" y="447"/>
                  </a:lnTo>
                  <a:lnTo>
                    <a:pt x="540" y="445"/>
                  </a:lnTo>
                  <a:lnTo>
                    <a:pt x="540" y="442"/>
                  </a:lnTo>
                  <a:lnTo>
                    <a:pt x="548" y="447"/>
                  </a:lnTo>
                  <a:lnTo>
                    <a:pt x="561" y="447"/>
                  </a:lnTo>
                  <a:lnTo>
                    <a:pt x="562" y="448"/>
                  </a:lnTo>
                  <a:lnTo>
                    <a:pt x="568" y="448"/>
                  </a:lnTo>
                  <a:lnTo>
                    <a:pt x="569" y="449"/>
                  </a:lnTo>
                  <a:lnTo>
                    <a:pt x="573" y="449"/>
                  </a:lnTo>
                  <a:lnTo>
                    <a:pt x="576" y="450"/>
                  </a:lnTo>
                  <a:lnTo>
                    <a:pt x="579" y="450"/>
                  </a:lnTo>
                  <a:lnTo>
                    <a:pt x="582" y="452"/>
                  </a:lnTo>
                  <a:lnTo>
                    <a:pt x="584" y="451"/>
                  </a:lnTo>
                  <a:lnTo>
                    <a:pt x="586" y="452"/>
                  </a:lnTo>
                  <a:lnTo>
                    <a:pt x="586" y="455"/>
                  </a:lnTo>
                  <a:lnTo>
                    <a:pt x="602" y="474"/>
                  </a:lnTo>
                  <a:lnTo>
                    <a:pt x="602" y="477"/>
                  </a:lnTo>
                  <a:lnTo>
                    <a:pt x="603" y="479"/>
                  </a:lnTo>
                  <a:lnTo>
                    <a:pt x="603" y="482"/>
                  </a:lnTo>
                  <a:lnTo>
                    <a:pt x="605" y="485"/>
                  </a:lnTo>
                  <a:lnTo>
                    <a:pt x="605" y="490"/>
                  </a:lnTo>
                  <a:lnTo>
                    <a:pt x="607" y="492"/>
                  </a:lnTo>
                  <a:lnTo>
                    <a:pt x="607" y="497"/>
                  </a:lnTo>
                  <a:lnTo>
                    <a:pt x="608" y="498"/>
                  </a:lnTo>
                  <a:lnTo>
                    <a:pt x="608" y="500"/>
                  </a:lnTo>
                  <a:lnTo>
                    <a:pt x="610" y="503"/>
                  </a:lnTo>
                  <a:lnTo>
                    <a:pt x="609" y="505"/>
                  </a:lnTo>
                  <a:lnTo>
                    <a:pt x="612" y="507"/>
                  </a:lnTo>
                  <a:lnTo>
                    <a:pt x="613" y="514"/>
                  </a:lnTo>
                  <a:lnTo>
                    <a:pt x="617" y="518"/>
                  </a:lnTo>
                  <a:lnTo>
                    <a:pt x="622" y="521"/>
                  </a:lnTo>
                  <a:lnTo>
                    <a:pt x="625" y="521"/>
                  </a:lnTo>
                  <a:lnTo>
                    <a:pt x="637" y="526"/>
                  </a:lnTo>
                  <a:lnTo>
                    <a:pt x="637" y="531"/>
                  </a:lnTo>
                  <a:lnTo>
                    <a:pt x="638" y="533"/>
                  </a:lnTo>
                  <a:lnTo>
                    <a:pt x="639" y="537"/>
                  </a:lnTo>
                  <a:lnTo>
                    <a:pt x="668" y="550"/>
                  </a:lnTo>
                  <a:lnTo>
                    <a:pt x="671" y="547"/>
                  </a:lnTo>
                  <a:lnTo>
                    <a:pt x="671" y="542"/>
                  </a:lnTo>
                  <a:lnTo>
                    <a:pt x="672" y="541"/>
                  </a:lnTo>
                  <a:lnTo>
                    <a:pt x="672" y="538"/>
                  </a:lnTo>
                  <a:lnTo>
                    <a:pt x="677" y="532"/>
                  </a:lnTo>
                  <a:lnTo>
                    <a:pt x="679" y="528"/>
                  </a:lnTo>
                  <a:lnTo>
                    <a:pt x="682" y="529"/>
                  </a:lnTo>
                  <a:lnTo>
                    <a:pt x="698" y="544"/>
                  </a:lnTo>
                  <a:lnTo>
                    <a:pt x="698" y="552"/>
                  </a:lnTo>
                  <a:lnTo>
                    <a:pt x="694" y="557"/>
                  </a:lnTo>
                  <a:lnTo>
                    <a:pt x="694" y="559"/>
                  </a:lnTo>
                  <a:lnTo>
                    <a:pt x="697" y="561"/>
                  </a:lnTo>
                  <a:lnTo>
                    <a:pt x="700" y="560"/>
                  </a:lnTo>
                  <a:lnTo>
                    <a:pt x="703" y="554"/>
                  </a:lnTo>
                  <a:lnTo>
                    <a:pt x="714" y="552"/>
                  </a:lnTo>
                  <a:lnTo>
                    <a:pt x="720" y="558"/>
                  </a:lnTo>
                  <a:lnTo>
                    <a:pt x="720" y="560"/>
                  </a:lnTo>
                  <a:lnTo>
                    <a:pt x="723" y="562"/>
                  </a:lnTo>
                  <a:lnTo>
                    <a:pt x="725" y="569"/>
                  </a:lnTo>
                  <a:lnTo>
                    <a:pt x="720" y="575"/>
                  </a:lnTo>
                  <a:lnTo>
                    <a:pt x="720" y="577"/>
                  </a:lnTo>
                  <a:lnTo>
                    <a:pt x="722" y="579"/>
                  </a:lnTo>
                  <a:lnTo>
                    <a:pt x="725" y="578"/>
                  </a:lnTo>
                  <a:lnTo>
                    <a:pt x="731" y="572"/>
                  </a:lnTo>
                  <a:lnTo>
                    <a:pt x="731" y="569"/>
                  </a:lnTo>
                  <a:lnTo>
                    <a:pt x="732" y="569"/>
                  </a:lnTo>
                  <a:lnTo>
                    <a:pt x="732" y="567"/>
                  </a:lnTo>
                  <a:lnTo>
                    <a:pt x="736" y="560"/>
                  </a:lnTo>
                  <a:lnTo>
                    <a:pt x="740" y="561"/>
                  </a:lnTo>
                  <a:lnTo>
                    <a:pt x="745" y="565"/>
                  </a:lnTo>
                  <a:lnTo>
                    <a:pt x="747" y="564"/>
                  </a:lnTo>
                  <a:lnTo>
                    <a:pt x="751" y="562"/>
                  </a:lnTo>
                  <a:lnTo>
                    <a:pt x="756" y="561"/>
                  </a:lnTo>
                  <a:lnTo>
                    <a:pt x="758" y="563"/>
                  </a:lnTo>
                  <a:lnTo>
                    <a:pt x="761" y="562"/>
                  </a:lnTo>
                  <a:lnTo>
                    <a:pt x="764" y="560"/>
                  </a:lnTo>
                  <a:lnTo>
                    <a:pt x="766" y="560"/>
                  </a:lnTo>
                  <a:lnTo>
                    <a:pt x="768" y="557"/>
                  </a:lnTo>
                  <a:lnTo>
                    <a:pt x="769" y="553"/>
                  </a:lnTo>
                  <a:lnTo>
                    <a:pt x="770" y="552"/>
                  </a:lnTo>
                  <a:lnTo>
                    <a:pt x="771" y="548"/>
                  </a:lnTo>
                  <a:lnTo>
                    <a:pt x="766" y="541"/>
                  </a:lnTo>
                  <a:lnTo>
                    <a:pt x="765" y="529"/>
                  </a:lnTo>
                  <a:lnTo>
                    <a:pt x="767" y="525"/>
                  </a:lnTo>
                  <a:lnTo>
                    <a:pt x="768" y="522"/>
                  </a:lnTo>
                  <a:lnTo>
                    <a:pt x="786" y="517"/>
                  </a:lnTo>
                  <a:lnTo>
                    <a:pt x="793" y="520"/>
                  </a:lnTo>
                  <a:lnTo>
                    <a:pt x="798" y="525"/>
                  </a:lnTo>
                  <a:lnTo>
                    <a:pt x="801" y="525"/>
                  </a:lnTo>
                  <a:lnTo>
                    <a:pt x="803" y="522"/>
                  </a:lnTo>
                  <a:lnTo>
                    <a:pt x="802" y="521"/>
                  </a:lnTo>
                  <a:lnTo>
                    <a:pt x="804" y="518"/>
                  </a:lnTo>
                  <a:lnTo>
                    <a:pt x="804" y="513"/>
                  </a:lnTo>
                  <a:lnTo>
                    <a:pt x="801" y="509"/>
                  </a:lnTo>
                  <a:lnTo>
                    <a:pt x="801" y="506"/>
                  </a:lnTo>
                  <a:lnTo>
                    <a:pt x="804" y="499"/>
                  </a:lnTo>
                  <a:lnTo>
                    <a:pt x="804" y="497"/>
                  </a:lnTo>
                  <a:lnTo>
                    <a:pt x="800" y="494"/>
                  </a:lnTo>
                  <a:lnTo>
                    <a:pt x="800" y="486"/>
                  </a:lnTo>
                  <a:lnTo>
                    <a:pt x="793" y="480"/>
                  </a:lnTo>
                  <a:lnTo>
                    <a:pt x="789" y="480"/>
                  </a:lnTo>
                  <a:lnTo>
                    <a:pt x="788" y="482"/>
                  </a:lnTo>
                  <a:lnTo>
                    <a:pt x="778" y="482"/>
                  </a:lnTo>
                  <a:lnTo>
                    <a:pt x="772" y="480"/>
                  </a:lnTo>
                  <a:lnTo>
                    <a:pt x="770" y="476"/>
                  </a:lnTo>
                  <a:lnTo>
                    <a:pt x="768" y="469"/>
                  </a:lnTo>
                  <a:lnTo>
                    <a:pt x="756" y="458"/>
                  </a:lnTo>
                  <a:lnTo>
                    <a:pt x="756" y="456"/>
                  </a:lnTo>
                  <a:lnTo>
                    <a:pt x="745" y="440"/>
                  </a:lnTo>
                  <a:lnTo>
                    <a:pt x="745" y="432"/>
                  </a:lnTo>
                  <a:lnTo>
                    <a:pt x="752" y="423"/>
                  </a:lnTo>
                  <a:lnTo>
                    <a:pt x="757" y="421"/>
                  </a:lnTo>
                  <a:lnTo>
                    <a:pt x="763" y="423"/>
                  </a:lnTo>
                  <a:lnTo>
                    <a:pt x="768" y="426"/>
                  </a:lnTo>
                  <a:lnTo>
                    <a:pt x="771" y="426"/>
                  </a:lnTo>
                  <a:lnTo>
                    <a:pt x="785" y="432"/>
                  </a:lnTo>
                  <a:lnTo>
                    <a:pt x="788" y="434"/>
                  </a:lnTo>
                  <a:lnTo>
                    <a:pt x="790" y="434"/>
                  </a:lnTo>
                  <a:lnTo>
                    <a:pt x="790" y="436"/>
                  </a:lnTo>
                  <a:lnTo>
                    <a:pt x="812" y="447"/>
                  </a:lnTo>
                  <a:lnTo>
                    <a:pt x="814" y="445"/>
                  </a:lnTo>
                  <a:lnTo>
                    <a:pt x="815" y="446"/>
                  </a:lnTo>
                  <a:lnTo>
                    <a:pt x="819" y="442"/>
                  </a:lnTo>
                  <a:lnTo>
                    <a:pt x="821" y="442"/>
                  </a:lnTo>
                  <a:lnTo>
                    <a:pt x="824" y="440"/>
                  </a:lnTo>
                  <a:lnTo>
                    <a:pt x="827" y="433"/>
                  </a:lnTo>
                  <a:lnTo>
                    <a:pt x="828" y="431"/>
                  </a:lnTo>
                  <a:lnTo>
                    <a:pt x="834" y="431"/>
                  </a:lnTo>
                  <a:lnTo>
                    <a:pt x="839" y="428"/>
                  </a:lnTo>
                  <a:lnTo>
                    <a:pt x="841" y="425"/>
                  </a:lnTo>
                  <a:lnTo>
                    <a:pt x="836" y="421"/>
                  </a:lnTo>
                  <a:lnTo>
                    <a:pt x="831" y="415"/>
                  </a:lnTo>
                  <a:lnTo>
                    <a:pt x="823" y="408"/>
                  </a:lnTo>
                  <a:lnTo>
                    <a:pt x="813" y="401"/>
                  </a:lnTo>
                  <a:lnTo>
                    <a:pt x="812" y="395"/>
                  </a:lnTo>
                  <a:lnTo>
                    <a:pt x="815" y="393"/>
                  </a:lnTo>
                  <a:lnTo>
                    <a:pt x="818" y="392"/>
                  </a:lnTo>
                  <a:lnTo>
                    <a:pt x="820" y="390"/>
                  </a:lnTo>
                  <a:lnTo>
                    <a:pt x="821" y="385"/>
                  </a:lnTo>
                  <a:lnTo>
                    <a:pt x="824" y="381"/>
                  </a:lnTo>
                  <a:lnTo>
                    <a:pt x="833" y="376"/>
                  </a:lnTo>
                  <a:lnTo>
                    <a:pt x="835" y="373"/>
                  </a:lnTo>
                  <a:lnTo>
                    <a:pt x="835" y="374"/>
                  </a:lnTo>
                  <a:lnTo>
                    <a:pt x="847" y="367"/>
                  </a:lnTo>
                  <a:lnTo>
                    <a:pt x="849" y="367"/>
                  </a:lnTo>
                  <a:lnTo>
                    <a:pt x="853" y="361"/>
                  </a:lnTo>
                  <a:lnTo>
                    <a:pt x="848" y="352"/>
                  </a:lnTo>
                  <a:lnTo>
                    <a:pt x="848" y="347"/>
                  </a:lnTo>
                  <a:lnTo>
                    <a:pt x="849" y="346"/>
                  </a:lnTo>
                  <a:lnTo>
                    <a:pt x="849" y="344"/>
                  </a:lnTo>
                  <a:lnTo>
                    <a:pt x="852" y="340"/>
                  </a:lnTo>
                  <a:lnTo>
                    <a:pt x="854" y="340"/>
                  </a:lnTo>
                  <a:lnTo>
                    <a:pt x="857" y="337"/>
                  </a:lnTo>
                  <a:lnTo>
                    <a:pt x="858" y="338"/>
                  </a:lnTo>
                  <a:lnTo>
                    <a:pt x="860" y="336"/>
                  </a:lnTo>
                  <a:lnTo>
                    <a:pt x="862" y="334"/>
                  </a:lnTo>
                  <a:lnTo>
                    <a:pt x="869" y="334"/>
                  </a:lnTo>
                  <a:lnTo>
                    <a:pt x="879" y="329"/>
                  </a:lnTo>
                  <a:lnTo>
                    <a:pt x="878" y="319"/>
                  </a:lnTo>
                  <a:lnTo>
                    <a:pt x="880" y="318"/>
                  </a:lnTo>
                  <a:lnTo>
                    <a:pt x="879" y="312"/>
                  </a:lnTo>
                  <a:lnTo>
                    <a:pt x="881" y="311"/>
                  </a:lnTo>
                  <a:lnTo>
                    <a:pt x="890" y="309"/>
                  </a:lnTo>
                  <a:lnTo>
                    <a:pt x="891" y="308"/>
                  </a:lnTo>
                  <a:lnTo>
                    <a:pt x="891" y="303"/>
                  </a:lnTo>
                  <a:lnTo>
                    <a:pt x="892" y="301"/>
                  </a:lnTo>
                  <a:lnTo>
                    <a:pt x="892" y="293"/>
                  </a:lnTo>
                  <a:lnTo>
                    <a:pt x="893" y="291"/>
                  </a:lnTo>
                  <a:lnTo>
                    <a:pt x="893" y="289"/>
                  </a:lnTo>
                  <a:lnTo>
                    <a:pt x="897" y="285"/>
                  </a:lnTo>
                  <a:lnTo>
                    <a:pt x="900" y="279"/>
                  </a:lnTo>
                  <a:lnTo>
                    <a:pt x="880" y="233"/>
                  </a:lnTo>
                  <a:lnTo>
                    <a:pt x="875" y="229"/>
                  </a:lnTo>
                  <a:lnTo>
                    <a:pt x="875" y="228"/>
                  </a:lnTo>
                  <a:lnTo>
                    <a:pt x="866" y="219"/>
                  </a:lnTo>
                  <a:lnTo>
                    <a:pt x="866" y="216"/>
                  </a:lnTo>
                  <a:lnTo>
                    <a:pt x="867" y="215"/>
                  </a:lnTo>
                  <a:lnTo>
                    <a:pt x="868" y="211"/>
                  </a:lnTo>
                  <a:lnTo>
                    <a:pt x="870" y="210"/>
                  </a:lnTo>
                  <a:lnTo>
                    <a:pt x="869" y="198"/>
                  </a:lnTo>
                  <a:lnTo>
                    <a:pt x="865" y="194"/>
                  </a:lnTo>
                  <a:lnTo>
                    <a:pt x="864" y="195"/>
                  </a:lnTo>
                  <a:lnTo>
                    <a:pt x="850" y="184"/>
                  </a:lnTo>
                  <a:lnTo>
                    <a:pt x="849" y="184"/>
                  </a:lnTo>
                  <a:lnTo>
                    <a:pt x="837" y="175"/>
                  </a:lnTo>
                  <a:lnTo>
                    <a:pt x="838" y="174"/>
                  </a:lnTo>
                  <a:lnTo>
                    <a:pt x="838" y="164"/>
                  </a:lnTo>
                  <a:lnTo>
                    <a:pt x="836" y="162"/>
                  </a:lnTo>
                  <a:lnTo>
                    <a:pt x="837" y="158"/>
                  </a:lnTo>
                  <a:lnTo>
                    <a:pt x="835" y="156"/>
                  </a:lnTo>
                  <a:lnTo>
                    <a:pt x="836" y="155"/>
                  </a:lnTo>
                  <a:lnTo>
                    <a:pt x="834" y="154"/>
                  </a:lnTo>
                  <a:lnTo>
                    <a:pt x="828" y="154"/>
                  </a:lnTo>
                  <a:lnTo>
                    <a:pt x="824" y="160"/>
                  </a:lnTo>
                  <a:lnTo>
                    <a:pt x="822" y="165"/>
                  </a:lnTo>
                  <a:lnTo>
                    <a:pt x="819" y="169"/>
                  </a:lnTo>
                  <a:lnTo>
                    <a:pt x="807" y="161"/>
                  </a:lnTo>
                  <a:lnTo>
                    <a:pt x="806" y="161"/>
                  </a:lnTo>
                  <a:lnTo>
                    <a:pt x="799" y="154"/>
                  </a:lnTo>
                  <a:lnTo>
                    <a:pt x="797" y="154"/>
                  </a:lnTo>
                  <a:lnTo>
                    <a:pt x="773" y="134"/>
                  </a:lnTo>
                  <a:lnTo>
                    <a:pt x="767" y="131"/>
                  </a:lnTo>
                  <a:lnTo>
                    <a:pt x="764" y="131"/>
                  </a:lnTo>
                  <a:lnTo>
                    <a:pt x="758" y="126"/>
                  </a:lnTo>
                  <a:lnTo>
                    <a:pt x="757" y="127"/>
                  </a:lnTo>
                  <a:lnTo>
                    <a:pt x="755" y="125"/>
                  </a:lnTo>
                  <a:lnTo>
                    <a:pt x="751" y="124"/>
                  </a:lnTo>
                  <a:lnTo>
                    <a:pt x="747" y="117"/>
                  </a:lnTo>
                  <a:lnTo>
                    <a:pt x="745" y="111"/>
                  </a:lnTo>
                  <a:lnTo>
                    <a:pt x="740" y="108"/>
                  </a:lnTo>
                  <a:lnTo>
                    <a:pt x="738" y="108"/>
                  </a:lnTo>
                  <a:lnTo>
                    <a:pt x="732" y="103"/>
                  </a:lnTo>
                  <a:lnTo>
                    <a:pt x="732" y="102"/>
                  </a:lnTo>
                  <a:lnTo>
                    <a:pt x="723" y="92"/>
                  </a:lnTo>
                  <a:lnTo>
                    <a:pt x="721" y="92"/>
                  </a:lnTo>
                  <a:lnTo>
                    <a:pt x="719" y="89"/>
                  </a:lnTo>
                  <a:lnTo>
                    <a:pt x="716" y="89"/>
                  </a:lnTo>
                  <a:lnTo>
                    <a:pt x="715" y="91"/>
                  </a:lnTo>
                  <a:lnTo>
                    <a:pt x="715" y="93"/>
                  </a:lnTo>
                  <a:lnTo>
                    <a:pt x="716" y="94"/>
                  </a:lnTo>
                  <a:lnTo>
                    <a:pt x="717" y="101"/>
                  </a:lnTo>
                  <a:lnTo>
                    <a:pt x="718" y="102"/>
                  </a:lnTo>
                  <a:lnTo>
                    <a:pt x="717" y="107"/>
                  </a:lnTo>
                  <a:lnTo>
                    <a:pt x="704" y="102"/>
                  </a:lnTo>
                  <a:lnTo>
                    <a:pt x="704" y="101"/>
                  </a:lnTo>
                  <a:lnTo>
                    <a:pt x="700" y="101"/>
                  </a:lnTo>
                  <a:lnTo>
                    <a:pt x="700" y="98"/>
                  </a:lnTo>
                  <a:lnTo>
                    <a:pt x="693" y="93"/>
                  </a:lnTo>
                  <a:lnTo>
                    <a:pt x="692" y="91"/>
                  </a:lnTo>
                  <a:lnTo>
                    <a:pt x="687" y="86"/>
                  </a:lnTo>
                  <a:lnTo>
                    <a:pt x="685" y="83"/>
                  </a:lnTo>
                  <a:lnTo>
                    <a:pt x="678" y="77"/>
                  </a:lnTo>
                  <a:lnTo>
                    <a:pt x="678" y="75"/>
                  </a:lnTo>
                  <a:lnTo>
                    <a:pt x="672" y="71"/>
                  </a:lnTo>
                  <a:lnTo>
                    <a:pt x="669" y="66"/>
                  </a:lnTo>
                  <a:lnTo>
                    <a:pt x="645" y="44"/>
                  </a:lnTo>
                  <a:lnTo>
                    <a:pt x="644" y="41"/>
                  </a:lnTo>
                  <a:lnTo>
                    <a:pt x="638" y="36"/>
                  </a:lnTo>
                  <a:lnTo>
                    <a:pt x="634" y="37"/>
                  </a:lnTo>
                  <a:lnTo>
                    <a:pt x="627" y="45"/>
                  </a:lnTo>
                  <a:lnTo>
                    <a:pt x="623" y="47"/>
                  </a:lnTo>
                  <a:lnTo>
                    <a:pt x="622" y="46"/>
                  </a:lnTo>
                  <a:lnTo>
                    <a:pt x="621" y="48"/>
                  </a:lnTo>
                  <a:lnTo>
                    <a:pt x="610" y="40"/>
                  </a:lnTo>
                  <a:lnTo>
                    <a:pt x="607" y="41"/>
                  </a:lnTo>
                  <a:lnTo>
                    <a:pt x="592" y="59"/>
                  </a:lnTo>
                  <a:lnTo>
                    <a:pt x="584" y="55"/>
                  </a:lnTo>
                  <a:lnTo>
                    <a:pt x="577" y="49"/>
                  </a:lnTo>
                  <a:lnTo>
                    <a:pt x="576" y="49"/>
                  </a:lnTo>
                  <a:lnTo>
                    <a:pt x="570" y="44"/>
                  </a:lnTo>
                  <a:lnTo>
                    <a:pt x="563" y="39"/>
                  </a:lnTo>
                  <a:lnTo>
                    <a:pt x="561" y="39"/>
                  </a:lnTo>
                  <a:lnTo>
                    <a:pt x="554" y="32"/>
                  </a:lnTo>
                  <a:lnTo>
                    <a:pt x="546" y="29"/>
                  </a:lnTo>
                  <a:lnTo>
                    <a:pt x="543" y="27"/>
                  </a:lnTo>
                  <a:lnTo>
                    <a:pt x="532" y="21"/>
                  </a:lnTo>
                  <a:lnTo>
                    <a:pt x="525" y="21"/>
                  </a:lnTo>
                  <a:lnTo>
                    <a:pt x="524" y="24"/>
                  </a:lnTo>
                  <a:lnTo>
                    <a:pt x="523" y="25"/>
                  </a:lnTo>
                  <a:lnTo>
                    <a:pt x="524" y="44"/>
                  </a:lnTo>
                  <a:lnTo>
                    <a:pt x="523" y="46"/>
                  </a:lnTo>
                  <a:lnTo>
                    <a:pt x="523" y="55"/>
                  </a:lnTo>
                  <a:lnTo>
                    <a:pt x="518" y="65"/>
                  </a:lnTo>
                  <a:lnTo>
                    <a:pt x="520" y="88"/>
                  </a:lnTo>
                  <a:lnTo>
                    <a:pt x="518" y="90"/>
                  </a:lnTo>
                  <a:lnTo>
                    <a:pt x="511" y="90"/>
                  </a:lnTo>
                  <a:lnTo>
                    <a:pt x="510" y="89"/>
                  </a:lnTo>
                  <a:lnTo>
                    <a:pt x="507" y="89"/>
                  </a:lnTo>
                  <a:lnTo>
                    <a:pt x="503" y="87"/>
                  </a:lnTo>
                  <a:lnTo>
                    <a:pt x="499" y="87"/>
                  </a:lnTo>
                  <a:lnTo>
                    <a:pt x="494" y="82"/>
                  </a:lnTo>
                  <a:lnTo>
                    <a:pt x="477" y="64"/>
                  </a:lnTo>
                  <a:lnTo>
                    <a:pt x="475" y="66"/>
                  </a:lnTo>
                  <a:lnTo>
                    <a:pt x="471" y="65"/>
                  </a:lnTo>
                  <a:lnTo>
                    <a:pt x="467" y="61"/>
                  </a:lnTo>
                  <a:lnTo>
                    <a:pt x="464" y="62"/>
                  </a:lnTo>
                  <a:lnTo>
                    <a:pt x="462" y="59"/>
                  </a:lnTo>
                  <a:lnTo>
                    <a:pt x="458" y="59"/>
                  </a:lnTo>
                  <a:lnTo>
                    <a:pt x="456" y="61"/>
                  </a:lnTo>
                  <a:lnTo>
                    <a:pt x="453" y="61"/>
                  </a:lnTo>
                  <a:lnTo>
                    <a:pt x="452" y="62"/>
                  </a:lnTo>
                  <a:lnTo>
                    <a:pt x="448" y="63"/>
                  </a:lnTo>
                  <a:lnTo>
                    <a:pt x="445" y="66"/>
                  </a:lnTo>
                  <a:lnTo>
                    <a:pt x="442" y="66"/>
                  </a:lnTo>
                  <a:lnTo>
                    <a:pt x="440" y="68"/>
                  </a:lnTo>
                  <a:lnTo>
                    <a:pt x="440" y="70"/>
                  </a:lnTo>
                  <a:lnTo>
                    <a:pt x="439" y="73"/>
                  </a:lnTo>
                  <a:lnTo>
                    <a:pt x="435" y="73"/>
                  </a:lnTo>
                  <a:lnTo>
                    <a:pt x="420" y="60"/>
                  </a:lnTo>
                  <a:lnTo>
                    <a:pt x="414" y="58"/>
                  </a:lnTo>
                  <a:lnTo>
                    <a:pt x="405" y="58"/>
                  </a:lnTo>
                  <a:lnTo>
                    <a:pt x="403" y="56"/>
                  </a:lnTo>
                  <a:lnTo>
                    <a:pt x="403" y="54"/>
                  </a:lnTo>
                  <a:lnTo>
                    <a:pt x="401" y="52"/>
                  </a:lnTo>
                  <a:lnTo>
                    <a:pt x="394" y="52"/>
                  </a:lnTo>
                  <a:lnTo>
                    <a:pt x="390" y="48"/>
                  </a:lnTo>
                  <a:lnTo>
                    <a:pt x="382" y="49"/>
                  </a:lnTo>
                  <a:lnTo>
                    <a:pt x="376" y="44"/>
                  </a:lnTo>
                  <a:lnTo>
                    <a:pt x="370" y="43"/>
                  </a:lnTo>
                  <a:lnTo>
                    <a:pt x="367" y="40"/>
                  </a:lnTo>
                  <a:lnTo>
                    <a:pt x="367" y="35"/>
                  </a:lnTo>
                  <a:lnTo>
                    <a:pt x="365" y="34"/>
                  </a:lnTo>
                  <a:lnTo>
                    <a:pt x="361" y="34"/>
                  </a:lnTo>
                  <a:lnTo>
                    <a:pt x="359" y="33"/>
                  </a:lnTo>
                  <a:lnTo>
                    <a:pt x="346" y="34"/>
                  </a:lnTo>
                  <a:lnTo>
                    <a:pt x="343" y="30"/>
                  </a:lnTo>
                  <a:lnTo>
                    <a:pt x="343" y="22"/>
                  </a:lnTo>
                  <a:lnTo>
                    <a:pt x="338" y="22"/>
                  </a:lnTo>
                  <a:lnTo>
                    <a:pt x="336" y="21"/>
                  </a:lnTo>
                  <a:lnTo>
                    <a:pt x="290" y="23"/>
                  </a:lnTo>
                  <a:lnTo>
                    <a:pt x="289" y="22"/>
                  </a:lnTo>
                  <a:lnTo>
                    <a:pt x="288" y="17"/>
                  </a:lnTo>
                  <a:lnTo>
                    <a:pt x="285" y="13"/>
                  </a:lnTo>
                  <a:lnTo>
                    <a:pt x="285" y="8"/>
                  </a:lnTo>
                  <a:lnTo>
                    <a:pt x="286" y="7"/>
                  </a:lnTo>
                  <a:lnTo>
                    <a:pt x="285" y="1"/>
                  </a:lnTo>
                  <a:lnTo>
                    <a:pt x="285" y="0"/>
                  </a:lnTo>
                  <a:lnTo>
                    <a:pt x="263" y="0"/>
                  </a:lnTo>
                  <a:lnTo>
                    <a:pt x="249" y="0"/>
                  </a:lnTo>
                  <a:lnTo>
                    <a:pt x="237" y="3"/>
                  </a:lnTo>
                  <a:lnTo>
                    <a:pt x="235" y="4"/>
                  </a:lnTo>
                  <a:lnTo>
                    <a:pt x="217" y="5"/>
                  </a:lnTo>
                  <a:lnTo>
                    <a:pt x="216" y="6"/>
                  </a:lnTo>
                  <a:lnTo>
                    <a:pt x="197" y="7"/>
                  </a:lnTo>
                  <a:lnTo>
                    <a:pt x="195" y="9"/>
                  </a:lnTo>
                  <a:lnTo>
                    <a:pt x="178" y="10"/>
                  </a:lnTo>
                  <a:lnTo>
                    <a:pt x="176" y="11"/>
                  </a:lnTo>
                  <a:lnTo>
                    <a:pt x="164" y="12"/>
                  </a:lnTo>
                  <a:lnTo>
                    <a:pt x="163" y="13"/>
                  </a:lnTo>
                  <a:lnTo>
                    <a:pt x="149" y="15"/>
                  </a:lnTo>
                  <a:lnTo>
                    <a:pt x="148" y="17"/>
                  </a:lnTo>
                  <a:lnTo>
                    <a:pt x="135" y="19"/>
                  </a:lnTo>
                  <a:lnTo>
                    <a:pt x="133" y="20"/>
                  </a:lnTo>
                  <a:lnTo>
                    <a:pt x="119" y="22"/>
                  </a:lnTo>
                  <a:lnTo>
                    <a:pt x="117" y="24"/>
                  </a:lnTo>
                  <a:lnTo>
                    <a:pt x="112" y="24"/>
                  </a:lnTo>
                  <a:lnTo>
                    <a:pt x="110" y="25"/>
                  </a:lnTo>
                  <a:lnTo>
                    <a:pt x="104" y="26"/>
                  </a:lnTo>
                  <a:lnTo>
                    <a:pt x="103" y="27"/>
                  </a:lnTo>
                  <a:lnTo>
                    <a:pt x="97" y="27"/>
                  </a:lnTo>
                  <a:lnTo>
                    <a:pt x="96" y="29"/>
                  </a:lnTo>
                  <a:lnTo>
                    <a:pt x="90" y="29"/>
                  </a:lnTo>
                  <a:lnTo>
                    <a:pt x="86" y="33"/>
                  </a:lnTo>
                  <a:lnTo>
                    <a:pt x="88" y="45"/>
                  </a:lnTo>
                  <a:lnTo>
                    <a:pt x="91" y="50"/>
                  </a:lnTo>
                  <a:lnTo>
                    <a:pt x="92" y="54"/>
                  </a:lnTo>
                  <a:lnTo>
                    <a:pt x="95" y="59"/>
                  </a:lnTo>
                  <a:lnTo>
                    <a:pt x="96" y="68"/>
                  </a:lnTo>
                  <a:lnTo>
                    <a:pt x="98" y="70"/>
                  </a:lnTo>
                  <a:lnTo>
                    <a:pt x="99" y="89"/>
                  </a:lnTo>
                  <a:lnTo>
                    <a:pt x="133" y="120"/>
                  </a:lnTo>
                  <a:lnTo>
                    <a:pt x="136" y="137"/>
                  </a:lnTo>
                  <a:lnTo>
                    <a:pt x="143" y="146"/>
                  </a:lnTo>
                  <a:lnTo>
                    <a:pt x="143" y="154"/>
                  </a:lnTo>
                  <a:lnTo>
                    <a:pt x="142" y="156"/>
                  </a:lnTo>
                  <a:lnTo>
                    <a:pt x="126" y="156"/>
                  </a:lnTo>
                  <a:lnTo>
                    <a:pt x="124" y="158"/>
                  </a:lnTo>
                  <a:lnTo>
                    <a:pt x="123" y="157"/>
                  </a:lnTo>
                  <a:lnTo>
                    <a:pt x="111" y="162"/>
                  </a:lnTo>
                  <a:lnTo>
                    <a:pt x="104" y="166"/>
                  </a:lnTo>
                  <a:lnTo>
                    <a:pt x="102" y="166"/>
                  </a:lnTo>
                  <a:lnTo>
                    <a:pt x="99" y="169"/>
                  </a:lnTo>
                  <a:lnTo>
                    <a:pt x="99" y="185"/>
                  </a:lnTo>
                  <a:lnTo>
                    <a:pt x="101" y="188"/>
                  </a:lnTo>
                  <a:lnTo>
                    <a:pt x="109" y="189"/>
                  </a:lnTo>
                  <a:lnTo>
                    <a:pt x="109" y="190"/>
                  </a:lnTo>
                  <a:lnTo>
                    <a:pt x="117" y="191"/>
                  </a:lnTo>
                  <a:lnTo>
                    <a:pt x="120" y="194"/>
                  </a:lnTo>
                  <a:lnTo>
                    <a:pt x="121" y="225"/>
                  </a:lnTo>
                  <a:lnTo>
                    <a:pt x="103" y="226"/>
                  </a:lnTo>
                  <a:lnTo>
                    <a:pt x="96" y="219"/>
                  </a:lnTo>
                  <a:lnTo>
                    <a:pt x="94" y="219"/>
                  </a:lnTo>
                  <a:lnTo>
                    <a:pt x="93" y="218"/>
                  </a:lnTo>
                  <a:lnTo>
                    <a:pt x="90" y="218"/>
                  </a:lnTo>
                  <a:lnTo>
                    <a:pt x="84" y="215"/>
                  </a:lnTo>
                  <a:lnTo>
                    <a:pt x="76" y="214"/>
                  </a:lnTo>
                  <a:lnTo>
                    <a:pt x="75" y="213"/>
                  </a:lnTo>
                  <a:lnTo>
                    <a:pt x="72" y="213"/>
                  </a:lnTo>
                  <a:lnTo>
                    <a:pt x="66" y="209"/>
                  </a:lnTo>
                  <a:lnTo>
                    <a:pt x="65" y="210"/>
                  </a:lnTo>
                  <a:lnTo>
                    <a:pt x="61" y="206"/>
                  </a:lnTo>
                  <a:lnTo>
                    <a:pt x="59" y="206"/>
                  </a:lnTo>
                  <a:lnTo>
                    <a:pt x="56" y="203"/>
                  </a:lnTo>
                  <a:lnTo>
                    <a:pt x="52" y="204"/>
                  </a:lnTo>
                  <a:lnTo>
                    <a:pt x="49" y="210"/>
                  </a:lnTo>
                  <a:lnTo>
                    <a:pt x="46" y="213"/>
                  </a:lnTo>
                  <a:lnTo>
                    <a:pt x="23" y="215"/>
                  </a:lnTo>
                  <a:lnTo>
                    <a:pt x="10" y="216"/>
                  </a:lnTo>
                  <a:lnTo>
                    <a:pt x="10" y="224"/>
                  </a:lnTo>
                  <a:lnTo>
                    <a:pt x="14" y="227"/>
                  </a:lnTo>
                  <a:lnTo>
                    <a:pt x="17" y="228"/>
                  </a:lnTo>
                  <a:lnTo>
                    <a:pt x="23" y="232"/>
                  </a:lnTo>
                  <a:lnTo>
                    <a:pt x="27" y="233"/>
                  </a:lnTo>
                  <a:lnTo>
                    <a:pt x="31" y="236"/>
                  </a:lnTo>
                  <a:lnTo>
                    <a:pt x="23" y="253"/>
                  </a:lnTo>
                  <a:lnTo>
                    <a:pt x="24" y="262"/>
                  </a:lnTo>
                  <a:lnTo>
                    <a:pt x="22" y="265"/>
                  </a:lnTo>
                  <a:lnTo>
                    <a:pt x="13" y="267"/>
                  </a:lnTo>
                  <a:lnTo>
                    <a:pt x="12" y="268"/>
                  </a:lnTo>
                  <a:lnTo>
                    <a:pt x="7" y="270"/>
                  </a:lnTo>
                  <a:lnTo>
                    <a:pt x="6" y="280"/>
                  </a:lnTo>
                  <a:lnTo>
                    <a:pt x="3" y="284"/>
                  </a:lnTo>
                  <a:lnTo>
                    <a:pt x="5" y="288"/>
                  </a:lnTo>
                  <a:lnTo>
                    <a:pt x="8" y="292"/>
                  </a:lnTo>
                  <a:lnTo>
                    <a:pt x="8" y="297"/>
                  </a:lnTo>
                  <a:lnTo>
                    <a:pt x="7" y="298"/>
                  </a:lnTo>
                  <a:lnTo>
                    <a:pt x="6" y="302"/>
                  </a:lnTo>
                  <a:lnTo>
                    <a:pt x="6" y="310"/>
                  </a:lnTo>
                  <a:lnTo>
                    <a:pt x="8" y="312"/>
                  </a:lnTo>
                  <a:lnTo>
                    <a:pt x="17" y="310"/>
                  </a:lnTo>
                  <a:lnTo>
                    <a:pt x="18" y="309"/>
                  </a:lnTo>
                  <a:lnTo>
                    <a:pt x="21" y="310"/>
                  </a:lnTo>
                  <a:lnTo>
                    <a:pt x="22" y="318"/>
                  </a:lnTo>
                  <a:lnTo>
                    <a:pt x="19" y="321"/>
                  </a:lnTo>
                  <a:lnTo>
                    <a:pt x="15" y="321"/>
                  </a:lnTo>
                  <a:lnTo>
                    <a:pt x="12" y="324"/>
                  </a:lnTo>
                  <a:lnTo>
                    <a:pt x="12" y="328"/>
                  </a:lnTo>
                  <a:lnTo>
                    <a:pt x="17" y="332"/>
                  </a:lnTo>
                  <a:lnTo>
                    <a:pt x="18" y="352"/>
                  </a:lnTo>
                  <a:lnTo>
                    <a:pt x="12" y="365"/>
                  </a:lnTo>
                  <a:lnTo>
                    <a:pt x="12" y="367"/>
                  </a:lnTo>
                  <a:lnTo>
                    <a:pt x="8" y="369"/>
                  </a:lnTo>
                  <a:lnTo>
                    <a:pt x="5" y="369"/>
                  </a:lnTo>
                  <a:lnTo>
                    <a:pt x="1" y="373"/>
                  </a:lnTo>
                  <a:lnTo>
                    <a:pt x="0" y="378"/>
                  </a:lnTo>
                  <a:lnTo>
                    <a:pt x="8" y="390"/>
                  </a:lnTo>
                  <a:lnTo>
                    <a:pt x="8" y="392"/>
                  </a:lnTo>
                  <a:lnTo>
                    <a:pt x="9" y="392"/>
                  </a:lnTo>
                  <a:lnTo>
                    <a:pt x="9" y="394"/>
                  </a:lnTo>
                  <a:lnTo>
                    <a:pt x="12" y="396"/>
                  </a:lnTo>
                  <a:lnTo>
                    <a:pt x="17" y="406"/>
                  </a:lnTo>
                  <a:lnTo>
                    <a:pt x="21" y="411"/>
                  </a:lnTo>
                  <a:lnTo>
                    <a:pt x="21" y="413"/>
                  </a:lnTo>
                  <a:lnTo>
                    <a:pt x="25" y="417"/>
                  </a:lnTo>
                  <a:lnTo>
                    <a:pt x="25" y="419"/>
                  </a:lnTo>
                  <a:lnTo>
                    <a:pt x="28" y="421"/>
                  </a:lnTo>
                  <a:lnTo>
                    <a:pt x="28" y="423"/>
                  </a:lnTo>
                  <a:lnTo>
                    <a:pt x="31" y="426"/>
                  </a:lnTo>
                  <a:lnTo>
                    <a:pt x="35" y="443"/>
                  </a:lnTo>
                  <a:lnTo>
                    <a:pt x="36" y="444"/>
                  </a:lnTo>
                  <a:lnTo>
                    <a:pt x="38" y="444"/>
                  </a:lnTo>
                  <a:lnTo>
                    <a:pt x="42" y="448"/>
                  </a:lnTo>
                  <a:lnTo>
                    <a:pt x="44" y="448"/>
                  </a:lnTo>
                  <a:lnTo>
                    <a:pt x="52" y="455"/>
                  </a:lnTo>
                  <a:lnTo>
                    <a:pt x="54" y="455"/>
                  </a:lnTo>
                  <a:lnTo>
                    <a:pt x="57" y="458"/>
                  </a:lnTo>
                  <a:lnTo>
                    <a:pt x="67" y="462"/>
                  </a:lnTo>
                  <a:lnTo>
                    <a:pt x="85" y="458"/>
                  </a:lnTo>
                  <a:lnTo>
                    <a:pt x="89" y="458"/>
                  </a:lnTo>
                  <a:lnTo>
                    <a:pt x="91" y="456"/>
                  </a:lnTo>
                  <a:lnTo>
                    <a:pt x="93" y="457"/>
                  </a:lnTo>
                  <a:lnTo>
                    <a:pt x="95" y="455"/>
                  </a:lnTo>
                  <a:lnTo>
                    <a:pt x="95" y="453"/>
                  </a:lnTo>
                  <a:lnTo>
                    <a:pt x="97" y="450"/>
                  </a:lnTo>
                  <a:lnTo>
                    <a:pt x="101" y="451"/>
                  </a:lnTo>
                  <a:lnTo>
                    <a:pt x="103" y="450"/>
                  </a:lnTo>
                  <a:lnTo>
                    <a:pt x="106" y="451"/>
                  </a:lnTo>
                  <a:lnTo>
                    <a:pt x="109" y="455"/>
                  </a:lnTo>
                  <a:lnTo>
                    <a:pt x="111" y="465"/>
                  </a:lnTo>
                  <a:lnTo>
                    <a:pt x="131" y="488"/>
                  </a:lnTo>
                  <a:lnTo>
                    <a:pt x="133" y="488"/>
                  </a:lnTo>
                  <a:lnTo>
                    <a:pt x="144" y="496"/>
                  </a:lnTo>
                  <a:lnTo>
                    <a:pt x="148" y="496"/>
                  </a:lnTo>
                  <a:lnTo>
                    <a:pt x="150" y="497"/>
                  </a:lnTo>
                  <a:lnTo>
                    <a:pt x="153" y="496"/>
                  </a:lnTo>
                  <a:lnTo>
                    <a:pt x="161" y="504"/>
                  </a:lnTo>
                  <a:lnTo>
                    <a:pt x="163" y="506"/>
                  </a:lnTo>
                  <a:lnTo>
                    <a:pt x="170" y="505"/>
                  </a:lnTo>
                  <a:lnTo>
                    <a:pt x="172" y="506"/>
                  </a:lnTo>
                  <a:lnTo>
                    <a:pt x="182" y="507"/>
                  </a:lnTo>
                  <a:lnTo>
                    <a:pt x="191" y="511"/>
                  </a:lnTo>
                  <a:lnTo>
                    <a:pt x="193" y="511"/>
                  </a:lnTo>
                  <a:lnTo>
                    <a:pt x="195" y="512"/>
                  </a:lnTo>
                  <a:lnTo>
                    <a:pt x="203" y="511"/>
                  </a:lnTo>
                  <a:lnTo>
                    <a:pt x="204" y="513"/>
                  </a:lnTo>
                  <a:lnTo>
                    <a:pt x="208" y="513"/>
                  </a:lnTo>
                  <a:lnTo>
                    <a:pt x="211" y="515"/>
                  </a:lnTo>
                  <a:lnTo>
                    <a:pt x="213" y="522"/>
                  </a:lnTo>
                  <a:lnTo>
                    <a:pt x="226" y="521"/>
                  </a:lnTo>
                  <a:lnTo>
                    <a:pt x="228" y="522"/>
                  </a:lnTo>
                  <a:lnTo>
                    <a:pt x="228" y="523"/>
                  </a:lnTo>
                  <a:lnTo>
                    <a:pt x="237" y="533"/>
                  </a:lnTo>
                  <a:lnTo>
                    <a:pt x="238" y="536"/>
                  </a:lnTo>
                  <a:lnTo>
                    <a:pt x="243" y="540"/>
                  </a:lnTo>
                  <a:lnTo>
                    <a:pt x="256" y="532"/>
                  </a:lnTo>
                  <a:lnTo>
                    <a:pt x="268" y="541"/>
                  </a:lnTo>
                  <a:lnTo>
                    <a:pt x="270" y="541"/>
                  </a:lnTo>
                  <a:lnTo>
                    <a:pt x="272" y="542"/>
                  </a:lnTo>
                  <a:lnTo>
                    <a:pt x="274" y="541"/>
                  </a:lnTo>
                  <a:lnTo>
                    <a:pt x="283" y="544"/>
                  </a:lnTo>
                  <a:lnTo>
                    <a:pt x="287" y="544"/>
                  </a:lnTo>
                  <a:lnTo>
                    <a:pt x="288" y="545"/>
                  </a:lnTo>
                  <a:lnTo>
                    <a:pt x="292" y="545"/>
                  </a:lnTo>
                  <a:lnTo>
                    <a:pt x="297" y="542"/>
                  </a:lnTo>
                  <a:lnTo>
                    <a:pt x="299" y="542"/>
                  </a:lnTo>
                  <a:lnTo>
                    <a:pt x="303" y="539"/>
                  </a:lnTo>
                  <a:lnTo>
                    <a:pt x="305" y="539"/>
                  </a:lnTo>
                  <a:lnTo>
                    <a:pt x="310" y="535"/>
                  </a:lnTo>
                  <a:lnTo>
                    <a:pt x="312" y="536"/>
                  </a:lnTo>
                  <a:lnTo>
                    <a:pt x="316" y="533"/>
                  </a:lnTo>
                  <a:lnTo>
                    <a:pt x="322" y="533"/>
                  </a:lnTo>
                  <a:lnTo>
                    <a:pt x="341" y="557"/>
                  </a:lnTo>
                  <a:lnTo>
                    <a:pt x="342" y="563"/>
                  </a:lnTo>
                  <a:lnTo>
                    <a:pt x="347" y="566"/>
                  </a:lnTo>
                  <a:lnTo>
                    <a:pt x="349" y="568"/>
                  </a:lnTo>
                  <a:lnTo>
                    <a:pt x="353" y="567"/>
                  </a:lnTo>
                  <a:lnTo>
                    <a:pt x="354" y="569"/>
                  </a:lnTo>
                  <a:lnTo>
                    <a:pt x="360" y="568"/>
                  </a:lnTo>
                  <a:lnTo>
                    <a:pt x="361" y="570"/>
                  </a:lnTo>
                  <a:lnTo>
                    <a:pt x="363" y="570"/>
                  </a:lnTo>
                  <a:lnTo>
                    <a:pt x="369" y="578"/>
                  </a:lnTo>
                  <a:lnTo>
                    <a:pt x="371" y="584"/>
                  </a:lnTo>
                  <a:lnTo>
                    <a:pt x="366" y="590"/>
                  </a:lnTo>
                  <a:lnTo>
                    <a:pt x="366" y="595"/>
                  </a:lnTo>
                  <a:lnTo>
                    <a:pt x="368" y="596"/>
                  </a:lnTo>
                  <a:lnTo>
                    <a:pt x="368" y="600"/>
                  </a:lnTo>
                  <a:lnTo>
                    <a:pt x="372" y="611"/>
                  </a:lnTo>
                  <a:lnTo>
                    <a:pt x="375" y="613"/>
                  </a:lnTo>
                  <a:lnTo>
                    <a:pt x="379" y="613"/>
                  </a:lnTo>
                  <a:lnTo>
                    <a:pt x="381" y="611"/>
                  </a:lnTo>
                  <a:lnTo>
                    <a:pt x="384" y="610"/>
                  </a:lnTo>
                  <a:lnTo>
                    <a:pt x="388" y="613"/>
                  </a:lnTo>
                  <a:lnTo>
                    <a:pt x="397" y="617"/>
                  </a:lnTo>
                  <a:lnTo>
                    <a:pt x="412" y="618"/>
                  </a:lnTo>
                  <a:lnTo>
                    <a:pt x="417" y="624"/>
                  </a:lnTo>
                  <a:lnTo>
                    <a:pt x="419" y="633"/>
                  </a:lnTo>
                  <a:lnTo>
                    <a:pt x="422" y="635"/>
                  </a:lnTo>
                  <a:lnTo>
                    <a:pt x="423" y="633"/>
                  </a:lnTo>
                  <a:lnTo>
                    <a:pt x="427" y="625"/>
                  </a:lnTo>
                  <a:lnTo>
                    <a:pt x="427" y="614"/>
                  </a:lnTo>
                  <a:lnTo>
                    <a:pt x="425" y="613"/>
                  </a:lnTo>
                  <a:lnTo>
                    <a:pt x="423" y="608"/>
                  </a:lnTo>
                  <a:lnTo>
                    <a:pt x="427" y="602"/>
                  </a:lnTo>
                  <a:lnTo>
                    <a:pt x="429" y="602"/>
                  </a:lnTo>
                  <a:lnTo>
                    <a:pt x="431" y="606"/>
                  </a:lnTo>
                  <a:lnTo>
                    <a:pt x="438" y="613"/>
                  </a:lnTo>
                  <a:lnTo>
                    <a:pt x="438" y="614"/>
                  </a:lnTo>
                  <a:lnTo>
                    <a:pt x="446" y="621"/>
                  </a:lnTo>
                  <a:lnTo>
                    <a:pt x="449" y="622"/>
                  </a:lnTo>
                  <a:lnTo>
                    <a:pt x="453" y="622"/>
                  </a:lnTo>
                  <a:lnTo>
                    <a:pt x="457" y="625"/>
                  </a:lnTo>
                  <a:lnTo>
                    <a:pt x="462" y="626"/>
                  </a:lnTo>
                  <a:lnTo>
                    <a:pt x="465" y="622"/>
                  </a:lnTo>
                  <a:lnTo>
                    <a:pt x="464" y="604"/>
                  </a:lnTo>
                  <a:lnTo>
                    <a:pt x="463" y="602"/>
                  </a:lnTo>
                  <a:lnTo>
                    <a:pt x="463" y="599"/>
                  </a:lnTo>
                  <a:lnTo>
                    <a:pt x="466" y="598"/>
                  </a:lnTo>
                  <a:lnTo>
                    <a:pt x="475" y="602"/>
                  </a:lnTo>
                  <a:lnTo>
                    <a:pt x="484" y="597"/>
                  </a:lnTo>
                  <a:lnTo>
                    <a:pt x="490" y="597"/>
                  </a:lnTo>
                  <a:lnTo>
                    <a:pt x="491" y="595"/>
                  </a:lnTo>
                  <a:lnTo>
                    <a:pt x="496" y="595"/>
                  </a:lnTo>
                  <a:lnTo>
                    <a:pt x="499" y="592"/>
                  </a:lnTo>
                  <a:lnTo>
                    <a:pt x="501" y="586"/>
                  </a:lnTo>
                  <a:lnTo>
                    <a:pt x="502" y="578"/>
                  </a:lnTo>
                  <a:lnTo>
                    <a:pt x="509" y="574"/>
                  </a:lnTo>
                  <a:lnTo>
                    <a:pt x="508" y="564"/>
                  </a:lnTo>
                  <a:lnTo>
                    <a:pt x="509" y="563"/>
                  </a:lnTo>
                  <a:lnTo>
                    <a:pt x="535" y="56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37"/>
            <p:cNvSpPr/>
            <p:nvPr/>
          </p:nvSpPr>
          <p:spPr>
            <a:xfrm>
              <a:off x="3131274" y="2449624"/>
              <a:ext cx="1831975" cy="1598612"/>
            </a:xfrm>
            <a:custGeom>
              <a:rect b="b" l="l" r="r" t="t"/>
              <a:pathLst>
                <a:path extrusionOk="0" h="838" w="1001">
                  <a:moveTo>
                    <a:pt x="907" y="481"/>
                  </a:moveTo>
                  <a:lnTo>
                    <a:pt x="904" y="478"/>
                  </a:lnTo>
                  <a:lnTo>
                    <a:pt x="891" y="477"/>
                  </a:lnTo>
                  <a:lnTo>
                    <a:pt x="890" y="476"/>
                  </a:lnTo>
                  <a:lnTo>
                    <a:pt x="867" y="478"/>
                  </a:lnTo>
                  <a:lnTo>
                    <a:pt x="866" y="481"/>
                  </a:lnTo>
                  <a:lnTo>
                    <a:pt x="868" y="485"/>
                  </a:lnTo>
                  <a:lnTo>
                    <a:pt x="869" y="489"/>
                  </a:lnTo>
                  <a:lnTo>
                    <a:pt x="865" y="493"/>
                  </a:lnTo>
                  <a:lnTo>
                    <a:pt x="866" y="494"/>
                  </a:lnTo>
                  <a:lnTo>
                    <a:pt x="865" y="495"/>
                  </a:lnTo>
                  <a:lnTo>
                    <a:pt x="869" y="499"/>
                  </a:lnTo>
                  <a:lnTo>
                    <a:pt x="869" y="501"/>
                  </a:lnTo>
                  <a:lnTo>
                    <a:pt x="864" y="510"/>
                  </a:lnTo>
                  <a:lnTo>
                    <a:pt x="861" y="509"/>
                  </a:lnTo>
                  <a:lnTo>
                    <a:pt x="858" y="512"/>
                  </a:lnTo>
                  <a:lnTo>
                    <a:pt x="856" y="513"/>
                  </a:lnTo>
                  <a:lnTo>
                    <a:pt x="852" y="518"/>
                  </a:lnTo>
                  <a:lnTo>
                    <a:pt x="852" y="521"/>
                  </a:lnTo>
                  <a:lnTo>
                    <a:pt x="859" y="526"/>
                  </a:lnTo>
                  <a:lnTo>
                    <a:pt x="860" y="530"/>
                  </a:lnTo>
                  <a:lnTo>
                    <a:pt x="858" y="532"/>
                  </a:lnTo>
                  <a:lnTo>
                    <a:pt x="858" y="541"/>
                  </a:lnTo>
                  <a:lnTo>
                    <a:pt x="861" y="543"/>
                  </a:lnTo>
                  <a:lnTo>
                    <a:pt x="863" y="541"/>
                  </a:lnTo>
                  <a:lnTo>
                    <a:pt x="866" y="540"/>
                  </a:lnTo>
                  <a:lnTo>
                    <a:pt x="871" y="544"/>
                  </a:lnTo>
                  <a:lnTo>
                    <a:pt x="873" y="543"/>
                  </a:lnTo>
                  <a:lnTo>
                    <a:pt x="882" y="548"/>
                  </a:lnTo>
                  <a:lnTo>
                    <a:pt x="884" y="551"/>
                  </a:lnTo>
                  <a:lnTo>
                    <a:pt x="888" y="555"/>
                  </a:lnTo>
                  <a:lnTo>
                    <a:pt x="888" y="558"/>
                  </a:lnTo>
                  <a:lnTo>
                    <a:pt x="887" y="559"/>
                  </a:lnTo>
                  <a:lnTo>
                    <a:pt x="886" y="568"/>
                  </a:lnTo>
                  <a:lnTo>
                    <a:pt x="885" y="570"/>
                  </a:lnTo>
                  <a:lnTo>
                    <a:pt x="885" y="572"/>
                  </a:lnTo>
                  <a:lnTo>
                    <a:pt x="887" y="573"/>
                  </a:lnTo>
                  <a:lnTo>
                    <a:pt x="887" y="578"/>
                  </a:lnTo>
                  <a:lnTo>
                    <a:pt x="886" y="579"/>
                  </a:lnTo>
                  <a:lnTo>
                    <a:pt x="886" y="583"/>
                  </a:lnTo>
                  <a:lnTo>
                    <a:pt x="881" y="589"/>
                  </a:lnTo>
                  <a:lnTo>
                    <a:pt x="879" y="588"/>
                  </a:lnTo>
                  <a:lnTo>
                    <a:pt x="878" y="590"/>
                  </a:lnTo>
                  <a:lnTo>
                    <a:pt x="876" y="590"/>
                  </a:lnTo>
                  <a:lnTo>
                    <a:pt x="874" y="592"/>
                  </a:lnTo>
                  <a:lnTo>
                    <a:pt x="873" y="588"/>
                  </a:lnTo>
                  <a:lnTo>
                    <a:pt x="871" y="589"/>
                  </a:lnTo>
                  <a:lnTo>
                    <a:pt x="866" y="586"/>
                  </a:lnTo>
                  <a:lnTo>
                    <a:pt x="860" y="587"/>
                  </a:lnTo>
                  <a:lnTo>
                    <a:pt x="858" y="589"/>
                  </a:lnTo>
                  <a:lnTo>
                    <a:pt x="858" y="602"/>
                  </a:lnTo>
                  <a:lnTo>
                    <a:pt x="856" y="603"/>
                  </a:lnTo>
                  <a:lnTo>
                    <a:pt x="857" y="607"/>
                  </a:lnTo>
                  <a:lnTo>
                    <a:pt x="860" y="612"/>
                  </a:lnTo>
                  <a:lnTo>
                    <a:pt x="861" y="617"/>
                  </a:lnTo>
                  <a:lnTo>
                    <a:pt x="850" y="626"/>
                  </a:lnTo>
                  <a:lnTo>
                    <a:pt x="849" y="624"/>
                  </a:lnTo>
                  <a:lnTo>
                    <a:pt x="846" y="623"/>
                  </a:lnTo>
                  <a:lnTo>
                    <a:pt x="840" y="617"/>
                  </a:lnTo>
                  <a:lnTo>
                    <a:pt x="840" y="614"/>
                  </a:lnTo>
                  <a:lnTo>
                    <a:pt x="838" y="615"/>
                  </a:lnTo>
                  <a:lnTo>
                    <a:pt x="834" y="616"/>
                  </a:lnTo>
                  <a:lnTo>
                    <a:pt x="830" y="609"/>
                  </a:lnTo>
                  <a:lnTo>
                    <a:pt x="828" y="610"/>
                  </a:lnTo>
                  <a:lnTo>
                    <a:pt x="824" y="611"/>
                  </a:lnTo>
                  <a:lnTo>
                    <a:pt x="822" y="609"/>
                  </a:lnTo>
                  <a:lnTo>
                    <a:pt x="822" y="607"/>
                  </a:lnTo>
                  <a:lnTo>
                    <a:pt x="826" y="603"/>
                  </a:lnTo>
                  <a:lnTo>
                    <a:pt x="822" y="601"/>
                  </a:lnTo>
                  <a:lnTo>
                    <a:pt x="818" y="604"/>
                  </a:lnTo>
                  <a:lnTo>
                    <a:pt x="814" y="603"/>
                  </a:lnTo>
                  <a:lnTo>
                    <a:pt x="807" y="588"/>
                  </a:lnTo>
                  <a:lnTo>
                    <a:pt x="802" y="588"/>
                  </a:lnTo>
                  <a:lnTo>
                    <a:pt x="799" y="590"/>
                  </a:lnTo>
                  <a:lnTo>
                    <a:pt x="797" y="590"/>
                  </a:lnTo>
                  <a:lnTo>
                    <a:pt x="794" y="587"/>
                  </a:lnTo>
                  <a:lnTo>
                    <a:pt x="787" y="575"/>
                  </a:lnTo>
                  <a:lnTo>
                    <a:pt x="785" y="575"/>
                  </a:lnTo>
                  <a:lnTo>
                    <a:pt x="782" y="573"/>
                  </a:lnTo>
                  <a:lnTo>
                    <a:pt x="784" y="564"/>
                  </a:lnTo>
                  <a:lnTo>
                    <a:pt x="788" y="558"/>
                  </a:lnTo>
                  <a:lnTo>
                    <a:pt x="791" y="558"/>
                  </a:lnTo>
                  <a:lnTo>
                    <a:pt x="796" y="555"/>
                  </a:lnTo>
                  <a:lnTo>
                    <a:pt x="796" y="549"/>
                  </a:lnTo>
                  <a:lnTo>
                    <a:pt x="795" y="548"/>
                  </a:lnTo>
                  <a:lnTo>
                    <a:pt x="795" y="541"/>
                  </a:lnTo>
                  <a:lnTo>
                    <a:pt x="790" y="532"/>
                  </a:lnTo>
                  <a:lnTo>
                    <a:pt x="780" y="524"/>
                  </a:lnTo>
                  <a:lnTo>
                    <a:pt x="780" y="514"/>
                  </a:lnTo>
                  <a:lnTo>
                    <a:pt x="778" y="512"/>
                  </a:lnTo>
                  <a:lnTo>
                    <a:pt x="780" y="510"/>
                  </a:lnTo>
                  <a:lnTo>
                    <a:pt x="785" y="508"/>
                  </a:lnTo>
                  <a:lnTo>
                    <a:pt x="787" y="503"/>
                  </a:lnTo>
                  <a:lnTo>
                    <a:pt x="784" y="499"/>
                  </a:lnTo>
                  <a:lnTo>
                    <a:pt x="777" y="491"/>
                  </a:lnTo>
                  <a:lnTo>
                    <a:pt x="777" y="490"/>
                  </a:lnTo>
                  <a:lnTo>
                    <a:pt x="771" y="485"/>
                  </a:lnTo>
                  <a:lnTo>
                    <a:pt x="760" y="480"/>
                  </a:lnTo>
                  <a:lnTo>
                    <a:pt x="754" y="470"/>
                  </a:lnTo>
                  <a:lnTo>
                    <a:pt x="751" y="466"/>
                  </a:lnTo>
                  <a:lnTo>
                    <a:pt x="748" y="467"/>
                  </a:lnTo>
                  <a:lnTo>
                    <a:pt x="744" y="469"/>
                  </a:lnTo>
                  <a:lnTo>
                    <a:pt x="741" y="468"/>
                  </a:lnTo>
                  <a:lnTo>
                    <a:pt x="747" y="462"/>
                  </a:lnTo>
                  <a:lnTo>
                    <a:pt x="746" y="455"/>
                  </a:lnTo>
                  <a:lnTo>
                    <a:pt x="743" y="453"/>
                  </a:lnTo>
                  <a:lnTo>
                    <a:pt x="726" y="449"/>
                  </a:lnTo>
                  <a:lnTo>
                    <a:pt x="702" y="450"/>
                  </a:lnTo>
                  <a:lnTo>
                    <a:pt x="696" y="444"/>
                  </a:lnTo>
                  <a:lnTo>
                    <a:pt x="696" y="442"/>
                  </a:lnTo>
                  <a:lnTo>
                    <a:pt x="691" y="439"/>
                  </a:lnTo>
                  <a:lnTo>
                    <a:pt x="691" y="437"/>
                  </a:lnTo>
                  <a:lnTo>
                    <a:pt x="678" y="428"/>
                  </a:lnTo>
                  <a:lnTo>
                    <a:pt x="675" y="427"/>
                  </a:lnTo>
                  <a:lnTo>
                    <a:pt x="673" y="425"/>
                  </a:lnTo>
                  <a:lnTo>
                    <a:pt x="671" y="425"/>
                  </a:lnTo>
                  <a:lnTo>
                    <a:pt x="662" y="417"/>
                  </a:lnTo>
                  <a:lnTo>
                    <a:pt x="660" y="417"/>
                  </a:lnTo>
                  <a:lnTo>
                    <a:pt x="659" y="413"/>
                  </a:lnTo>
                  <a:lnTo>
                    <a:pt x="660" y="412"/>
                  </a:lnTo>
                  <a:lnTo>
                    <a:pt x="660" y="405"/>
                  </a:lnTo>
                  <a:lnTo>
                    <a:pt x="661" y="401"/>
                  </a:lnTo>
                  <a:lnTo>
                    <a:pt x="664" y="399"/>
                  </a:lnTo>
                  <a:lnTo>
                    <a:pt x="664" y="397"/>
                  </a:lnTo>
                  <a:lnTo>
                    <a:pt x="666" y="394"/>
                  </a:lnTo>
                  <a:lnTo>
                    <a:pt x="666" y="393"/>
                  </a:lnTo>
                  <a:lnTo>
                    <a:pt x="669" y="390"/>
                  </a:lnTo>
                  <a:lnTo>
                    <a:pt x="670" y="384"/>
                  </a:lnTo>
                  <a:lnTo>
                    <a:pt x="668" y="383"/>
                  </a:lnTo>
                  <a:lnTo>
                    <a:pt x="668" y="378"/>
                  </a:lnTo>
                  <a:lnTo>
                    <a:pt x="667" y="378"/>
                  </a:lnTo>
                  <a:lnTo>
                    <a:pt x="666" y="373"/>
                  </a:lnTo>
                  <a:lnTo>
                    <a:pt x="672" y="370"/>
                  </a:lnTo>
                  <a:lnTo>
                    <a:pt x="674" y="370"/>
                  </a:lnTo>
                  <a:lnTo>
                    <a:pt x="675" y="369"/>
                  </a:lnTo>
                  <a:lnTo>
                    <a:pt x="679" y="369"/>
                  </a:lnTo>
                  <a:lnTo>
                    <a:pt x="685" y="365"/>
                  </a:lnTo>
                  <a:lnTo>
                    <a:pt x="687" y="365"/>
                  </a:lnTo>
                  <a:lnTo>
                    <a:pt x="689" y="363"/>
                  </a:lnTo>
                  <a:lnTo>
                    <a:pt x="690" y="363"/>
                  </a:lnTo>
                  <a:lnTo>
                    <a:pt x="694" y="356"/>
                  </a:lnTo>
                  <a:lnTo>
                    <a:pt x="698" y="351"/>
                  </a:lnTo>
                  <a:lnTo>
                    <a:pt x="701" y="346"/>
                  </a:lnTo>
                  <a:lnTo>
                    <a:pt x="703" y="344"/>
                  </a:lnTo>
                  <a:lnTo>
                    <a:pt x="702" y="342"/>
                  </a:lnTo>
                  <a:lnTo>
                    <a:pt x="706" y="339"/>
                  </a:lnTo>
                  <a:lnTo>
                    <a:pt x="707" y="335"/>
                  </a:lnTo>
                  <a:lnTo>
                    <a:pt x="714" y="322"/>
                  </a:lnTo>
                  <a:lnTo>
                    <a:pt x="705" y="309"/>
                  </a:lnTo>
                  <a:lnTo>
                    <a:pt x="705" y="296"/>
                  </a:lnTo>
                  <a:lnTo>
                    <a:pt x="700" y="291"/>
                  </a:lnTo>
                  <a:lnTo>
                    <a:pt x="686" y="292"/>
                  </a:lnTo>
                  <a:lnTo>
                    <a:pt x="685" y="293"/>
                  </a:lnTo>
                  <a:lnTo>
                    <a:pt x="678" y="294"/>
                  </a:lnTo>
                  <a:lnTo>
                    <a:pt x="674" y="297"/>
                  </a:lnTo>
                  <a:lnTo>
                    <a:pt x="672" y="297"/>
                  </a:lnTo>
                  <a:lnTo>
                    <a:pt x="672" y="298"/>
                  </a:lnTo>
                  <a:lnTo>
                    <a:pt x="668" y="300"/>
                  </a:lnTo>
                  <a:lnTo>
                    <a:pt x="665" y="303"/>
                  </a:lnTo>
                  <a:lnTo>
                    <a:pt x="656" y="307"/>
                  </a:lnTo>
                  <a:lnTo>
                    <a:pt x="654" y="310"/>
                  </a:lnTo>
                  <a:lnTo>
                    <a:pt x="645" y="315"/>
                  </a:lnTo>
                  <a:lnTo>
                    <a:pt x="643" y="315"/>
                  </a:lnTo>
                  <a:lnTo>
                    <a:pt x="640" y="318"/>
                  </a:lnTo>
                  <a:lnTo>
                    <a:pt x="637" y="317"/>
                  </a:lnTo>
                  <a:lnTo>
                    <a:pt x="636" y="320"/>
                  </a:lnTo>
                  <a:lnTo>
                    <a:pt x="634" y="319"/>
                  </a:lnTo>
                  <a:lnTo>
                    <a:pt x="632" y="320"/>
                  </a:lnTo>
                  <a:lnTo>
                    <a:pt x="629" y="320"/>
                  </a:lnTo>
                  <a:lnTo>
                    <a:pt x="626" y="317"/>
                  </a:lnTo>
                  <a:lnTo>
                    <a:pt x="622" y="316"/>
                  </a:lnTo>
                  <a:lnTo>
                    <a:pt x="617" y="317"/>
                  </a:lnTo>
                  <a:lnTo>
                    <a:pt x="615" y="315"/>
                  </a:lnTo>
                  <a:lnTo>
                    <a:pt x="610" y="315"/>
                  </a:lnTo>
                  <a:lnTo>
                    <a:pt x="604" y="307"/>
                  </a:lnTo>
                  <a:lnTo>
                    <a:pt x="599" y="308"/>
                  </a:lnTo>
                  <a:lnTo>
                    <a:pt x="597" y="309"/>
                  </a:lnTo>
                  <a:lnTo>
                    <a:pt x="597" y="311"/>
                  </a:lnTo>
                  <a:lnTo>
                    <a:pt x="595" y="313"/>
                  </a:lnTo>
                  <a:lnTo>
                    <a:pt x="580" y="315"/>
                  </a:lnTo>
                  <a:lnTo>
                    <a:pt x="578" y="316"/>
                  </a:lnTo>
                  <a:lnTo>
                    <a:pt x="564" y="317"/>
                  </a:lnTo>
                  <a:lnTo>
                    <a:pt x="568" y="326"/>
                  </a:lnTo>
                  <a:lnTo>
                    <a:pt x="572" y="329"/>
                  </a:lnTo>
                  <a:lnTo>
                    <a:pt x="574" y="329"/>
                  </a:lnTo>
                  <a:lnTo>
                    <a:pt x="579" y="331"/>
                  </a:lnTo>
                  <a:lnTo>
                    <a:pt x="580" y="333"/>
                  </a:lnTo>
                  <a:lnTo>
                    <a:pt x="579" y="335"/>
                  </a:lnTo>
                  <a:lnTo>
                    <a:pt x="566" y="352"/>
                  </a:lnTo>
                  <a:lnTo>
                    <a:pt x="551" y="352"/>
                  </a:lnTo>
                  <a:lnTo>
                    <a:pt x="547" y="347"/>
                  </a:lnTo>
                  <a:lnTo>
                    <a:pt x="534" y="342"/>
                  </a:lnTo>
                  <a:lnTo>
                    <a:pt x="521" y="327"/>
                  </a:lnTo>
                  <a:lnTo>
                    <a:pt x="510" y="326"/>
                  </a:lnTo>
                  <a:lnTo>
                    <a:pt x="503" y="321"/>
                  </a:lnTo>
                  <a:lnTo>
                    <a:pt x="506" y="317"/>
                  </a:lnTo>
                  <a:lnTo>
                    <a:pt x="504" y="293"/>
                  </a:lnTo>
                  <a:lnTo>
                    <a:pt x="500" y="291"/>
                  </a:lnTo>
                  <a:lnTo>
                    <a:pt x="488" y="291"/>
                  </a:lnTo>
                  <a:lnTo>
                    <a:pt x="484" y="289"/>
                  </a:lnTo>
                  <a:lnTo>
                    <a:pt x="483" y="285"/>
                  </a:lnTo>
                  <a:lnTo>
                    <a:pt x="484" y="282"/>
                  </a:lnTo>
                  <a:lnTo>
                    <a:pt x="482" y="280"/>
                  </a:lnTo>
                  <a:lnTo>
                    <a:pt x="474" y="280"/>
                  </a:lnTo>
                  <a:lnTo>
                    <a:pt x="472" y="270"/>
                  </a:lnTo>
                  <a:lnTo>
                    <a:pt x="469" y="266"/>
                  </a:lnTo>
                  <a:lnTo>
                    <a:pt x="461" y="265"/>
                  </a:lnTo>
                  <a:lnTo>
                    <a:pt x="448" y="255"/>
                  </a:lnTo>
                  <a:lnTo>
                    <a:pt x="447" y="255"/>
                  </a:lnTo>
                  <a:lnTo>
                    <a:pt x="441" y="251"/>
                  </a:lnTo>
                  <a:lnTo>
                    <a:pt x="437" y="251"/>
                  </a:lnTo>
                  <a:lnTo>
                    <a:pt x="435" y="250"/>
                  </a:lnTo>
                  <a:lnTo>
                    <a:pt x="427" y="249"/>
                  </a:lnTo>
                  <a:lnTo>
                    <a:pt x="424" y="246"/>
                  </a:lnTo>
                  <a:lnTo>
                    <a:pt x="428" y="242"/>
                  </a:lnTo>
                  <a:lnTo>
                    <a:pt x="430" y="242"/>
                  </a:lnTo>
                  <a:lnTo>
                    <a:pt x="432" y="240"/>
                  </a:lnTo>
                  <a:lnTo>
                    <a:pt x="432" y="238"/>
                  </a:lnTo>
                  <a:lnTo>
                    <a:pt x="442" y="227"/>
                  </a:lnTo>
                  <a:lnTo>
                    <a:pt x="445" y="226"/>
                  </a:lnTo>
                  <a:lnTo>
                    <a:pt x="454" y="215"/>
                  </a:lnTo>
                  <a:lnTo>
                    <a:pt x="457" y="214"/>
                  </a:lnTo>
                  <a:lnTo>
                    <a:pt x="467" y="201"/>
                  </a:lnTo>
                  <a:lnTo>
                    <a:pt x="467" y="199"/>
                  </a:lnTo>
                  <a:lnTo>
                    <a:pt x="470" y="197"/>
                  </a:lnTo>
                  <a:lnTo>
                    <a:pt x="470" y="195"/>
                  </a:lnTo>
                  <a:lnTo>
                    <a:pt x="473" y="189"/>
                  </a:lnTo>
                  <a:lnTo>
                    <a:pt x="472" y="184"/>
                  </a:lnTo>
                  <a:lnTo>
                    <a:pt x="470" y="183"/>
                  </a:lnTo>
                  <a:lnTo>
                    <a:pt x="466" y="174"/>
                  </a:lnTo>
                  <a:lnTo>
                    <a:pt x="462" y="171"/>
                  </a:lnTo>
                  <a:lnTo>
                    <a:pt x="449" y="165"/>
                  </a:lnTo>
                  <a:lnTo>
                    <a:pt x="428" y="166"/>
                  </a:lnTo>
                  <a:lnTo>
                    <a:pt x="426" y="168"/>
                  </a:lnTo>
                  <a:lnTo>
                    <a:pt x="408" y="169"/>
                  </a:lnTo>
                  <a:lnTo>
                    <a:pt x="400" y="172"/>
                  </a:lnTo>
                  <a:lnTo>
                    <a:pt x="396" y="172"/>
                  </a:lnTo>
                  <a:lnTo>
                    <a:pt x="387" y="178"/>
                  </a:lnTo>
                  <a:lnTo>
                    <a:pt x="383" y="184"/>
                  </a:lnTo>
                  <a:lnTo>
                    <a:pt x="381" y="184"/>
                  </a:lnTo>
                  <a:lnTo>
                    <a:pt x="376" y="189"/>
                  </a:lnTo>
                  <a:lnTo>
                    <a:pt x="373" y="191"/>
                  </a:lnTo>
                  <a:lnTo>
                    <a:pt x="370" y="194"/>
                  </a:lnTo>
                  <a:lnTo>
                    <a:pt x="364" y="194"/>
                  </a:lnTo>
                  <a:lnTo>
                    <a:pt x="363" y="193"/>
                  </a:lnTo>
                  <a:lnTo>
                    <a:pt x="359" y="193"/>
                  </a:lnTo>
                  <a:lnTo>
                    <a:pt x="358" y="192"/>
                  </a:lnTo>
                  <a:lnTo>
                    <a:pt x="354" y="192"/>
                  </a:lnTo>
                  <a:lnTo>
                    <a:pt x="352" y="191"/>
                  </a:lnTo>
                  <a:lnTo>
                    <a:pt x="352" y="186"/>
                  </a:lnTo>
                  <a:lnTo>
                    <a:pt x="353" y="184"/>
                  </a:lnTo>
                  <a:lnTo>
                    <a:pt x="353" y="182"/>
                  </a:lnTo>
                  <a:lnTo>
                    <a:pt x="354" y="180"/>
                  </a:lnTo>
                  <a:lnTo>
                    <a:pt x="354" y="176"/>
                  </a:lnTo>
                  <a:lnTo>
                    <a:pt x="355" y="174"/>
                  </a:lnTo>
                  <a:lnTo>
                    <a:pt x="355" y="166"/>
                  </a:lnTo>
                  <a:lnTo>
                    <a:pt x="348" y="157"/>
                  </a:lnTo>
                  <a:lnTo>
                    <a:pt x="340" y="150"/>
                  </a:lnTo>
                  <a:lnTo>
                    <a:pt x="340" y="148"/>
                  </a:lnTo>
                  <a:lnTo>
                    <a:pt x="332" y="139"/>
                  </a:lnTo>
                  <a:lnTo>
                    <a:pt x="332" y="138"/>
                  </a:lnTo>
                  <a:lnTo>
                    <a:pt x="323" y="129"/>
                  </a:lnTo>
                  <a:lnTo>
                    <a:pt x="323" y="126"/>
                  </a:lnTo>
                  <a:lnTo>
                    <a:pt x="315" y="118"/>
                  </a:lnTo>
                  <a:lnTo>
                    <a:pt x="314" y="115"/>
                  </a:lnTo>
                  <a:lnTo>
                    <a:pt x="330" y="98"/>
                  </a:lnTo>
                  <a:lnTo>
                    <a:pt x="328" y="91"/>
                  </a:lnTo>
                  <a:lnTo>
                    <a:pt x="327" y="91"/>
                  </a:lnTo>
                  <a:lnTo>
                    <a:pt x="326" y="88"/>
                  </a:lnTo>
                  <a:lnTo>
                    <a:pt x="325" y="86"/>
                  </a:lnTo>
                  <a:lnTo>
                    <a:pt x="325" y="82"/>
                  </a:lnTo>
                  <a:lnTo>
                    <a:pt x="323" y="81"/>
                  </a:lnTo>
                  <a:lnTo>
                    <a:pt x="320" y="70"/>
                  </a:lnTo>
                  <a:lnTo>
                    <a:pt x="319" y="69"/>
                  </a:lnTo>
                  <a:lnTo>
                    <a:pt x="319" y="66"/>
                  </a:lnTo>
                  <a:lnTo>
                    <a:pt x="317" y="65"/>
                  </a:lnTo>
                  <a:lnTo>
                    <a:pt x="317" y="61"/>
                  </a:lnTo>
                  <a:lnTo>
                    <a:pt x="316" y="60"/>
                  </a:lnTo>
                  <a:lnTo>
                    <a:pt x="312" y="49"/>
                  </a:lnTo>
                  <a:lnTo>
                    <a:pt x="311" y="48"/>
                  </a:lnTo>
                  <a:lnTo>
                    <a:pt x="311" y="45"/>
                  </a:lnTo>
                  <a:lnTo>
                    <a:pt x="309" y="44"/>
                  </a:lnTo>
                  <a:lnTo>
                    <a:pt x="309" y="40"/>
                  </a:lnTo>
                  <a:lnTo>
                    <a:pt x="306" y="35"/>
                  </a:lnTo>
                  <a:lnTo>
                    <a:pt x="306" y="31"/>
                  </a:lnTo>
                  <a:lnTo>
                    <a:pt x="305" y="31"/>
                  </a:lnTo>
                  <a:lnTo>
                    <a:pt x="303" y="24"/>
                  </a:lnTo>
                  <a:lnTo>
                    <a:pt x="301" y="23"/>
                  </a:lnTo>
                  <a:lnTo>
                    <a:pt x="300" y="15"/>
                  </a:lnTo>
                  <a:lnTo>
                    <a:pt x="298" y="13"/>
                  </a:lnTo>
                  <a:lnTo>
                    <a:pt x="300" y="2"/>
                  </a:lnTo>
                  <a:lnTo>
                    <a:pt x="296" y="2"/>
                  </a:lnTo>
                  <a:lnTo>
                    <a:pt x="279" y="2"/>
                  </a:lnTo>
                  <a:lnTo>
                    <a:pt x="278" y="2"/>
                  </a:lnTo>
                  <a:lnTo>
                    <a:pt x="277" y="2"/>
                  </a:lnTo>
                  <a:lnTo>
                    <a:pt x="276" y="2"/>
                  </a:lnTo>
                  <a:lnTo>
                    <a:pt x="275" y="2"/>
                  </a:lnTo>
                  <a:lnTo>
                    <a:pt x="274" y="1"/>
                  </a:lnTo>
                  <a:lnTo>
                    <a:pt x="260" y="1"/>
                  </a:lnTo>
                  <a:lnTo>
                    <a:pt x="259" y="1"/>
                  </a:lnTo>
                  <a:lnTo>
                    <a:pt x="258" y="1"/>
                  </a:lnTo>
                  <a:lnTo>
                    <a:pt x="257" y="1"/>
                  </a:lnTo>
                  <a:lnTo>
                    <a:pt x="256" y="0"/>
                  </a:lnTo>
                  <a:lnTo>
                    <a:pt x="241" y="9"/>
                  </a:lnTo>
                  <a:lnTo>
                    <a:pt x="233" y="19"/>
                  </a:lnTo>
                  <a:lnTo>
                    <a:pt x="228" y="22"/>
                  </a:lnTo>
                  <a:lnTo>
                    <a:pt x="224" y="27"/>
                  </a:lnTo>
                  <a:lnTo>
                    <a:pt x="225" y="34"/>
                  </a:lnTo>
                  <a:lnTo>
                    <a:pt x="230" y="39"/>
                  </a:lnTo>
                  <a:lnTo>
                    <a:pt x="228" y="44"/>
                  </a:lnTo>
                  <a:lnTo>
                    <a:pt x="228" y="50"/>
                  </a:lnTo>
                  <a:lnTo>
                    <a:pt x="235" y="57"/>
                  </a:lnTo>
                  <a:lnTo>
                    <a:pt x="228" y="65"/>
                  </a:lnTo>
                  <a:lnTo>
                    <a:pt x="223" y="68"/>
                  </a:lnTo>
                  <a:lnTo>
                    <a:pt x="221" y="68"/>
                  </a:lnTo>
                  <a:lnTo>
                    <a:pt x="221" y="70"/>
                  </a:lnTo>
                  <a:lnTo>
                    <a:pt x="216" y="70"/>
                  </a:lnTo>
                  <a:lnTo>
                    <a:pt x="215" y="71"/>
                  </a:lnTo>
                  <a:lnTo>
                    <a:pt x="202" y="72"/>
                  </a:lnTo>
                  <a:lnTo>
                    <a:pt x="200" y="73"/>
                  </a:lnTo>
                  <a:lnTo>
                    <a:pt x="195" y="74"/>
                  </a:lnTo>
                  <a:lnTo>
                    <a:pt x="190" y="77"/>
                  </a:lnTo>
                  <a:lnTo>
                    <a:pt x="184" y="85"/>
                  </a:lnTo>
                  <a:lnTo>
                    <a:pt x="174" y="77"/>
                  </a:lnTo>
                  <a:lnTo>
                    <a:pt x="152" y="79"/>
                  </a:lnTo>
                  <a:lnTo>
                    <a:pt x="144" y="83"/>
                  </a:lnTo>
                  <a:lnTo>
                    <a:pt x="141" y="86"/>
                  </a:lnTo>
                  <a:lnTo>
                    <a:pt x="113" y="103"/>
                  </a:lnTo>
                  <a:lnTo>
                    <a:pt x="88" y="131"/>
                  </a:lnTo>
                  <a:lnTo>
                    <a:pt x="88" y="133"/>
                  </a:lnTo>
                  <a:lnTo>
                    <a:pt x="62" y="161"/>
                  </a:lnTo>
                  <a:lnTo>
                    <a:pt x="50" y="167"/>
                  </a:lnTo>
                  <a:lnTo>
                    <a:pt x="48" y="169"/>
                  </a:lnTo>
                  <a:lnTo>
                    <a:pt x="46" y="167"/>
                  </a:lnTo>
                  <a:lnTo>
                    <a:pt x="36" y="166"/>
                  </a:lnTo>
                  <a:lnTo>
                    <a:pt x="35" y="165"/>
                  </a:lnTo>
                  <a:lnTo>
                    <a:pt x="26" y="164"/>
                  </a:lnTo>
                  <a:lnTo>
                    <a:pt x="25" y="163"/>
                  </a:lnTo>
                  <a:lnTo>
                    <a:pt x="18" y="163"/>
                  </a:lnTo>
                  <a:lnTo>
                    <a:pt x="14" y="167"/>
                  </a:lnTo>
                  <a:lnTo>
                    <a:pt x="15" y="172"/>
                  </a:lnTo>
                  <a:lnTo>
                    <a:pt x="14" y="173"/>
                  </a:lnTo>
                  <a:lnTo>
                    <a:pt x="14" y="178"/>
                  </a:lnTo>
                  <a:lnTo>
                    <a:pt x="12" y="182"/>
                  </a:lnTo>
                  <a:lnTo>
                    <a:pt x="13" y="185"/>
                  </a:lnTo>
                  <a:lnTo>
                    <a:pt x="12" y="187"/>
                  </a:lnTo>
                  <a:lnTo>
                    <a:pt x="10" y="200"/>
                  </a:lnTo>
                  <a:lnTo>
                    <a:pt x="8" y="206"/>
                  </a:lnTo>
                  <a:lnTo>
                    <a:pt x="6" y="208"/>
                  </a:lnTo>
                  <a:lnTo>
                    <a:pt x="4" y="213"/>
                  </a:lnTo>
                  <a:lnTo>
                    <a:pt x="7" y="256"/>
                  </a:lnTo>
                  <a:lnTo>
                    <a:pt x="6" y="258"/>
                  </a:lnTo>
                  <a:lnTo>
                    <a:pt x="6" y="262"/>
                  </a:lnTo>
                  <a:lnTo>
                    <a:pt x="4" y="262"/>
                  </a:lnTo>
                  <a:lnTo>
                    <a:pt x="4" y="265"/>
                  </a:lnTo>
                  <a:lnTo>
                    <a:pt x="0" y="271"/>
                  </a:lnTo>
                  <a:lnTo>
                    <a:pt x="22" y="271"/>
                  </a:lnTo>
                  <a:lnTo>
                    <a:pt x="22" y="272"/>
                  </a:lnTo>
                  <a:lnTo>
                    <a:pt x="23" y="278"/>
                  </a:lnTo>
                  <a:lnTo>
                    <a:pt x="22" y="279"/>
                  </a:lnTo>
                  <a:lnTo>
                    <a:pt x="22" y="284"/>
                  </a:lnTo>
                  <a:lnTo>
                    <a:pt x="25" y="288"/>
                  </a:lnTo>
                  <a:lnTo>
                    <a:pt x="26" y="293"/>
                  </a:lnTo>
                  <a:lnTo>
                    <a:pt x="27" y="294"/>
                  </a:lnTo>
                  <a:lnTo>
                    <a:pt x="73" y="292"/>
                  </a:lnTo>
                  <a:lnTo>
                    <a:pt x="75" y="293"/>
                  </a:lnTo>
                  <a:lnTo>
                    <a:pt x="80" y="293"/>
                  </a:lnTo>
                  <a:lnTo>
                    <a:pt x="80" y="301"/>
                  </a:lnTo>
                  <a:lnTo>
                    <a:pt x="83" y="305"/>
                  </a:lnTo>
                  <a:lnTo>
                    <a:pt x="96" y="304"/>
                  </a:lnTo>
                  <a:lnTo>
                    <a:pt x="98" y="305"/>
                  </a:lnTo>
                  <a:lnTo>
                    <a:pt x="102" y="305"/>
                  </a:lnTo>
                  <a:lnTo>
                    <a:pt x="104" y="306"/>
                  </a:lnTo>
                  <a:lnTo>
                    <a:pt x="104" y="311"/>
                  </a:lnTo>
                  <a:lnTo>
                    <a:pt x="107" y="314"/>
                  </a:lnTo>
                  <a:lnTo>
                    <a:pt x="113" y="315"/>
                  </a:lnTo>
                  <a:lnTo>
                    <a:pt x="119" y="320"/>
                  </a:lnTo>
                  <a:lnTo>
                    <a:pt x="127" y="319"/>
                  </a:lnTo>
                  <a:lnTo>
                    <a:pt x="131" y="323"/>
                  </a:lnTo>
                  <a:lnTo>
                    <a:pt x="138" y="323"/>
                  </a:lnTo>
                  <a:lnTo>
                    <a:pt x="140" y="325"/>
                  </a:lnTo>
                  <a:lnTo>
                    <a:pt x="140" y="327"/>
                  </a:lnTo>
                  <a:lnTo>
                    <a:pt x="142" y="329"/>
                  </a:lnTo>
                  <a:lnTo>
                    <a:pt x="151" y="329"/>
                  </a:lnTo>
                  <a:lnTo>
                    <a:pt x="157" y="331"/>
                  </a:lnTo>
                  <a:lnTo>
                    <a:pt x="172" y="344"/>
                  </a:lnTo>
                  <a:lnTo>
                    <a:pt x="176" y="344"/>
                  </a:lnTo>
                  <a:lnTo>
                    <a:pt x="177" y="341"/>
                  </a:lnTo>
                  <a:lnTo>
                    <a:pt x="177" y="339"/>
                  </a:lnTo>
                  <a:lnTo>
                    <a:pt x="179" y="337"/>
                  </a:lnTo>
                  <a:lnTo>
                    <a:pt x="182" y="337"/>
                  </a:lnTo>
                  <a:lnTo>
                    <a:pt x="185" y="334"/>
                  </a:lnTo>
                  <a:lnTo>
                    <a:pt x="189" y="333"/>
                  </a:lnTo>
                  <a:lnTo>
                    <a:pt x="190" y="332"/>
                  </a:lnTo>
                  <a:lnTo>
                    <a:pt x="193" y="332"/>
                  </a:lnTo>
                  <a:lnTo>
                    <a:pt x="195" y="330"/>
                  </a:lnTo>
                  <a:lnTo>
                    <a:pt x="199" y="330"/>
                  </a:lnTo>
                  <a:lnTo>
                    <a:pt x="201" y="333"/>
                  </a:lnTo>
                  <a:lnTo>
                    <a:pt x="204" y="332"/>
                  </a:lnTo>
                  <a:lnTo>
                    <a:pt x="208" y="336"/>
                  </a:lnTo>
                  <a:lnTo>
                    <a:pt x="212" y="337"/>
                  </a:lnTo>
                  <a:lnTo>
                    <a:pt x="214" y="335"/>
                  </a:lnTo>
                  <a:lnTo>
                    <a:pt x="231" y="353"/>
                  </a:lnTo>
                  <a:lnTo>
                    <a:pt x="236" y="358"/>
                  </a:lnTo>
                  <a:lnTo>
                    <a:pt x="240" y="358"/>
                  </a:lnTo>
                  <a:lnTo>
                    <a:pt x="244" y="360"/>
                  </a:lnTo>
                  <a:lnTo>
                    <a:pt x="247" y="360"/>
                  </a:lnTo>
                  <a:lnTo>
                    <a:pt x="248" y="361"/>
                  </a:lnTo>
                  <a:lnTo>
                    <a:pt x="255" y="361"/>
                  </a:lnTo>
                  <a:lnTo>
                    <a:pt x="257" y="359"/>
                  </a:lnTo>
                  <a:lnTo>
                    <a:pt x="255" y="336"/>
                  </a:lnTo>
                  <a:lnTo>
                    <a:pt x="260" y="326"/>
                  </a:lnTo>
                  <a:lnTo>
                    <a:pt x="260" y="317"/>
                  </a:lnTo>
                  <a:lnTo>
                    <a:pt x="261" y="315"/>
                  </a:lnTo>
                  <a:lnTo>
                    <a:pt x="260" y="296"/>
                  </a:lnTo>
                  <a:lnTo>
                    <a:pt x="261" y="295"/>
                  </a:lnTo>
                  <a:lnTo>
                    <a:pt x="262" y="292"/>
                  </a:lnTo>
                  <a:lnTo>
                    <a:pt x="269" y="292"/>
                  </a:lnTo>
                  <a:lnTo>
                    <a:pt x="280" y="298"/>
                  </a:lnTo>
                  <a:lnTo>
                    <a:pt x="283" y="300"/>
                  </a:lnTo>
                  <a:lnTo>
                    <a:pt x="291" y="303"/>
                  </a:lnTo>
                  <a:lnTo>
                    <a:pt x="298" y="310"/>
                  </a:lnTo>
                  <a:lnTo>
                    <a:pt x="300" y="310"/>
                  </a:lnTo>
                  <a:lnTo>
                    <a:pt x="307" y="315"/>
                  </a:lnTo>
                  <a:lnTo>
                    <a:pt x="313" y="320"/>
                  </a:lnTo>
                  <a:lnTo>
                    <a:pt x="314" y="320"/>
                  </a:lnTo>
                  <a:lnTo>
                    <a:pt x="321" y="326"/>
                  </a:lnTo>
                  <a:lnTo>
                    <a:pt x="329" y="330"/>
                  </a:lnTo>
                  <a:lnTo>
                    <a:pt x="344" y="312"/>
                  </a:lnTo>
                  <a:lnTo>
                    <a:pt x="347" y="311"/>
                  </a:lnTo>
                  <a:lnTo>
                    <a:pt x="358" y="319"/>
                  </a:lnTo>
                  <a:lnTo>
                    <a:pt x="359" y="317"/>
                  </a:lnTo>
                  <a:lnTo>
                    <a:pt x="360" y="318"/>
                  </a:lnTo>
                  <a:lnTo>
                    <a:pt x="364" y="316"/>
                  </a:lnTo>
                  <a:lnTo>
                    <a:pt x="371" y="308"/>
                  </a:lnTo>
                  <a:lnTo>
                    <a:pt x="375" y="307"/>
                  </a:lnTo>
                  <a:lnTo>
                    <a:pt x="381" y="312"/>
                  </a:lnTo>
                  <a:lnTo>
                    <a:pt x="382" y="315"/>
                  </a:lnTo>
                  <a:lnTo>
                    <a:pt x="406" y="337"/>
                  </a:lnTo>
                  <a:lnTo>
                    <a:pt x="409" y="342"/>
                  </a:lnTo>
                  <a:lnTo>
                    <a:pt x="415" y="346"/>
                  </a:lnTo>
                  <a:lnTo>
                    <a:pt x="415" y="348"/>
                  </a:lnTo>
                  <a:lnTo>
                    <a:pt x="422" y="354"/>
                  </a:lnTo>
                  <a:lnTo>
                    <a:pt x="424" y="357"/>
                  </a:lnTo>
                  <a:lnTo>
                    <a:pt x="429" y="362"/>
                  </a:lnTo>
                  <a:lnTo>
                    <a:pt x="430" y="364"/>
                  </a:lnTo>
                  <a:lnTo>
                    <a:pt x="437" y="369"/>
                  </a:lnTo>
                  <a:lnTo>
                    <a:pt x="437" y="372"/>
                  </a:lnTo>
                  <a:lnTo>
                    <a:pt x="441" y="372"/>
                  </a:lnTo>
                  <a:lnTo>
                    <a:pt x="441" y="373"/>
                  </a:lnTo>
                  <a:lnTo>
                    <a:pt x="454" y="378"/>
                  </a:lnTo>
                  <a:lnTo>
                    <a:pt x="455" y="373"/>
                  </a:lnTo>
                  <a:lnTo>
                    <a:pt x="454" y="372"/>
                  </a:lnTo>
                  <a:lnTo>
                    <a:pt x="453" y="365"/>
                  </a:lnTo>
                  <a:lnTo>
                    <a:pt x="452" y="364"/>
                  </a:lnTo>
                  <a:lnTo>
                    <a:pt x="452" y="362"/>
                  </a:lnTo>
                  <a:lnTo>
                    <a:pt x="453" y="360"/>
                  </a:lnTo>
                  <a:lnTo>
                    <a:pt x="456" y="360"/>
                  </a:lnTo>
                  <a:lnTo>
                    <a:pt x="458" y="363"/>
                  </a:lnTo>
                  <a:lnTo>
                    <a:pt x="460" y="363"/>
                  </a:lnTo>
                  <a:lnTo>
                    <a:pt x="469" y="373"/>
                  </a:lnTo>
                  <a:lnTo>
                    <a:pt x="469" y="374"/>
                  </a:lnTo>
                  <a:lnTo>
                    <a:pt x="475" y="379"/>
                  </a:lnTo>
                  <a:lnTo>
                    <a:pt x="477" y="379"/>
                  </a:lnTo>
                  <a:lnTo>
                    <a:pt x="482" y="382"/>
                  </a:lnTo>
                  <a:lnTo>
                    <a:pt x="484" y="388"/>
                  </a:lnTo>
                  <a:lnTo>
                    <a:pt x="488" y="395"/>
                  </a:lnTo>
                  <a:lnTo>
                    <a:pt x="492" y="396"/>
                  </a:lnTo>
                  <a:lnTo>
                    <a:pt x="494" y="398"/>
                  </a:lnTo>
                  <a:lnTo>
                    <a:pt x="495" y="397"/>
                  </a:lnTo>
                  <a:lnTo>
                    <a:pt x="501" y="402"/>
                  </a:lnTo>
                  <a:lnTo>
                    <a:pt x="504" y="402"/>
                  </a:lnTo>
                  <a:lnTo>
                    <a:pt x="510" y="405"/>
                  </a:lnTo>
                  <a:lnTo>
                    <a:pt x="534" y="425"/>
                  </a:lnTo>
                  <a:lnTo>
                    <a:pt x="536" y="425"/>
                  </a:lnTo>
                  <a:lnTo>
                    <a:pt x="543" y="432"/>
                  </a:lnTo>
                  <a:lnTo>
                    <a:pt x="544" y="432"/>
                  </a:lnTo>
                  <a:lnTo>
                    <a:pt x="556" y="440"/>
                  </a:lnTo>
                  <a:lnTo>
                    <a:pt x="559" y="436"/>
                  </a:lnTo>
                  <a:lnTo>
                    <a:pt x="561" y="431"/>
                  </a:lnTo>
                  <a:lnTo>
                    <a:pt x="565" y="425"/>
                  </a:lnTo>
                  <a:lnTo>
                    <a:pt x="571" y="425"/>
                  </a:lnTo>
                  <a:lnTo>
                    <a:pt x="573" y="426"/>
                  </a:lnTo>
                  <a:lnTo>
                    <a:pt x="572" y="427"/>
                  </a:lnTo>
                  <a:lnTo>
                    <a:pt x="574" y="429"/>
                  </a:lnTo>
                  <a:lnTo>
                    <a:pt x="573" y="433"/>
                  </a:lnTo>
                  <a:lnTo>
                    <a:pt x="575" y="435"/>
                  </a:lnTo>
                  <a:lnTo>
                    <a:pt x="575" y="445"/>
                  </a:lnTo>
                  <a:lnTo>
                    <a:pt x="574" y="446"/>
                  </a:lnTo>
                  <a:lnTo>
                    <a:pt x="586" y="455"/>
                  </a:lnTo>
                  <a:lnTo>
                    <a:pt x="587" y="455"/>
                  </a:lnTo>
                  <a:lnTo>
                    <a:pt x="601" y="466"/>
                  </a:lnTo>
                  <a:lnTo>
                    <a:pt x="602" y="465"/>
                  </a:lnTo>
                  <a:lnTo>
                    <a:pt x="606" y="469"/>
                  </a:lnTo>
                  <a:lnTo>
                    <a:pt x="607" y="481"/>
                  </a:lnTo>
                  <a:lnTo>
                    <a:pt x="605" y="482"/>
                  </a:lnTo>
                  <a:lnTo>
                    <a:pt x="604" y="486"/>
                  </a:lnTo>
                  <a:lnTo>
                    <a:pt x="603" y="487"/>
                  </a:lnTo>
                  <a:lnTo>
                    <a:pt x="603" y="490"/>
                  </a:lnTo>
                  <a:lnTo>
                    <a:pt x="612" y="499"/>
                  </a:lnTo>
                  <a:lnTo>
                    <a:pt x="612" y="500"/>
                  </a:lnTo>
                  <a:lnTo>
                    <a:pt x="617" y="504"/>
                  </a:lnTo>
                  <a:lnTo>
                    <a:pt x="637" y="550"/>
                  </a:lnTo>
                  <a:lnTo>
                    <a:pt x="634" y="556"/>
                  </a:lnTo>
                  <a:lnTo>
                    <a:pt x="630" y="560"/>
                  </a:lnTo>
                  <a:lnTo>
                    <a:pt x="630" y="562"/>
                  </a:lnTo>
                  <a:lnTo>
                    <a:pt x="629" y="564"/>
                  </a:lnTo>
                  <a:lnTo>
                    <a:pt x="629" y="572"/>
                  </a:lnTo>
                  <a:lnTo>
                    <a:pt x="628" y="574"/>
                  </a:lnTo>
                  <a:lnTo>
                    <a:pt x="628" y="579"/>
                  </a:lnTo>
                  <a:lnTo>
                    <a:pt x="627" y="580"/>
                  </a:lnTo>
                  <a:lnTo>
                    <a:pt x="618" y="582"/>
                  </a:lnTo>
                  <a:lnTo>
                    <a:pt x="616" y="583"/>
                  </a:lnTo>
                  <a:lnTo>
                    <a:pt x="617" y="589"/>
                  </a:lnTo>
                  <a:lnTo>
                    <a:pt x="615" y="590"/>
                  </a:lnTo>
                  <a:lnTo>
                    <a:pt x="616" y="600"/>
                  </a:lnTo>
                  <a:lnTo>
                    <a:pt x="606" y="605"/>
                  </a:lnTo>
                  <a:lnTo>
                    <a:pt x="599" y="605"/>
                  </a:lnTo>
                  <a:lnTo>
                    <a:pt x="597" y="607"/>
                  </a:lnTo>
                  <a:lnTo>
                    <a:pt x="595" y="609"/>
                  </a:lnTo>
                  <a:lnTo>
                    <a:pt x="594" y="608"/>
                  </a:lnTo>
                  <a:lnTo>
                    <a:pt x="591" y="611"/>
                  </a:lnTo>
                  <a:lnTo>
                    <a:pt x="589" y="611"/>
                  </a:lnTo>
                  <a:lnTo>
                    <a:pt x="586" y="615"/>
                  </a:lnTo>
                  <a:lnTo>
                    <a:pt x="586" y="617"/>
                  </a:lnTo>
                  <a:lnTo>
                    <a:pt x="585" y="618"/>
                  </a:lnTo>
                  <a:lnTo>
                    <a:pt x="585" y="623"/>
                  </a:lnTo>
                  <a:lnTo>
                    <a:pt x="590" y="632"/>
                  </a:lnTo>
                  <a:lnTo>
                    <a:pt x="586" y="638"/>
                  </a:lnTo>
                  <a:lnTo>
                    <a:pt x="584" y="638"/>
                  </a:lnTo>
                  <a:lnTo>
                    <a:pt x="572" y="645"/>
                  </a:lnTo>
                  <a:lnTo>
                    <a:pt x="572" y="644"/>
                  </a:lnTo>
                  <a:lnTo>
                    <a:pt x="570" y="647"/>
                  </a:lnTo>
                  <a:lnTo>
                    <a:pt x="561" y="652"/>
                  </a:lnTo>
                  <a:lnTo>
                    <a:pt x="558" y="656"/>
                  </a:lnTo>
                  <a:lnTo>
                    <a:pt x="557" y="661"/>
                  </a:lnTo>
                  <a:lnTo>
                    <a:pt x="555" y="663"/>
                  </a:lnTo>
                  <a:lnTo>
                    <a:pt x="552" y="664"/>
                  </a:lnTo>
                  <a:lnTo>
                    <a:pt x="549" y="666"/>
                  </a:lnTo>
                  <a:lnTo>
                    <a:pt x="550" y="672"/>
                  </a:lnTo>
                  <a:lnTo>
                    <a:pt x="560" y="679"/>
                  </a:lnTo>
                  <a:lnTo>
                    <a:pt x="568" y="686"/>
                  </a:lnTo>
                  <a:lnTo>
                    <a:pt x="573" y="692"/>
                  </a:lnTo>
                  <a:lnTo>
                    <a:pt x="578" y="696"/>
                  </a:lnTo>
                  <a:lnTo>
                    <a:pt x="576" y="699"/>
                  </a:lnTo>
                  <a:lnTo>
                    <a:pt x="571" y="702"/>
                  </a:lnTo>
                  <a:lnTo>
                    <a:pt x="565" y="702"/>
                  </a:lnTo>
                  <a:lnTo>
                    <a:pt x="564" y="704"/>
                  </a:lnTo>
                  <a:lnTo>
                    <a:pt x="561" y="711"/>
                  </a:lnTo>
                  <a:lnTo>
                    <a:pt x="558" y="713"/>
                  </a:lnTo>
                  <a:lnTo>
                    <a:pt x="556" y="713"/>
                  </a:lnTo>
                  <a:lnTo>
                    <a:pt x="552" y="717"/>
                  </a:lnTo>
                  <a:lnTo>
                    <a:pt x="551" y="716"/>
                  </a:lnTo>
                  <a:lnTo>
                    <a:pt x="549" y="718"/>
                  </a:lnTo>
                  <a:lnTo>
                    <a:pt x="527" y="707"/>
                  </a:lnTo>
                  <a:lnTo>
                    <a:pt x="527" y="705"/>
                  </a:lnTo>
                  <a:lnTo>
                    <a:pt x="525" y="705"/>
                  </a:lnTo>
                  <a:lnTo>
                    <a:pt x="522" y="703"/>
                  </a:lnTo>
                  <a:lnTo>
                    <a:pt x="508" y="697"/>
                  </a:lnTo>
                  <a:lnTo>
                    <a:pt x="505" y="697"/>
                  </a:lnTo>
                  <a:lnTo>
                    <a:pt x="500" y="694"/>
                  </a:lnTo>
                  <a:lnTo>
                    <a:pt x="494" y="692"/>
                  </a:lnTo>
                  <a:lnTo>
                    <a:pt x="489" y="694"/>
                  </a:lnTo>
                  <a:lnTo>
                    <a:pt x="482" y="703"/>
                  </a:lnTo>
                  <a:lnTo>
                    <a:pt x="482" y="711"/>
                  </a:lnTo>
                  <a:lnTo>
                    <a:pt x="493" y="727"/>
                  </a:lnTo>
                  <a:lnTo>
                    <a:pt x="493" y="729"/>
                  </a:lnTo>
                  <a:lnTo>
                    <a:pt x="505" y="740"/>
                  </a:lnTo>
                  <a:lnTo>
                    <a:pt x="507" y="747"/>
                  </a:lnTo>
                  <a:lnTo>
                    <a:pt x="509" y="751"/>
                  </a:lnTo>
                  <a:lnTo>
                    <a:pt x="515" y="753"/>
                  </a:lnTo>
                  <a:lnTo>
                    <a:pt x="525" y="753"/>
                  </a:lnTo>
                  <a:lnTo>
                    <a:pt x="526" y="751"/>
                  </a:lnTo>
                  <a:lnTo>
                    <a:pt x="530" y="751"/>
                  </a:lnTo>
                  <a:lnTo>
                    <a:pt x="537" y="757"/>
                  </a:lnTo>
                  <a:lnTo>
                    <a:pt x="537" y="765"/>
                  </a:lnTo>
                  <a:lnTo>
                    <a:pt x="541" y="768"/>
                  </a:lnTo>
                  <a:lnTo>
                    <a:pt x="546" y="764"/>
                  </a:lnTo>
                  <a:lnTo>
                    <a:pt x="549" y="760"/>
                  </a:lnTo>
                  <a:lnTo>
                    <a:pt x="553" y="764"/>
                  </a:lnTo>
                  <a:lnTo>
                    <a:pt x="554" y="774"/>
                  </a:lnTo>
                  <a:lnTo>
                    <a:pt x="549" y="785"/>
                  </a:lnTo>
                  <a:lnTo>
                    <a:pt x="549" y="795"/>
                  </a:lnTo>
                  <a:lnTo>
                    <a:pt x="553" y="798"/>
                  </a:lnTo>
                  <a:lnTo>
                    <a:pt x="561" y="790"/>
                  </a:lnTo>
                  <a:lnTo>
                    <a:pt x="563" y="790"/>
                  </a:lnTo>
                  <a:lnTo>
                    <a:pt x="564" y="789"/>
                  </a:lnTo>
                  <a:lnTo>
                    <a:pt x="567" y="787"/>
                  </a:lnTo>
                  <a:lnTo>
                    <a:pt x="570" y="782"/>
                  </a:lnTo>
                  <a:lnTo>
                    <a:pt x="572" y="780"/>
                  </a:lnTo>
                  <a:lnTo>
                    <a:pt x="585" y="776"/>
                  </a:lnTo>
                  <a:lnTo>
                    <a:pt x="591" y="768"/>
                  </a:lnTo>
                  <a:lnTo>
                    <a:pt x="591" y="762"/>
                  </a:lnTo>
                  <a:lnTo>
                    <a:pt x="587" y="757"/>
                  </a:lnTo>
                  <a:lnTo>
                    <a:pt x="586" y="755"/>
                  </a:lnTo>
                  <a:lnTo>
                    <a:pt x="585" y="755"/>
                  </a:lnTo>
                  <a:lnTo>
                    <a:pt x="582" y="750"/>
                  </a:lnTo>
                  <a:lnTo>
                    <a:pt x="582" y="748"/>
                  </a:lnTo>
                  <a:lnTo>
                    <a:pt x="578" y="744"/>
                  </a:lnTo>
                  <a:lnTo>
                    <a:pt x="579" y="742"/>
                  </a:lnTo>
                  <a:lnTo>
                    <a:pt x="576" y="737"/>
                  </a:lnTo>
                  <a:lnTo>
                    <a:pt x="581" y="730"/>
                  </a:lnTo>
                  <a:lnTo>
                    <a:pt x="582" y="728"/>
                  </a:lnTo>
                  <a:lnTo>
                    <a:pt x="587" y="728"/>
                  </a:lnTo>
                  <a:lnTo>
                    <a:pt x="592" y="722"/>
                  </a:lnTo>
                  <a:lnTo>
                    <a:pt x="601" y="721"/>
                  </a:lnTo>
                  <a:lnTo>
                    <a:pt x="613" y="705"/>
                  </a:lnTo>
                  <a:lnTo>
                    <a:pt x="615" y="705"/>
                  </a:lnTo>
                  <a:lnTo>
                    <a:pt x="618" y="707"/>
                  </a:lnTo>
                  <a:lnTo>
                    <a:pt x="623" y="708"/>
                  </a:lnTo>
                  <a:lnTo>
                    <a:pt x="624" y="710"/>
                  </a:lnTo>
                  <a:lnTo>
                    <a:pt x="626" y="709"/>
                  </a:lnTo>
                  <a:lnTo>
                    <a:pt x="627" y="712"/>
                  </a:lnTo>
                  <a:lnTo>
                    <a:pt x="630" y="716"/>
                  </a:lnTo>
                  <a:lnTo>
                    <a:pt x="633" y="716"/>
                  </a:lnTo>
                  <a:lnTo>
                    <a:pt x="636" y="718"/>
                  </a:lnTo>
                  <a:lnTo>
                    <a:pt x="637" y="728"/>
                  </a:lnTo>
                  <a:lnTo>
                    <a:pt x="636" y="730"/>
                  </a:lnTo>
                  <a:lnTo>
                    <a:pt x="636" y="736"/>
                  </a:lnTo>
                  <a:lnTo>
                    <a:pt x="637" y="736"/>
                  </a:lnTo>
                  <a:lnTo>
                    <a:pt x="639" y="744"/>
                  </a:lnTo>
                  <a:lnTo>
                    <a:pt x="640" y="744"/>
                  </a:lnTo>
                  <a:lnTo>
                    <a:pt x="641" y="746"/>
                  </a:lnTo>
                  <a:lnTo>
                    <a:pt x="645" y="752"/>
                  </a:lnTo>
                  <a:lnTo>
                    <a:pt x="655" y="751"/>
                  </a:lnTo>
                  <a:lnTo>
                    <a:pt x="657" y="749"/>
                  </a:lnTo>
                  <a:lnTo>
                    <a:pt x="658" y="749"/>
                  </a:lnTo>
                  <a:lnTo>
                    <a:pt x="660" y="751"/>
                  </a:lnTo>
                  <a:lnTo>
                    <a:pt x="662" y="751"/>
                  </a:lnTo>
                  <a:lnTo>
                    <a:pt x="665" y="755"/>
                  </a:lnTo>
                  <a:lnTo>
                    <a:pt x="671" y="754"/>
                  </a:lnTo>
                  <a:lnTo>
                    <a:pt x="673" y="755"/>
                  </a:lnTo>
                  <a:lnTo>
                    <a:pt x="684" y="755"/>
                  </a:lnTo>
                  <a:lnTo>
                    <a:pt x="688" y="757"/>
                  </a:lnTo>
                  <a:lnTo>
                    <a:pt x="694" y="756"/>
                  </a:lnTo>
                  <a:lnTo>
                    <a:pt x="696" y="757"/>
                  </a:lnTo>
                  <a:lnTo>
                    <a:pt x="698" y="757"/>
                  </a:lnTo>
                  <a:lnTo>
                    <a:pt x="701" y="759"/>
                  </a:lnTo>
                  <a:lnTo>
                    <a:pt x="701" y="764"/>
                  </a:lnTo>
                  <a:lnTo>
                    <a:pt x="704" y="767"/>
                  </a:lnTo>
                  <a:lnTo>
                    <a:pt x="707" y="772"/>
                  </a:lnTo>
                  <a:lnTo>
                    <a:pt x="707" y="775"/>
                  </a:lnTo>
                  <a:lnTo>
                    <a:pt x="712" y="782"/>
                  </a:lnTo>
                  <a:lnTo>
                    <a:pt x="712" y="784"/>
                  </a:lnTo>
                  <a:lnTo>
                    <a:pt x="718" y="794"/>
                  </a:lnTo>
                  <a:lnTo>
                    <a:pt x="719" y="810"/>
                  </a:lnTo>
                  <a:lnTo>
                    <a:pt x="712" y="818"/>
                  </a:lnTo>
                  <a:lnTo>
                    <a:pt x="731" y="831"/>
                  </a:lnTo>
                  <a:lnTo>
                    <a:pt x="737" y="833"/>
                  </a:lnTo>
                  <a:lnTo>
                    <a:pt x="748" y="835"/>
                  </a:lnTo>
                  <a:lnTo>
                    <a:pt x="749" y="836"/>
                  </a:lnTo>
                  <a:lnTo>
                    <a:pt x="752" y="836"/>
                  </a:lnTo>
                  <a:lnTo>
                    <a:pt x="757" y="838"/>
                  </a:lnTo>
                  <a:lnTo>
                    <a:pt x="777" y="838"/>
                  </a:lnTo>
                  <a:lnTo>
                    <a:pt x="779" y="835"/>
                  </a:lnTo>
                  <a:lnTo>
                    <a:pt x="781" y="835"/>
                  </a:lnTo>
                  <a:lnTo>
                    <a:pt x="784" y="831"/>
                  </a:lnTo>
                  <a:lnTo>
                    <a:pt x="786" y="830"/>
                  </a:lnTo>
                  <a:lnTo>
                    <a:pt x="788" y="828"/>
                  </a:lnTo>
                  <a:lnTo>
                    <a:pt x="787" y="826"/>
                  </a:lnTo>
                  <a:lnTo>
                    <a:pt x="789" y="826"/>
                  </a:lnTo>
                  <a:lnTo>
                    <a:pt x="789" y="821"/>
                  </a:lnTo>
                  <a:lnTo>
                    <a:pt x="790" y="821"/>
                  </a:lnTo>
                  <a:lnTo>
                    <a:pt x="792" y="815"/>
                  </a:lnTo>
                  <a:lnTo>
                    <a:pt x="797" y="815"/>
                  </a:lnTo>
                  <a:lnTo>
                    <a:pt x="799" y="816"/>
                  </a:lnTo>
                  <a:lnTo>
                    <a:pt x="803" y="816"/>
                  </a:lnTo>
                  <a:lnTo>
                    <a:pt x="805" y="817"/>
                  </a:lnTo>
                  <a:lnTo>
                    <a:pt x="811" y="816"/>
                  </a:lnTo>
                  <a:lnTo>
                    <a:pt x="811" y="814"/>
                  </a:lnTo>
                  <a:lnTo>
                    <a:pt x="813" y="814"/>
                  </a:lnTo>
                  <a:lnTo>
                    <a:pt x="814" y="813"/>
                  </a:lnTo>
                  <a:lnTo>
                    <a:pt x="816" y="813"/>
                  </a:lnTo>
                  <a:lnTo>
                    <a:pt x="817" y="811"/>
                  </a:lnTo>
                  <a:lnTo>
                    <a:pt x="819" y="810"/>
                  </a:lnTo>
                  <a:lnTo>
                    <a:pt x="819" y="801"/>
                  </a:lnTo>
                  <a:lnTo>
                    <a:pt x="821" y="794"/>
                  </a:lnTo>
                  <a:lnTo>
                    <a:pt x="819" y="792"/>
                  </a:lnTo>
                  <a:lnTo>
                    <a:pt x="813" y="790"/>
                  </a:lnTo>
                  <a:lnTo>
                    <a:pt x="810" y="787"/>
                  </a:lnTo>
                  <a:lnTo>
                    <a:pt x="807" y="782"/>
                  </a:lnTo>
                  <a:lnTo>
                    <a:pt x="807" y="780"/>
                  </a:lnTo>
                  <a:lnTo>
                    <a:pt x="812" y="774"/>
                  </a:lnTo>
                  <a:lnTo>
                    <a:pt x="814" y="773"/>
                  </a:lnTo>
                  <a:lnTo>
                    <a:pt x="819" y="767"/>
                  </a:lnTo>
                  <a:lnTo>
                    <a:pt x="821" y="762"/>
                  </a:lnTo>
                  <a:lnTo>
                    <a:pt x="824" y="759"/>
                  </a:lnTo>
                  <a:lnTo>
                    <a:pt x="833" y="758"/>
                  </a:lnTo>
                  <a:lnTo>
                    <a:pt x="839" y="763"/>
                  </a:lnTo>
                  <a:lnTo>
                    <a:pt x="845" y="760"/>
                  </a:lnTo>
                  <a:lnTo>
                    <a:pt x="855" y="760"/>
                  </a:lnTo>
                  <a:lnTo>
                    <a:pt x="858" y="762"/>
                  </a:lnTo>
                  <a:lnTo>
                    <a:pt x="860" y="762"/>
                  </a:lnTo>
                  <a:lnTo>
                    <a:pt x="861" y="764"/>
                  </a:lnTo>
                  <a:lnTo>
                    <a:pt x="861" y="755"/>
                  </a:lnTo>
                  <a:lnTo>
                    <a:pt x="861" y="752"/>
                  </a:lnTo>
                  <a:lnTo>
                    <a:pt x="857" y="746"/>
                  </a:lnTo>
                  <a:lnTo>
                    <a:pt x="855" y="725"/>
                  </a:lnTo>
                  <a:lnTo>
                    <a:pt x="857" y="724"/>
                  </a:lnTo>
                  <a:lnTo>
                    <a:pt x="858" y="718"/>
                  </a:lnTo>
                  <a:lnTo>
                    <a:pt x="863" y="708"/>
                  </a:lnTo>
                  <a:lnTo>
                    <a:pt x="863" y="704"/>
                  </a:lnTo>
                  <a:lnTo>
                    <a:pt x="870" y="704"/>
                  </a:lnTo>
                  <a:lnTo>
                    <a:pt x="872" y="702"/>
                  </a:lnTo>
                  <a:lnTo>
                    <a:pt x="872" y="700"/>
                  </a:lnTo>
                  <a:lnTo>
                    <a:pt x="863" y="692"/>
                  </a:lnTo>
                  <a:lnTo>
                    <a:pt x="857" y="690"/>
                  </a:lnTo>
                  <a:lnTo>
                    <a:pt x="855" y="689"/>
                  </a:lnTo>
                  <a:lnTo>
                    <a:pt x="852" y="689"/>
                  </a:lnTo>
                  <a:lnTo>
                    <a:pt x="850" y="688"/>
                  </a:lnTo>
                  <a:lnTo>
                    <a:pt x="847" y="688"/>
                  </a:lnTo>
                  <a:lnTo>
                    <a:pt x="846" y="682"/>
                  </a:lnTo>
                  <a:lnTo>
                    <a:pt x="849" y="678"/>
                  </a:lnTo>
                  <a:lnTo>
                    <a:pt x="849" y="676"/>
                  </a:lnTo>
                  <a:lnTo>
                    <a:pt x="854" y="672"/>
                  </a:lnTo>
                  <a:lnTo>
                    <a:pt x="860" y="659"/>
                  </a:lnTo>
                  <a:lnTo>
                    <a:pt x="855" y="653"/>
                  </a:lnTo>
                  <a:lnTo>
                    <a:pt x="854" y="646"/>
                  </a:lnTo>
                  <a:lnTo>
                    <a:pt x="857" y="643"/>
                  </a:lnTo>
                  <a:lnTo>
                    <a:pt x="860" y="640"/>
                  </a:lnTo>
                  <a:lnTo>
                    <a:pt x="885" y="638"/>
                  </a:lnTo>
                  <a:lnTo>
                    <a:pt x="894" y="645"/>
                  </a:lnTo>
                  <a:lnTo>
                    <a:pt x="899" y="648"/>
                  </a:lnTo>
                  <a:lnTo>
                    <a:pt x="905" y="654"/>
                  </a:lnTo>
                  <a:lnTo>
                    <a:pt x="908" y="654"/>
                  </a:lnTo>
                  <a:lnTo>
                    <a:pt x="909" y="653"/>
                  </a:lnTo>
                  <a:lnTo>
                    <a:pt x="916" y="652"/>
                  </a:lnTo>
                  <a:lnTo>
                    <a:pt x="917" y="651"/>
                  </a:lnTo>
                  <a:lnTo>
                    <a:pt x="932" y="650"/>
                  </a:lnTo>
                  <a:lnTo>
                    <a:pt x="933" y="649"/>
                  </a:lnTo>
                  <a:lnTo>
                    <a:pt x="944" y="649"/>
                  </a:lnTo>
                  <a:lnTo>
                    <a:pt x="946" y="647"/>
                  </a:lnTo>
                  <a:lnTo>
                    <a:pt x="946" y="642"/>
                  </a:lnTo>
                  <a:lnTo>
                    <a:pt x="936" y="627"/>
                  </a:lnTo>
                  <a:lnTo>
                    <a:pt x="943" y="624"/>
                  </a:lnTo>
                  <a:lnTo>
                    <a:pt x="946" y="624"/>
                  </a:lnTo>
                  <a:lnTo>
                    <a:pt x="947" y="626"/>
                  </a:lnTo>
                  <a:lnTo>
                    <a:pt x="959" y="625"/>
                  </a:lnTo>
                  <a:lnTo>
                    <a:pt x="960" y="624"/>
                  </a:lnTo>
                  <a:lnTo>
                    <a:pt x="969" y="623"/>
                  </a:lnTo>
                  <a:lnTo>
                    <a:pt x="970" y="622"/>
                  </a:lnTo>
                  <a:lnTo>
                    <a:pt x="993" y="621"/>
                  </a:lnTo>
                  <a:lnTo>
                    <a:pt x="999" y="616"/>
                  </a:lnTo>
                  <a:lnTo>
                    <a:pt x="998" y="607"/>
                  </a:lnTo>
                  <a:lnTo>
                    <a:pt x="995" y="602"/>
                  </a:lnTo>
                  <a:lnTo>
                    <a:pt x="995" y="598"/>
                  </a:lnTo>
                  <a:lnTo>
                    <a:pt x="992" y="593"/>
                  </a:lnTo>
                  <a:lnTo>
                    <a:pt x="992" y="588"/>
                  </a:lnTo>
                  <a:lnTo>
                    <a:pt x="990" y="588"/>
                  </a:lnTo>
                  <a:lnTo>
                    <a:pt x="990" y="574"/>
                  </a:lnTo>
                  <a:lnTo>
                    <a:pt x="992" y="571"/>
                  </a:lnTo>
                  <a:lnTo>
                    <a:pt x="994" y="571"/>
                  </a:lnTo>
                  <a:lnTo>
                    <a:pt x="996" y="568"/>
                  </a:lnTo>
                  <a:lnTo>
                    <a:pt x="1000" y="565"/>
                  </a:lnTo>
                  <a:lnTo>
                    <a:pt x="1000" y="563"/>
                  </a:lnTo>
                  <a:lnTo>
                    <a:pt x="1001" y="561"/>
                  </a:lnTo>
                  <a:lnTo>
                    <a:pt x="1000" y="544"/>
                  </a:lnTo>
                  <a:lnTo>
                    <a:pt x="1001" y="542"/>
                  </a:lnTo>
                  <a:lnTo>
                    <a:pt x="1001" y="532"/>
                  </a:lnTo>
                  <a:lnTo>
                    <a:pt x="997" y="529"/>
                  </a:lnTo>
                  <a:lnTo>
                    <a:pt x="993" y="529"/>
                  </a:lnTo>
                  <a:lnTo>
                    <a:pt x="989" y="527"/>
                  </a:lnTo>
                  <a:lnTo>
                    <a:pt x="984" y="526"/>
                  </a:lnTo>
                  <a:lnTo>
                    <a:pt x="977" y="521"/>
                  </a:lnTo>
                  <a:lnTo>
                    <a:pt x="973" y="520"/>
                  </a:lnTo>
                  <a:lnTo>
                    <a:pt x="968" y="516"/>
                  </a:lnTo>
                  <a:lnTo>
                    <a:pt x="966" y="516"/>
                  </a:lnTo>
                  <a:lnTo>
                    <a:pt x="964" y="515"/>
                  </a:lnTo>
                  <a:lnTo>
                    <a:pt x="959" y="514"/>
                  </a:lnTo>
                  <a:lnTo>
                    <a:pt x="945" y="505"/>
                  </a:lnTo>
                  <a:lnTo>
                    <a:pt x="943" y="502"/>
                  </a:lnTo>
                  <a:lnTo>
                    <a:pt x="940" y="503"/>
                  </a:lnTo>
                  <a:lnTo>
                    <a:pt x="937" y="500"/>
                  </a:lnTo>
                  <a:lnTo>
                    <a:pt x="934" y="500"/>
                  </a:lnTo>
                  <a:lnTo>
                    <a:pt x="932" y="498"/>
                  </a:lnTo>
                  <a:lnTo>
                    <a:pt x="931" y="499"/>
                  </a:lnTo>
                  <a:lnTo>
                    <a:pt x="930" y="498"/>
                  </a:lnTo>
                  <a:lnTo>
                    <a:pt x="922" y="497"/>
                  </a:lnTo>
                  <a:lnTo>
                    <a:pt x="921" y="496"/>
                  </a:lnTo>
                  <a:lnTo>
                    <a:pt x="919" y="496"/>
                  </a:lnTo>
                  <a:lnTo>
                    <a:pt x="915" y="493"/>
                  </a:lnTo>
                  <a:lnTo>
                    <a:pt x="908" y="490"/>
                  </a:lnTo>
                  <a:lnTo>
                    <a:pt x="907" y="481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37"/>
            <p:cNvSpPr/>
            <p:nvPr/>
          </p:nvSpPr>
          <p:spPr>
            <a:xfrm>
              <a:off x="3677374" y="649399"/>
              <a:ext cx="2859088" cy="2659062"/>
            </a:xfrm>
            <a:custGeom>
              <a:rect b="b" l="l" r="r" t="t"/>
              <a:pathLst>
                <a:path extrusionOk="0" h="1394" w="1562">
                  <a:moveTo>
                    <a:pt x="404" y="1394"/>
                  </a:moveTo>
                  <a:lnTo>
                    <a:pt x="398" y="1388"/>
                  </a:lnTo>
                  <a:lnTo>
                    <a:pt x="398" y="1386"/>
                  </a:lnTo>
                  <a:lnTo>
                    <a:pt x="393" y="1383"/>
                  </a:lnTo>
                  <a:lnTo>
                    <a:pt x="393" y="1381"/>
                  </a:lnTo>
                  <a:lnTo>
                    <a:pt x="380" y="1372"/>
                  </a:lnTo>
                  <a:lnTo>
                    <a:pt x="377" y="1371"/>
                  </a:lnTo>
                  <a:lnTo>
                    <a:pt x="375" y="1369"/>
                  </a:lnTo>
                  <a:lnTo>
                    <a:pt x="373" y="1369"/>
                  </a:lnTo>
                  <a:lnTo>
                    <a:pt x="364" y="1361"/>
                  </a:lnTo>
                  <a:lnTo>
                    <a:pt x="362" y="1361"/>
                  </a:lnTo>
                  <a:lnTo>
                    <a:pt x="361" y="1357"/>
                  </a:lnTo>
                  <a:lnTo>
                    <a:pt x="362" y="1356"/>
                  </a:lnTo>
                  <a:lnTo>
                    <a:pt x="362" y="1349"/>
                  </a:lnTo>
                  <a:lnTo>
                    <a:pt x="363" y="1345"/>
                  </a:lnTo>
                  <a:lnTo>
                    <a:pt x="366" y="1343"/>
                  </a:lnTo>
                  <a:lnTo>
                    <a:pt x="366" y="1341"/>
                  </a:lnTo>
                  <a:lnTo>
                    <a:pt x="368" y="1338"/>
                  </a:lnTo>
                  <a:lnTo>
                    <a:pt x="368" y="1337"/>
                  </a:lnTo>
                  <a:lnTo>
                    <a:pt x="371" y="1334"/>
                  </a:lnTo>
                  <a:lnTo>
                    <a:pt x="372" y="1328"/>
                  </a:lnTo>
                  <a:lnTo>
                    <a:pt x="370" y="1327"/>
                  </a:lnTo>
                  <a:lnTo>
                    <a:pt x="370" y="1322"/>
                  </a:lnTo>
                  <a:lnTo>
                    <a:pt x="369" y="1322"/>
                  </a:lnTo>
                  <a:lnTo>
                    <a:pt x="368" y="1317"/>
                  </a:lnTo>
                  <a:lnTo>
                    <a:pt x="374" y="1314"/>
                  </a:lnTo>
                  <a:lnTo>
                    <a:pt x="376" y="1314"/>
                  </a:lnTo>
                  <a:lnTo>
                    <a:pt x="377" y="1313"/>
                  </a:lnTo>
                  <a:lnTo>
                    <a:pt x="381" y="1313"/>
                  </a:lnTo>
                  <a:lnTo>
                    <a:pt x="387" y="1309"/>
                  </a:lnTo>
                  <a:lnTo>
                    <a:pt x="389" y="1309"/>
                  </a:lnTo>
                  <a:lnTo>
                    <a:pt x="391" y="1307"/>
                  </a:lnTo>
                  <a:lnTo>
                    <a:pt x="392" y="1307"/>
                  </a:lnTo>
                  <a:lnTo>
                    <a:pt x="396" y="1300"/>
                  </a:lnTo>
                  <a:lnTo>
                    <a:pt x="400" y="1295"/>
                  </a:lnTo>
                  <a:lnTo>
                    <a:pt x="403" y="1290"/>
                  </a:lnTo>
                  <a:lnTo>
                    <a:pt x="405" y="1288"/>
                  </a:lnTo>
                  <a:lnTo>
                    <a:pt x="404" y="1286"/>
                  </a:lnTo>
                  <a:lnTo>
                    <a:pt x="408" y="1283"/>
                  </a:lnTo>
                  <a:lnTo>
                    <a:pt x="409" y="1279"/>
                  </a:lnTo>
                  <a:lnTo>
                    <a:pt x="416" y="1266"/>
                  </a:lnTo>
                  <a:lnTo>
                    <a:pt x="407" y="1253"/>
                  </a:lnTo>
                  <a:lnTo>
                    <a:pt x="407" y="1240"/>
                  </a:lnTo>
                  <a:lnTo>
                    <a:pt x="402" y="1235"/>
                  </a:lnTo>
                  <a:lnTo>
                    <a:pt x="388" y="1236"/>
                  </a:lnTo>
                  <a:lnTo>
                    <a:pt x="387" y="1237"/>
                  </a:lnTo>
                  <a:lnTo>
                    <a:pt x="380" y="1238"/>
                  </a:lnTo>
                  <a:lnTo>
                    <a:pt x="376" y="1241"/>
                  </a:lnTo>
                  <a:lnTo>
                    <a:pt x="374" y="1241"/>
                  </a:lnTo>
                  <a:lnTo>
                    <a:pt x="374" y="1242"/>
                  </a:lnTo>
                  <a:lnTo>
                    <a:pt x="370" y="1244"/>
                  </a:lnTo>
                  <a:lnTo>
                    <a:pt x="367" y="1247"/>
                  </a:lnTo>
                  <a:lnTo>
                    <a:pt x="358" y="1251"/>
                  </a:lnTo>
                  <a:lnTo>
                    <a:pt x="356" y="1254"/>
                  </a:lnTo>
                  <a:lnTo>
                    <a:pt x="347" y="1259"/>
                  </a:lnTo>
                  <a:lnTo>
                    <a:pt x="345" y="1259"/>
                  </a:lnTo>
                  <a:lnTo>
                    <a:pt x="342" y="1262"/>
                  </a:lnTo>
                  <a:lnTo>
                    <a:pt x="339" y="1261"/>
                  </a:lnTo>
                  <a:lnTo>
                    <a:pt x="338" y="1264"/>
                  </a:lnTo>
                  <a:lnTo>
                    <a:pt x="336" y="1263"/>
                  </a:lnTo>
                  <a:lnTo>
                    <a:pt x="334" y="1264"/>
                  </a:lnTo>
                  <a:lnTo>
                    <a:pt x="331" y="1264"/>
                  </a:lnTo>
                  <a:lnTo>
                    <a:pt x="328" y="1261"/>
                  </a:lnTo>
                  <a:lnTo>
                    <a:pt x="324" y="1260"/>
                  </a:lnTo>
                  <a:lnTo>
                    <a:pt x="319" y="1261"/>
                  </a:lnTo>
                  <a:lnTo>
                    <a:pt x="317" y="1259"/>
                  </a:lnTo>
                  <a:lnTo>
                    <a:pt x="312" y="1259"/>
                  </a:lnTo>
                  <a:lnTo>
                    <a:pt x="306" y="1251"/>
                  </a:lnTo>
                  <a:lnTo>
                    <a:pt x="301" y="1252"/>
                  </a:lnTo>
                  <a:lnTo>
                    <a:pt x="299" y="1253"/>
                  </a:lnTo>
                  <a:lnTo>
                    <a:pt x="299" y="1255"/>
                  </a:lnTo>
                  <a:lnTo>
                    <a:pt x="297" y="1257"/>
                  </a:lnTo>
                  <a:lnTo>
                    <a:pt x="282" y="1259"/>
                  </a:lnTo>
                  <a:lnTo>
                    <a:pt x="280" y="1260"/>
                  </a:lnTo>
                  <a:lnTo>
                    <a:pt x="266" y="1261"/>
                  </a:lnTo>
                  <a:lnTo>
                    <a:pt x="270" y="1270"/>
                  </a:lnTo>
                  <a:lnTo>
                    <a:pt x="274" y="1273"/>
                  </a:lnTo>
                  <a:lnTo>
                    <a:pt x="276" y="1273"/>
                  </a:lnTo>
                  <a:lnTo>
                    <a:pt x="281" y="1275"/>
                  </a:lnTo>
                  <a:lnTo>
                    <a:pt x="282" y="1277"/>
                  </a:lnTo>
                  <a:lnTo>
                    <a:pt x="281" y="1279"/>
                  </a:lnTo>
                  <a:lnTo>
                    <a:pt x="268" y="1296"/>
                  </a:lnTo>
                  <a:lnTo>
                    <a:pt x="253" y="1296"/>
                  </a:lnTo>
                  <a:lnTo>
                    <a:pt x="249" y="1291"/>
                  </a:lnTo>
                  <a:lnTo>
                    <a:pt x="236" y="1286"/>
                  </a:lnTo>
                  <a:lnTo>
                    <a:pt x="223" y="1271"/>
                  </a:lnTo>
                  <a:lnTo>
                    <a:pt x="212" y="1270"/>
                  </a:lnTo>
                  <a:lnTo>
                    <a:pt x="205" y="1265"/>
                  </a:lnTo>
                  <a:lnTo>
                    <a:pt x="208" y="1261"/>
                  </a:lnTo>
                  <a:lnTo>
                    <a:pt x="206" y="1237"/>
                  </a:lnTo>
                  <a:lnTo>
                    <a:pt x="202" y="1235"/>
                  </a:lnTo>
                  <a:lnTo>
                    <a:pt x="190" y="1235"/>
                  </a:lnTo>
                  <a:lnTo>
                    <a:pt x="186" y="1233"/>
                  </a:lnTo>
                  <a:lnTo>
                    <a:pt x="185" y="1229"/>
                  </a:lnTo>
                  <a:lnTo>
                    <a:pt x="186" y="1226"/>
                  </a:lnTo>
                  <a:lnTo>
                    <a:pt x="184" y="1224"/>
                  </a:lnTo>
                  <a:lnTo>
                    <a:pt x="176" y="1224"/>
                  </a:lnTo>
                  <a:lnTo>
                    <a:pt x="174" y="1214"/>
                  </a:lnTo>
                  <a:lnTo>
                    <a:pt x="171" y="1210"/>
                  </a:lnTo>
                  <a:lnTo>
                    <a:pt x="163" y="1209"/>
                  </a:lnTo>
                  <a:lnTo>
                    <a:pt x="150" y="1199"/>
                  </a:lnTo>
                  <a:lnTo>
                    <a:pt x="149" y="1199"/>
                  </a:lnTo>
                  <a:lnTo>
                    <a:pt x="143" y="1195"/>
                  </a:lnTo>
                  <a:lnTo>
                    <a:pt x="139" y="1195"/>
                  </a:lnTo>
                  <a:lnTo>
                    <a:pt x="137" y="1194"/>
                  </a:lnTo>
                  <a:lnTo>
                    <a:pt x="129" y="1193"/>
                  </a:lnTo>
                  <a:lnTo>
                    <a:pt x="126" y="1190"/>
                  </a:lnTo>
                  <a:lnTo>
                    <a:pt x="130" y="1186"/>
                  </a:lnTo>
                  <a:lnTo>
                    <a:pt x="132" y="1186"/>
                  </a:lnTo>
                  <a:lnTo>
                    <a:pt x="134" y="1184"/>
                  </a:lnTo>
                  <a:lnTo>
                    <a:pt x="134" y="1182"/>
                  </a:lnTo>
                  <a:lnTo>
                    <a:pt x="144" y="1171"/>
                  </a:lnTo>
                  <a:lnTo>
                    <a:pt x="147" y="1170"/>
                  </a:lnTo>
                  <a:lnTo>
                    <a:pt x="156" y="1159"/>
                  </a:lnTo>
                  <a:lnTo>
                    <a:pt x="159" y="1158"/>
                  </a:lnTo>
                  <a:lnTo>
                    <a:pt x="169" y="1145"/>
                  </a:lnTo>
                  <a:lnTo>
                    <a:pt x="169" y="1143"/>
                  </a:lnTo>
                  <a:lnTo>
                    <a:pt x="172" y="1141"/>
                  </a:lnTo>
                  <a:lnTo>
                    <a:pt x="172" y="1139"/>
                  </a:lnTo>
                  <a:lnTo>
                    <a:pt x="175" y="1133"/>
                  </a:lnTo>
                  <a:lnTo>
                    <a:pt x="174" y="1128"/>
                  </a:lnTo>
                  <a:lnTo>
                    <a:pt x="172" y="1127"/>
                  </a:lnTo>
                  <a:lnTo>
                    <a:pt x="168" y="1118"/>
                  </a:lnTo>
                  <a:lnTo>
                    <a:pt x="164" y="1115"/>
                  </a:lnTo>
                  <a:lnTo>
                    <a:pt x="151" y="1109"/>
                  </a:lnTo>
                  <a:lnTo>
                    <a:pt x="130" y="1110"/>
                  </a:lnTo>
                  <a:lnTo>
                    <a:pt x="128" y="1112"/>
                  </a:lnTo>
                  <a:lnTo>
                    <a:pt x="110" y="1113"/>
                  </a:lnTo>
                  <a:lnTo>
                    <a:pt x="102" y="1116"/>
                  </a:lnTo>
                  <a:lnTo>
                    <a:pt x="98" y="1116"/>
                  </a:lnTo>
                  <a:lnTo>
                    <a:pt x="89" y="1122"/>
                  </a:lnTo>
                  <a:lnTo>
                    <a:pt x="85" y="1128"/>
                  </a:lnTo>
                  <a:lnTo>
                    <a:pt x="83" y="1128"/>
                  </a:lnTo>
                  <a:lnTo>
                    <a:pt x="78" y="1133"/>
                  </a:lnTo>
                  <a:lnTo>
                    <a:pt x="75" y="1135"/>
                  </a:lnTo>
                  <a:lnTo>
                    <a:pt x="72" y="1138"/>
                  </a:lnTo>
                  <a:lnTo>
                    <a:pt x="66" y="1138"/>
                  </a:lnTo>
                  <a:lnTo>
                    <a:pt x="65" y="1137"/>
                  </a:lnTo>
                  <a:lnTo>
                    <a:pt x="61" y="1137"/>
                  </a:lnTo>
                  <a:lnTo>
                    <a:pt x="60" y="1136"/>
                  </a:lnTo>
                  <a:lnTo>
                    <a:pt x="56" y="1136"/>
                  </a:lnTo>
                  <a:lnTo>
                    <a:pt x="54" y="1135"/>
                  </a:lnTo>
                  <a:lnTo>
                    <a:pt x="54" y="1130"/>
                  </a:lnTo>
                  <a:lnTo>
                    <a:pt x="55" y="1128"/>
                  </a:lnTo>
                  <a:lnTo>
                    <a:pt x="55" y="1126"/>
                  </a:lnTo>
                  <a:lnTo>
                    <a:pt x="56" y="1124"/>
                  </a:lnTo>
                  <a:lnTo>
                    <a:pt x="56" y="1120"/>
                  </a:lnTo>
                  <a:lnTo>
                    <a:pt x="57" y="1118"/>
                  </a:lnTo>
                  <a:lnTo>
                    <a:pt x="57" y="1110"/>
                  </a:lnTo>
                  <a:lnTo>
                    <a:pt x="50" y="1101"/>
                  </a:lnTo>
                  <a:lnTo>
                    <a:pt x="42" y="1094"/>
                  </a:lnTo>
                  <a:lnTo>
                    <a:pt x="42" y="1092"/>
                  </a:lnTo>
                  <a:lnTo>
                    <a:pt x="34" y="1083"/>
                  </a:lnTo>
                  <a:lnTo>
                    <a:pt x="34" y="1082"/>
                  </a:lnTo>
                  <a:lnTo>
                    <a:pt x="25" y="1073"/>
                  </a:lnTo>
                  <a:lnTo>
                    <a:pt x="25" y="1070"/>
                  </a:lnTo>
                  <a:lnTo>
                    <a:pt x="17" y="1062"/>
                  </a:lnTo>
                  <a:lnTo>
                    <a:pt x="16" y="1059"/>
                  </a:lnTo>
                  <a:lnTo>
                    <a:pt x="32" y="1042"/>
                  </a:lnTo>
                  <a:lnTo>
                    <a:pt x="30" y="1035"/>
                  </a:lnTo>
                  <a:lnTo>
                    <a:pt x="29" y="1035"/>
                  </a:lnTo>
                  <a:lnTo>
                    <a:pt x="28" y="1032"/>
                  </a:lnTo>
                  <a:lnTo>
                    <a:pt x="27" y="1030"/>
                  </a:lnTo>
                  <a:lnTo>
                    <a:pt x="27" y="1026"/>
                  </a:lnTo>
                  <a:lnTo>
                    <a:pt x="25" y="1025"/>
                  </a:lnTo>
                  <a:lnTo>
                    <a:pt x="22" y="1014"/>
                  </a:lnTo>
                  <a:lnTo>
                    <a:pt x="21" y="1013"/>
                  </a:lnTo>
                  <a:lnTo>
                    <a:pt x="21" y="1010"/>
                  </a:lnTo>
                  <a:lnTo>
                    <a:pt x="19" y="1009"/>
                  </a:lnTo>
                  <a:lnTo>
                    <a:pt x="19" y="1005"/>
                  </a:lnTo>
                  <a:lnTo>
                    <a:pt x="18" y="1004"/>
                  </a:lnTo>
                  <a:lnTo>
                    <a:pt x="14" y="993"/>
                  </a:lnTo>
                  <a:lnTo>
                    <a:pt x="13" y="992"/>
                  </a:lnTo>
                  <a:lnTo>
                    <a:pt x="13" y="989"/>
                  </a:lnTo>
                  <a:lnTo>
                    <a:pt x="11" y="988"/>
                  </a:lnTo>
                  <a:lnTo>
                    <a:pt x="11" y="984"/>
                  </a:lnTo>
                  <a:lnTo>
                    <a:pt x="8" y="979"/>
                  </a:lnTo>
                  <a:lnTo>
                    <a:pt x="8" y="975"/>
                  </a:lnTo>
                  <a:lnTo>
                    <a:pt x="7" y="975"/>
                  </a:lnTo>
                  <a:lnTo>
                    <a:pt x="5" y="968"/>
                  </a:lnTo>
                  <a:lnTo>
                    <a:pt x="3" y="967"/>
                  </a:lnTo>
                  <a:lnTo>
                    <a:pt x="2" y="959"/>
                  </a:lnTo>
                  <a:lnTo>
                    <a:pt x="0" y="957"/>
                  </a:lnTo>
                  <a:lnTo>
                    <a:pt x="2" y="946"/>
                  </a:lnTo>
                  <a:lnTo>
                    <a:pt x="11" y="948"/>
                  </a:lnTo>
                  <a:lnTo>
                    <a:pt x="27" y="952"/>
                  </a:lnTo>
                  <a:lnTo>
                    <a:pt x="45" y="958"/>
                  </a:lnTo>
                  <a:lnTo>
                    <a:pt x="58" y="961"/>
                  </a:lnTo>
                  <a:lnTo>
                    <a:pt x="71" y="964"/>
                  </a:lnTo>
                  <a:lnTo>
                    <a:pt x="72" y="964"/>
                  </a:lnTo>
                  <a:lnTo>
                    <a:pt x="73" y="964"/>
                  </a:lnTo>
                  <a:lnTo>
                    <a:pt x="74" y="964"/>
                  </a:lnTo>
                  <a:lnTo>
                    <a:pt x="75" y="964"/>
                  </a:lnTo>
                  <a:lnTo>
                    <a:pt x="89" y="965"/>
                  </a:lnTo>
                  <a:lnTo>
                    <a:pt x="113" y="968"/>
                  </a:lnTo>
                  <a:lnTo>
                    <a:pt x="142" y="972"/>
                  </a:lnTo>
                  <a:lnTo>
                    <a:pt x="144" y="972"/>
                  </a:lnTo>
                  <a:lnTo>
                    <a:pt x="145" y="972"/>
                  </a:lnTo>
                  <a:lnTo>
                    <a:pt x="146" y="972"/>
                  </a:lnTo>
                  <a:lnTo>
                    <a:pt x="148" y="972"/>
                  </a:lnTo>
                  <a:lnTo>
                    <a:pt x="150" y="972"/>
                  </a:lnTo>
                  <a:lnTo>
                    <a:pt x="152" y="972"/>
                  </a:lnTo>
                  <a:lnTo>
                    <a:pt x="155" y="972"/>
                  </a:lnTo>
                  <a:lnTo>
                    <a:pt x="159" y="971"/>
                  </a:lnTo>
                  <a:lnTo>
                    <a:pt x="164" y="971"/>
                  </a:lnTo>
                  <a:lnTo>
                    <a:pt x="170" y="971"/>
                  </a:lnTo>
                  <a:lnTo>
                    <a:pt x="177" y="970"/>
                  </a:lnTo>
                  <a:lnTo>
                    <a:pt x="184" y="970"/>
                  </a:lnTo>
                  <a:lnTo>
                    <a:pt x="191" y="969"/>
                  </a:lnTo>
                  <a:lnTo>
                    <a:pt x="197" y="969"/>
                  </a:lnTo>
                  <a:lnTo>
                    <a:pt x="204" y="969"/>
                  </a:lnTo>
                  <a:lnTo>
                    <a:pt x="210" y="969"/>
                  </a:lnTo>
                  <a:lnTo>
                    <a:pt x="214" y="969"/>
                  </a:lnTo>
                  <a:lnTo>
                    <a:pt x="218" y="969"/>
                  </a:lnTo>
                  <a:lnTo>
                    <a:pt x="221" y="969"/>
                  </a:lnTo>
                  <a:lnTo>
                    <a:pt x="224" y="969"/>
                  </a:lnTo>
                  <a:lnTo>
                    <a:pt x="226" y="969"/>
                  </a:lnTo>
                  <a:lnTo>
                    <a:pt x="227" y="970"/>
                  </a:lnTo>
                  <a:lnTo>
                    <a:pt x="228" y="970"/>
                  </a:lnTo>
                  <a:lnTo>
                    <a:pt x="229" y="970"/>
                  </a:lnTo>
                  <a:lnTo>
                    <a:pt x="230" y="970"/>
                  </a:lnTo>
                  <a:lnTo>
                    <a:pt x="232" y="971"/>
                  </a:lnTo>
                  <a:lnTo>
                    <a:pt x="234" y="972"/>
                  </a:lnTo>
                  <a:lnTo>
                    <a:pt x="235" y="972"/>
                  </a:lnTo>
                  <a:lnTo>
                    <a:pt x="236" y="973"/>
                  </a:lnTo>
                  <a:lnTo>
                    <a:pt x="237" y="974"/>
                  </a:lnTo>
                  <a:lnTo>
                    <a:pt x="238" y="974"/>
                  </a:lnTo>
                  <a:lnTo>
                    <a:pt x="239" y="974"/>
                  </a:lnTo>
                  <a:lnTo>
                    <a:pt x="239" y="975"/>
                  </a:lnTo>
                  <a:lnTo>
                    <a:pt x="240" y="975"/>
                  </a:lnTo>
                  <a:lnTo>
                    <a:pt x="241" y="975"/>
                  </a:lnTo>
                  <a:lnTo>
                    <a:pt x="242" y="975"/>
                  </a:lnTo>
                  <a:lnTo>
                    <a:pt x="243" y="976"/>
                  </a:lnTo>
                  <a:lnTo>
                    <a:pt x="244" y="976"/>
                  </a:lnTo>
                  <a:lnTo>
                    <a:pt x="245" y="976"/>
                  </a:lnTo>
                  <a:lnTo>
                    <a:pt x="246" y="976"/>
                  </a:lnTo>
                  <a:lnTo>
                    <a:pt x="259" y="980"/>
                  </a:lnTo>
                  <a:lnTo>
                    <a:pt x="260" y="980"/>
                  </a:lnTo>
                  <a:lnTo>
                    <a:pt x="261" y="981"/>
                  </a:lnTo>
                  <a:lnTo>
                    <a:pt x="262" y="981"/>
                  </a:lnTo>
                  <a:lnTo>
                    <a:pt x="263" y="981"/>
                  </a:lnTo>
                  <a:lnTo>
                    <a:pt x="269" y="983"/>
                  </a:lnTo>
                  <a:lnTo>
                    <a:pt x="270" y="983"/>
                  </a:lnTo>
                  <a:lnTo>
                    <a:pt x="271" y="983"/>
                  </a:lnTo>
                  <a:lnTo>
                    <a:pt x="272" y="983"/>
                  </a:lnTo>
                  <a:lnTo>
                    <a:pt x="273" y="984"/>
                  </a:lnTo>
                  <a:lnTo>
                    <a:pt x="274" y="984"/>
                  </a:lnTo>
                  <a:lnTo>
                    <a:pt x="275" y="984"/>
                  </a:lnTo>
                  <a:lnTo>
                    <a:pt x="275" y="985"/>
                  </a:lnTo>
                  <a:lnTo>
                    <a:pt x="276" y="985"/>
                  </a:lnTo>
                  <a:lnTo>
                    <a:pt x="277" y="986"/>
                  </a:lnTo>
                  <a:lnTo>
                    <a:pt x="278" y="987"/>
                  </a:lnTo>
                  <a:lnTo>
                    <a:pt x="279" y="987"/>
                  </a:lnTo>
                  <a:lnTo>
                    <a:pt x="280" y="988"/>
                  </a:lnTo>
                  <a:lnTo>
                    <a:pt x="281" y="988"/>
                  </a:lnTo>
                  <a:lnTo>
                    <a:pt x="282" y="989"/>
                  </a:lnTo>
                  <a:lnTo>
                    <a:pt x="283" y="989"/>
                  </a:lnTo>
                  <a:lnTo>
                    <a:pt x="284" y="990"/>
                  </a:lnTo>
                  <a:lnTo>
                    <a:pt x="285" y="990"/>
                  </a:lnTo>
                  <a:lnTo>
                    <a:pt x="287" y="991"/>
                  </a:lnTo>
                  <a:lnTo>
                    <a:pt x="294" y="1004"/>
                  </a:lnTo>
                  <a:lnTo>
                    <a:pt x="299" y="1011"/>
                  </a:lnTo>
                  <a:lnTo>
                    <a:pt x="299" y="1012"/>
                  </a:lnTo>
                  <a:lnTo>
                    <a:pt x="299" y="1013"/>
                  </a:lnTo>
                  <a:lnTo>
                    <a:pt x="300" y="1013"/>
                  </a:lnTo>
                  <a:lnTo>
                    <a:pt x="301" y="1013"/>
                  </a:lnTo>
                  <a:lnTo>
                    <a:pt x="302" y="1013"/>
                  </a:lnTo>
                  <a:lnTo>
                    <a:pt x="303" y="1014"/>
                  </a:lnTo>
                  <a:lnTo>
                    <a:pt x="307" y="1014"/>
                  </a:lnTo>
                  <a:lnTo>
                    <a:pt x="309" y="1014"/>
                  </a:lnTo>
                  <a:lnTo>
                    <a:pt x="312" y="1015"/>
                  </a:lnTo>
                  <a:lnTo>
                    <a:pt x="314" y="1015"/>
                  </a:lnTo>
                  <a:lnTo>
                    <a:pt x="316" y="1016"/>
                  </a:lnTo>
                  <a:lnTo>
                    <a:pt x="319" y="1016"/>
                  </a:lnTo>
                  <a:lnTo>
                    <a:pt x="321" y="1016"/>
                  </a:lnTo>
                  <a:lnTo>
                    <a:pt x="323" y="1016"/>
                  </a:lnTo>
                  <a:lnTo>
                    <a:pt x="324" y="1017"/>
                  </a:lnTo>
                  <a:lnTo>
                    <a:pt x="326" y="1017"/>
                  </a:lnTo>
                  <a:lnTo>
                    <a:pt x="327" y="1017"/>
                  </a:lnTo>
                  <a:lnTo>
                    <a:pt x="328" y="1017"/>
                  </a:lnTo>
                  <a:lnTo>
                    <a:pt x="329" y="1017"/>
                  </a:lnTo>
                  <a:lnTo>
                    <a:pt x="330" y="1017"/>
                  </a:lnTo>
                  <a:lnTo>
                    <a:pt x="331" y="1017"/>
                  </a:lnTo>
                  <a:lnTo>
                    <a:pt x="335" y="1019"/>
                  </a:lnTo>
                  <a:lnTo>
                    <a:pt x="336" y="1020"/>
                  </a:lnTo>
                  <a:lnTo>
                    <a:pt x="337" y="1021"/>
                  </a:lnTo>
                  <a:lnTo>
                    <a:pt x="338" y="1021"/>
                  </a:lnTo>
                  <a:lnTo>
                    <a:pt x="340" y="1022"/>
                  </a:lnTo>
                  <a:lnTo>
                    <a:pt x="341" y="1023"/>
                  </a:lnTo>
                  <a:lnTo>
                    <a:pt x="342" y="1024"/>
                  </a:lnTo>
                  <a:lnTo>
                    <a:pt x="344" y="1024"/>
                  </a:lnTo>
                  <a:lnTo>
                    <a:pt x="345" y="1025"/>
                  </a:lnTo>
                  <a:lnTo>
                    <a:pt x="346" y="1026"/>
                  </a:lnTo>
                  <a:lnTo>
                    <a:pt x="347" y="1026"/>
                  </a:lnTo>
                  <a:lnTo>
                    <a:pt x="348" y="1026"/>
                  </a:lnTo>
                  <a:lnTo>
                    <a:pt x="349" y="1027"/>
                  </a:lnTo>
                  <a:lnTo>
                    <a:pt x="350" y="1027"/>
                  </a:lnTo>
                  <a:lnTo>
                    <a:pt x="351" y="1028"/>
                  </a:lnTo>
                  <a:lnTo>
                    <a:pt x="352" y="1028"/>
                  </a:lnTo>
                  <a:lnTo>
                    <a:pt x="352" y="1029"/>
                  </a:lnTo>
                  <a:lnTo>
                    <a:pt x="364" y="1034"/>
                  </a:lnTo>
                  <a:lnTo>
                    <a:pt x="365" y="1035"/>
                  </a:lnTo>
                  <a:lnTo>
                    <a:pt x="366" y="1035"/>
                  </a:lnTo>
                  <a:lnTo>
                    <a:pt x="367" y="1036"/>
                  </a:lnTo>
                  <a:lnTo>
                    <a:pt x="368" y="1036"/>
                  </a:lnTo>
                  <a:lnTo>
                    <a:pt x="378" y="1042"/>
                  </a:lnTo>
                  <a:lnTo>
                    <a:pt x="381" y="1043"/>
                  </a:lnTo>
                  <a:lnTo>
                    <a:pt x="382" y="1044"/>
                  </a:lnTo>
                  <a:lnTo>
                    <a:pt x="384" y="1045"/>
                  </a:lnTo>
                  <a:lnTo>
                    <a:pt x="385" y="1045"/>
                  </a:lnTo>
                  <a:lnTo>
                    <a:pt x="387" y="1046"/>
                  </a:lnTo>
                  <a:lnTo>
                    <a:pt x="389" y="1047"/>
                  </a:lnTo>
                  <a:lnTo>
                    <a:pt x="391" y="1047"/>
                  </a:lnTo>
                  <a:lnTo>
                    <a:pt x="393" y="1048"/>
                  </a:lnTo>
                  <a:lnTo>
                    <a:pt x="394" y="1049"/>
                  </a:lnTo>
                  <a:lnTo>
                    <a:pt x="396" y="1049"/>
                  </a:lnTo>
                  <a:lnTo>
                    <a:pt x="398" y="1049"/>
                  </a:lnTo>
                  <a:lnTo>
                    <a:pt x="399" y="1049"/>
                  </a:lnTo>
                  <a:lnTo>
                    <a:pt x="401" y="1049"/>
                  </a:lnTo>
                  <a:lnTo>
                    <a:pt x="402" y="1049"/>
                  </a:lnTo>
                  <a:lnTo>
                    <a:pt x="403" y="1049"/>
                  </a:lnTo>
                  <a:lnTo>
                    <a:pt x="404" y="1049"/>
                  </a:lnTo>
                  <a:lnTo>
                    <a:pt x="406" y="1049"/>
                  </a:lnTo>
                  <a:lnTo>
                    <a:pt x="419" y="1046"/>
                  </a:lnTo>
                  <a:lnTo>
                    <a:pt x="420" y="1045"/>
                  </a:lnTo>
                  <a:lnTo>
                    <a:pt x="421" y="1045"/>
                  </a:lnTo>
                  <a:lnTo>
                    <a:pt x="422" y="1045"/>
                  </a:lnTo>
                  <a:lnTo>
                    <a:pt x="429" y="1046"/>
                  </a:lnTo>
                  <a:lnTo>
                    <a:pt x="430" y="1046"/>
                  </a:lnTo>
                  <a:lnTo>
                    <a:pt x="431" y="1046"/>
                  </a:lnTo>
                  <a:lnTo>
                    <a:pt x="432" y="1046"/>
                  </a:lnTo>
                  <a:lnTo>
                    <a:pt x="440" y="1045"/>
                  </a:lnTo>
                  <a:lnTo>
                    <a:pt x="441" y="1045"/>
                  </a:lnTo>
                  <a:lnTo>
                    <a:pt x="442" y="1045"/>
                  </a:lnTo>
                  <a:lnTo>
                    <a:pt x="442" y="1046"/>
                  </a:lnTo>
                  <a:lnTo>
                    <a:pt x="443" y="1046"/>
                  </a:lnTo>
                  <a:lnTo>
                    <a:pt x="443" y="1047"/>
                  </a:lnTo>
                  <a:lnTo>
                    <a:pt x="443" y="1048"/>
                  </a:lnTo>
                  <a:lnTo>
                    <a:pt x="444" y="1049"/>
                  </a:lnTo>
                  <a:lnTo>
                    <a:pt x="444" y="1050"/>
                  </a:lnTo>
                  <a:lnTo>
                    <a:pt x="445" y="1052"/>
                  </a:lnTo>
                  <a:lnTo>
                    <a:pt x="446" y="1053"/>
                  </a:lnTo>
                  <a:lnTo>
                    <a:pt x="447" y="1055"/>
                  </a:lnTo>
                  <a:lnTo>
                    <a:pt x="448" y="1056"/>
                  </a:lnTo>
                  <a:lnTo>
                    <a:pt x="450" y="1057"/>
                  </a:lnTo>
                  <a:lnTo>
                    <a:pt x="452" y="1058"/>
                  </a:lnTo>
                  <a:lnTo>
                    <a:pt x="454" y="1059"/>
                  </a:lnTo>
                  <a:lnTo>
                    <a:pt x="456" y="1060"/>
                  </a:lnTo>
                  <a:lnTo>
                    <a:pt x="459" y="1060"/>
                  </a:lnTo>
                  <a:lnTo>
                    <a:pt x="462" y="1061"/>
                  </a:lnTo>
                  <a:lnTo>
                    <a:pt x="465" y="1060"/>
                  </a:lnTo>
                  <a:lnTo>
                    <a:pt x="468" y="1060"/>
                  </a:lnTo>
                  <a:lnTo>
                    <a:pt x="472" y="1059"/>
                  </a:lnTo>
                  <a:lnTo>
                    <a:pt x="476" y="1058"/>
                  </a:lnTo>
                  <a:lnTo>
                    <a:pt x="480" y="1056"/>
                  </a:lnTo>
                  <a:lnTo>
                    <a:pt x="485" y="1054"/>
                  </a:lnTo>
                  <a:lnTo>
                    <a:pt x="489" y="1052"/>
                  </a:lnTo>
                  <a:lnTo>
                    <a:pt x="494" y="1049"/>
                  </a:lnTo>
                  <a:lnTo>
                    <a:pt x="498" y="1047"/>
                  </a:lnTo>
                  <a:lnTo>
                    <a:pt x="502" y="1045"/>
                  </a:lnTo>
                  <a:lnTo>
                    <a:pt x="506" y="1042"/>
                  </a:lnTo>
                  <a:lnTo>
                    <a:pt x="509" y="1040"/>
                  </a:lnTo>
                  <a:lnTo>
                    <a:pt x="511" y="1039"/>
                  </a:lnTo>
                  <a:lnTo>
                    <a:pt x="513" y="1038"/>
                  </a:lnTo>
                  <a:lnTo>
                    <a:pt x="514" y="1037"/>
                  </a:lnTo>
                  <a:lnTo>
                    <a:pt x="516" y="1036"/>
                  </a:lnTo>
                  <a:lnTo>
                    <a:pt x="517" y="1035"/>
                  </a:lnTo>
                  <a:lnTo>
                    <a:pt x="518" y="1035"/>
                  </a:lnTo>
                  <a:lnTo>
                    <a:pt x="520" y="1034"/>
                  </a:lnTo>
                  <a:lnTo>
                    <a:pt x="521" y="1033"/>
                  </a:lnTo>
                  <a:lnTo>
                    <a:pt x="550" y="1018"/>
                  </a:lnTo>
                  <a:lnTo>
                    <a:pt x="560" y="1012"/>
                  </a:lnTo>
                  <a:lnTo>
                    <a:pt x="574" y="1011"/>
                  </a:lnTo>
                  <a:lnTo>
                    <a:pt x="588" y="1004"/>
                  </a:lnTo>
                  <a:lnTo>
                    <a:pt x="590" y="1003"/>
                  </a:lnTo>
                  <a:lnTo>
                    <a:pt x="590" y="1002"/>
                  </a:lnTo>
                  <a:lnTo>
                    <a:pt x="591" y="1002"/>
                  </a:lnTo>
                  <a:lnTo>
                    <a:pt x="592" y="1001"/>
                  </a:lnTo>
                  <a:lnTo>
                    <a:pt x="593" y="1001"/>
                  </a:lnTo>
                  <a:lnTo>
                    <a:pt x="594" y="1001"/>
                  </a:lnTo>
                  <a:lnTo>
                    <a:pt x="595" y="1000"/>
                  </a:lnTo>
                  <a:lnTo>
                    <a:pt x="596" y="1000"/>
                  </a:lnTo>
                  <a:lnTo>
                    <a:pt x="598" y="999"/>
                  </a:lnTo>
                  <a:lnTo>
                    <a:pt x="599" y="999"/>
                  </a:lnTo>
                  <a:lnTo>
                    <a:pt x="601" y="999"/>
                  </a:lnTo>
                  <a:lnTo>
                    <a:pt x="602" y="999"/>
                  </a:lnTo>
                  <a:lnTo>
                    <a:pt x="604" y="999"/>
                  </a:lnTo>
                  <a:lnTo>
                    <a:pt x="605" y="999"/>
                  </a:lnTo>
                  <a:lnTo>
                    <a:pt x="606" y="1000"/>
                  </a:lnTo>
                  <a:lnTo>
                    <a:pt x="607" y="1000"/>
                  </a:lnTo>
                  <a:lnTo>
                    <a:pt x="609" y="1000"/>
                  </a:lnTo>
                  <a:lnTo>
                    <a:pt x="611" y="1000"/>
                  </a:lnTo>
                  <a:lnTo>
                    <a:pt x="613" y="1000"/>
                  </a:lnTo>
                  <a:lnTo>
                    <a:pt x="614" y="1000"/>
                  </a:lnTo>
                  <a:lnTo>
                    <a:pt x="615" y="1000"/>
                  </a:lnTo>
                  <a:lnTo>
                    <a:pt x="616" y="1000"/>
                  </a:lnTo>
                  <a:lnTo>
                    <a:pt x="617" y="1000"/>
                  </a:lnTo>
                  <a:lnTo>
                    <a:pt x="618" y="1000"/>
                  </a:lnTo>
                  <a:lnTo>
                    <a:pt x="619" y="1000"/>
                  </a:lnTo>
                  <a:lnTo>
                    <a:pt x="621" y="1000"/>
                  </a:lnTo>
                  <a:lnTo>
                    <a:pt x="622" y="1000"/>
                  </a:lnTo>
                  <a:lnTo>
                    <a:pt x="623" y="999"/>
                  </a:lnTo>
                  <a:lnTo>
                    <a:pt x="624" y="999"/>
                  </a:lnTo>
                  <a:lnTo>
                    <a:pt x="625" y="999"/>
                  </a:lnTo>
                  <a:lnTo>
                    <a:pt x="626" y="999"/>
                  </a:lnTo>
                  <a:lnTo>
                    <a:pt x="627" y="999"/>
                  </a:lnTo>
                  <a:lnTo>
                    <a:pt x="628" y="999"/>
                  </a:lnTo>
                  <a:lnTo>
                    <a:pt x="629" y="999"/>
                  </a:lnTo>
                  <a:lnTo>
                    <a:pt x="630" y="999"/>
                  </a:lnTo>
                  <a:lnTo>
                    <a:pt x="631" y="999"/>
                  </a:lnTo>
                  <a:lnTo>
                    <a:pt x="632" y="999"/>
                  </a:lnTo>
                  <a:lnTo>
                    <a:pt x="633" y="999"/>
                  </a:lnTo>
                  <a:lnTo>
                    <a:pt x="634" y="998"/>
                  </a:lnTo>
                  <a:lnTo>
                    <a:pt x="635" y="998"/>
                  </a:lnTo>
                  <a:lnTo>
                    <a:pt x="636" y="998"/>
                  </a:lnTo>
                  <a:lnTo>
                    <a:pt x="637" y="997"/>
                  </a:lnTo>
                  <a:lnTo>
                    <a:pt x="638" y="997"/>
                  </a:lnTo>
                  <a:lnTo>
                    <a:pt x="638" y="996"/>
                  </a:lnTo>
                  <a:lnTo>
                    <a:pt x="639" y="996"/>
                  </a:lnTo>
                  <a:lnTo>
                    <a:pt x="640" y="996"/>
                  </a:lnTo>
                  <a:lnTo>
                    <a:pt x="641" y="996"/>
                  </a:lnTo>
                  <a:lnTo>
                    <a:pt x="641" y="995"/>
                  </a:lnTo>
                  <a:lnTo>
                    <a:pt x="642" y="995"/>
                  </a:lnTo>
                  <a:lnTo>
                    <a:pt x="643" y="995"/>
                  </a:lnTo>
                  <a:lnTo>
                    <a:pt x="652" y="993"/>
                  </a:lnTo>
                  <a:lnTo>
                    <a:pt x="653" y="993"/>
                  </a:lnTo>
                  <a:lnTo>
                    <a:pt x="654" y="993"/>
                  </a:lnTo>
                  <a:lnTo>
                    <a:pt x="655" y="993"/>
                  </a:lnTo>
                  <a:lnTo>
                    <a:pt x="656" y="993"/>
                  </a:lnTo>
                  <a:lnTo>
                    <a:pt x="667" y="992"/>
                  </a:lnTo>
                  <a:lnTo>
                    <a:pt x="668" y="992"/>
                  </a:lnTo>
                  <a:lnTo>
                    <a:pt x="669" y="991"/>
                  </a:lnTo>
                  <a:lnTo>
                    <a:pt x="670" y="991"/>
                  </a:lnTo>
                  <a:lnTo>
                    <a:pt x="671" y="992"/>
                  </a:lnTo>
                  <a:lnTo>
                    <a:pt x="672" y="992"/>
                  </a:lnTo>
                  <a:lnTo>
                    <a:pt x="684" y="994"/>
                  </a:lnTo>
                  <a:lnTo>
                    <a:pt x="685" y="994"/>
                  </a:lnTo>
                  <a:lnTo>
                    <a:pt x="686" y="994"/>
                  </a:lnTo>
                  <a:lnTo>
                    <a:pt x="687" y="994"/>
                  </a:lnTo>
                  <a:lnTo>
                    <a:pt x="692" y="996"/>
                  </a:lnTo>
                  <a:lnTo>
                    <a:pt x="693" y="996"/>
                  </a:lnTo>
                  <a:lnTo>
                    <a:pt x="694" y="996"/>
                  </a:lnTo>
                  <a:lnTo>
                    <a:pt x="695" y="996"/>
                  </a:lnTo>
                  <a:lnTo>
                    <a:pt x="696" y="996"/>
                  </a:lnTo>
                  <a:lnTo>
                    <a:pt x="705" y="992"/>
                  </a:lnTo>
                  <a:lnTo>
                    <a:pt x="706" y="992"/>
                  </a:lnTo>
                  <a:lnTo>
                    <a:pt x="707" y="992"/>
                  </a:lnTo>
                  <a:lnTo>
                    <a:pt x="708" y="992"/>
                  </a:lnTo>
                  <a:lnTo>
                    <a:pt x="709" y="992"/>
                  </a:lnTo>
                  <a:lnTo>
                    <a:pt x="710" y="992"/>
                  </a:lnTo>
                  <a:lnTo>
                    <a:pt x="711" y="992"/>
                  </a:lnTo>
                  <a:lnTo>
                    <a:pt x="725" y="991"/>
                  </a:lnTo>
                  <a:lnTo>
                    <a:pt x="726" y="991"/>
                  </a:lnTo>
                  <a:lnTo>
                    <a:pt x="727" y="991"/>
                  </a:lnTo>
                  <a:lnTo>
                    <a:pt x="728" y="991"/>
                  </a:lnTo>
                  <a:lnTo>
                    <a:pt x="728" y="990"/>
                  </a:lnTo>
                  <a:lnTo>
                    <a:pt x="729" y="990"/>
                  </a:lnTo>
                  <a:lnTo>
                    <a:pt x="729" y="989"/>
                  </a:lnTo>
                  <a:lnTo>
                    <a:pt x="730" y="989"/>
                  </a:lnTo>
                  <a:lnTo>
                    <a:pt x="731" y="988"/>
                  </a:lnTo>
                  <a:lnTo>
                    <a:pt x="732" y="987"/>
                  </a:lnTo>
                  <a:lnTo>
                    <a:pt x="733" y="986"/>
                  </a:lnTo>
                  <a:lnTo>
                    <a:pt x="734" y="985"/>
                  </a:lnTo>
                  <a:lnTo>
                    <a:pt x="735" y="985"/>
                  </a:lnTo>
                  <a:lnTo>
                    <a:pt x="735" y="984"/>
                  </a:lnTo>
                  <a:lnTo>
                    <a:pt x="736" y="984"/>
                  </a:lnTo>
                  <a:lnTo>
                    <a:pt x="737" y="983"/>
                  </a:lnTo>
                  <a:lnTo>
                    <a:pt x="738" y="982"/>
                  </a:lnTo>
                  <a:lnTo>
                    <a:pt x="739" y="982"/>
                  </a:lnTo>
                  <a:lnTo>
                    <a:pt x="740" y="981"/>
                  </a:lnTo>
                  <a:lnTo>
                    <a:pt x="740" y="980"/>
                  </a:lnTo>
                  <a:lnTo>
                    <a:pt x="741" y="980"/>
                  </a:lnTo>
                  <a:lnTo>
                    <a:pt x="742" y="979"/>
                  </a:lnTo>
                  <a:lnTo>
                    <a:pt x="743" y="978"/>
                  </a:lnTo>
                  <a:lnTo>
                    <a:pt x="743" y="977"/>
                  </a:lnTo>
                  <a:lnTo>
                    <a:pt x="744" y="977"/>
                  </a:lnTo>
                  <a:lnTo>
                    <a:pt x="745" y="976"/>
                  </a:lnTo>
                  <a:lnTo>
                    <a:pt x="745" y="975"/>
                  </a:lnTo>
                  <a:lnTo>
                    <a:pt x="746" y="975"/>
                  </a:lnTo>
                  <a:lnTo>
                    <a:pt x="747" y="974"/>
                  </a:lnTo>
                  <a:lnTo>
                    <a:pt x="748" y="974"/>
                  </a:lnTo>
                  <a:lnTo>
                    <a:pt x="749" y="973"/>
                  </a:lnTo>
                  <a:lnTo>
                    <a:pt x="750" y="972"/>
                  </a:lnTo>
                  <a:lnTo>
                    <a:pt x="751" y="972"/>
                  </a:lnTo>
                  <a:lnTo>
                    <a:pt x="752" y="972"/>
                  </a:lnTo>
                  <a:lnTo>
                    <a:pt x="753" y="971"/>
                  </a:lnTo>
                  <a:lnTo>
                    <a:pt x="754" y="971"/>
                  </a:lnTo>
                  <a:lnTo>
                    <a:pt x="755" y="970"/>
                  </a:lnTo>
                  <a:lnTo>
                    <a:pt x="757" y="970"/>
                  </a:lnTo>
                  <a:lnTo>
                    <a:pt x="758" y="970"/>
                  </a:lnTo>
                  <a:lnTo>
                    <a:pt x="759" y="970"/>
                  </a:lnTo>
                  <a:lnTo>
                    <a:pt x="759" y="969"/>
                  </a:lnTo>
                  <a:lnTo>
                    <a:pt x="760" y="969"/>
                  </a:lnTo>
                  <a:lnTo>
                    <a:pt x="761" y="969"/>
                  </a:lnTo>
                  <a:lnTo>
                    <a:pt x="763" y="969"/>
                  </a:lnTo>
                  <a:lnTo>
                    <a:pt x="772" y="964"/>
                  </a:lnTo>
                  <a:lnTo>
                    <a:pt x="778" y="960"/>
                  </a:lnTo>
                  <a:lnTo>
                    <a:pt x="782" y="956"/>
                  </a:lnTo>
                  <a:lnTo>
                    <a:pt x="783" y="956"/>
                  </a:lnTo>
                  <a:lnTo>
                    <a:pt x="783" y="955"/>
                  </a:lnTo>
                  <a:lnTo>
                    <a:pt x="787" y="947"/>
                  </a:lnTo>
                  <a:lnTo>
                    <a:pt x="788" y="946"/>
                  </a:lnTo>
                  <a:lnTo>
                    <a:pt x="788" y="945"/>
                  </a:lnTo>
                  <a:lnTo>
                    <a:pt x="789" y="944"/>
                  </a:lnTo>
                  <a:lnTo>
                    <a:pt x="790" y="943"/>
                  </a:lnTo>
                  <a:lnTo>
                    <a:pt x="790" y="942"/>
                  </a:lnTo>
                  <a:lnTo>
                    <a:pt x="791" y="940"/>
                  </a:lnTo>
                  <a:lnTo>
                    <a:pt x="791" y="939"/>
                  </a:lnTo>
                  <a:lnTo>
                    <a:pt x="792" y="938"/>
                  </a:lnTo>
                  <a:lnTo>
                    <a:pt x="793" y="937"/>
                  </a:lnTo>
                  <a:lnTo>
                    <a:pt x="793" y="936"/>
                  </a:lnTo>
                  <a:lnTo>
                    <a:pt x="794" y="935"/>
                  </a:lnTo>
                  <a:lnTo>
                    <a:pt x="794" y="934"/>
                  </a:lnTo>
                  <a:lnTo>
                    <a:pt x="795" y="933"/>
                  </a:lnTo>
                  <a:lnTo>
                    <a:pt x="796" y="932"/>
                  </a:lnTo>
                  <a:lnTo>
                    <a:pt x="796" y="931"/>
                  </a:lnTo>
                  <a:lnTo>
                    <a:pt x="797" y="930"/>
                  </a:lnTo>
                  <a:lnTo>
                    <a:pt x="797" y="929"/>
                  </a:lnTo>
                  <a:lnTo>
                    <a:pt x="798" y="928"/>
                  </a:lnTo>
                  <a:lnTo>
                    <a:pt x="798" y="927"/>
                  </a:lnTo>
                  <a:lnTo>
                    <a:pt x="799" y="926"/>
                  </a:lnTo>
                  <a:lnTo>
                    <a:pt x="800" y="925"/>
                  </a:lnTo>
                  <a:lnTo>
                    <a:pt x="800" y="923"/>
                  </a:lnTo>
                  <a:lnTo>
                    <a:pt x="801" y="922"/>
                  </a:lnTo>
                  <a:lnTo>
                    <a:pt x="802" y="921"/>
                  </a:lnTo>
                  <a:lnTo>
                    <a:pt x="803" y="920"/>
                  </a:lnTo>
                  <a:lnTo>
                    <a:pt x="804" y="919"/>
                  </a:lnTo>
                  <a:lnTo>
                    <a:pt x="805" y="918"/>
                  </a:lnTo>
                  <a:lnTo>
                    <a:pt x="806" y="916"/>
                  </a:lnTo>
                  <a:lnTo>
                    <a:pt x="807" y="916"/>
                  </a:lnTo>
                  <a:lnTo>
                    <a:pt x="808" y="914"/>
                  </a:lnTo>
                  <a:lnTo>
                    <a:pt x="809" y="913"/>
                  </a:lnTo>
                  <a:lnTo>
                    <a:pt x="810" y="912"/>
                  </a:lnTo>
                  <a:lnTo>
                    <a:pt x="811" y="911"/>
                  </a:lnTo>
                  <a:lnTo>
                    <a:pt x="813" y="910"/>
                  </a:lnTo>
                  <a:lnTo>
                    <a:pt x="813" y="909"/>
                  </a:lnTo>
                  <a:lnTo>
                    <a:pt x="815" y="909"/>
                  </a:lnTo>
                  <a:lnTo>
                    <a:pt x="815" y="908"/>
                  </a:lnTo>
                  <a:lnTo>
                    <a:pt x="816" y="907"/>
                  </a:lnTo>
                  <a:lnTo>
                    <a:pt x="817" y="906"/>
                  </a:lnTo>
                  <a:lnTo>
                    <a:pt x="818" y="906"/>
                  </a:lnTo>
                  <a:lnTo>
                    <a:pt x="819" y="905"/>
                  </a:lnTo>
                  <a:lnTo>
                    <a:pt x="821" y="904"/>
                  </a:lnTo>
                  <a:lnTo>
                    <a:pt x="823" y="903"/>
                  </a:lnTo>
                  <a:lnTo>
                    <a:pt x="824" y="902"/>
                  </a:lnTo>
                  <a:lnTo>
                    <a:pt x="825" y="902"/>
                  </a:lnTo>
                  <a:lnTo>
                    <a:pt x="826" y="901"/>
                  </a:lnTo>
                  <a:lnTo>
                    <a:pt x="827" y="901"/>
                  </a:lnTo>
                  <a:lnTo>
                    <a:pt x="828" y="900"/>
                  </a:lnTo>
                  <a:lnTo>
                    <a:pt x="829" y="900"/>
                  </a:lnTo>
                  <a:lnTo>
                    <a:pt x="830" y="899"/>
                  </a:lnTo>
                  <a:lnTo>
                    <a:pt x="831" y="899"/>
                  </a:lnTo>
                  <a:lnTo>
                    <a:pt x="832" y="898"/>
                  </a:lnTo>
                  <a:lnTo>
                    <a:pt x="834" y="897"/>
                  </a:lnTo>
                  <a:lnTo>
                    <a:pt x="835" y="897"/>
                  </a:lnTo>
                  <a:lnTo>
                    <a:pt x="835" y="896"/>
                  </a:lnTo>
                  <a:lnTo>
                    <a:pt x="840" y="894"/>
                  </a:lnTo>
                  <a:lnTo>
                    <a:pt x="841" y="894"/>
                  </a:lnTo>
                  <a:lnTo>
                    <a:pt x="842" y="893"/>
                  </a:lnTo>
                  <a:lnTo>
                    <a:pt x="842" y="892"/>
                  </a:lnTo>
                  <a:lnTo>
                    <a:pt x="843" y="892"/>
                  </a:lnTo>
                  <a:lnTo>
                    <a:pt x="844" y="891"/>
                  </a:lnTo>
                  <a:lnTo>
                    <a:pt x="845" y="891"/>
                  </a:lnTo>
                  <a:lnTo>
                    <a:pt x="846" y="890"/>
                  </a:lnTo>
                  <a:lnTo>
                    <a:pt x="847" y="889"/>
                  </a:lnTo>
                  <a:lnTo>
                    <a:pt x="848" y="888"/>
                  </a:lnTo>
                  <a:lnTo>
                    <a:pt x="849" y="888"/>
                  </a:lnTo>
                  <a:lnTo>
                    <a:pt x="851" y="887"/>
                  </a:lnTo>
                  <a:lnTo>
                    <a:pt x="852" y="886"/>
                  </a:lnTo>
                  <a:lnTo>
                    <a:pt x="852" y="885"/>
                  </a:lnTo>
                  <a:lnTo>
                    <a:pt x="853" y="885"/>
                  </a:lnTo>
                  <a:lnTo>
                    <a:pt x="854" y="884"/>
                  </a:lnTo>
                  <a:lnTo>
                    <a:pt x="855" y="883"/>
                  </a:lnTo>
                  <a:lnTo>
                    <a:pt x="856" y="882"/>
                  </a:lnTo>
                  <a:lnTo>
                    <a:pt x="857" y="882"/>
                  </a:lnTo>
                  <a:lnTo>
                    <a:pt x="859" y="880"/>
                  </a:lnTo>
                  <a:lnTo>
                    <a:pt x="861" y="878"/>
                  </a:lnTo>
                  <a:lnTo>
                    <a:pt x="861" y="877"/>
                  </a:lnTo>
                  <a:lnTo>
                    <a:pt x="862" y="876"/>
                  </a:lnTo>
                  <a:lnTo>
                    <a:pt x="863" y="875"/>
                  </a:lnTo>
                  <a:lnTo>
                    <a:pt x="863" y="874"/>
                  </a:lnTo>
                  <a:lnTo>
                    <a:pt x="863" y="873"/>
                  </a:lnTo>
                  <a:lnTo>
                    <a:pt x="863" y="872"/>
                  </a:lnTo>
                  <a:lnTo>
                    <a:pt x="862" y="871"/>
                  </a:lnTo>
                  <a:lnTo>
                    <a:pt x="862" y="870"/>
                  </a:lnTo>
                  <a:lnTo>
                    <a:pt x="861" y="870"/>
                  </a:lnTo>
                  <a:lnTo>
                    <a:pt x="861" y="869"/>
                  </a:lnTo>
                  <a:lnTo>
                    <a:pt x="858" y="867"/>
                  </a:lnTo>
                  <a:lnTo>
                    <a:pt x="858" y="866"/>
                  </a:lnTo>
                  <a:lnTo>
                    <a:pt x="857" y="866"/>
                  </a:lnTo>
                  <a:lnTo>
                    <a:pt x="857" y="865"/>
                  </a:lnTo>
                  <a:lnTo>
                    <a:pt x="851" y="861"/>
                  </a:lnTo>
                  <a:lnTo>
                    <a:pt x="850" y="861"/>
                  </a:lnTo>
                  <a:lnTo>
                    <a:pt x="850" y="860"/>
                  </a:lnTo>
                  <a:lnTo>
                    <a:pt x="849" y="860"/>
                  </a:lnTo>
                  <a:lnTo>
                    <a:pt x="849" y="859"/>
                  </a:lnTo>
                  <a:lnTo>
                    <a:pt x="842" y="853"/>
                  </a:lnTo>
                  <a:lnTo>
                    <a:pt x="841" y="852"/>
                  </a:lnTo>
                  <a:lnTo>
                    <a:pt x="840" y="852"/>
                  </a:lnTo>
                  <a:lnTo>
                    <a:pt x="840" y="851"/>
                  </a:lnTo>
                  <a:lnTo>
                    <a:pt x="840" y="850"/>
                  </a:lnTo>
                  <a:lnTo>
                    <a:pt x="837" y="845"/>
                  </a:lnTo>
                  <a:lnTo>
                    <a:pt x="837" y="844"/>
                  </a:lnTo>
                  <a:lnTo>
                    <a:pt x="836" y="844"/>
                  </a:lnTo>
                  <a:lnTo>
                    <a:pt x="836" y="843"/>
                  </a:lnTo>
                  <a:lnTo>
                    <a:pt x="836" y="842"/>
                  </a:lnTo>
                  <a:lnTo>
                    <a:pt x="835" y="842"/>
                  </a:lnTo>
                  <a:lnTo>
                    <a:pt x="835" y="841"/>
                  </a:lnTo>
                  <a:lnTo>
                    <a:pt x="834" y="840"/>
                  </a:lnTo>
                  <a:lnTo>
                    <a:pt x="834" y="839"/>
                  </a:lnTo>
                  <a:lnTo>
                    <a:pt x="833" y="838"/>
                  </a:lnTo>
                  <a:lnTo>
                    <a:pt x="833" y="837"/>
                  </a:lnTo>
                  <a:lnTo>
                    <a:pt x="833" y="836"/>
                  </a:lnTo>
                  <a:lnTo>
                    <a:pt x="832" y="835"/>
                  </a:lnTo>
                  <a:lnTo>
                    <a:pt x="832" y="834"/>
                  </a:lnTo>
                  <a:lnTo>
                    <a:pt x="832" y="833"/>
                  </a:lnTo>
                  <a:lnTo>
                    <a:pt x="831" y="832"/>
                  </a:lnTo>
                  <a:lnTo>
                    <a:pt x="831" y="831"/>
                  </a:lnTo>
                  <a:lnTo>
                    <a:pt x="831" y="830"/>
                  </a:lnTo>
                  <a:lnTo>
                    <a:pt x="830" y="829"/>
                  </a:lnTo>
                  <a:lnTo>
                    <a:pt x="830" y="827"/>
                  </a:lnTo>
                  <a:lnTo>
                    <a:pt x="830" y="826"/>
                  </a:lnTo>
                  <a:lnTo>
                    <a:pt x="830" y="825"/>
                  </a:lnTo>
                  <a:lnTo>
                    <a:pt x="829" y="824"/>
                  </a:lnTo>
                  <a:lnTo>
                    <a:pt x="830" y="823"/>
                  </a:lnTo>
                  <a:lnTo>
                    <a:pt x="830" y="822"/>
                  </a:lnTo>
                  <a:lnTo>
                    <a:pt x="830" y="820"/>
                  </a:lnTo>
                  <a:lnTo>
                    <a:pt x="830" y="819"/>
                  </a:lnTo>
                  <a:lnTo>
                    <a:pt x="830" y="818"/>
                  </a:lnTo>
                  <a:lnTo>
                    <a:pt x="831" y="816"/>
                  </a:lnTo>
                  <a:lnTo>
                    <a:pt x="831" y="815"/>
                  </a:lnTo>
                  <a:lnTo>
                    <a:pt x="832" y="814"/>
                  </a:lnTo>
                  <a:lnTo>
                    <a:pt x="832" y="813"/>
                  </a:lnTo>
                  <a:lnTo>
                    <a:pt x="833" y="811"/>
                  </a:lnTo>
                  <a:lnTo>
                    <a:pt x="833" y="810"/>
                  </a:lnTo>
                  <a:lnTo>
                    <a:pt x="833" y="809"/>
                  </a:lnTo>
                  <a:lnTo>
                    <a:pt x="834" y="808"/>
                  </a:lnTo>
                  <a:lnTo>
                    <a:pt x="834" y="807"/>
                  </a:lnTo>
                  <a:lnTo>
                    <a:pt x="834" y="806"/>
                  </a:lnTo>
                  <a:lnTo>
                    <a:pt x="834" y="805"/>
                  </a:lnTo>
                  <a:lnTo>
                    <a:pt x="835" y="804"/>
                  </a:lnTo>
                  <a:lnTo>
                    <a:pt x="835" y="803"/>
                  </a:lnTo>
                  <a:lnTo>
                    <a:pt x="835" y="802"/>
                  </a:lnTo>
                  <a:lnTo>
                    <a:pt x="835" y="801"/>
                  </a:lnTo>
                  <a:lnTo>
                    <a:pt x="835" y="800"/>
                  </a:lnTo>
                  <a:lnTo>
                    <a:pt x="835" y="799"/>
                  </a:lnTo>
                  <a:lnTo>
                    <a:pt x="835" y="798"/>
                  </a:lnTo>
                  <a:lnTo>
                    <a:pt x="835" y="797"/>
                  </a:lnTo>
                  <a:lnTo>
                    <a:pt x="835" y="796"/>
                  </a:lnTo>
                  <a:lnTo>
                    <a:pt x="836" y="795"/>
                  </a:lnTo>
                  <a:lnTo>
                    <a:pt x="836" y="794"/>
                  </a:lnTo>
                  <a:lnTo>
                    <a:pt x="836" y="793"/>
                  </a:lnTo>
                  <a:lnTo>
                    <a:pt x="836" y="792"/>
                  </a:lnTo>
                  <a:lnTo>
                    <a:pt x="837" y="791"/>
                  </a:lnTo>
                  <a:lnTo>
                    <a:pt x="837" y="790"/>
                  </a:lnTo>
                  <a:lnTo>
                    <a:pt x="837" y="789"/>
                  </a:lnTo>
                  <a:lnTo>
                    <a:pt x="837" y="788"/>
                  </a:lnTo>
                  <a:lnTo>
                    <a:pt x="840" y="780"/>
                  </a:lnTo>
                  <a:lnTo>
                    <a:pt x="840" y="778"/>
                  </a:lnTo>
                  <a:lnTo>
                    <a:pt x="840" y="777"/>
                  </a:lnTo>
                  <a:lnTo>
                    <a:pt x="841" y="777"/>
                  </a:lnTo>
                  <a:lnTo>
                    <a:pt x="841" y="776"/>
                  </a:lnTo>
                  <a:lnTo>
                    <a:pt x="842" y="775"/>
                  </a:lnTo>
                  <a:lnTo>
                    <a:pt x="842" y="774"/>
                  </a:lnTo>
                  <a:lnTo>
                    <a:pt x="843" y="773"/>
                  </a:lnTo>
                  <a:lnTo>
                    <a:pt x="843" y="772"/>
                  </a:lnTo>
                  <a:lnTo>
                    <a:pt x="844" y="772"/>
                  </a:lnTo>
                  <a:lnTo>
                    <a:pt x="844" y="771"/>
                  </a:lnTo>
                  <a:lnTo>
                    <a:pt x="845" y="770"/>
                  </a:lnTo>
                  <a:lnTo>
                    <a:pt x="846" y="769"/>
                  </a:lnTo>
                  <a:lnTo>
                    <a:pt x="847" y="769"/>
                  </a:lnTo>
                  <a:lnTo>
                    <a:pt x="848" y="768"/>
                  </a:lnTo>
                  <a:lnTo>
                    <a:pt x="849" y="767"/>
                  </a:lnTo>
                  <a:lnTo>
                    <a:pt x="850" y="767"/>
                  </a:lnTo>
                  <a:lnTo>
                    <a:pt x="851" y="766"/>
                  </a:lnTo>
                  <a:lnTo>
                    <a:pt x="852" y="766"/>
                  </a:lnTo>
                  <a:lnTo>
                    <a:pt x="853" y="765"/>
                  </a:lnTo>
                  <a:lnTo>
                    <a:pt x="854" y="765"/>
                  </a:lnTo>
                  <a:lnTo>
                    <a:pt x="855" y="764"/>
                  </a:lnTo>
                  <a:lnTo>
                    <a:pt x="856" y="764"/>
                  </a:lnTo>
                  <a:lnTo>
                    <a:pt x="857" y="763"/>
                  </a:lnTo>
                  <a:lnTo>
                    <a:pt x="859" y="763"/>
                  </a:lnTo>
                  <a:lnTo>
                    <a:pt x="860" y="763"/>
                  </a:lnTo>
                  <a:lnTo>
                    <a:pt x="861" y="763"/>
                  </a:lnTo>
                  <a:lnTo>
                    <a:pt x="862" y="763"/>
                  </a:lnTo>
                  <a:lnTo>
                    <a:pt x="863" y="763"/>
                  </a:lnTo>
                  <a:lnTo>
                    <a:pt x="864" y="762"/>
                  </a:lnTo>
                  <a:lnTo>
                    <a:pt x="865" y="762"/>
                  </a:lnTo>
                  <a:lnTo>
                    <a:pt x="866" y="762"/>
                  </a:lnTo>
                  <a:lnTo>
                    <a:pt x="867" y="762"/>
                  </a:lnTo>
                  <a:lnTo>
                    <a:pt x="868" y="762"/>
                  </a:lnTo>
                  <a:lnTo>
                    <a:pt x="869" y="762"/>
                  </a:lnTo>
                  <a:lnTo>
                    <a:pt x="870" y="762"/>
                  </a:lnTo>
                  <a:lnTo>
                    <a:pt x="887" y="762"/>
                  </a:lnTo>
                  <a:lnTo>
                    <a:pt x="895" y="766"/>
                  </a:lnTo>
                  <a:lnTo>
                    <a:pt x="896" y="766"/>
                  </a:lnTo>
                  <a:lnTo>
                    <a:pt x="896" y="767"/>
                  </a:lnTo>
                  <a:lnTo>
                    <a:pt x="897" y="767"/>
                  </a:lnTo>
                  <a:lnTo>
                    <a:pt x="898" y="767"/>
                  </a:lnTo>
                  <a:lnTo>
                    <a:pt x="904" y="772"/>
                  </a:lnTo>
                  <a:lnTo>
                    <a:pt x="905" y="773"/>
                  </a:lnTo>
                  <a:lnTo>
                    <a:pt x="906" y="773"/>
                  </a:lnTo>
                  <a:lnTo>
                    <a:pt x="907" y="774"/>
                  </a:lnTo>
                  <a:lnTo>
                    <a:pt x="908" y="774"/>
                  </a:lnTo>
                  <a:lnTo>
                    <a:pt x="910" y="775"/>
                  </a:lnTo>
                  <a:lnTo>
                    <a:pt x="911" y="775"/>
                  </a:lnTo>
                  <a:lnTo>
                    <a:pt x="913" y="776"/>
                  </a:lnTo>
                  <a:lnTo>
                    <a:pt x="915" y="776"/>
                  </a:lnTo>
                  <a:lnTo>
                    <a:pt x="918" y="776"/>
                  </a:lnTo>
                  <a:lnTo>
                    <a:pt x="921" y="777"/>
                  </a:lnTo>
                  <a:lnTo>
                    <a:pt x="925" y="777"/>
                  </a:lnTo>
                  <a:lnTo>
                    <a:pt x="929" y="777"/>
                  </a:lnTo>
                  <a:lnTo>
                    <a:pt x="933" y="777"/>
                  </a:lnTo>
                  <a:lnTo>
                    <a:pt x="937" y="776"/>
                  </a:lnTo>
                  <a:lnTo>
                    <a:pt x="942" y="776"/>
                  </a:lnTo>
                  <a:lnTo>
                    <a:pt x="946" y="776"/>
                  </a:lnTo>
                  <a:lnTo>
                    <a:pt x="949" y="775"/>
                  </a:lnTo>
                  <a:lnTo>
                    <a:pt x="953" y="775"/>
                  </a:lnTo>
                  <a:lnTo>
                    <a:pt x="956" y="774"/>
                  </a:lnTo>
                  <a:lnTo>
                    <a:pt x="958" y="774"/>
                  </a:lnTo>
                  <a:lnTo>
                    <a:pt x="960" y="773"/>
                  </a:lnTo>
                  <a:lnTo>
                    <a:pt x="961" y="773"/>
                  </a:lnTo>
                  <a:lnTo>
                    <a:pt x="963" y="773"/>
                  </a:lnTo>
                  <a:lnTo>
                    <a:pt x="964" y="772"/>
                  </a:lnTo>
                  <a:lnTo>
                    <a:pt x="965" y="772"/>
                  </a:lnTo>
                  <a:lnTo>
                    <a:pt x="966" y="771"/>
                  </a:lnTo>
                  <a:lnTo>
                    <a:pt x="967" y="770"/>
                  </a:lnTo>
                  <a:lnTo>
                    <a:pt x="968" y="770"/>
                  </a:lnTo>
                  <a:lnTo>
                    <a:pt x="969" y="769"/>
                  </a:lnTo>
                  <a:lnTo>
                    <a:pt x="970" y="768"/>
                  </a:lnTo>
                  <a:lnTo>
                    <a:pt x="971" y="768"/>
                  </a:lnTo>
                  <a:lnTo>
                    <a:pt x="971" y="767"/>
                  </a:lnTo>
                  <a:lnTo>
                    <a:pt x="972" y="766"/>
                  </a:lnTo>
                  <a:lnTo>
                    <a:pt x="973" y="765"/>
                  </a:lnTo>
                  <a:lnTo>
                    <a:pt x="974" y="765"/>
                  </a:lnTo>
                  <a:lnTo>
                    <a:pt x="975" y="765"/>
                  </a:lnTo>
                  <a:lnTo>
                    <a:pt x="976" y="764"/>
                  </a:lnTo>
                  <a:lnTo>
                    <a:pt x="981" y="762"/>
                  </a:lnTo>
                  <a:lnTo>
                    <a:pt x="982" y="762"/>
                  </a:lnTo>
                  <a:lnTo>
                    <a:pt x="982" y="761"/>
                  </a:lnTo>
                  <a:lnTo>
                    <a:pt x="983" y="761"/>
                  </a:lnTo>
                  <a:lnTo>
                    <a:pt x="992" y="754"/>
                  </a:lnTo>
                  <a:lnTo>
                    <a:pt x="992" y="753"/>
                  </a:lnTo>
                  <a:lnTo>
                    <a:pt x="993" y="753"/>
                  </a:lnTo>
                  <a:lnTo>
                    <a:pt x="993" y="752"/>
                  </a:lnTo>
                  <a:lnTo>
                    <a:pt x="994" y="751"/>
                  </a:lnTo>
                  <a:lnTo>
                    <a:pt x="995" y="749"/>
                  </a:lnTo>
                  <a:lnTo>
                    <a:pt x="996" y="748"/>
                  </a:lnTo>
                  <a:lnTo>
                    <a:pt x="997" y="745"/>
                  </a:lnTo>
                  <a:lnTo>
                    <a:pt x="999" y="743"/>
                  </a:lnTo>
                  <a:lnTo>
                    <a:pt x="1001" y="739"/>
                  </a:lnTo>
                  <a:lnTo>
                    <a:pt x="1003" y="736"/>
                  </a:lnTo>
                  <a:lnTo>
                    <a:pt x="1005" y="733"/>
                  </a:lnTo>
                  <a:lnTo>
                    <a:pt x="1008" y="730"/>
                  </a:lnTo>
                  <a:lnTo>
                    <a:pt x="1010" y="728"/>
                  </a:lnTo>
                  <a:lnTo>
                    <a:pt x="1013" y="725"/>
                  </a:lnTo>
                  <a:lnTo>
                    <a:pt x="1015" y="723"/>
                  </a:lnTo>
                  <a:lnTo>
                    <a:pt x="1017" y="722"/>
                  </a:lnTo>
                  <a:lnTo>
                    <a:pt x="1020" y="721"/>
                  </a:lnTo>
                  <a:lnTo>
                    <a:pt x="1022" y="720"/>
                  </a:lnTo>
                  <a:lnTo>
                    <a:pt x="1024" y="719"/>
                  </a:lnTo>
                  <a:lnTo>
                    <a:pt x="1026" y="719"/>
                  </a:lnTo>
                  <a:lnTo>
                    <a:pt x="1027" y="719"/>
                  </a:lnTo>
                  <a:lnTo>
                    <a:pt x="1029" y="719"/>
                  </a:lnTo>
                  <a:lnTo>
                    <a:pt x="1030" y="719"/>
                  </a:lnTo>
                  <a:lnTo>
                    <a:pt x="1031" y="719"/>
                  </a:lnTo>
                  <a:lnTo>
                    <a:pt x="1032" y="719"/>
                  </a:lnTo>
                  <a:lnTo>
                    <a:pt x="1033" y="718"/>
                  </a:lnTo>
                  <a:lnTo>
                    <a:pt x="1034" y="718"/>
                  </a:lnTo>
                  <a:lnTo>
                    <a:pt x="1035" y="718"/>
                  </a:lnTo>
                  <a:lnTo>
                    <a:pt x="1036" y="718"/>
                  </a:lnTo>
                  <a:lnTo>
                    <a:pt x="1038" y="718"/>
                  </a:lnTo>
                  <a:lnTo>
                    <a:pt x="1039" y="717"/>
                  </a:lnTo>
                  <a:lnTo>
                    <a:pt x="1041" y="717"/>
                  </a:lnTo>
                  <a:lnTo>
                    <a:pt x="1043" y="717"/>
                  </a:lnTo>
                  <a:lnTo>
                    <a:pt x="1046" y="716"/>
                  </a:lnTo>
                  <a:lnTo>
                    <a:pt x="1048" y="716"/>
                  </a:lnTo>
                  <a:lnTo>
                    <a:pt x="1050" y="715"/>
                  </a:lnTo>
                  <a:lnTo>
                    <a:pt x="1052" y="715"/>
                  </a:lnTo>
                  <a:lnTo>
                    <a:pt x="1054" y="714"/>
                  </a:lnTo>
                  <a:lnTo>
                    <a:pt x="1056" y="714"/>
                  </a:lnTo>
                  <a:lnTo>
                    <a:pt x="1057" y="713"/>
                  </a:lnTo>
                  <a:lnTo>
                    <a:pt x="1059" y="713"/>
                  </a:lnTo>
                  <a:lnTo>
                    <a:pt x="1060" y="712"/>
                  </a:lnTo>
                  <a:lnTo>
                    <a:pt x="1061" y="712"/>
                  </a:lnTo>
                  <a:lnTo>
                    <a:pt x="1062" y="711"/>
                  </a:lnTo>
                  <a:lnTo>
                    <a:pt x="1065" y="710"/>
                  </a:lnTo>
                  <a:lnTo>
                    <a:pt x="1067" y="708"/>
                  </a:lnTo>
                  <a:lnTo>
                    <a:pt x="1068" y="708"/>
                  </a:lnTo>
                  <a:lnTo>
                    <a:pt x="1069" y="707"/>
                  </a:lnTo>
                  <a:lnTo>
                    <a:pt x="1070" y="706"/>
                  </a:lnTo>
                  <a:lnTo>
                    <a:pt x="1072" y="705"/>
                  </a:lnTo>
                  <a:lnTo>
                    <a:pt x="1073" y="704"/>
                  </a:lnTo>
                  <a:lnTo>
                    <a:pt x="1074" y="703"/>
                  </a:lnTo>
                  <a:lnTo>
                    <a:pt x="1076" y="702"/>
                  </a:lnTo>
                  <a:lnTo>
                    <a:pt x="1077" y="700"/>
                  </a:lnTo>
                  <a:lnTo>
                    <a:pt x="1079" y="699"/>
                  </a:lnTo>
                  <a:lnTo>
                    <a:pt x="1080" y="698"/>
                  </a:lnTo>
                  <a:lnTo>
                    <a:pt x="1082" y="697"/>
                  </a:lnTo>
                  <a:lnTo>
                    <a:pt x="1083" y="695"/>
                  </a:lnTo>
                  <a:lnTo>
                    <a:pt x="1084" y="694"/>
                  </a:lnTo>
                  <a:lnTo>
                    <a:pt x="1085" y="693"/>
                  </a:lnTo>
                  <a:lnTo>
                    <a:pt x="1088" y="691"/>
                  </a:lnTo>
                  <a:lnTo>
                    <a:pt x="1090" y="689"/>
                  </a:lnTo>
                  <a:lnTo>
                    <a:pt x="1091" y="688"/>
                  </a:lnTo>
                  <a:lnTo>
                    <a:pt x="1092" y="687"/>
                  </a:lnTo>
                  <a:lnTo>
                    <a:pt x="1092" y="686"/>
                  </a:lnTo>
                  <a:lnTo>
                    <a:pt x="1093" y="685"/>
                  </a:lnTo>
                  <a:lnTo>
                    <a:pt x="1094" y="684"/>
                  </a:lnTo>
                  <a:lnTo>
                    <a:pt x="1095" y="683"/>
                  </a:lnTo>
                  <a:lnTo>
                    <a:pt x="1095" y="681"/>
                  </a:lnTo>
                  <a:lnTo>
                    <a:pt x="1096" y="680"/>
                  </a:lnTo>
                  <a:lnTo>
                    <a:pt x="1096" y="678"/>
                  </a:lnTo>
                  <a:lnTo>
                    <a:pt x="1096" y="677"/>
                  </a:lnTo>
                  <a:lnTo>
                    <a:pt x="1096" y="675"/>
                  </a:lnTo>
                  <a:lnTo>
                    <a:pt x="1097" y="674"/>
                  </a:lnTo>
                  <a:lnTo>
                    <a:pt x="1097" y="672"/>
                  </a:lnTo>
                  <a:lnTo>
                    <a:pt x="1097" y="671"/>
                  </a:lnTo>
                  <a:lnTo>
                    <a:pt x="1097" y="669"/>
                  </a:lnTo>
                  <a:lnTo>
                    <a:pt x="1097" y="667"/>
                  </a:lnTo>
                  <a:lnTo>
                    <a:pt x="1098" y="666"/>
                  </a:lnTo>
                  <a:lnTo>
                    <a:pt x="1098" y="665"/>
                  </a:lnTo>
                  <a:lnTo>
                    <a:pt x="1098" y="663"/>
                  </a:lnTo>
                  <a:lnTo>
                    <a:pt x="1099" y="662"/>
                  </a:lnTo>
                  <a:lnTo>
                    <a:pt x="1099" y="661"/>
                  </a:lnTo>
                  <a:lnTo>
                    <a:pt x="1100" y="659"/>
                  </a:lnTo>
                  <a:lnTo>
                    <a:pt x="1100" y="658"/>
                  </a:lnTo>
                  <a:lnTo>
                    <a:pt x="1101" y="657"/>
                  </a:lnTo>
                  <a:lnTo>
                    <a:pt x="1101" y="656"/>
                  </a:lnTo>
                  <a:lnTo>
                    <a:pt x="1102" y="656"/>
                  </a:lnTo>
                  <a:lnTo>
                    <a:pt x="1102" y="655"/>
                  </a:lnTo>
                  <a:lnTo>
                    <a:pt x="1102" y="654"/>
                  </a:lnTo>
                  <a:lnTo>
                    <a:pt x="1103" y="653"/>
                  </a:lnTo>
                  <a:lnTo>
                    <a:pt x="1103" y="652"/>
                  </a:lnTo>
                  <a:lnTo>
                    <a:pt x="1104" y="651"/>
                  </a:lnTo>
                  <a:lnTo>
                    <a:pt x="1105" y="650"/>
                  </a:lnTo>
                  <a:lnTo>
                    <a:pt x="1105" y="649"/>
                  </a:lnTo>
                  <a:lnTo>
                    <a:pt x="1105" y="648"/>
                  </a:lnTo>
                  <a:lnTo>
                    <a:pt x="1106" y="646"/>
                  </a:lnTo>
                  <a:lnTo>
                    <a:pt x="1109" y="641"/>
                  </a:lnTo>
                  <a:lnTo>
                    <a:pt x="1110" y="641"/>
                  </a:lnTo>
                  <a:lnTo>
                    <a:pt x="1110" y="640"/>
                  </a:lnTo>
                  <a:lnTo>
                    <a:pt x="1111" y="639"/>
                  </a:lnTo>
                  <a:lnTo>
                    <a:pt x="1112" y="639"/>
                  </a:lnTo>
                  <a:lnTo>
                    <a:pt x="1113" y="638"/>
                  </a:lnTo>
                  <a:lnTo>
                    <a:pt x="1114" y="637"/>
                  </a:lnTo>
                  <a:lnTo>
                    <a:pt x="1115" y="636"/>
                  </a:lnTo>
                  <a:lnTo>
                    <a:pt x="1116" y="636"/>
                  </a:lnTo>
                  <a:lnTo>
                    <a:pt x="1117" y="635"/>
                  </a:lnTo>
                  <a:lnTo>
                    <a:pt x="1117" y="634"/>
                  </a:lnTo>
                  <a:lnTo>
                    <a:pt x="1118" y="634"/>
                  </a:lnTo>
                  <a:lnTo>
                    <a:pt x="1119" y="634"/>
                  </a:lnTo>
                  <a:lnTo>
                    <a:pt x="1120" y="633"/>
                  </a:lnTo>
                  <a:lnTo>
                    <a:pt x="1128" y="626"/>
                  </a:lnTo>
                  <a:lnTo>
                    <a:pt x="1129" y="626"/>
                  </a:lnTo>
                  <a:lnTo>
                    <a:pt x="1129" y="625"/>
                  </a:lnTo>
                  <a:lnTo>
                    <a:pt x="1130" y="625"/>
                  </a:lnTo>
                  <a:lnTo>
                    <a:pt x="1131" y="625"/>
                  </a:lnTo>
                  <a:lnTo>
                    <a:pt x="1132" y="625"/>
                  </a:lnTo>
                  <a:lnTo>
                    <a:pt x="1134" y="625"/>
                  </a:lnTo>
                  <a:lnTo>
                    <a:pt x="1148" y="626"/>
                  </a:lnTo>
                  <a:lnTo>
                    <a:pt x="1149" y="626"/>
                  </a:lnTo>
                  <a:lnTo>
                    <a:pt x="1150" y="626"/>
                  </a:lnTo>
                  <a:lnTo>
                    <a:pt x="1151" y="626"/>
                  </a:lnTo>
                  <a:lnTo>
                    <a:pt x="1152" y="625"/>
                  </a:lnTo>
                  <a:lnTo>
                    <a:pt x="1154" y="623"/>
                  </a:lnTo>
                  <a:lnTo>
                    <a:pt x="1156" y="614"/>
                  </a:lnTo>
                  <a:lnTo>
                    <a:pt x="1157" y="612"/>
                  </a:lnTo>
                  <a:lnTo>
                    <a:pt x="1158" y="611"/>
                  </a:lnTo>
                  <a:lnTo>
                    <a:pt x="1158" y="610"/>
                  </a:lnTo>
                  <a:lnTo>
                    <a:pt x="1159" y="610"/>
                  </a:lnTo>
                  <a:lnTo>
                    <a:pt x="1160" y="609"/>
                  </a:lnTo>
                  <a:lnTo>
                    <a:pt x="1160" y="608"/>
                  </a:lnTo>
                  <a:lnTo>
                    <a:pt x="1161" y="608"/>
                  </a:lnTo>
                  <a:lnTo>
                    <a:pt x="1162" y="607"/>
                  </a:lnTo>
                  <a:lnTo>
                    <a:pt x="1163" y="606"/>
                  </a:lnTo>
                  <a:lnTo>
                    <a:pt x="1164" y="606"/>
                  </a:lnTo>
                  <a:lnTo>
                    <a:pt x="1165" y="605"/>
                  </a:lnTo>
                  <a:lnTo>
                    <a:pt x="1166" y="605"/>
                  </a:lnTo>
                  <a:lnTo>
                    <a:pt x="1167" y="605"/>
                  </a:lnTo>
                  <a:lnTo>
                    <a:pt x="1168" y="605"/>
                  </a:lnTo>
                  <a:lnTo>
                    <a:pt x="1169" y="605"/>
                  </a:lnTo>
                  <a:lnTo>
                    <a:pt x="1170" y="605"/>
                  </a:lnTo>
                  <a:lnTo>
                    <a:pt x="1171" y="605"/>
                  </a:lnTo>
                  <a:lnTo>
                    <a:pt x="1171" y="606"/>
                  </a:lnTo>
                  <a:lnTo>
                    <a:pt x="1172" y="606"/>
                  </a:lnTo>
                  <a:lnTo>
                    <a:pt x="1173" y="606"/>
                  </a:lnTo>
                  <a:lnTo>
                    <a:pt x="1174" y="606"/>
                  </a:lnTo>
                  <a:lnTo>
                    <a:pt x="1175" y="606"/>
                  </a:lnTo>
                  <a:lnTo>
                    <a:pt x="1180" y="607"/>
                  </a:lnTo>
                  <a:lnTo>
                    <a:pt x="1181" y="607"/>
                  </a:lnTo>
                  <a:lnTo>
                    <a:pt x="1182" y="607"/>
                  </a:lnTo>
                  <a:lnTo>
                    <a:pt x="1183" y="606"/>
                  </a:lnTo>
                  <a:lnTo>
                    <a:pt x="1191" y="600"/>
                  </a:lnTo>
                  <a:lnTo>
                    <a:pt x="1191" y="599"/>
                  </a:lnTo>
                  <a:lnTo>
                    <a:pt x="1192" y="599"/>
                  </a:lnTo>
                  <a:lnTo>
                    <a:pt x="1193" y="598"/>
                  </a:lnTo>
                  <a:lnTo>
                    <a:pt x="1197" y="595"/>
                  </a:lnTo>
                  <a:lnTo>
                    <a:pt x="1198" y="595"/>
                  </a:lnTo>
                  <a:lnTo>
                    <a:pt x="1199" y="595"/>
                  </a:lnTo>
                  <a:lnTo>
                    <a:pt x="1200" y="594"/>
                  </a:lnTo>
                  <a:lnTo>
                    <a:pt x="1207" y="590"/>
                  </a:lnTo>
                  <a:lnTo>
                    <a:pt x="1212" y="588"/>
                  </a:lnTo>
                  <a:lnTo>
                    <a:pt x="1214" y="588"/>
                  </a:lnTo>
                  <a:lnTo>
                    <a:pt x="1215" y="588"/>
                  </a:lnTo>
                  <a:lnTo>
                    <a:pt x="1216" y="588"/>
                  </a:lnTo>
                  <a:lnTo>
                    <a:pt x="1217" y="588"/>
                  </a:lnTo>
                  <a:lnTo>
                    <a:pt x="1218" y="589"/>
                  </a:lnTo>
                  <a:lnTo>
                    <a:pt x="1219" y="589"/>
                  </a:lnTo>
                  <a:lnTo>
                    <a:pt x="1220" y="589"/>
                  </a:lnTo>
                  <a:lnTo>
                    <a:pt x="1221" y="589"/>
                  </a:lnTo>
                  <a:lnTo>
                    <a:pt x="1222" y="590"/>
                  </a:lnTo>
                  <a:lnTo>
                    <a:pt x="1223" y="590"/>
                  </a:lnTo>
                  <a:lnTo>
                    <a:pt x="1224" y="590"/>
                  </a:lnTo>
                  <a:lnTo>
                    <a:pt x="1225" y="590"/>
                  </a:lnTo>
                  <a:lnTo>
                    <a:pt x="1226" y="590"/>
                  </a:lnTo>
                  <a:lnTo>
                    <a:pt x="1227" y="590"/>
                  </a:lnTo>
                  <a:lnTo>
                    <a:pt x="1227" y="589"/>
                  </a:lnTo>
                  <a:lnTo>
                    <a:pt x="1228" y="589"/>
                  </a:lnTo>
                  <a:lnTo>
                    <a:pt x="1229" y="588"/>
                  </a:lnTo>
                  <a:lnTo>
                    <a:pt x="1230" y="588"/>
                  </a:lnTo>
                  <a:lnTo>
                    <a:pt x="1230" y="587"/>
                  </a:lnTo>
                  <a:lnTo>
                    <a:pt x="1231" y="587"/>
                  </a:lnTo>
                  <a:lnTo>
                    <a:pt x="1231" y="586"/>
                  </a:lnTo>
                  <a:lnTo>
                    <a:pt x="1232" y="586"/>
                  </a:lnTo>
                  <a:lnTo>
                    <a:pt x="1232" y="585"/>
                  </a:lnTo>
                  <a:lnTo>
                    <a:pt x="1233" y="585"/>
                  </a:lnTo>
                  <a:lnTo>
                    <a:pt x="1233" y="584"/>
                  </a:lnTo>
                  <a:lnTo>
                    <a:pt x="1234" y="584"/>
                  </a:lnTo>
                  <a:lnTo>
                    <a:pt x="1235" y="584"/>
                  </a:lnTo>
                  <a:lnTo>
                    <a:pt x="1235" y="583"/>
                  </a:lnTo>
                  <a:lnTo>
                    <a:pt x="1236" y="583"/>
                  </a:lnTo>
                  <a:lnTo>
                    <a:pt x="1237" y="584"/>
                  </a:lnTo>
                  <a:lnTo>
                    <a:pt x="1238" y="584"/>
                  </a:lnTo>
                  <a:lnTo>
                    <a:pt x="1239" y="584"/>
                  </a:lnTo>
                  <a:lnTo>
                    <a:pt x="1240" y="584"/>
                  </a:lnTo>
                  <a:lnTo>
                    <a:pt x="1241" y="585"/>
                  </a:lnTo>
                  <a:lnTo>
                    <a:pt x="1243" y="585"/>
                  </a:lnTo>
                  <a:lnTo>
                    <a:pt x="1244" y="585"/>
                  </a:lnTo>
                  <a:lnTo>
                    <a:pt x="1245" y="585"/>
                  </a:lnTo>
                  <a:lnTo>
                    <a:pt x="1246" y="585"/>
                  </a:lnTo>
                  <a:lnTo>
                    <a:pt x="1247" y="585"/>
                  </a:lnTo>
                  <a:lnTo>
                    <a:pt x="1248" y="586"/>
                  </a:lnTo>
                  <a:lnTo>
                    <a:pt x="1249" y="586"/>
                  </a:lnTo>
                  <a:lnTo>
                    <a:pt x="1251" y="586"/>
                  </a:lnTo>
                  <a:lnTo>
                    <a:pt x="1253" y="587"/>
                  </a:lnTo>
                  <a:lnTo>
                    <a:pt x="1254" y="588"/>
                  </a:lnTo>
                  <a:lnTo>
                    <a:pt x="1255" y="588"/>
                  </a:lnTo>
                  <a:lnTo>
                    <a:pt x="1257" y="588"/>
                  </a:lnTo>
                  <a:lnTo>
                    <a:pt x="1258" y="589"/>
                  </a:lnTo>
                  <a:lnTo>
                    <a:pt x="1259" y="589"/>
                  </a:lnTo>
                  <a:lnTo>
                    <a:pt x="1260" y="589"/>
                  </a:lnTo>
                  <a:lnTo>
                    <a:pt x="1261" y="589"/>
                  </a:lnTo>
                  <a:lnTo>
                    <a:pt x="1263" y="589"/>
                  </a:lnTo>
                  <a:lnTo>
                    <a:pt x="1264" y="589"/>
                  </a:lnTo>
                  <a:lnTo>
                    <a:pt x="1265" y="589"/>
                  </a:lnTo>
                  <a:lnTo>
                    <a:pt x="1267" y="589"/>
                  </a:lnTo>
                  <a:lnTo>
                    <a:pt x="1268" y="589"/>
                  </a:lnTo>
                  <a:lnTo>
                    <a:pt x="1269" y="589"/>
                  </a:lnTo>
                  <a:lnTo>
                    <a:pt x="1270" y="589"/>
                  </a:lnTo>
                  <a:lnTo>
                    <a:pt x="1271" y="589"/>
                  </a:lnTo>
                  <a:lnTo>
                    <a:pt x="1272" y="589"/>
                  </a:lnTo>
                  <a:lnTo>
                    <a:pt x="1274" y="588"/>
                  </a:lnTo>
                  <a:lnTo>
                    <a:pt x="1275" y="588"/>
                  </a:lnTo>
                  <a:lnTo>
                    <a:pt x="1277" y="588"/>
                  </a:lnTo>
                  <a:lnTo>
                    <a:pt x="1278" y="588"/>
                  </a:lnTo>
                  <a:lnTo>
                    <a:pt x="1280" y="588"/>
                  </a:lnTo>
                  <a:lnTo>
                    <a:pt x="1281" y="587"/>
                  </a:lnTo>
                  <a:lnTo>
                    <a:pt x="1282" y="587"/>
                  </a:lnTo>
                  <a:lnTo>
                    <a:pt x="1284" y="587"/>
                  </a:lnTo>
                  <a:lnTo>
                    <a:pt x="1285" y="587"/>
                  </a:lnTo>
                  <a:lnTo>
                    <a:pt x="1286" y="586"/>
                  </a:lnTo>
                  <a:lnTo>
                    <a:pt x="1287" y="586"/>
                  </a:lnTo>
                  <a:lnTo>
                    <a:pt x="1288" y="586"/>
                  </a:lnTo>
                  <a:lnTo>
                    <a:pt x="1289" y="586"/>
                  </a:lnTo>
                  <a:lnTo>
                    <a:pt x="1290" y="586"/>
                  </a:lnTo>
                  <a:lnTo>
                    <a:pt x="1291" y="586"/>
                  </a:lnTo>
                  <a:lnTo>
                    <a:pt x="1291" y="585"/>
                  </a:lnTo>
                  <a:lnTo>
                    <a:pt x="1291" y="584"/>
                  </a:lnTo>
                  <a:lnTo>
                    <a:pt x="1291" y="583"/>
                  </a:lnTo>
                  <a:lnTo>
                    <a:pt x="1291" y="582"/>
                  </a:lnTo>
                  <a:lnTo>
                    <a:pt x="1291" y="581"/>
                  </a:lnTo>
                  <a:lnTo>
                    <a:pt x="1291" y="580"/>
                  </a:lnTo>
                  <a:lnTo>
                    <a:pt x="1291" y="579"/>
                  </a:lnTo>
                  <a:lnTo>
                    <a:pt x="1291" y="577"/>
                  </a:lnTo>
                  <a:lnTo>
                    <a:pt x="1291" y="576"/>
                  </a:lnTo>
                  <a:lnTo>
                    <a:pt x="1291" y="575"/>
                  </a:lnTo>
                  <a:lnTo>
                    <a:pt x="1291" y="573"/>
                  </a:lnTo>
                  <a:lnTo>
                    <a:pt x="1291" y="572"/>
                  </a:lnTo>
                  <a:lnTo>
                    <a:pt x="1291" y="569"/>
                  </a:lnTo>
                  <a:lnTo>
                    <a:pt x="1290" y="567"/>
                  </a:lnTo>
                  <a:lnTo>
                    <a:pt x="1289" y="567"/>
                  </a:lnTo>
                  <a:lnTo>
                    <a:pt x="1289" y="566"/>
                  </a:lnTo>
                  <a:lnTo>
                    <a:pt x="1288" y="565"/>
                  </a:lnTo>
                  <a:lnTo>
                    <a:pt x="1287" y="564"/>
                  </a:lnTo>
                  <a:lnTo>
                    <a:pt x="1287" y="563"/>
                  </a:lnTo>
                  <a:lnTo>
                    <a:pt x="1286" y="562"/>
                  </a:lnTo>
                  <a:lnTo>
                    <a:pt x="1285" y="560"/>
                  </a:lnTo>
                  <a:lnTo>
                    <a:pt x="1284" y="559"/>
                  </a:lnTo>
                  <a:lnTo>
                    <a:pt x="1282" y="558"/>
                  </a:lnTo>
                  <a:lnTo>
                    <a:pt x="1281" y="557"/>
                  </a:lnTo>
                  <a:lnTo>
                    <a:pt x="1280" y="556"/>
                  </a:lnTo>
                  <a:lnTo>
                    <a:pt x="1279" y="555"/>
                  </a:lnTo>
                  <a:lnTo>
                    <a:pt x="1278" y="554"/>
                  </a:lnTo>
                  <a:lnTo>
                    <a:pt x="1277" y="553"/>
                  </a:lnTo>
                  <a:lnTo>
                    <a:pt x="1276" y="552"/>
                  </a:lnTo>
                  <a:lnTo>
                    <a:pt x="1275" y="551"/>
                  </a:lnTo>
                  <a:lnTo>
                    <a:pt x="1274" y="551"/>
                  </a:lnTo>
                  <a:lnTo>
                    <a:pt x="1274" y="550"/>
                  </a:lnTo>
                  <a:lnTo>
                    <a:pt x="1273" y="550"/>
                  </a:lnTo>
                  <a:lnTo>
                    <a:pt x="1272" y="549"/>
                  </a:lnTo>
                  <a:lnTo>
                    <a:pt x="1271" y="548"/>
                  </a:lnTo>
                  <a:lnTo>
                    <a:pt x="1263" y="542"/>
                  </a:lnTo>
                  <a:lnTo>
                    <a:pt x="1262" y="542"/>
                  </a:lnTo>
                  <a:lnTo>
                    <a:pt x="1261" y="541"/>
                  </a:lnTo>
                  <a:lnTo>
                    <a:pt x="1260" y="540"/>
                  </a:lnTo>
                  <a:lnTo>
                    <a:pt x="1260" y="539"/>
                  </a:lnTo>
                  <a:lnTo>
                    <a:pt x="1259" y="539"/>
                  </a:lnTo>
                  <a:lnTo>
                    <a:pt x="1258" y="538"/>
                  </a:lnTo>
                  <a:lnTo>
                    <a:pt x="1247" y="527"/>
                  </a:lnTo>
                  <a:lnTo>
                    <a:pt x="1246" y="526"/>
                  </a:lnTo>
                  <a:lnTo>
                    <a:pt x="1245" y="525"/>
                  </a:lnTo>
                  <a:lnTo>
                    <a:pt x="1244" y="525"/>
                  </a:lnTo>
                  <a:lnTo>
                    <a:pt x="1239" y="522"/>
                  </a:lnTo>
                  <a:lnTo>
                    <a:pt x="1238" y="522"/>
                  </a:lnTo>
                  <a:lnTo>
                    <a:pt x="1238" y="521"/>
                  </a:lnTo>
                  <a:lnTo>
                    <a:pt x="1237" y="521"/>
                  </a:lnTo>
                  <a:lnTo>
                    <a:pt x="1237" y="520"/>
                  </a:lnTo>
                  <a:lnTo>
                    <a:pt x="1236" y="520"/>
                  </a:lnTo>
                  <a:lnTo>
                    <a:pt x="1235" y="520"/>
                  </a:lnTo>
                  <a:lnTo>
                    <a:pt x="1235" y="519"/>
                  </a:lnTo>
                  <a:lnTo>
                    <a:pt x="1234" y="519"/>
                  </a:lnTo>
                  <a:lnTo>
                    <a:pt x="1233" y="518"/>
                  </a:lnTo>
                  <a:lnTo>
                    <a:pt x="1232" y="518"/>
                  </a:lnTo>
                  <a:lnTo>
                    <a:pt x="1231" y="517"/>
                  </a:lnTo>
                  <a:lnTo>
                    <a:pt x="1230" y="517"/>
                  </a:lnTo>
                  <a:lnTo>
                    <a:pt x="1229" y="516"/>
                  </a:lnTo>
                  <a:lnTo>
                    <a:pt x="1228" y="516"/>
                  </a:lnTo>
                  <a:lnTo>
                    <a:pt x="1227" y="515"/>
                  </a:lnTo>
                  <a:lnTo>
                    <a:pt x="1226" y="515"/>
                  </a:lnTo>
                  <a:lnTo>
                    <a:pt x="1225" y="515"/>
                  </a:lnTo>
                  <a:lnTo>
                    <a:pt x="1225" y="514"/>
                  </a:lnTo>
                  <a:lnTo>
                    <a:pt x="1224" y="514"/>
                  </a:lnTo>
                  <a:lnTo>
                    <a:pt x="1216" y="510"/>
                  </a:lnTo>
                  <a:lnTo>
                    <a:pt x="1216" y="509"/>
                  </a:lnTo>
                  <a:lnTo>
                    <a:pt x="1215" y="509"/>
                  </a:lnTo>
                  <a:lnTo>
                    <a:pt x="1214" y="508"/>
                  </a:lnTo>
                  <a:lnTo>
                    <a:pt x="1213" y="507"/>
                  </a:lnTo>
                  <a:lnTo>
                    <a:pt x="1212" y="506"/>
                  </a:lnTo>
                  <a:lnTo>
                    <a:pt x="1211" y="505"/>
                  </a:lnTo>
                  <a:lnTo>
                    <a:pt x="1209" y="505"/>
                  </a:lnTo>
                  <a:lnTo>
                    <a:pt x="1208" y="504"/>
                  </a:lnTo>
                  <a:lnTo>
                    <a:pt x="1206" y="503"/>
                  </a:lnTo>
                  <a:lnTo>
                    <a:pt x="1204" y="502"/>
                  </a:lnTo>
                  <a:lnTo>
                    <a:pt x="1202" y="502"/>
                  </a:lnTo>
                  <a:lnTo>
                    <a:pt x="1199" y="501"/>
                  </a:lnTo>
                  <a:lnTo>
                    <a:pt x="1196" y="501"/>
                  </a:lnTo>
                  <a:lnTo>
                    <a:pt x="1193" y="501"/>
                  </a:lnTo>
                  <a:lnTo>
                    <a:pt x="1189" y="501"/>
                  </a:lnTo>
                  <a:lnTo>
                    <a:pt x="1186" y="502"/>
                  </a:lnTo>
                  <a:lnTo>
                    <a:pt x="1182" y="503"/>
                  </a:lnTo>
                  <a:lnTo>
                    <a:pt x="1179" y="504"/>
                  </a:lnTo>
                  <a:lnTo>
                    <a:pt x="1175" y="506"/>
                  </a:lnTo>
                  <a:lnTo>
                    <a:pt x="1172" y="508"/>
                  </a:lnTo>
                  <a:lnTo>
                    <a:pt x="1169" y="511"/>
                  </a:lnTo>
                  <a:lnTo>
                    <a:pt x="1166" y="514"/>
                  </a:lnTo>
                  <a:lnTo>
                    <a:pt x="1163" y="517"/>
                  </a:lnTo>
                  <a:lnTo>
                    <a:pt x="1161" y="520"/>
                  </a:lnTo>
                  <a:lnTo>
                    <a:pt x="1158" y="522"/>
                  </a:lnTo>
                  <a:lnTo>
                    <a:pt x="1156" y="525"/>
                  </a:lnTo>
                  <a:lnTo>
                    <a:pt x="1154" y="527"/>
                  </a:lnTo>
                  <a:lnTo>
                    <a:pt x="1152" y="529"/>
                  </a:lnTo>
                  <a:lnTo>
                    <a:pt x="1150" y="530"/>
                  </a:lnTo>
                  <a:lnTo>
                    <a:pt x="1148" y="531"/>
                  </a:lnTo>
                  <a:lnTo>
                    <a:pt x="1146" y="532"/>
                  </a:lnTo>
                  <a:lnTo>
                    <a:pt x="1145" y="532"/>
                  </a:lnTo>
                  <a:lnTo>
                    <a:pt x="1143" y="532"/>
                  </a:lnTo>
                  <a:lnTo>
                    <a:pt x="1141" y="531"/>
                  </a:lnTo>
                  <a:lnTo>
                    <a:pt x="1139" y="530"/>
                  </a:lnTo>
                  <a:lnTo>
                    <a:pt x="1136" y="529"/>
                  </a:lnTo>
                  <a:lnTo>
                    <a:pt x="1134" y="528"/>
                  </a:lnTo>
                  <a:lnTo>
                    <a:pt x="1131" y="527"/>
                  </a:lnTo>
                  <a:lnTo>
                    <a:pt x="1129" y="525"/>
                  </a:lnTo>
                  <a:lnTo>
                    <a:pt x="1126" y="524"/>
                  </a:lnTo>
                  <a:lnTo>
                    <a:pt x="1123" y="523"/>
                  </a:lnTo>
                  <a:lnTo>
                    <a:pt x="1121" y="522"/>
                  </a:lnTo>
                  <a:lnTo>
                    <a:pt x="1118" y="521"/>
                  </a:lnTo>
                  <a:lnTo>
                    <a:pt x="1116" y="521"/>
                  </a:lnTo>
                  <a:lnTo>
                    <a:pt x="1114" y="520"/>
                  </a:lnTo>
                  <a:lnTo>
                    <a:pt x="1112" y="520"/>
                  </a:lnTo>
                  <a:lnTo>
                    <a:pt x="1110" y="521"/>
                  </a:lnTo>
                  <a:lnTo>
                    <a:pt x="1108" y="521"/>
                  </a:lnTo>
                  <a:lnTo>
                    <a:pt x="1107" y="521"/>
                  </a:lnTo>
                  <a:lnTo>
                    <a:pt x="1106" y="522"/>
                  </a:lnTo>
                  <a:lnTo>
                    <a:pt x="1105" y="522"/>
                  </a:lnTo>
                  <a:lnTo>
                    <a:pt x="1104" y="522"/>
                  </a:lnTo>
                  <a:lnTo>
                    <a:pt x="1103" y="523"/>
                  </a:lnTo>
                  <a:lnTo>
                    <a:pt x="1102" y="523"/>
                  </a:lnTo>
                  <a:lnTo>
                    <a:pt x="1101" y="523"/>
                  </a:lnTo>
                  <a:lnTo>
                    <a:pt x="1100" y="523"/>
                  </a:lnTo>
                  <a:lnTo>
                    <a:pt x="1099" y="523"/>
                  </a:lnTo>
                  <a:lnTo>
                    <a:pt x="1097" y="524"/>
                  </a:lnTo>
                  <a:lnTo>
                    <a:pt x="1096" y="524"/>
                  </a:lnTo>
                  <a:lnTo>
                    <a:pt x="1094" y="524"/>
                  </a:lnTo>
                  <a:lnTo>
                    <a:pt x="1092" y="525"/>
                  </a:lnTo>
                  <a:lnTo>
                    <a:pt x="1090" y="525"/>
                  </a:lnTo>
                  <a:lnTo>
                    <a:pt x="1087" y="526"/>
                  </a:lnTo>
                  <a:lnTo>
                    <a:pt x="1085" y="526"/>
                  </a:lnTo>
                  <a:lnTo>
                    <a:pt x="1083" y="527"/>
                  </a:lnTo>
                  <a:lnTo>
                    <a:pt x="1081" y="529"/>
                  </a:lnTo>
                  <a:lnTo>
                    <a:pt x="1079" y="530"/>
                  </a:lnTo>
                  <a:lnTo>
                    <a:pt x="1078" y="531"/>
                  </a:lnTo>
                  <a:lnTo>
                    <a:pt x="1076" y="533"/>
                  </a:lnTo>
                  <a:lnTo>
                    <a:pt x="1075" y="534"/>
                  </a:lnTo>
                  <a:lnTo>
                    <a:pt x="1073" y="535"/>
                  </a:lnTo>
                  <a:lnTo>
                    <a:pt x="1072" y="537"/>
                  </a:lnTo>
                  <a:lnTo>
                    <a:pt x="1071" y="538"/>
                  </a:lnTo>
                  <a:lnTo>
                    <a:pt x="1070" y="539"/>
                  </a:lnTo>
                  <a:lnTo>
                    <a:pt x="1068" y="539"/>
                  </a:lnTo>
                  <a:lnTo>
                    <a:pt x="1067" y="540"/>
                  </a:lnTo>
                  <a:lnTo>
                    <a:pt x="1066" y="540"/>
                  </a:lnTo>
                  <a:lnTo>
                    <a:pt x="1065" y="540"/>
                  </a:lnTo>
                  <a:lnTo>
                    <a:pt x="1064" y="540"/>
                  </a:lnTo>
                  <a:lnTo>
                    <a:pt x="1063" y="540"/>
                  </a:lnTo>
                  <a:lnTo>
                    <a:pt x="1062" y="540"/>
                  </a:lnTo>
                  <a:lnTo>
                    <a:pt x="1062" y="539"/>
                  </a:lnTo>
                  <a:lnTo>
                    <a:pt x="1061" y="539"/>
                  </a:lnTo>
                  <a:lnTo>
                    <a:pt x="1060" y="539"/>
                  </a:lnTo>
                  <a:lnTo>
                    <a:pt x="1060" y="538"/>
                  </a:lnTo>
                  <a:lnTo>
                    <a:pt x="1059" y="538"/>
                  </a:lnTo>
                  <a:lnTo>
                    <a:pt x="1058" y="537"/>
                  </a:lnTo>
                  <a:lnTo>
                    <a:pt x="1057" y="536"/>
                  </a:lnTo>
                  <a:lnTo>
                    <a:pt x="1056" y="536"/>
                  </a:lnTo>
                  <a:lnTo>
                    <a:pt x="1056" y="535"/>
                  </a:lnTo>
                  <a:lnTo>
                    <a:pt x="1055" y="534"/>
                  </a:lnTo>
                  <a:lnTo>
                    <a:pt x="1054" y="533"/>
                  </a:lnTo>
                  <a:lnTo>
                    <a:pt x="1053" y="532"/>
                  </a:lnTo>
                  <a:lnTo>
                    <a:pt x="1052" y="532"/>
                  </a:lnTo>
                  <a:lnTo>
                    <a:pt x="1051" y="531"/>
                  </a:lnTo>
                  <a:lnTo>
                    <a:pt x="1050" y="530"/>
                  </a:lnTo>
                  <a:lnTo>
                    <a:pt x="1048" y="528"/>
                  </a:lnTo>
                  <a:lnTo>
                    <a:pt x="1045" y="525"/>
                  </a:lnTo>
                  <a:lnTo>
                    <a:pt x="1040" y="521"/>
                  </a:lnTo>
                  <a:lnTo>
                    <a:pt x="1037" y="511"/>
                  </a:lnTo>
                  <a:lnTo>
                    <a:pt x="1037" y="510"/>
                  </a:lnTo>
                  <a:lnTo>
                    <a:pt x="1037" y="509"/>
                  </a:lnTo>
                  <a:lnTo>
                    <a:pt x="1036" y="508"/>
                  </a:lnTo>
                  <a:lnTo>
                    <a:pt x="1036" y="507"/>
                  </a:lnTo>
                  <a:lnTo>
                    <a:pt x="1036" y="506"/>
                  </a:lnTo>
                  <a:lnTo>
                    <a:pt x="1036" y="505"/>
                  </a:lnTo>
                  <a:lnTo>
                    <a:pt x="1036" y="503"/>
                  </a:lnTo>
                  <a:lnTo>
                    <a:pt x="1036" y="502"/>
                  </a:lnTo>
                  <a:lnTo>
                    <a:pt x="1037" y="501"/>
                  </a:lnTo>
                  <a:lnTo>
                    <a:pt x="1037" y="499"/>
                  </a:lnTo>
                  <a:lnTo>
                    <a:pt x="1037" y="498"/>
                  </a:lnTo>
                  <a:lnTo>
                    <a:pt x="1038" y="496"/>
                  </a:lnTo>
                  <a:lnTo>
                    <a:pt x="1039" y="494"/>
                  </a:lnTo>
                  <a:lnTo>
                    <a:pt x="1040" y="493"/>
                  </a:lnTo>
                  <a:lnTo>
                    <a:pt x="1041" y="491"/>
                  </a:lnTo>
                  <a:lnTo>
                    <a:pt x="1042" y="489"/>
                  </a:lnTo>
                  <a:lnTo>
                    <a:pt x="1043" y="487"/>
                  </a:lnTo>
                  <a:lnTo>
                    <a:pt x="1044" y="484"/>
                  </a:lnTo>
                  <a:lnTo>
                    <a:pt x="1045" y="482"/>
                  </a:lnTo>
                  <a:lnTo>
                    <a:pt x="1045" y="479"/>
                  </a:lnTo>
                  <a:lnTo>
                    <a:pt x="1046" y="477"/>
                  </a:lnTo>
                  <a:lnTo>
                    <a:pt x="1046" y="474"/>
                  </a:lnTo>
                  <a:lnTo>
                    <a:pt x="1046" y="471"/>
                  </a:lnTo>
                  <a:lnTo>
                    <a:pt x="1047" y="469"/>
                  </a:lnTo>
                  <a:lnTo>
                    <a:pt x="1047" y="466"/>
                  </a:lnTo>
                  <a:lnTo>
                    <a:pt x="1047" y="464"/>
                  </a:lnTo>
                  <a:lnTo>
                    <a:pt x="1047" y="462"/>
                  </a:lnTo>
                  <a:lnTo>
                    <a:pt x="1047" y="461"/>
                  </a:lnTo>
                  <a:lnTo>
                    <a:pt x="1047" y="460"/>
                  </a:lnTo>
                  <a:lnTo>
                    <a:pt x="1047" y="459"/>
                  </a:lnTo>
                  <a:lnTo>
                    <a:pt x="1047" y="458"/>
                  </a:lnTo>
                  <a:lnTo>
                    <a:pt x="1048" y="457"/>
                  </a:lnTo>
                  <a:lnTo>
                    <a:pt x="1051" y="450"/>
                  </a:lnTo>
                  <a:lnTo>
                    <a:pt x="1052" y="450"/>
                  </a:lnTo>
                  <a:lnTo>
                    <a:pt x="1052" y="449"/>
                  </a:lnTo>
                  <a:lnTo>
                    <a:pt x="1052" y="448"/>
                  </a:lnTo>
                  <a:lnTo>
                    <a:pt x="1054" y="442"/>
                  </a:lnTo>
                  <a:lnTo>
                    <a:pt x="1056" y="436"/>
                  </a:lnTo>
                  <a:lnTo>
                    <a:pt x="1056" y="435"/>
                  </a:lnTo>
                  <a:lnTo>
                    <a:pt x="1055" y="430"/>
                  </a:lnTo>
                  <a:lnTo>
                    <a:pt x="1058" y="420"/>
                  </a:lnTo>
                  <a:lnTo>
                    <a:pt x="1058" y="419"/>
                  </a:lnTo>
                  <a:lnTo>
                    <a:pt x="1058" y="418"/>
                  </a:lnTo>
                  <a:lnTo>
                    <a:pt x="1059" y="418"/>
                  </a:lnTo>
                  <a:lnTo>
                    <a:pt x="1059" y="417"/>
                  </a:lnTo>
                  <a:lnTo>
                    <a:pt x="1060" y="416"/>
                  </a:lnTo>
                  <a:lnTo>
                    <a:pt x="1060" y="415"/>
                  </a:lnTo>
                  <a:lnTo>
                    <a:pt x="1061" y="414"/>
                  </a:lnTo>
                  <a:lnTo>
                    <a:pt x="1061" y="413"/>
                  </a:lnTo>
                  <a:lnTo>
                    <a:pt x="1061" y="412"/>
                  </a:lnTo>
                  <a:lnTo>
                    <a:pt x="1061" y="411"/>
                  </a:lnTo>
                  <a:lnTo>
                    <a:pt x="1062" y="410"/>
                  </a:lnTo>
                  <a:lnTo>
                    <a:pt x="1062" y="409"/>
                  </a:lnTo>
                  <a:lnTo>
                    <a:pt x="1062" y="408"/>
                  </a:lnTo>
                  <a:lnTo>
                    <a:pt x="1063" y="408"/>
                  </a:lnTo>
                  <a:lnTo>
                    <a:pt x="1063" y="407"/>
                  </a:lnTo>
                  <a:lnTo>
                    <a:pt x="1063" y="406"/>
                  </a:lnTo>
                  <a:lnTo>
                    <a:pt x="1063" y="404"/>
                  </a:lnTo>
                  <a:lnTo>
                    <a:pt x="1065" y="399"/>
                  </a:lnTo>
                  <a:lnTo>
                    <a:pt x="1065" y="398"/>
                  </a:lnTo>
                  <a:lnTo>
                    <a:pt x="1066" y="397"/>
                  </a:lnTo>
                  <a:lnTo>
                    <a:pt x="1067" y="393"/>
                  </a:lnTo>
                  <a:lnTo>
                    <a:pt x="1067" y="392"/>
                  </a:lnTo>
                  <a:lnTo>
                    <a:pt x="1068" y="392"/>
                  </a:lnTo>
                  <a:lnTo>
                    <a:pt x="1068" y="391"/>
                  </a:lnTo>
                  <a:lnTo>
                    <a:pt x="1071" y="384"/>
                  </a:lnTo>
                  <a:lnTo>
                    <a:pt x="1073" y="376"/>
                  </a:lnTo>
                  <a:lnTo>
                    <a:pt x="1073" y="375"/>
                  </a:lnTo>
                  <a:lnTo>
                    <a:pt x="1074" y="375"/>
                  </a:lnTo>
                  <a:lnTo>
                    <a:pt x="1074" y="374"/>
                  </a:lnTo>
                  <a:lnTo>
                    <a:pt x="1075" y="368"/>
                  </a:lnTo>
                  <a:lnTo>
                    <a:pt x="1076" y="367"/>
                  </a:lnTo>
                  <a:lnTo>
                    <a:pt x="1078" y="358"/>
                  </a:lnTo>
                  <a:lnTo>
                    <a:pt x="1078" y="357"/>
                  </a:lnTo>
                  <a:lnTo>
                    <a:pt x="1078" y="356"/>
                  </a:lnTo>
                  <a:lnTo>
                    <a:pt x="1079" y="356"/>
                  </a:lnTo>
                  <a:lnTo>
                    <a:pt x="1079" y="355"/>
                  </a:lnTo>
                  <a:lnTo>
                    <a:pt x="1079" y="354"/>
                  </a:lnTo>
                  <a:lnTo>
                    <a:pt x="1080" y="353"/>
                  </a:lnTo>
                  <a:lnTo>
                    <a:pt x="1080" y="352"/>
                  </a:lnTo>
                  <a:lnTo>
                    <a:pt x="1080" y="351"/>
                  </a:lnTo>
                  <a:lnTo>
                    <a:pt x="1081" y="350"/>
                  </a:lnTo>
                  <a:lnTo>
                    <a:pt x="1082" y="350"/>
                  </a:lnTo>
                  <a:lnTo>
                    <a:pt x="1082" y="348"/>
                  </a:lnTo>
                  <a:lnTo>
                    <a:pt x="1083" y="348"/>
                  </a:lnTo>
                  <a:lnTo>
                    <a:pt x="1083" y="347"/>
                  </a:lnTo>
                  <a:lnTo>
                    <a:pt x="1084" y="346"/>
                  </a:lnTo>
                  <a:lnTo>
                    <a:pt x="1085" y="346"/>
                  </a:lnTo>
                  <a:lnTo>
                    <a:pt x="1086" y="345"/>
                  </a:lnTo>
                  <a:lnTo>
                    <a:pt x="1087" y="345"/>
                  </a:lnTo>
                  <a:lnTo>
                    <a:pt x="1088" y="345"/>
                  </a:lnTo>
                  <a:lnTo>
                    <a:pt x="1090" y="346"/>
                  </a:lnTo>
                  <a:lnTo>
                    <a:pt x="1091" y="346"/>
                  </a:lnTo>
                  <a:lnTo>
                    <a:pt x="1092" y="346"/>
                  </a:lnTo>
                  <a:lnTo>
                    <a:pt x="1093" y="347"/>
                  </a:lnTo>
                  <a:lnTo>
                    <a:pt x="1095" y="348"/>
                  </a:lnTo>
                  <a:lnTo>
                    <a:pt x="1096" y="348"/>
                  </a:lnTo>
                  <a:lnTo>
                    <a:pt x="1097" y="349"/>
                  </a:lnTo>
                  <a:lnTo>
                    <a:pt x="1098" y="350"/>
                  </a:lnTo>
                  <a:lnTo>
                    <a:pt x="1099" y="350"/>
                  </a:lnTo>
                  <a:lnTo>
                    <a:pt x="1101" y="351"/>
                  </a:lnTo>
                  <a:lnTo>
                    <a:pt x="1120" y="360"/>
                  </a:lnTo>
                  <a:lnTo>
                    <a:pt x="1125" y="360"/>
                  </a:lnTo>
                  <a:lnTo>
                    <a:pt x="1126" y="360"/>
                  </a:lnTo>
                  <a:lnTo>
                    <a:pt x="1128" y="360"/>
                  </a:lnTo>
                  <a:lnTo>
                    <a:pt x="1129" y="360"/>
                  </a:lnTo>
                  <a:lnTo>
                    <a:pt x="1131" y="360"/>
                  </a:lnTo>
                  <a:lnTo>
                    <a:pt x="1133" y="360"/>
                  </a:lnTo>
                  <a:lnTo>
                    <a:pt x="1134" y="360"/>
                  </a:lnTo>
                  <a:lnTo>
                    <a:pt x="1136" y="360"/>
                  </a:lnTo>
                  <a:lnTo>
                    <a:pt x="1138" y="360"/>
                  </a:lnTo>
                  <a:lnTo>
                    <a:pt x="1139" y="360"/>
                  </a:lnTo>
                  <a:lnTo>
                    <a:pt x="1140" y="360"/>
                  </a:lnTo>
                  <a:lnTo>
                    <a:pt x="1141" y="360"/>
                  </a:lnTo>
                  <a:lnTo>
                    <a:pt x="1142" y="360"/>
                  </a:lnTo>
                  <a:lnTo>
                    <a:pt x="1144" y="360"/>
                  </a:lnTo>
                  <a:lnTo>
                    <a:pt x="1145" y="360"/>
                  </a:lnTo>
                  <a:lnTo>
                    <a:pt x="1146" y="360"/>
                  </a:lnTo>
                  <a:lnTo>
                    <a:pt x="1146" y="359"/>
                  </a:lnTo>
                  <a:lnTo>
                    <a:pt x="1147" y="359"/>
                  </a:lnTo>
                  <a:lnTo>
                    <a:pt x="1154" y="357"/>
                  </a:lnTo>
                  <a:lnTo>
                    <a:pt x="1155" y="357"/>
                  </a:lnTo>
                  <a:lnTo>
                    <a:pt x="1156" y="356"/>
                  </a:lnTo>
                  <a:lnTo>
                    <a:pt x="1157" y="355"/>
                  </a:lnTo>
                  <a:lnTo>
                    <a:pt x="1165" y="348"/>
                  </a:lnTo>
                  <a:lnTo>
                    <a:pt x="1166" y="347"/>
                  </a:lnTo>
                  <a:lnTo>
                    <a:pt x="1167" y="347"/>
                  </a:lnTo>
                  <a:lnTo>
                    <a:pt x="1167" y="346"/>
                  </a:lnTo>
                  <a:lnTo>
                    <a:pt x="1168" y="346"/>
                  </a:lnTo>
                  <a:lnTo>
                    <a:pt x="1168" y="345"/>
                  </a:lnTo>
                  <a:lnTo>
                    <a:pt x="1170" y="343"/>
                  </a:lnTo>
                  <a:lnTo>
                    <a:pt x="1170" y="342"/>
                  </a:lnTo>
                  <a:lnTo>
                    <a:pt x="1172" y="341"/>
                  </a:lnTo>
                  <a:lnTo>
                    <a:pt x="1173" y="340"/>
                  </a:lnTo>
                  <a:lnTo>
                    <a:pt x="1174" y="338"/>
                  </a:lnTo>
                  <a:lnTo>
                    <a:pt x="1175" y="337"/>
                  </a:lnTo>
                  <a:lnTo>
                    <a:pt x="1176" y="335"/>
                  </a:lnTo>
                  <a:lnTo>
                    <a:pt x="1178" y="334"/>
                  </a:lnTo>
                  <a:lnTo>
                    <a:pt x="1179" y="333"/>
                  </a:lnTo>
                  <a:lnTo>
                    <a:pt x="1180" y="332"/>
                  </a:lnTo>
                  <a:lnTo>
                    <a:pt x="1181" y="331"/>
                  </a:lnTo>
                  <a:lnTo>
                    <a:pt x="1182" y="330"/>
                  </a:lnTo>
                  <a:lnTo>
                    <a:pt x="1184" y="329"/>
                  </a:lnTo>
                  <a:lnTo>
                    <a:pt x="1185" y="328"/>
                  </a:lnTo>
                  <a:lnTo>
                    <a:pt x="1185" y="327"/>
                  </a:lnTo>
                  <a:lnTo>
                    <a:pt x="1186" y="327"/>
                  </a:lnTo>
                  <a:lnTo>
                    <a:pt x="1188" y="325"/>
                  </a:lnTo>
                  <a:lnTo>
                    <a:pt x="1196" y="323"/>
                  </a:lnTo>
                  <a:lnTo>
                    <a:pt x="1197" y="323"/>
                  </a:lnTo>
                  <a:lnTo>
                    <a:pt x="1198" y="323"/>
                  </a:lnTo>
                  <a:lnTo>
                    <a:pt x="1199" y="323"/>
                  </a:lnTo>
                  <a:lnTo>
                    <a:pt x="1200" y="322"/>
                  </a:lnTo>
                  <a:lnTo>
                    <a:pt x="1201" y="322"/>
                  </a:lnTo>
                  <a:lnTo>
                    <a:pt x="1202" y="321"/>
                  </a:lnTo>
                  <a:lnTo>
                    <a:pt x="1203" y="321"/>
                  </a:lnTo>
                  <a:lnTo>
                    <a:pt x="1204" y="320"/>
                  </a:lnTo>
                  <a:lnTo>
                    <a:pt x="1205" y="319"/>
                  </a:lnTo>
                  <a:lnTo>
                    <a:pt x="1206" y="318"/>
                  </a:lnTo>
                  <a:lnTo>
                    <a:pt x="1207" y="317"/>
                  </a:lnTo>
                  <a:lnTo>
                    <a:pt x="1207" y="316"/>
                  </a:lnTo>
                  <a:lnTo>
                    <a:pt x="1208" y="315"/>
                  </a:lnTo>
                  <a:lnTo>
                    <a:pt x="1209" y="314"/>
                  </a:lnTo>
                  <a:lnTo>
                    <a:pt x="1210" y="313"/>
                  </a:lnTo>
                  <a:lnTo>
                    <a:pt x="1210" y="312"/>
                  </a:lnTo>
                  <a:lnTo>
                    <a:pt x="1211" y="311"/>
                  </a:lnTo>
                  <a:lnTo>
                    <a:pt x="1211" y="310"/>
                  </a:lnTo>
                  <a:lnTo>
                    <a:pt x="1212" y="309"/>
                  </a:lnTo>
                  <a:lnTo>
                    <a:pt x="1212" y="308"/>
                  </a:lnTo>
                  <a:lnTo>
                    <a:pt x="1212" y="307"/>
                  </a:lnTo>
                  <a:lnTo>
                    <a:pt x="1212" y="306"/>
                  </a:lnTo>
                  <a:lnTo>
                    <a:pt x="1212" y="305"/>
                  </a:lnTo>
                  <a:lnTo>
                    <a:pt x="1212" y="304"/>
                  </a:lnTo>
                  <a:lnTo>
                    <a:pt x="1211" y="304"/>
                  </a:lnTo>
                  <a:lnTo>
                    <a:pt x="1211" y="303"/>
                  </a:lnTo>
                  <a:lnTo>
                    <a:pt x="1210" y="303"/>
                  </a:lnTo>
                  <a:lnTo>
                    <a:pt x="1209" y="302"/>
                  </a:lnTo>
                  <a:lnTo>
                    <a:pt x="1208" y="302"/>
                  </a:lnTo>
                  <a:lnTo>
                    <a:pt x="1207" y="301"/>
                  </a:lnTo>
                  <a:lnTo>
                    <a:pt x="1206" y="301"/>
                  </a:lnTo>
                  <a:lnTo>
                    <a:pt x="1206" y="300"/>
                  </a:lnTo>
                  <a:lnTo>
                    <a:pt x="1205" y="299"/>
                  </a:lnTo>
                  <a:lnTo>
                    <a:pt x="1204" y="299"/>
                  </a:lnTo>
                  <a:lnTo>
                    <a:pt x="1204" y="298"/>
                  </a:lnTo>
                  <a:lnTo>
                    <a:pt x="1203" y="297"/>
                  </a:lnTo>
                  <a:lnTo>
                    <a:pt x="1203" y="296"/>
                  </a:lnTo>
                  <a:lnTo>
                    <a:pt x="1202" y="295"/>
                  </a:lnTo>
                  <a:lnTo>
                    <a:pt x="1202" y="294"/>
                  </a:lnTo>
                  <a:lnTo>
                    <a:pt x="1201" y="294"/>
                  </a:lnTo>
                  <a:lnTo>
                    <a:pt x="1201" y="293"/>
                  </a:lnTo>
                  <a:lnTo>
                    <a:pt x="1201" y="292"/>
                  </a:lnTo>
                  <a:lnTo>
                    <a:pt x="1200" y="291"/>
                  </a:lnTo>
                  <a:lnTo>
                    <a:pt x="1200" y="290"/>
                  </a:lnTo>
                  <a:lnTo>
                    <a:pt x="1200" y="289"/>
                  </a:lnTo>
                  <a:lnTo>
                    <a:pt x="1206" y="283"/>
                  </a:lnTo>
                  <a:lnTo>
                    <a:pt x="1207" y="280"/>
                  </a:lnTo>
                  <a:lnTo>
                    <a:pt x="1207" y="279"/>
                  </a:lnTo>
                  <a:lnTo>
                    <a:pt x="1207" y="278"/>
                  </a:lnTo>
                  <a:lnTo>
                    <a:pt x="1207" y="277"/>
                  </a:lnTo>
                  <a:lnTo>
                    <a:pt x="1207" y="276"/>
                  </a:lnTo>
                  <a:lnTo>
                    <a:pt x="1207" y="274"/>
                  </a:lnTo>
                  <a:lnTo>
                    <a:pt x="1208" y="273"/>
                  </a:lnTo>
                  <a:lnTo>
                    <a:pt x="1208" y="272"/>
                  </a:lnTo>
                  <a:lnTo>
                    <a:pt x="1208" y="271"/>
                  </a:lnTo>
                  <a:lnTo>
                    <a:pt x="1209" y="270"/>
                  </a:lnTo>
                  <a:lnTo>
                    <a:pt x="1209" y="269"/>
                  </a:lnTo>
                  <a:lnTo>
                    <a:pt x="1209" y="268"/>
                  </a:lnTo>
                  <a:lnTo>
                    <a:pt x="1210" y="267"/>
                  </a:lnTo>
                  <a:lnTo>
                    <a:pt x="1210" y="266"/>
                  </a:lnTo>
                  <a:lnTo>
                    <a:pt x="1211" y="266"/>
                  </a:lnTo>
                  <a:lnTo>
                    <a:pt x="1211" y="265"/>
                  </a:lnTo>
                  <a:lnTo>
                    <a:pt x="1212" y="265"/>
                  </a:lnTo>
                  <a:lnTo>
                    <a:pt x="1212" y="264"/>
                  </a:lnTo>
                  <a:lnTo>
                    <a:pt x="1213" y="264"/>
                  </a:lnTo>
                  <a:lnTo>
                    <a:pt x="1214" y="264"/>
                  </a:lnTo>
                  <a:lnTo>
                    <a:pt x="1214" y="263"/>
                  </a:lnTo>
                  <a:lnTo>
                    <a:pt x="1215" y="263"/>
                  </a:lnTo>
                  <a:lnTo>
                    <a:pt x="1215" y="262"/>
                  </a:lnTo>
                  <a:lnTo>
                    <a:pt x="1216" y="262"/>
                  </a:lnTo>
                  <a:lnTo>
                    <a:pt x="1216" y="261"/>
                  </a:lnTo>
                  <a:lnTo>
                    <a:pt x="1216" y="260"/>
                  </a:lnTo>
                  <a:lnTo>
                    <a:pt x="1216" y="254"/>
                  </a:lnTo>
                  <a:lnTo>
                    <a:pt x="1216" y="253"/>
                  </a:lnTo>
                  <a:lnTo>
                    <a:pt x="1216" y="252"/>
                  </a:lnTo>
                  <a:lnTo>
                    <a:pt x="1216" y="251"/>
                  </a:lnTo>
                  <a:lnTo>
                    <a:pt x="1216" y="250"/>
                  </a:lnTo>
                  <a:lnTo>
                    <a:pt x="1217" y="250"/>
                  </a:lnTo>
                  <a:lnTo>
                    <a:pt x="1217" y="248"/>
                  </a:lnTo>
                  <a:lnTo>
                    <a:pt x="1217" y="247"/>
                  </a:lnTo>
                  <a:lnTo>
                    <a:pt x="1217" y="246"/>
                  </a:lnTo>
                  <a:lnTo>
                    <a:pt x="1218" y="245"/>
                  </a:lnTo>
                  <a:lnTo>
                    <a:pt x="1218" y="243"/>
                  </a:lnTo>
                  <a:lnTo>
                    <a:pt x="1219" y="242"/>
                  </a:lnTo>
                  <a:lnTo>
                    <a:pt x="1220" y="240"/>
                  </a:lnTo>
                  <a:lnTo>
                    <a:pt x="1220" y="239"/>
                  </a:lnTo>
                  <a:lnTo>
                    <a:pt x="1221" y="238"/>
                  </a:lnTo>
                  <a:lnTo>
                    <a:pt x="1222" y="236"/>
                  </a:lnTo>
                  <a:lnTo>
                    <a:pt x="1223" y="235"/>
                  </a:lnTo>
                  <a:lnTo>
                    <a:pt x="1223" y="234"/>
                  </a:lnTo>
                  <a:lnTo>
                    <a:pt x="1224" y="233"/>
                  </a:lnTo>
                  <a:lnTo>
                    <a:pt x="1224" y="232"/>
                  </a:lnTo>
                  <a:lnTo>
                    <a:pt x="1225" y="231"/>
                  </a:lnTo>
                  <a:lnTo>
                    <a:pt x="1225" y="230"/>
                  </a:lnTo>
                  <a:lnTo>
                    <a:pt x="1226" y="229"/>
                  </a:lnTo>
                  <a:lnTo>
                    <a:pt x="1228" y="219"/>
                  </a:lnTo>
                  <a:lnTo>
                    <a:pt x="1228" y="217"/>
                  </a:lnTo>
                  <a:lnTo>
                    <a:pt x="1229" y="216"/>
                  </a:lnTo>
                  <a:lnTo>
                    <a:pt x="1229" y="215"/>
                  </a:lnTo>
                  <a:lnTo>
                    <a:pt x="1229" y="214"/>
                  </a:lnTo>
                  <a:lnTo>
                    <a:pt x="1230" y="213"/>
                  </a:lnTo>
                  <a:lnTo>
                    <a:pt x="1230" y="212"/>
                  </a:lnTo>
                  <a:lnTo>
                    <a:pt x="1230" y="211"/>
                  </a:lnTo>
                  <a:lnTo>
                    <a:pt x="1231" y="210"/>
                  </a:lnTo>
                  <a:lnTo>
                    <a:pt x="1231" y="209"/>
                  </a:lnTo>
                  <a:lnTo>
                    <a:pt x="1231" y="208"/>
                  </a:lnTo>
                  <a:lnTo>
                    <a:pt x="1231" y="207"/>
                  </a:lnTo>
                  <a:lnTo>
                    <a:pt x="1232" y="206"/>
                  </a:lnTo>
                  <a:lnTo>
                    <a:pt x="1232" y="205"/>
                  </a:lnTo>
                  <a:lnTo>
                    <a:pt x="1232" y="204"/>
                  </a:lnTo>
                  <a:lnTo>
                    <a:pt x="1232" y="203"/>
                  </a:lnTo>
                  <a:lnTo>
                    <a:pt x="1233" y="201"/>
                  </a:lnTo>
                  <a:lnTo>
                    <a:pt x="1232" y="199"/>
                  </a:lnTo>
                  <a:lnTo>
                    <a:pt x="1232" y="198"/>
                  </a:lnTo>
                  <a:lnTo>
                    <a:pt x="1232" y="197"/>
                  </a:lnTo>
                  <a:lnTo>
                    <a:pt x="1232" y="196"/>
                  </a:lnTo>
                  <a:lnTo>
                    <a:pt x="1232" y="195"/>
                  </a:lnTo>
                  <a:lnTo>
                    <a:pt x="1231" y="194"/>
                  </a:lnTo>
                  <a:lnTo>
                    <a:pt x="1231" y="193"/>
                  </a:lnTo>
                  <a:lnTo>
                    <a:pt x="1231" y="191"/>
                  </a:lnTo>
                  <a:lnTo>
                    <a:pt x="1231" y="190"/>
                  </a:lnTo>
                  <a:lnTo>
                    <a:pt x="1231" y="189"/>
                  </a:lnTo>
                  <a:lnTo>
                    <a:pt x="1231" y="188"/>
                  </a:lnTo>
                  <a:lnTo>
                    <a:pt x="1231" y="187"/>
                  </a:lnTo>
                  <a:lnTo>
                    <a:pt x="1231" y="186"/>
                  </a:lnTo>
                  <a:lnTo>
                    <a:pt x="1231" y="185"/>
                  </a:lnTo>
                  <a:lnTo>
                    <a:pt x="1231" y="184"/>
                  </a:lnTo>
                  <a:lnTo>
                    <a:pt x="1231" y="182"/>
                  </a:lnTo>
                  <a:lnTo>
                    <a:pt x="1231" y="180"/>
                  </a:lnTo>
                  <a:lnTo>
                    <a:pt x="1231" y="179"/>
                  </a:lnTo>
                  <a:lnTo>
                    <a:pt x="1232" y="178"/>
                  </a:lnTo>
                  <a:lnTo>
                    <a:pt x="1232" y="176"/>
                  </a:lnTo>
                  <a:lnTo>
                    <a:pt x="1232" y="175"/>
                  </a:lnTo>
                  <a:lnTo>
                    <a:pt x="1232" y="173"/>
                  </a:lnTo>
                  <a:lnTo>
                    <a:pt x="1233" y="172"/>
                  </a:lnTo>
                  <a:lnTo>
                    <a:pt x="1233" y="170"/>
                  </a:lnTo>
                  <a:lnTo>
                    <a:pt x="1234" y="168"/>
                  </a:lnTo>
                  <a:lnTo>
                    <a:pt x="1234" y="167"/>
                  </a:lnTo>
                  <a:lnTo>
                    <a:pt x="1235" y="165"/>
                  </a:lnTo>
                  <a:lnTo>
                    <a:pt x="1236" y="164"/>
                  </a:lnTo>
                  <a:lnTo>
                    <a:pt x="1237" y="162"/>
                  </a:lnTo>
                  <a:lnTo>
                    <a:pt x="1238" y="161"/>
                  </a:lnTo>
                  <a:lnTo>
                    <a:pt x="1239" y="159"/>
                  </a:lnTo>
                  <a:lnTo>
                    <a:pt x="1240" y="158"/>
                  </a:lnTo>
                  <a:lnTo>
                    <a:pt x="1242" y="156"/>
                  </a:lnTo>
                  <a:lnTo>
                    <a:pt x="1243" y="155"/>
                  </a:lnTo>
                  <a:lnTo>
                    <a:pt x="1244" y="153"/>
                  </a:lnTo>
                  <a:lnTo>
                    <a:pt x="1246" y="152"/>
                  </a:lnTo>
                  <a:lnTo>
                    <a:pt x="1247" y="150"/>
                  </a:lnTo>
                  <a:lnTo>
                    <a:pt x="1248" y="149"/>
                  </a:lnTo>
                  <a:lnTo>
                    <a:pt x="1250" y="147"/>
                  </a:lnTo>
                  <a:lnTo>
                    <a:pt x="1251" y="146"/>
                  </a:lnTo>
                  <a:lnTo>
                    <a:pt x="1252" y="145"/>
                  </a:lnTo>
                  <a:lnTo>
                    <a:pt x="1253" y="143"/>
                  </a:lnTo>
                  <a:lnTo>
                    <a:pt x="1254" y="142"/>
                  </a:lnTo>
                  <a:lnTo>
                    <a:pt x="1255" y="141"/>
                  </a:lnTo>
                  <a:lnTo>
                    <a:pt x="1256" y="140"/>
                  </a:lnTo>
                  <a:lnTo>
                    <a:pt x="1257" y="140"/>
                  </a:lnTo>
                  <a:lnTo>
                    <a:pt x="1257" y="139"/>
                  </a:lnTo>
                  <a:lnTo>
                    <a:pt x="1258" y="138"/>
                  </a:lnTo>
                  <a:lnTo>
                    <a:pt x="1259" y="137"/>
                  </a:lnTo>
                  <a:lnTo>
                    <a:pt x="1259" y="136"/>
                  </a:lnTo>
                  <a:lnTo>
                    <a:pt x="1259" y="135"/>
                  </a:lnTo>
                  <a:lnTo>
                    <a:pt x="1259" y="134"/>
                  </a:lnTo>
                  <a:lnTo>
                    <a:pt x="1259" y="133"/>
                  </a:lnTo>
                  <a:lnTo>
                    <a:pt x="1259" y="132"/>
                  </a:lnTo>
                  <a:lnTo>
                    <a:pt x="1259" y="131"/>
                  </a:lnTo>
                  <a:lnTo>
                    <a:pt x="1260" y="130"/>
                  </a:lnTo>
                  <a:lnTo>
                    <a:pt x="1260" y="129"/>
                  </a:lnTo>
                  <a:lnTo>
                    <a:pt x="1260" y="128"/>
                  </a:lnTo>
                  <a:lnTo>
                    <a:pt x="1260" y="127"/>
                  </a:lnTo>
                  <a:lnTo>
                    <a:pt x="1260" y="126"/>
                  </a:lnTo>
                  <a:lnTo>
                    <a:pt x="1260" y="125"/>
                  </a:lnTo>
                  <a:lnTo>
                    <a:pt x="1260" y="124"/>
                  </a:lnTo>
                  <a:lnTo>
                    <a:pt x="1260" y="122"/>
                  </a:lnTo>
                  <a:lnTo>
                    <a:pt x="1260" y="121"/>
                  </a:lnTo>
                  <a:lnTo>
                    <a:pt x="1260" y="120"/>
                  </a:lnTo>
                  <a:lnTo>
                    <a:pt x="1259" y="119"/>
                  </a:lnTo>
                  <a:lnTo>
                    <a:pt x="1258" y="119"/>
                  </a:lnTo>
                  <a:lnTo>
                    <a:pt x="1258" y="118"/>
                  </a:lnTo>
                  <a:lnTo>
                    <a:pt x="1257" y="117"/>
                  </a:lnTo>
                  <a:lnTo>
                    <a:pt x="1256" y="116"/>
                  </a:lnTo>
                  <a:lnTo>
                    <a:pt x="1255" y="115"/>
                  </a:lnTo>
                  <a:lnTo>
                    <a:pt x="1255" y="114"/>
                  </a:lnTo>
                  <a:lnTo>
                    <a:pt x="1254" y="113"/>
                  </a:lnTo>
                  <a:lnTo>
                    <a:pt x="1253" y="112"/>
                  </a:lnTo>
                  <a:lnTo>
                    <a:pt x="1253" y="111"/>
                  </a:lnTo>
                  <a:lnTo>
                    <a:pt x="1253" y="110"/>
                  </a:lnTo>
                  <a:lnTo>
                    <a:pt x="1252" y="109"/>
                  </a:lnTo>
                  <a:lnTo>
                    <a:pt x="1252" y="108"/>
                  </a:lnTo>
                  <a:lnTo>
                    <a:pt x="1252" y="106"/>
                  </a:lnTo>
                  <a:lnTo>
                    <a:pt x="1251" y="105"/>
                  </a:lnTo>
                  <a:lnTo>
                    <a:pt x="1251" y="104"/>
                  </a:lnTo>
                  <a:lnTo>
                    <a:pt x="1251" y="103"/>
                  </a:lnTo>
                  <a:lnTo>
                    <a:pt x="1251" y="102"/>
                  </a:lnTo>
                  <a:lnTo>
                    <a:pt x="1251" y="100"/>
                  </a:lnTo>
                  <a:lnTo>
                    <a:pt x="1251" y="99"/>
                  </a:lnTo>
                  <a:lnTo>
                    <a:pt x="1251" y="98"/>
                  </a:lnTo>
                  <a:lnTo>
                    <a:pt x="1251" y="97"/>
                  </a:lnTo>
                  <a:lnTo>
                    <a:pt x="1251" y="96"/>
                  </a:lnTo>
                  <a:lnTo>
                    <a:pt x="1251" y="95"/>
                  </a:lnTo>
                  <a:lnTo>
                    <a:pt x="1251" y="94"/>
                  </a:lnTo>
                  <a:lnTo>
                    <a:pt x="1250" y="93"/>
                  </a:lnTo>
                  <a:lnTo>
                    <a:pt x="1250" y="92"/>
                  </a:lnTo>
                  <a:lnTo>
                    <a:pt x="1249" y="92"/>
                  </a:lnTo>
                  <a:lnTo>
                    <a:pt x="1248" y="91"/>
                  </a:lnTo>
                  <a:lnTo>
                    <a:pt x="1247" y="91"/>
                  </a:lnTo>
                  <a:lnTo>
                    <a:pt x="1246" y="91"/>
                  </a:lnTo>
                  <a:lnTo>
                    <a:pt x="1245" y="91"/>
                  </a:lnTo>
                  <a:lnTo>
                    <a:pt x="1243" y="91"/>
                  </a:lnTo>
                  <a:lnTo>
                    <a:pt x="1242" y="91"/>
                  </a:lnTo>
                  <a:lnTo>
                    <a:pt x="1241" y="91"/>
                  </a:lnTo>
                  <a:lnTo>
                    <a:pt x="1240" y="92"/>
                  </a:lnTo>
                  <a:lnTo>
                    <a:pt x="1239" y="92"/>
                  </a:lnTo>
                  <a:lnTo>
                    <a:pt x="1238" y="93"/>
                  </a:lnTo>
                  <a:lnTo>
                    <a:pt x="1237" y="93"/>
                  </a:lnTo>
                  <a:lnTo>
                    <a:pt x="1236" y="93"/>
                  </a:lnTo>
                  <a:lnTo>
                    <a:pt x="1235" y="94"/>
                  </a:lnTo>
                  <a:lnTo>
                    <a:pt x="1234" y="94"/>
                  </a:lnTo>
                  <a:lnTo>
                    <a:pt x="1233" y="94"/>
                  </a:lnTo>
                  <a:lnTo>
                    <a:pt x="1233" y="95"/>
                  </a:lnTo>
                  <a:lnTo>
                    <a:pt x="1232" y="95"/>
                  </a:lnTo>
                  <a:lnTo>
                    <a:pt x="1231" y="95"/>
                  </a:lnTo>
                  <a:lnTo>
                    <a:pt x="1230" y="95"/>
                  </a:lnTo>
                  <a:lnTo>
                    <a:pt x="1229" y="95"/>
                  </a:lnTo>
                  <a:lnTo>
                    <a:pt x="1228" y="95"/>
                  </a:lnTo>
                  <a:lnTo>
                    <a:pt x="1227" y="95"/>
                  </a:lnTo>
                  <a:lnTo>
                    <a:pt x="1226" y="95"/>
                  </a:lnTo>
                  <a:lnTo>
                    <a:pt x="1225" y="94"/>
                  </a:lnTo>
                  <a:lnTo>
                    <a:pt x="1224" y="94"/>
                  </a:lnTo>
                  <a:lnTo>
                    <a:pt x="1223" y="93"/>
                  </a:lnTo>
                  <a:lnTo>
                    <a:pt x="1222" y="92"/>
                  </a:lnTo>
                  <a:lnTo>
                    <a:pt x="1221" y="91"/>
                  </a:lnTo>
                  <a:lnTo>
                    <a:pt x="1221" y="90"/>
                  </a:lnTo>
                  <a:lnTo>
                    <a:pt x="1220" y="88"/>
                  </a:lnTo>
                  <a:lnTo>
                    <a:pt x="1220" y="87"/>
                  </a:lnTo>
                  <a:lnTo>
                    <a:pt x="1219" y="86"/>
                  </a:lnTo>
                  <a:lnTo>
                    <a:pt x="1219" y="84"/>
                  </a:lnTo>
                  <a:lnTo>
                    <a:pt x="1219" y="83"/>
                  </a:lnTo>
                  <a:lnTo>
                    <a:pt x="1218" y="82"/>
                  </a:lnTo>
                  <a:lnTo>
                    <a:pt x="1218" y="80"/>
                  </a:lnTo>
                  <a:lnTo>
                    <a:pt x="1218" y="79"/>
                  </a:lnTo>
                  <a:lnTo>
                    <a:pt x="1218" y="78"/>
                  </a:lnTo>
                  <a:lnTo>
                    <a:pt x="1218" y="77"/>
                  </a:lnTo>
                  <a:lnTo>
                    <a:pt x="1218" y="76"/>
                  </a:lnTo>
                  <a:lnTo>
                    <a:pt x="1218" y="75"/>
                  </a:lnTo>
                  <a:lnTo>
                    <a:pt x="1218" y="74"/>
                  </a:lnTo>
                  <a:lnTo>
                    <a:pt x="1218" y="73"/>
                  </a:lnTo>
                  <a:lnTo>
                    <a:pt x="1218" y="72"/>
                  </a:lnTo>
                  <a:lnTo>
                    <a:pt x="1218" y="71"/>
                  </a:lnTo>
                  <a:lnTo>
                    <a:pt x="1218" y="70"/>
                  </a:lnTo>
                  <a:lnTo>
                    <a:pt x="1219" y="68"/>
                  </a:lnTo>
                  <a:lnTo>
                    <a:pt x="1219" y="67"/>
                  </a:lnTo>
                  <a:lnTo>
                    <a:pt x="1219" y="66"/>
                  </a:lnTo>
                  <a:lnTo>
                    <a:pt x="1220" y="65"/>
                  </a:lnTo>
                  <a:lnTo>
                    <a:pt x="1221" y="63"/>
                  </a:lnTo>
                  <a:lnTo>
                    <a:pt x="1221" y="62"/>
                  </a:lnTo>
                  <a:lnTo>
                    <a:pt x="1222" y="61"/>
                  </a:lnTo>
                  <a:lnTo>
                    <a:pt x="1223" y="60"/>
                  </a:lnTo>
                  <a:lnTo>
                    <a:pt x="1224" y="59"/>
                  </a:lnTo>
                  <a:lnTo>
                    <a:pt x="1224" y="58"/>
                  </a:lnTo>
                  <a:lnTo>
                    <a:pt x="1225" y="58"/>
                  </a:lnTo>
                  <a:lnTo>
                    <a:pt x="1225" y="57"/>
                  </a:lnTo>
                  <a:lnTo>
                    <a:pt x="1226" y="56"/>
                  </a:lnTo>
                  <a:lnTo>
                    <a:pt x="1227" y="55"/>
                  </a:lnTo>
                  <a:lnTo>
                    <a:pt x="1228" y="53"/>
                  </a:lnTo>
                  <a:lnTo>
                    <a:pt x="1229" y="52"/>
                  </a:lnTo>
                  <a:lnTo>
                    <a:pt x="1229" y="51"/>
                  </a:lnTo>
                  <a:lnTo>
                    <a:pt x="1231" y="50"/>
                  </a:lnTo>
                  <a:lnTo>
                    <a:pt x="1231" y="48"/>
                  </a:lnTo>
                  <a:lnTo>
                    <a:pt x="1233" y="47"/>
                  </a:lnTo>
                  <a:lnTo>
                    <a:pt x="1234" y="45"/>
                  </a:lnTo>
                  <a:lnTo>
                    <a:pt x="1235" y="43"/>
                  </a:lnTo>
                  <a:lnTo>
                    <a:pt x="1236" y="41"/>
                  </a:lnTo>
                  <a:lnTo>
                    <a:pt x="1237" y="40"/>
                  </a:lnTo>
                  <a:lnTo>
                    <a:pt x="1238" y="38"/>
                  </a:lnTo>
                  <a:lnTo>
                    <a:pt x="1239" y="37"/>
                  </a:lnTo>
                  <a:lnTo>
                    <a:pt x="1240" y="35"/>
                  </a:lnTo>
                  <a:lnTo>
                    <a:pt x="1240" y="34"/>
                  </a:lnTo>
                  <a:lnTo>
                    <a:pt x="1241" y="33"/>
                  </a:lnTo>
                  <a:lnTo>
                    <a:pt x="1242" y="30"/>
                  </a:lnTo>
                  <a:lnTo>
                    <a:pt x="1252" y="17"/>
                  </a:lnTo>
                  <a:lnTo>
                    <a:pt x="1253" y="16"/>
                  </a:lnTo>
                  <a:lnTo>
                    <a:pt x="1253" y="15"/>
                  </a:lnTo>
                  <a:lnTo>
                    <a:pt x="1253" y="14"/>
                  </a:lnTo>
                  <a:lnTo>
                    <a:pt x="1254" y="14"/>
                  </a:lnTo>
                  <a:lnTo>
                    <a:pt x="1255" y="14"/>
                  </a:lnTo>
                  <a:lnTo>
                    <a:pt x="1256" y="14"/>
                  </a:lnTo>
                  <a:lnTo>
                    <a:pt x="1258" y="14"/>
                  </a:lnTo>
                  <a:lnTo>
                    <a:pt x="1259" y="13"/>
                  </a:lnTo>
                  <a:lnTo>
                    <a:pt x="1260" y="13"/>
                  </a:lnTo>
                  <a:lnTo>
                    <a:pt x="1262" y="13"/>
                  </a:lnTo>
                  <a:lnTo>
                    <a:pt x="1263" y="13"/>
                  </a:lnTo>
                  <a:lnTo>
                    <a:pt x="1265" y="12"/>
                  </a:lnTo>
                  <a:lnTo>
                    <a:pt x="1267" y="12"/>
                  </a:lnTo>
                  <a:lnTo>
                    <a:pt x="1268" y="12"/>
                  </a:lnTo>
                  <a:lnTo>
                    <a:pt x="1270" y="11"/>
                  </a:lnTo>
                  <a:lnTo>
                    <a:pt x="1271" y="11"/>
                  </a:lnTo>
                  <a:lnTo>
                    <a:pt x="1273" y="10"/>
                  </a:lnTo>
                  <a:lnTo>
                    <a:pt x="1274" y="10"/>
                  </a:lnTo>
                  <a:lnTo>
                    <a:pt x="1275" y="9"/>
                  </a:lnTo>
                  <a:lnTo>
                    <a:pt x="1276" y="9"/>
                  </a:lnTo>
                  <a:lnTo>
                    <a:pt x="1277" y="8"/>
                  </a:lnTo>
                  <a:lnTo>
                    <a:pt x="1278" y="8"/>
                  </a:lnTo>
                  <a:lnTo>
                    <a:pt x="1280" y="7"/>
                  </a:lnTo>
                  <a:lnTo>
                    <a:pt x="1285" y="4"/>
                  </a:lnTo>
                  <a:lnTo>
                    <a:pt x="1285" y="3"/>
                  </a:lnTo>
                  <a:lnTo>
                    <a:pt x="1286" y="3"/>
                  </a:lnTo>
                  <a:lnTo>
                    <a:pt x="1287" y="2"/>
                  </a:lnTo>
                  <a:lnTo>
                    <a:pt x="1292" y="0"/>
                  </a:lnTo>
                  <a:lnTo>
                    <a:pt x="1300" y="11"/>
                  </a:lnTo>
                  <a:lnTo>
                    <a:pt x="1302" y="13"/>
                  </a:lnTo>
                  <a:lnTo>
                    <a:pt x="1305" y="20"/>
                  </a:lnTo>
                  <a:lnTo>
                    <a:pt x="1310" y="24"/>
                  </a:lnTo>
                  <a:lnTo>
                    <a:pt x="1314" y="25"/>
                  </a:lnTo>
                  <a:lnTo>
                    <a:pt x="1315" y="30"/>
                  </a:lnTo>
                  <a:lnTo>
                    <a:pt x="1313" y="33"/>
                  </a:lnTo>
                  <a:lnTo>
                    <a:pt x="1314" y="34"/>
                  </a:lnTo>
                  <a:lnTo>
                    <a:pt x="1312" y="36"/>
                  </a:lnTo>
                  <a:lnTo>
                    <a:pt x="1305" y="52"/>
                  </a:lnTo>
                  <a:lnTo>
                    <a:pt x="1302" y="56"/>
                  </a:lnTo>
                  <a:lnTo>
                    <a:pt x="1301" y="59"/>
                  </a:lnTo>
                  <a:lnTo>
                    <a:pt x="1299" y="60"/>
                  </a:lnTo>
                  <a:lnTo>
                    <a:pt x="1298" y="63"/>
                  </a:lnTo>
                  <a:lnTo>
                    <a:pt x="1296" y="65"/>
                  </a:lnTo>
                  <a:lnTo>
                    <a:pt x="1296" y="68"/>
                  </a:lnTo>
                  <a:lnTo>
                    <a:pt x="1293" y="72"/>
                  </a:lnTo>
                  <a:lnTo>
                    <a:pt x="1294" y="75"/>
                  </a:lnTo>
                  <a:lnTo>
                    <a:pt x="1297" y="78"/>
                  </a:lnTo>
                  <a:lnTo>
                    <a:pt x="1305" y="79"/>
                  </a:lnTo>
                  <a:lnTo>
                    <a:pt x="1308" y="82"/>
                  </a:lnTo>
                  <a:lnTo>
                    <a:pt x="1311" y="81"/>
                  </a:lnTo>
                  <a:lnTo>
                    <a:pt x="1316" y="85"/>
                  </a:lnTo>
                  <a:lnTo>
                    <a:pt x="1318" y="85"/>
                  </a:lnTo>
                  <a:lnTo>
                    <a:pt x="1326" y="93"/>
                  </a:lnTo>
                  <a:lnTo>
                    <a:pt x="1333" y="94"/>
                  </a:lnTo>
                  <a:lnTo>
                    <a:pt x="1336" y="91"/>
                  </a:lnTo>
                  <a:lnTo>
                    <a:pt x="1337" y="86"/>
                  </a:lnTo>
                  <a:lnTo>
                    <a:pt x="1338" y="85"/>
                  </a:lnTo>
                  <a:lnTo>
                    <a:pt x="1338" y="82"/>
                  </a:lnTo>
                  <a:lnTo>
                    <a:pt x="1341" y="78"/>
                  </a:lnTo>
                  <a:lnTo>
                    <a:pt x="1343" y="74"/>
                  </a:lnTo>
                  <a:lnTo>
                    <a:pt x="1345" y="74"/>
                  </a:lnTo>
                  <a:lnTo>
                    <a:pt x="1352" y="78"/>
                  </a:lnTo>
                  <a:lnTo>
                    <a:pt x="1362" y="87"/>
                  </a:lnTo>
                  <a:lnTo>
                    <a:pt x="1367" y="88"/>
                  </a:lnTo>
                  <a:lnTo>
                    <a:pt x="1368" y="89"/>
                  </a:lnTo>
                  <a:lnTo>
                    <a:pt x="1370" y="89"/>
                  </a:lnTo>
                  <a:lnTo>
                    <a:pt x="1372" y="90"/>
                  </a:lnTo>
                  <a:lnTo>
                    <a:pt x="1372" y="93"/>
                  </a:lnTo>
                  <a:lnTo>
                    <a:pt x="1370" y="97"/>
                  </a:lnTo>
                  <a:lnTo>
                    <a:pt x="1370" y="104"/>
                  </a:lnTo>
                  <a:lnTo>
                    <a:pt x="1374" y="112"/>
                  </a:lnTo>
                  <a:lnTo>
                    <a:pt x="1376" y="118"/>
                  </a:lnTo>
                  <a:lnTo>
                    <a:pt x="1377" y="119"/>
                  </a:lnTo>
                  <a:lnTo>
                    <a:pt x="1377" y="121"/>
                  </a:lnTo>
                  <a:lnTo>
                    <a:pt x="1379" y="122"/>
                  </a:lnTo>
                  <a:lnTo>
                    <a:pt x="1379" y="127"/>
                  </a:lnTo>
                  <a:lnTo>
                    <a:pt x="1381" y="128"/>
                  </a:lnTo>
                  <a:lnTo>
                    <a:pt x="1381" y="130"/>
                  </a:lnTo>
                  <a:lnTo>
                    <a:pt x="1385" y="137"/>
                  </a:lnTo>
                  <a:lnTo>
                    <a:pt x="1385" y="141"/>
                  </a:lnTo>
                  <a:lnTo>
                    <a:pt x="1387" y="142"/>
                  </a:lnTo>
                  <a:lnTo>
                    <a:pt x="1386" y="143"/>
                  </a:lnTo>
                  <a:lnTo>
                    <a:pt x="1388" y="145"/>
                  </a:lnTo>
                  <a:lnTo>
                    <a:pt x="1391" y="150"/>
                  </a:lnTo>
                  <a:lnTo>
                    <a:pt x="1403" y="162"/>
                  </a:lnTo>
                  <a:lnTo>
                    <a:pt x="1409" y="162"/>
                  </a:lnTo>
                  <a:lnTo>
                    <a:pt x="1410" y="163"/>
                  </a:lnTo>
                  <a:lnTo>
                    <a:pt x="1419" y="162"/>
                  </a:lnTo>
                  <a:lnTo>
                    <a:pt x="1425" y="166"/>
                  </a:lnTo>
                  <a:lnTo>
                    <a:pt x="1431" y="175"/>
                  </a:lnTo>
                  <a:lnTo>
                    <a:pt x="1435" y="179"/>
                  </a:lnTo>
                  <a:lnTo>
                    <a:pt x="1438" y="186"/>
                  </a:lnTo>
                  <a:lnTo>
                    <a:pt x="1447" y="192"/>
                  </a:lnTo>
                  <a:lnTo>
                    <a:pt x="1450" y="199"/>
                  </a:lnTo>
                  <a:lnTo>
                    <a:pt x="1459" y="210"/>
                  </a:lnTo>
                  <a:lnTo>
                    <a:pt x="1463" y="211"/>
                  </a:lnTo>
                  <a:lnTo>
                    <a:pt x="1465" y="213"/>
                  </a:lnTo>
                  <a:lnTo>
                    <a:pt x="1471" y="223"/>
                  </a:lnTo>
                  <a:lnTo>
                    <a:pt x="1467" y="228"/>
                  </a:lnTo>
                  <a:lnTo>
                    <a:pt x="1464" y="230"/>
                  </a:lnTo>
                  <a:lnTo>
                    <a:pt x="1462" y="233"/>
                  </a:lnTo>
                  <a:lnTo>
                    <a:pt x="1460" y="233"/>
                  </a:lnTo>
                  <a:lnTo>
                    <a:pt x="1457" y="237"/>
                  </a:lnTo>
                  <a:lnTo>
                    <a:pt x="1457" y="243"/>
                  </a:lnTo>
                  <a:lnTo>
                    <a:pt x="1470" y="255"/>
                  </a:lnTo>
                  <a:lnTo>
                    <a:pt x="1473" y="255"/>
                  </a:lnTo>
                  <a:lnTo>
                    <a:pt x="1473" y="253"/>
                  </a:lnTo>
                  <a:lnTo>
                    <a:pt x="1477" y="253"/>
                  </a:lnTo>
                  <a:lnTo>
                    <a:pt x="1479" y="252"/>
                  </a:lnTo>
                  <a:lnTo>
                    <a:pt x="1482" y="253"/>
                  </a:lnTo>
                  <a:lnTo>
                    <a:pt x="1484" y="253"/>
                  </a:lnTo>
                  <a:lnTo>
                    <a:pt x="1486" y="255"/>
                  </a:lnTo>
                  <a:lnTo>
                    <a:pt x="1489" y="254"/>
                  </a:lnTo>
                  <a:lnTo>
                    <a:pt x="1490" y="246"/>
                  </a:lnTo>
                  <a:lnTo>
                    <a:pt x="1492" y="240"/>
                  </a:lnTo>
                  <a:lnTo>
                    <a:pt x="1493" y="231"/>
                  </a:lnTo>
                  <a:lnTo>
                    <a:pt x="1495" y="228"/>
                  </a:lnTo>
                  <a:lnTo>
                    <a:pt x="1498" y="232"/>
                  </a:lnTo>
                  <a:lnTo>
                    <a:pt x="1518" y="232"/>
                  </a:lnTo>
                  <a:lnTo>
                    <a:pt x="1523" y="237"/>
                  </a:lnTo>
                  <a:lnTo>
                    <a:pt x="1525" y="238"/>
                  </a:lnTo>
                  <a:lnTo>
                    <a:pt x="1530" y="238"/>
                  </a:lnTo>
                  <a:lnTo>
                    <a:pt x="1532" y="239"/>
                  </a:lnTo>
                  <a:lnTo>
                    <a:pt x="1535" y="240"/>
                  </a:lnTo>
                  <a:lnTo>
                    <a:pt x="1537" y="239"/>
                  </a:lnTo>
                  <a:lnTo>
                    <a:pt x="1538" y="250"/>
                  </a:lnTo>
                  <a:lnTo>
                    <a:pt x="1539" y="252"/>
                  </a:lnTo>
                  <a:lnTo>
                    <a:pt x="1540" y="259"/>
                  </a:lnTo>
                  <a:lnTo>
                    <a:pt x="1541" y="260"/>
                  </a:lnTo>
                  <a:lnTo>
                    <a:pt x="1542" y="267"/>
                  </a:lnTo>
                  <a:lnTo>
                    <a:pt x="1543" y="268"/>
                  </a:lnTo>
                  <a:lnTo>
                    <a:pt x="1545" y="282"/>
                  </a:lnTo>
                  <a:lnTo>
                    <a:pt x="1547" y="284"/>
                  </a:lnTo>
                  <a:lnTo>
                    <a:pt x="1547" y="293"/>
                  </a:lnTo>
                  <a:lnTo>
                    <a:pt x="1548" y="295"/>
                  </a:lnTo>
                  <a:lnTo>
                    <a:pt x="1548" y="305"/>
                  </a:lnTo>
                  <a:lnTo>
                    <a:pt x="1545" y="313"/>
                  </a:lnTo>
                  <a:lnTo>
                    <a:pt x="1533" y="315"/>
                  </a:lnTo>
                  <a:lnTo>
                    <a:pt x="1530" y="320"/>
                  </a:lnTo>
                  <a:lnTo>
                    <a:pt x="1530" y="333"/>
                  </a:lnTo>
                  <a:lnTo>
                    <a:pt x="1528" y="339"/>
                  </a:lnTo>
                  <a:lnTo>
                    <a:pt x="1527" y="348"/>
                  </a:lnTo>
                  <a:lnTo>
                    <a:pt x="1526" y="349"/>
                  </a:lnTo>
                  <a:lnTo>
                    <a:pt x="1526" y="354"/>
                  </a:lnTo>
                  <a:lnTo>
                    <a:pt x="1528" y="356"/>
                  </a:lnTo>
                  <a:lnTo>
                    <a:pt x="1524" y="366"/>
                  </a:lnTo>
                  <a:lnTo>
                    <a:pt x="1526" y="376"/>
                  </a:lnTo>
                  <a:lnTo>
                    <a:pt x="1527" y="376"/>
                  </a:lnTo>
                  <a:lnTo>
                    <a:pt x="1529" y="383"/>
                  </a:lnTo>
                  <a:lnTo>
                    <a:pt x="1530" y="384"/>
                  </a:lnTo>
                  <a:lnTo>
                    <a:pt x="1530" y="389"/>
                  </a:lnTo>
                  <a:lnTo>
                    <a:pt x="1532" y="390"/>
                  </a:lnTo>
                  <a:lnTo>
                    <a:pt x="1533" y="396"/>
                  </a:lnTo>
                  <a:lnTo>
                    <a:pt x="1528" y="401"/>
                  </a:lnTo>
                  <a:lnTo>
                    <a:pt x="1526" y="399"/>
                  </a:lnTo>
                  <a:lnTo>
                    <a:pt x="1521" y="384"/>
                  </a:lnTo>
                  <a:lnTo>
                    <a:pt x="1516" y="373"/>
                  </a:lnTo>
                  <a:lnTo>
                    <a:pt x="1509" y="371"/>
                  </a:lnTo>
                  <a:lnTo>
                    <a:pt x="1507" y="372"/>
                  </a:lnTo>
                  <a:lnTo>
                    <a:pt x="1503" y="382"/>
                  </a:lnTo>
                  <a:lnTo>
                    <a:pt x="1502" y="382"/>
                  </a:lnTo>
                  <a:lnTo>
                    <a:pt x="1502" y="384"/>
                  </a:lnTo>
                  <a:lnTo>
                    <a:pt x="1499" y="387"/>
                  </a:lnTo>
                  <a:lnTo>
                    <a:pt x="1495" y="398"/>
                  </a:lnTo>
                  <a:lnTo>
                    <a:pt x="1491" y="402"/>
                  </a:lnTo>
                  <a:lnTo>
                    <a:pt x="1490" y="406"/>
                  </a:lnTo>
                  <a:lnTo>
                    <a:pt x="1480" y="417"/>
                  </a:lnTo>
                  <a:lnTo>
                    <a:pt x="1480" y="419"/>
                  </a:lnTo>
                  <a:lnTo>
                    <a:pt x="1476" y="424"/>
                  </a:lnTo>
                  <a:lnTo>
                    <a:pt x="1473" y="426"/>
                  </a:lnTo>
                  <a:lnTo>
                    <a:pt x="1466" y="434"/>
                  </a:lnTo>
                  <a:lnTo>
                    <a:pt x="1466" y="436"/>
                  </a:lnTo>
                  <a:lnTo>
                    <a:pt x="1452" y="452"/>
                  </a:lnTo>
                  <a:lnTo>
                    <a:pt x="1441" y="459"/>
                  </a:lnTo>
                  <a:lnTo>
                    <a:pt x="1436" y="465"/>
                  </a:lnTo>
                  <a:lnTo>
                    <a:pt x="1432" y="476"/>
                  </a:lnTo>
                  <a:lnTo>
                    <a:pt x="1433" y="482"/>
                  </a:lnTo>
                  <a:lnTo>
                    <a:pt x="1431" y="485"/>
                  </a:lnTo>
                  <a:lnTo>
                    <a:pt x="1426" y="499"/>
                  </a:lnTo>
                  <a:lnTo>
                    <a:pt x="1426" y="511"/>
                  </a:lnTo>
                  <a:lnTo>
                    <a:pt x="1429" y="511"/>
                  </a:lnTo>
                  <a:lnTo>
                    <a:pt x="1444" y="527"/>
                  </a:lnTo>
                  <a:lnTo>
                    <a:pt x="1452" y="527"/>
                  </a:lnTo>
                  <a:lnTo>
                    <a:pt x="1453" y="528"/>
                  </a:lnTo>
                  <a:lnTo>
                    <a:pt x="1455" y="536"/>
                  </a:lnTo>
                  <a:lnTo>
                    <a:pt x="1462" y="539"/>
                  </a:lnTo>
                  <a:lnTo>
                    <a:pt x="1462" y="546"/>
                  </a:lnTo>
                  <a:lnTo>
                    <a:pt x="1469" y="553"/>
                  </a:lnTo>
                  <a:lnTo>
                    <a:pt x="1475" y="553"/>
                  </a:lnTo>
                  <a:lnTo>
                    <a:pt x="1485" y="539"/>
                  </a:lnTo>
                  <a:lnTo>
                    <a:pt x="1484" y="537"/>
                  </a:lnTo>
                  <a:lnTo>
                    <a:pt x="1486" y="535"/>
                  </a:lnTo>
                  <a:lnTo>
                    <a:pt x="1485" y="535"/>
                  </a:lnTo>
                  <a:lnTo>
                    <a:pt x="1488" y="532"/>
                  </a:lnTo>
                  <a:lnTo>
                    <a:pt x="1491" y="534"/>
                  </a:lnTo>
                  <a:lnTo>
                    <a:pt x="1490" y="535"/>
                  </a:lnTo>
                  <a:lnTo>
                    <a:pt x="1490" y="540"/>
                  </a:lnTo>
                  <a:lnTo>
                    <a:pt x="1492" y="542"/>
                  </a:lnTo>
                  <a:lnTo>
                    <a:pt x="1494" y="542"/>
                  </a:lnTo>
                  <a:lnTo>
                    <a:pt x="1498" y="538"/>
                  </a:lnTo>
                  <a:lnTo>
                    <a:pt x="1502" y="538"/>
                  </a:lnTo>
                  <a:lnTo>
                    <a:pt x="1503" y="539"/>
                  </a:lnTo>
                  <a:lnTo>
                    <a:pt x="1504" y="549"/>
                  </a:lnTo>
                  <a:lnTo>
                    <a:pt x="1502" y="551"/>
                  </a:lnTo>
                  <a:lnTo>
                    <a:pt x="1499" y="550"/>
                  </a:lnTo>
                  <a:lnTo>
                    <a:pt x="1489" y="553"/>
                  </a:lnTo>
                  <a:lnTo>
                    <a:pt x="1485" y="558"/>
                  </a:lnTo>
                  <a:lnTo>
                    <a:pt x="1481" y="560"/>
                  </a:lnTo>
                  <a:lnTo>
                    <a:pt x="1479" y="559"/>
                  </a:lnTo>
                  <a:lnTo>
                    <a:pt x="1473" y="563"/>
                  </a:lnTo>
                  <a:lnTo>
                    <a:pt x="1473" y="573"/>
                  </a:lnTo>
                  <a:lnTo>
                    <a:pt x="1474" y="574"/>
                  </a:lnTo>
                  <a:lnTo>
                    <a:pt x="1475" y="578"/>
                  </a:lnTo>
                  <a:lnTo>
                    <a:pt x="1488" y="592"/>
                  </a:lnTo>
                  <a:lnTo>
                    <a:pt x="1488" y="595"/>
                  </a:lnTo>
                  <a:lnTo>
                    <a:pt x="1484" y="604"/>
                  </a:lnTo>
                  <a:lnTo>
                    <a:pt x="1479" y="607"/>
                  </a:lnTo>
                  <a:lnTo>
                    <a:pt x="1476" y="607"/>
                  </a:lnTo>
                  <a:lnTo>
                    <a:pt x="1471" y="608"/>
                  </a:lnTo>
                  <a:lnTo>
                    <a:pt x="1472" y="610"/>
                  </a:lnTo>
                  <a:lnTo>
                    <a:pt x="1472" y="613"/>
                  </a:lnTo>
                  <a:lnTo>
                    <a:pt x="1473" y="614"/>
                  </a:lnTo>
                  <a:lnTo>
                    <a:pt x="1474" y="618"/>
                  </a:lnTo>
                  <a:lnTo>
                    <a:pt x="1477" y="623"/>
                  </a:lnTo>
                  <a:lnTo>
                    <a:pt x="1474" y="630"/>
                  </a:lnTo>
                  <a:lnTo>
                    <a:pt x="1475" y="632"/>
                  </a:lnTo>
                  <a:lnTo>
                    <a:pt x="1471" y="639"/>
                  </a:lnTo>
                  <a:lnTo>
                    <a:pt x="1468" y="639"/>
                  </a:lnTo>
                  <a:lnTo>
                    <a:pt x="1460" y="635"/>
                  </a:lnTo>
                  <a:lnTo>
                    <a:pt x="1457" y="633"/>
                  </a:lnTo>
                  <a:lnTo>
                    <a:pt x="1456" y="629"/>
                  </a:lnTo>
                  <a:lnTo>
                    <a:pt x="1451" y="626"/>
                  </a:lnTo>
                  <a:lnTo>
                    <a:pt x="1444" y="636"/>
                  </a:lnTo>
                  <a:lnTo>
                    <a:pt x="1442" y="636"/>
                  </a:lnTo>
                  <a:lnTo>
                    <a:pt x="1438" y="632"/>
                  </a:lnTo>
                  <a:lnTo>
                    <a:pt x="1436" y="632"/>
                  </a:lnTo>
                  <a:lnTo>
                    <a:pt x="1435" y="631"/>
                  </a:lnTo>
                  <a:lnTo>
                    <a:pt x="1433" y="631"/>
                  </a:lnTo>
                  <a:lnTo>
                    <a:pt x="1430" y="626"/>
                  </a:lnTo>
                  <a:lnTo>
                    <a:pt x="1428" y="626"/>
                  </a:lnTo>
                  <a:lnTo>
                    <a:pt x="1423" y="623"/>
                  </a:lnTo>
                  <a:lnTo>
                    <a:pt x="1419" y="623"/>
                  </a:lnTo>
                  <a:lnTo>
                    <a:pt x="1417" y="625"/>
                  </a:lnTo>
                  <a:lnTo>
                    <a:pt x="1419" y="626"/>
                  </a:lnTo>
                  <a:lnTo>
                    <a:pt x="1419" y="637"/>
                  </a:lnTo>
                  <a:lnTo>
                    <a:pt x="1414" y="644"/>
                  </a:lnTo>
                  <a:lnTo>
                    <a:pt x="1416" y="647"/>
                  </a:lnTo>
                  <a:lnTo>
                    <a:pt x="1418" y="646"/>
                  </a:lnTo>
                  <a:lnTo>
                    <a:pt x="1422" y="646"/>
                  </a:lnTo>
                  <a:lnTo>
                    <a:pt x="1423" y="644"/>
                  </a:lnTo>
                  <a:lnTo>
                    <a:pt x="1426" y="644"/>
                  </a:lnTo>
                  <a:lnTo>
                    <a:pt x="1429" y="647"/>
                  </a:lnTo>
                  <a:lnTo>
                    <a:pt x="1429" y="649"/>
                  </a:lnTo>
                  <a:lnTo>
                    <a:pt x="1431" y="651"/>
                  </a:lnTo>
                  <a:lnTo>
                    <a:pt x="1433" y="657"/>
                  </a:lnTo>
                  <a:lnTo>
                    <a:pt x="1438" y="661"/>
                  </a:lnTo>
                  <a:lnTo>
                    <a:pt x="1441" y="661"/>
                  </a:lnTo>
                  <a:lnTo>
                    <a:pt x="1444" y="662"/>
                  </a:lnTo>
                  <a:lnTo>
                    <a:pt x="1445" y="664"/>
                  </a:lnTo>
                  <a:lnTo>
                    <a:pt x="1446" y="674"/>
                  </a:lnTo>
                  <a:lnTo>
                    <a:pt x="1448" y="675"/>
                  </a:lnTo>
                  <a:lnTo>
                    <a:pt x="1450" y="678"/>
                  </a:lnTo>
                  <a:lnTo>
                    <a:pt x="1452" y="678"/>
                  </a:lnTo>
                  <a:lnTo>
                    <a:pt x="1451" y="681"/>
                  </a:lnTo>
                  <a:lnTo>
                    <a:pt x="1446" y="686"/>
                  </a:lnTo>
                  <a:lnTo>
                    <a:pt x="1447" y="695"/>
                  </a:lnTo>
                  <a:lnTo>
                    <a:pt x="1448" y="697"/>
                  </a:lnTo>
                  <a:lnTo>
                    <a:pt x="1449" y="707"/>
                  </a:lnTo>
                  <a:lnTo>
                    <a:pt x="1448" y="709"/>
                  </a:lnTo>
                  <a:lnTo>
                    <a:pt x="1448" y="711"/>
                  </a:lnTo>
                  <a:lnTo>
                    <a:pt x="1450" y="715"/>
                  </a:lnTo>
                  <a:lnTo>
                    <a:pt x="1451" y="717"/>
                  </a:lnTo>
                  <a:lnTo>
                    <a:pt x="1452" y="718"/>
                  </a:lnTo>
                  <a:lnTo>
                    <a:pt x="1452" y="724"/>
                  </a:lnTo>
                  <a:lnTo>
                    <a:pt x="1457" y="730"/>
                  </a:lnTo>
                  <a:lnTo>
                    <a:pt x="1457" y="731"/>
                  </a:lnTo>
                  <a:lnTo>
                    <a:pt x="1464" y="739"/>
                  </a:lnTo>
                  <a:lnTo>
                    <a:pt x="1465" y="739"/>
                  </a:lnTo>
                  <a:lnTo>
                    <a:pt x="1468" y="741"/>
                  </a:lnTo>
                  <a:lnTo>
                    <a:pt x="1469" y="755"/>
                  </a:lnTo>
                  <a:lnTo>
                    <a:pt x="1474" y="757"/>
                  </a:lnTo>
                  <a:lnTo>
                    <a:pt x="1477" y="754"/>
                  </a:lnTo>
                  <a:lnTo>
                    <a:pt x="1478" y="754"/>
                  </a:lnTo>
                  <a:lnTo>
                    <a:pt x="1481" y="750"/>
                  </a:lnTo>
                  <a:lnTo>
                    <a:pt x="1490" y="744"/>
                  </a:lnTo>
                  <a:lnTo>
                    <a:pt x="1499" y="734"/>
                  </a:lnTo>
                  <a:lnTo>
                    <a:pt x="1501" y="734"/>
                  </a:lnTo>
                  <a:lnTo>
                    <a:pt x="1511" y="722"/>
                  </a:lnTo>
                  <a:lnTo>
                    <a:pt x="1511" y="729"/>
                  </a:lnTo>
                  <a:lnTo>
                    <a:pt x="1514" y="741"/>
                  </a:lnTo>
                  <a:lnTo>
                    <a:pt x="1528" y="751"/>
                  </a:lnTo>
                  <a:lnTo>
                    <a:pt x="1530" y="763"/>
                  </a:lnTo>
                  <a:lnTo>
                    <a:pt x="1538" y="773"/>
                  </a:lnTo>
                  <a:lnTo>
                    <a:pt x="1540" y="778"/>
                  </a:lnTo>
                  <a:lnTo>
                    <a:pt x="1542" y="780"/>
                  </a:lnTo>
                  <a:lnTo>
                    <a:pt x="1542" y="782"/>
                  </a:lnTo>
                  <a:lnTo>
                    <a:pt x="1543" y="784"/>
                  </a:lnTo>
                  <a:lnTo>
                    <a:pt x="1543" y="786"/>
                  </a:lnTo>
                  <a:lnTo>
                    <a:pt x="1545" y="788"/>
                  </a:lnTo>
                  <a:lnTo>
                    <a:pt x="1544" y="794"/>
                  </a:lnTo>
                  <a:lnTo>
                    <a:pt x="1538" y="799"/>
                  </a:lnTo>
                  <a:lnTo>
                    <a:pt x="1539" y="800"/>
                  </a:lnTo>
                  <a:lnTo>
                    <a:pt x="1537" y="802"/>
                  </a:lnTo>
                  <a:lnTo>
                    <a:pt x="1538" y="804"/>
                  </a:lnTo>
                  <a:lnTo>
                    <a:pt x="1539" y="806"/>
                  </a:lnTo>
                  <a:lnTo>
                    <a:pt x="1544" y="809"/>
                  </a:lnTo>
                  <a:lnTo>
                    <a:pt x="1546" y="808"/>
                  </a:lnTo>
                  <a:lnTo>
                    <a:pt x="1547" y="810"/>
                  </a:lnTo>
                  <a:lnTo>
                    <a:pt x="1549" y="810"/>
                  </a:lnTo>
                  <a:lnTo>
                    <a:pt x="1550" y="811"/>
                  </a:lnTo>
                  <a:lnTo>
                    <a:pt x="1561" y="810"/>
                  </a:lnTo>
                  <a:lnTo>
                    <a:pt x="1562" y="824"/>
                  </a:lnTo>
                  <a:lnTo>
                    <a:pt x="1561" y="825"/>
                  </a:lnTo>
                  <a:lnTo>
                    <a:pt x="1562" y="838"/>
                  </a:lnTo>
                  <a:lnTo>
                    <a:pt x="1556" y="838"/>
                  </a:lnTo>
                  <a:lnTo>
                    <a:pt x="1555" y="837"/>
                  </a:lnTo>
                  <a:lnTo>
                    <a:pt x="1549" y="837"/>
                  </a:lnTo>
                  <a:lnTo>
                    <a:pt x="1543" y="842"/>
                  </a:lnTo>
                  <a:lnTo>
                    <a:pt x="1542" y="842"/>
                  </a:lnTo>
                  <a:lnTo>
                    <a:pt x="1537" y="849"/>
                  </a:lnTo>
                  <a:lnTo>
                    <a:pt x="1538" y="857"/>
                  </a:lnTo>
                  <a:lnTo>
                    <a:pt x="1528" y="863"/>
                  </a:lnTo>
                  <a:lnTo>
                    <a:pt x="1526" y="863"/>
                  </a:lnTo>
                  <a:lnTo>
                    <a:pt x="1525" y="865"/>
                  </a:lnTo>
                  <a:lnTo>
                    <a:pt x="1518" y="867"/>
                  </a:lnTo>
                  <a:lnTo>
                    <a:pt x="1513" y="865"/>
                  </a:lnTo>
                  <a:lnTo>
                    <a:pt x="1507" y="865"/>
                  </a:lnTo>
                  <a:lnTo>
                    <a:pt x="1503" y="863"/>
                  </a:lnTo>
                  <a:lnTo>
                    <a:pt x="1493" y="864"/>
                  </a:lnTo>
                  <a:lnTo>
                    <a:pt x="1490" y="867"/>
                  </a:lnTo>
                  <a:lnTo>
                    <a:pt x="1490" y="868"/>
                  </a:lnTo>
                  <a:lnTo>
                    <a:pt x="1494" y="871"/>
                  </a:lnTo>
                  <a:lnTo>
                    <a:pt x="1496" y="871"/>
                  </a:lnTo>
                  <a:lnTo>
                    <a:pt x="1497" y="874"/>
                  </a:lnTo>
                  <a:lnTo>
                    <a:pt x="1493" y="876"/>
                  </a:lnTo>
                  <a:lnTo>
                    <a:pt x="1480" y="876"/>
                  </a:lnTo>
                  <a:lnTo>
                    <a:pt x="1475" y="878"/>
                  </a:lnTo>
                  <a:lnTo>
                    <a:pt x="1469" y="878"/>
                  </a:lnTo>
                  <a:lnTo>
                    <a:pt x="1467" y="881"/>
                  </a:lnTo>
                  <a:lnTo>
                    <a:pt x="1467" y="891"/>
                  </a:lnTo>
                  <a:lnTo>
                    <a:pt x="1458" y="901"/>
                  </a:lnTo>
                  <a:lnTo>
                    <a:pt x="1452" y="898"/>
                  </a:lnTo>
                  <a:lnTo>
                    <a:pt x="1448" y="899"/>
                  </a:lnTo>
                  <a:lnTo>
                    <a:pt x="1442" y="903"/>
                  </a:lnTo>
                  <a:lnTo>
                    <a:pt x="1441" y="903"/>
                  </a:lnTo>
                  <a:lnTo>
                    <a:pt x="1434" y="911"/>
                  </a:lnTo>
                  <a:lnTo>
                    <a:pt x="1434" y="912"/>
                  </a:lnTo>
                  <a:lnTo>
                    <a:pt x="1432" y="914"/>
                  </a:lnTo>
                  <a:lnTo>
                    <a:pt x="1431" y="914"/>
                  </a:lnTo>
                  <a:lnTo>
                    <a:pt x="1419" y="926"/>
                  </a:lnTo>
                  <a:lnTo>
                    <a:pt x="1414" y="926"/>
                  </a:lnTo>
                  <a:lnTo>
                    <a:pt x="1409" y="929"/>
                  </a:lnTo>
                  <a:lnTo>
                    <a:pt x="1408" y="930"/>
                  </a:lnTo>
                  <a:lnTo>
                    <a:pt x="1401" y="933"/>
                  </a:lnTo>
                  <a:lnTo>
                    <a:pt x="1398" y="936"/>
                  </a:lnTo>
                  <a:lnTo>
                    <a:pt x="1396" y="936"/>
                  </a:lnTo>
                  <a:lnTo>
                    <a:pt x="1392" y="941"/>
                  </a:lnTo>
                  <a:lnTo>
                    <a:pt x="1393" y="944"/>
                  </a:lnTo>
                  <a:lnTo>
                    <a:pt x="1391" y="945"/>
                  </a:lnTo>
                  <a:lnTo>
                    <a:pt x="1392" y="949"/>
                  </a:lnTo>
                  <a:lnTo>
                    <a:pt x="1382" y="955"/>
                  </a:lnTo>
                  <a:lnTo>
                    <a:pt x="1381" y="959"/>
                  </a:lnTo>
                  <a:lnTo>
                    <a:pt x="1379" y="961"/>
                  </a:lnTo>
                  <a:lnTo>
                    <a:pt x="1380" y="963"/>
                  </a:lnTo>
                  <a:lnTo>
                    <a:pt x="1377" y="970"/>
                  </a:lnTo>
                  <a:lnTo>
                    <a:pt x="1377" y="973"/>
                  </a:lnTo>
                  <a:lnTo>
                    <a:pt x="1374" y="977"/>
                  </a:lnTo>
                  <a:lnTo>
                    <a:pt x="1372" y="973"/>
                  </a:lnTo>
                  <a:lnTo>
                    <a:pt x="1372" y="969"/>
                  </a:lnTo>
                  <a:lnTo>
                    <a:pt x="1365" y="963"/>
                  </a:lnTo>
                  <a:lnTo>
                    <a:pt x="1362" y="956"/>
                  </a:lnTo>
                  <a:lnTo>
                    <a:pt x="1359" y="954"/>
                  </a:lnTo>
                  <a:lnTo>
                    <a:pt x="1356" y="949"/>
                  </a:lnTo>
                  <a:lnTo>
                    <a:pt x="1354" y="940"/>
                  </a:lnTo>
                  <a:lnTo>
                    <a:pt x="1351" y="939"/>
                  </a:lnTo>
                  <a:lnTo>
                    <a:pt x="1345" y="939"/>
                  </a:lnTo>
                  <a:lnTo>
                    <a:pt x="1340" y="937"/>
                  </a:lnTo>
                  <a:lnTo>
                    <a:pt x="1333" y="930"/>
                  </a:lnTo>
                  <a:lnTo>
                    <a:pt x="1329" y="931"/>
                  </a:lnTo>
                  <a:lnTo>
                    <a:pt x="1327" y="933"/>
                  </a:lnTo>
                  <a:lnTo>
                    <a:pt x="1323" y="935"/>
                  </a:lnTo>
                  <a:lnTo>
                    <a:pt x="1321" y="938"/>
                  </a:lnTo>
                  <a:lnTo>
                    <a:pt x="1319" y="938"/>
                  </a:lnTo>
                  <a:lnTo>
                    <a:pt x="1318" y="940"/>
                  </a:lnTo>
                  <a:lnTo>
                    <a:pt x="1318" y="943"/>
                  </a:lnTo>
                  <a:lnTo>
                    <a:pt x="1316" y="944"/>
                  </a:lnTo>
                  <a:lnTo>
                    <a:pt x="1317" y="947"/>
                  </a:lnTo>
                  <a:lnTo>
                    <a:pt x="1324" y="957"/>
                  </a:lnTo>
                  <a:lnTo>
                    <a:pt x="1326" y="985"/>
                  </a:lnTo>
                  <a:lnTo>
                    <a:pt x="1329" y="992"/>
                  </a:lnTo>
                  <a:lnTo>
                    <a:pt x="1331" y="993"/>
                  </a:lnTo>
                  <a:lnTo>
                    <a:pt x="1331" y="995"/>
                  </a:lnTo>
                  <a:lnTo>
                    <a:pt x="1333" y="996"/>
                  </a:lnTo>
                  <a:lnTo>
                    <a:pt x="1335" y="1006"/>
                  </a:lnTo>
                  <a:lnTo>
                    <a:pt x="1332" y="1013"/>
                  </a:lnTo>
                  <a:lnTo>
                    <a:pt x="1327" y="1019"/>
                  </a:lnTo>
                  <a:lnTo>
                    <a:pt x="1324" y="1018"/>
                  </a:lnTo>
                  <a:lnTo>
                    <a:pt x="1322" y="1021"/>
                  </a:lnTo>
                  <a:lnTo>
                    <a:pt x="1314" y="1021"/>
                  </a:lnTo>
                  <a:lnTo>
                    <a:pt x="1311" y="1020"/>
                  </a:lnTo>
                  <a:lnTo>
                    <a:pt x="1307" y="1021"/>
                  </a:lnTo>
                  <a:lnTo>
                    <a:pt x="1302" y="1018"/>
                  </a:lnTo>
                  <a:lnTo>
                    <a:pt x="1300" y="1018"/>
                  </a:lnTo>
                  <a:lnTo>
                    <a:pt x="1298" y="1020"/>
                  </a:lnTo>
                  <a:lnTo>
                    <a:pt x="1281" y="1021"/>
                  </a:lnTo>
                  <a:lnTo>
                    <a:pt x="1280" y="1023"/>
                  </a:lnTo>
                  <a:lnTo>
                    <a:pt x="1275" y="1026"/>
                  </a:lnTo>
                  <a:lnTo>
                    <a:pt x="1274" y="1026"/>
                  </a:lnTo>
                  <a:lnTo>
                    <a:pt x="1272" y="1024"/>
                  </a:lnTo>
                  <a:lnTo>
                    <a:pt x="1271" y="1016"/>
                  </a:lnTo>
                  <a:lnTo>
                    <a:pt x="1267" y="1013"/>
                  </a:lnTo>
                  <a:lnTo>
                    <a:pt x="1268" y="1008"/>
                  </a:lnTo>
                  <a:lnTo>
                    <a:pt x="1265" y="1005"/>
                  </a:lnTo>
                  <a:lnTo>
                    <a:pt x="1264" y="1006"/>
                  </a:lnTo>
                  <a:lnTo>
                    <a:pt x="1260" y="1003"/>
                  </a:lnTo>
                  <a:lnTo>
                    <a:pt x="1260" y="1001"/>
                  </a:lnTo>
                  <a:lnTo>
                    <a:pt x="1255" y="998"/>
                  </a:lnTo>
                  <a:lnTo>
                    <a:pt x="1255" y="992"/>
                  </a:lnTo>
                  <a:lnTo>
                    <a:pt x="1258" y="987"/>
                  </a:lnTo>
                  <a:lnTo>
                    <a:pt x="1263" y="986"/>
                  </a:lnTo>
                  <a:lnTo>
                    <a:pt x="1265" y="982"/>
                  </a:lnTo>
                  <a:lnTo>
                    <a:pt x="1251" y="970"/>
                  </a:lnTo>
                  <a:lnTo>
                    <a:pt x="1251" y="968"/>
                  </a:lnTo>
                  <a:lnTo>
                    <a:pt x="1250" y="967"/>
                  </a:lnTo>
                  <a:lnTo>
                    <a:pt x="1250" y="965"/>
                  </a:lnTo>
                  <a:lnTo>
                    <a:pt x="1247" y="960"/>
                  </a:lnTo>
                  <a:lnTo>
                    <a:pt x="1241" y="955"/>
                  </a:lnTo>
                  <a:lnTo>
                    <a:pt x="1241" y="952"/>
                  </a:lnTo>
                  <a:lnTo>
                    <a:pt x="1242" y="951"/>
                  </a:lnTo>
                  <a:lnTo>
                    <a:pt x="1242" y="945"/>
                  </a:lnTo>
                  <a:lnTo>
                    <a:pt x="1240" y="944"/>
                  </a:lnTo>
                  <a:lnTo>
                    <a:pt x="1240" y="941"/>
                  </a:lnTo>
                  <a:lnTo>
                    <a:pt x="1232" y="935"/>
                  </a:lnTo>
                  <a:lnTo>
                    <a:pt x="1229" y="930"/>
                  </a:lnTo>
                  <a:lnTo>
                    <a:pt x="1229" y="928"/>
                  </a:lnTo>
                  <a:lnTo>
                    <a:pt x="1227" y="926"/>
                  </a:lnTo>
                  <a:lnTo>
                    <a:pt x="1226" y="926"/>
                  </a:lnTo>
                  <a:lnTo>
                    <a:pt x="1216" y="926"/>
                  </a:lnTo>
                  <a:lnTo>
                    <a:pt x="1215" y="928"/>
                  </a:lnTo>
                  <a:lnTo>
                    <a:pt x="1211" y="928"/>
                  </a:lnTo>
                  <a:lnTo>
                    <a:pt x="1205" y="933"/>
                  </a:lnTo>
                  <a:lnTo>
                    <a:pt x="1206" y="935"/>
                  </a:lnTo>
                  <a:lnTo>
                    <a:pt x="1200" y="940"/>
                  </a:lnTo>
                  <a:lnTo>
                    <a:pt x="1186" y="941"/>
                  </a:lnTo>
                  <a:lnTo>
                    <a:pt x="1172" y="951"/>
                  </a:lnTo>
                  <a:lnTo>
                    <a:pt x="1173" y="952"/>
                  </a:lnTo>
                  <a:lnTo>
                    <a:pt x="1173" y="954"/>
                  </a:lnTo>
                  <a:lnTo>
                    <a:pt x="1176" y="958"/>
                  </a:lnTo>
                  <a:lnTo>
                    <a:pt x="1176" y="964"/>
                  </a:lnTo>
                  <a:lnTo>
                    <a:pt x="1174" y="964"/>
                  </a:lnTo>
                  <a:lnTo>
                    <a:pt x="1172" y="966"/>
                  </a:lnTo>
                  <a:lnTo>
                    <a:pt x="1173" y="970"/>
                  </a:lnTo>
                  <a:lnTo>
                    <a:pt x="1177" y="976"/>
                  </a:lnTo>
                  <a:lnTo>
                    <a:pt x="1174" y="980"/>
                  </a:lnTo>
                  <a:lnTo>
                    <a:pt x="1173" y="985"/>
                  </a:lnTo>
                  <a:lnTo>
                    <a:pt x="1171" y="987"/>
                  </a:lnTo>
                  <a:lnTo>
                    <a:pt x="1160" y="987"/>
                  </a:lnTo>
                  <a:lnTo>
                    <a:pt x="1158" y="986"/>
                  </a:lnTo>
                  <a:lnTo>
                    <a:pt x="1152" y="986"/>
                  </a:lnTo>
                  <a:lnTo>
                    <a:pt x="1151" y="987"/>
                  </a:lnTo>
                  <a:lnTo>
                    <a:pt x="1147" y="983"/>
                  </a:lnTo>
                  <a:lnTo>
                    <a:pt x="1144" y="983"/>
                  </a:lnTo>
                  <a:lnTo>
                    <a:pt x="1140" y="988"/>
                  </a:lnTo>
                  <a:lnTo>
                    <a:pt x="1136" y="990"/>
                  </a:lnTo>
                  <a:lnTo>
                    <a:pt x="1134" y="995"/>
                  </a:lnTo>
                  <a:lnTo>
                    <a:pt x="1130" y="999"/>
                  </a:lnTo>
                  <a:lnTo>
                    <a:pt x="1129" y="1003"/>
                  </a:lnTo>
                  <a:lnTo>
                    <a:pt x="1127" y="1005"/>
                  </a:lnTo>
                  <a:lnTo>
                    <a:pt x="1126" y="1000"/>
                  </a:lnTo>
                  <a:lnTo>
                    <a:pt x="1123" y="998"/>
                  </a:lnTo>
                  <a:lnTo>
                    <a:pt x="1123" y="993"/>
                  </a:lnTo>
                  <a:lnTo>
                    <a:pt x="1120" y="991"/>
                  </a:lnTo>
                  <a:lnTo>
                    <a:pt x="1114" y="990"/>
                  </a:lnTo>
                  <a:lnTo>
                    <a:pt x="1109" y="995"/>
                  </a:lnTo>
                  <a:lnTo>
                    <a:pt x="1107" y="996"/>
                  </a:lnTo>
                  <a:lnTo>
                    <a:pt x="1097" y="1007"/>
                  </a:lnTo>
                  <a:lnTo>
                    <a:pt x="1095" y="1007"/>
                  </a:lnTo>
                  <a:lnTo>
                    <a:pt x="1090" y="1014"/>
                  </a:lnTo>
                  <a:lnTo>
                    <a:pt x="1085" y="1014"/>
                  </a:lnTo>
                  <a:lnTo>
                    <a:pt x="1084" y="1016"/>
                  </a:lnTo>
                  <a:lnTo>
                    <a:pt x="1084" y="1018"/>
                  </a:lnTo>
                  <a:lnTo>
                    <a:pt x="1081" y="1020"/>
                  </a:lnTo>
                  <a:lnTo>
                    <a:pt x="1082" y="1022"/>
                  </a:lnTo>
                  <a:lnTo>
                    <a:pt x="1080" y="1023"/>
                  </a:lnTo>
                  <a:lnTo>
                    <a:pt x="1080" y="1027"/>
                  </a:lnTo>
                  <a:lnTo>
                    <a:pt x="1079" y="1031"/>
                  </a:lnTo>
                  <a:lnTo>
                    <a:pt x="1061" y="1032"/>
                  </a:lnTo>
                  <a:lnTo>
                    <a:pt x="1059" y="1013"/>
                  </a:lnTo>
                  <a:lnTo>
                    <a:pt x="1061" y="1010"/>
                  </a:lnTo>
                  <a:lnTo>
                    <a:pt x="1063" y="1006"/>
                  </a:lnTo>
                  <a:lnTo>
                    <a:pt x="1062" y="1001"/>
                  </a:lnTo>
                  <a:lnTo>
                    <a:pt x="1058" y="994"/>
                  </a:lnTo>
                  <a:lnTo>
                    <a:pt x="1055" y="992"/>
                  </a:lnTo>
                  <a:lnTo>
                    <a:pt x="1055" y="989"/>
                  </a:lnTo>
                  <a:lnTo>
                    <a:pt x="1051" y="987"/>
                  </a:lnTo>
                  <a:lnTo>
                    <a:pt x="1041" y="988"/>
                  </a:lnTo>
                  <a:lnTo>
                    <a:pt x="1039" y="990"/>
                  </a:lnTo>
                  <a:lnTo>
                    <a:pt x="1036" y="996"/>
                  </a:lnTo>
                  <a:lnTo>
                    <a:pt x="1029" y="1004"/>
                  </a:lnTo>
                  <a:lnTo>
                    <a:pt x="1029" y="1006"/>
                  </a:lnTo>
                  <a:lnTo>
                    <a:pt x="1026" y="1009"/>
                  </a:lnTo>
                  <a:lnTo>
                    <a:pt x="1021" y="1024"/>
                  </a:lnTo>
                  <a:lnTo>
                    <a:pt x="1021" y="1029"/>
                  </a:lnTo>
                  <a:lnTo>
                    <a:pt x="1020" y="1030"/>
                  </a:lnTo>
                  <a:lnTo>
                    <a:pt x="1021" y="1036"/>
                  </a:lnTo>
                  <a:lnTo>
                    <a:pt x="1019" y="1039"/>
                  </a:lnTo>
                  <a:lnTo>
                    <a:pt x="1014" y="1039"/>
                  </a:lnTo>
                  <a:lnTo>
                    <a:pt x="1006" y="1041"/>
                  </a:lnTo>
                  <a:lnTo>
                    <a:pt x="1006" y="1051"/>
                  </a:lnTo>
                  <a:lnTo>
                    <a:pt x="1005" y="1052"/>
                  </a:lnTo>
                  <a:lnTo>
                    <a:pt x="1005" y="1055"/>
                  </a:lnTo>
                  <a:lnTo>
                    <a:pt x="1004" y="1056"/>
                  </a:lnTo>
                  <a:lnTo>
                    <a:pt x="1005" y="1059"/>
                  </a:lnTo>
                  <a:lnTo>
                    <a:pt x="1005" y="1062"/>
                  </a:lnTo>
                  <a:lnTo>
                    <a:pt x="1008" y="1066"/>
                  </a:lnTo>
                  <a:lnTo>
                    <a:pt x="1009" y="1069"/>
                  </a:lnTo>
                  <a:lnTo>
                    <a:pt x="1005" y="1075"/>
                  </a:lnTo>
                  <a:lnTo>
                    <a:pt x="1006" y="1077"/>
                  </a:lnTo>
                  <a:lnTo>
                    <a:pt x="1006" y="1080"/>
                  </a:lnTo>
                  <a:lnTo>
                    <a:pt x="1015" y="1089"/>
                  </a:lnTo>
                  <a:lnTo>
                    <a:pt x="1016" y="1089"/>
                  </a:lnTo>
                  <a:lnTo>
                    <a:pt x="1019" y="1091"/>
                  </a:lnTo>
                  <a:lnTo>
                    <a:pt x="1018" y="1094"/>
                  </a:lnTo>
                  <a:lnTo>
                    <a:pt x="1020" y="1101"/>
                  </a:lnTo>
                  <a:lnTo>
                    <a:pt x="1019" y="1104"/>
                  </a:lnTo>
                  <a:lnTo>
                    <a:pt x="1019" y="1112"/>
                  </a:lnTo>
                  <a:lnTo>
                    <a:pt x="1017" y="1117"/>
                  </a:lnTo>
                  <a:lnTo>
                    <a:pt x="1017" y="1118"/>
                  </a:lnTo>
                  <a:lnTo>
                    <a:pt x="1013" y="1124"/>
                  </a:lnTo>
                  <a:lnTo>
                    <a:pt x="1010" y="1124"/>
                  </a:lnTo>
                  <a:lnTo>
                    <a:pt x="1007" y="1125"/>
                  </a:lnTo>
                  <a:lnTo>
                    <a:pt x="1000" y="1126"/>
                  </a:lnTo>
                  <a:lnTo>
                    <a:pt x="996" y="1130"/>
                  </a:lnTo>
                  <a:lnTo>
                    <a:pt x="996" y="1131"/>
                  </a:lnTo>
                  <a:lnTo>
                    <a:pt x="989" y="1140"/>
                  </a:lnTo>
                  <a:lnTo>
                    <a:pt x="954" y="1140"/>
                  </a:lnTo>
                  <a:lnTo>
                    <a:pt x="951" y="1146"/>
                  </a:lnTo>
                  <a:lnTo>
                    <a:pt x="949" y="1149"/>
                  </a:lnTo>
                  <a:lnTo>
                    <a:pt x="950" y="1151"/>
                  </a:lnTo>
                  <a:lnTo>
                    <a:pt x="942" y="1156"/>
                  </a:lnTo>
                  <a:lnTo>
                    <a:pt x="937" y="1156"/>
                  </a:lnTo>
                  <a:lnTo>
                    <a:pt x="934" y="1154"/>
                  </a:lnTo>
                  <a:lnTo>
                    <a:pt x="932" y="1154"/>
                  </a:lnTo>
                  <a:lnTo>
                    <a:pt x="931" y="1152"/>
                  </a:lnTo>
                  <a:lnTo>
                    <a:pt x="924" y="1151"/>
                  </a:lnTo>
                  <a:lnTo>
                    <a:pt x="923" y="1150"/>
                  </a:lnTo>
                  <a:lnTo>
                    <a:pt x="917" y="1150"/>
                  </a:lnTo>
                  <a:lnTo>
                    <a:pt x="912" y="1157"/>
                  </a:lnTo>
                  <a:lnTo>
                    <a:pt x="910" y="1158"/>
                  </a:lnTo>
                  <a:lnTo>
                    <a:pt x="906" y="1162"/>
                  </a:lnTo>
                  <a:lnTo>
                    <a:pt x="906" y="1172"/>
                  </a:lnTo>
                  <a:lnTo>
                    <a:pt x="903" y="1175"/>
                  </a:lnTo>
                  <a:lnTo>
                    <a:pt x="903" y="1178"/>
                  </a:lnTo>
                  <a:lnTo>
                    <a:pt x="900" y="1181"/>
                  </a:lnTo>
                  <a:lnTo>
                    <a:pt x="898" y="1185"/>
                  </a:lnTo>
                  <a:lnTo>
                    <a:pt x="897" y="1186"/>
                  </a:lnTo>
                  <a:lnTo>
                    <a:pt x="898" y="1196"/>
                  </a:lnTo>
                  <a:lnTo>
                    <a:pt x="896" y="1197"/>
                  </a:lnTo>
                  <a:lnTo>
                    <a:pt x="897" y="1205"/>
                  </a:lnTo>
                  <a:lnTo>
                    <a:pt x="893" y="1206"/>
                  </a:lnTo>
                  <a:lnTo>
                    <a:pt x="881" y="1207"/>
                  </a:lnTo>
                  <a:lnTo>
                    <a:pt x="876" y="1205"/>
                  </a:lnTo>
                  <a:lnTo>
                    <a:pt x="870" y="1206"/>
                  </a:lnTo>
                  <a:lnTo>
                    <a:pt x="869" y="1206"/>
                  </a:lnTo>
                  <a:lnTo>
                    <a:pt x="864" y="1206"/>
                  </a:lnTo>
                  <a:lnTo>
                    <a:pt x="853" y="1221"/>
                  </a:lnTo>
                  <a:lnTo>
                    <a:pt x="846" y="1221"/>
                  </a:lnTo>
                  <a:lnTo>
                    <a:pt x="844" y="1225"/>
                  </a:lnTo>
                  <a:lnTo>
                    <a:pt x="844" y="1216"/>
                  </a:lnTo>
                  <a:lnTo>
                    <a:pt x="844" y="1212"/>
                  </a:lnTo>
                  <a:lnTo>
                    <a:pt x="842" y="1210"/>
                  </a:lnTo>
                  <a:lnTo>
                    <a:pt x="838" y="1211"/>
                  </a:lnTo>
                  <a:lnTo>
                    <a:pt x="836" y="1212"/>
                  </a:lnTo>
                  <a:lnTo>
                    <a:pt x="832" y="1213"/>
                  </a:lnTo>
                  <a:lnTo>
                    <a:pt x="831" y="1212"/>
                  </a:lnTo>
                  <a:lnTo>
                    <a:pt x="830" y="1214"/>
                  </a:lnTo>
                  <a:lnTo>
                    <a:pt x="826" y="1215"/>
                  </a:lnTo>
                  <a:lnTo>
                    <a:pt x="823" y="1220"/>
                  </a:lnTo>
                  <a:lnTo>
                    <a:pt x="823" y="1221"/>
                  </a:lnTo>
                  <a:lnTo>
                    <a:pt x="820" y="1223"/>
                  </a:lnTo>
                  <a:lnTo>
                    <a:pt x="816" y="1234"/>
                  </a:lnTo>
                  <a:lnTo>
                    <a:pt x="810" y="1230"/>
                  </a:lnTo>
                  <a:lnTo>
                    <a:pt x="804" y="1227"/>
                  </a:lnTo>
                  <a:lnTo>
                    <a:pt x="800" y="1227"/>
                  </a:lnTo>
                  <a:lnTo>
                    <a:pt x="796" y="1232"/>
                  </a:lnTo>
                  <a:lnTo>
                    <a:pt x="791" y="1227"/>
                  </a:lnTo>
                  <a:lnTo>
                    <a:pt x="790" y="1225"/>
                  </a:lnTo>
                  <a:lnTo>
                    <a:pt x="788" y="1223"/>
                  </a:lnTo>
                  <a:lnTo>
                    <a:pt x="781" y="1223"/>
                  </a:lnTo>
                  <a:lnTo>
                    <a:pt x="777" y="1227"/>
                  </a:lnTo>
                  <a:lnTo>
                    <a:pt x="777" y="1229"/>
                  </a:lnTo>
                  <a:lnTo>
                    <a:pt x="783" y="1233"/>
                  </a:lnTo>
                  <a:lnTo>
                    <a:pt x="784" y="1237"/>
                  </a:lnTo>
                  <a:lnTo>
                    <a:pt x="781" y="1239"/>
                  </a:lnTo>
                  <a:lnTo>
                    <a:pt x="779" y="1241"/>
                  </a:lnTo>
                  <a:lnTo>
                    <a:pt x="776" y="1240"/>
                  </a:lnTo>
                  <a:lnTo>
                    <a:pt x="773" y="1240"/>
                  </a:lnTo>
                  <a:lnTo>
                    <a:pt x="770" y="1239"/>
                  </a:lnTo>
                  <a:lnTo>
                    <a:pt x="766" y="1240"/>
                  </a:lnTo>
                  <a:lnTo>
                    <a:pt x="766" y="1243"/>
                  </a:lnTo>
                  <a:lnTo>
                    <a:pt x="767" y="1244"/>
                  </a:lnTo>
                  <a:lnTo>
                    <a:pt x="768" y="1249"/>
                  </a:lnTo>
                  <a:lnTo>
                    <a:pt x="756" y="1257"/>
                  </a:lnTo>
                  <a:lnTo>
                    <a:pt x="754" y="1264"/>
                  </a:lnTo>
                  <a:lnTo>
                    <a:pt x="755" y="1266"/>
                  </a:lnTo>
                  <a:lnTo>
                    <a:pt x="753" y="1268"/>
                  </a:lnTo>
                  <a:lnTo>
                    <a:pt x="753" y="1269"/>
                  </a:lnTo>
                  <a:lnTo>
                    <a:pt x="749" y="1270"/>
                  </a:lnTo>
                  <a:lnTo>
                    <a:pt x="745" y="1277"/>
                  </a:lnTo>
                  <a:lnTo>
                    <a:pt x="740" y="1277"/>
                  </a:lnTo>
                  <a:lnTo>
                    <a:pt x="735" y="1283"/>
                  </a:lnTo>
                  <a:lnTo>
                    <a:pt x="735" y="1285"/>
                  </a:lnTo>
                  <a:lnTo>
                    <a:pt x="731" y="1288"/>
                  </a:lnTo>
                  <a:lnTo>
                    <a:pt x="731" y="1291"/>
                  </a:lnTo>
                  <a:lnTo>
                    <a:pt x="724" y="1298"/>
                  </a:lnTo>
                  <a:lnTo>
                    <a:pt x="720" y="1306"/>
                  </a:lnTo>
                  <a:lnTo>
                    <a:pt x="713" y="1317"/>
                  </a:lnTo>
                  <a:lnTo>
                    <a:pt x="711" y="1321"/>
                  </a:lnTo>
                  <a:lnTo>
                    <a:pt x="709" y="1324"/>
                  </a:lnTo>
                  <a:lnTo>
                    <a:pt x="710" y="1335"/>
                  </a:lnTo>
                  <a:lnTo>
                    <a:pt x="717" y="1343"/>
                  </a:lnTo>
                  <a:lnTo>
                    <a:pt x="712" y="1344"/>
                  </a:lnTo>
                  <a:lnTo>
                    <a:pt x="711" y="1343"/>
                  </a:lnTo>
                  <a:lnTo>
                    <a:pt x="707" y="1343"/>
                  </a:lnTo>
                  <a:lnTo>
                    <a:pt x="705" y="1342"/>
                  </a:lnTo>
                  <a:lnTo>
                    <a:pt x="701" y="1342"/>
                  </a:lnTo>
                  <a:lnTo>
                    <a:pt x="699" y="1343"/>
                  </a:lnTo>
                  <a:lnTo>
                    <a:pt x="700" y="1349"/>
                  </a:lnTo>
                  <a:lnTo>
                    <a:pt x="701" y="1351"/>
                  </a:lnTo>
                  <a:lnTo>
                    <a:pt x="702" y="1367"/>
                  </a:lnTo>
                  <a:lnTo>
                    <a:pt x="703" y="1372"/>
                  </a:lnTo>
                  <a:lnTo>
                    <a:pt x="694" y="1373"/>
                  </a:lnTo>
                  <a:lnTo>
                    <a:pt x="686" y="1370"/>
                  </a:lnTo>
                  <a:lnTo>
                    <a:pt x="676" y="1370"/>
                  </a:lnTo>
                  <a:lnTo>
                    <a:pt x="670" y="1375"/>
                  </a:lnTo>
                  <a:lnTo>
                    <a:pt x="660" y="1375"/>
                  </a:lnTo>
                  <a:lnTo>
                    <a:pt x="652" y="1366"/>
                  </a:lnTo>
                  <a:lnTo>
                    <a:pt x="647" y="1365"/>
                  </a:lnTo>
                  <a:lnTo>
                    <a:pt x="644" y="1362"/>
                  </a:lnTo>
                  <a:lnTo>
                    <a:pt x="641" y="1363"/>
                  </a:lnTo>
                  <a:lnTo>
                    <a:pt x="637" y="1360"/>
                  </a:lnTo>
                  <a:lnTo>
                    <a:pt x="634" y="1360"/>
                  </a:lnTo>
                  <a:lnTo>
                    <a:pt x="624" y="1355"/>
                  </a:lnTo>
                  <a:lnTo>
                    <a:pt x="618" y="1356"/>
                  </a:lnTo>
                  <a:lnTo>
                    <a:pt x="618" y="1354"/>
                  </a:lnTo>
                  <a:lnTo>
                    <a:pt x="616" y="1354"/>
                  </a:lnTo>
                  <a:lnTo>
                    <a:pt x="613" y="1352"/>
                  </a:lnTo>
                  <a:lnTo>
                    <a:pt x="612" y="1344"/>
                  </a:lnTo>
                  <a:lnTo>
                    <a:pt x="604" y="1338"/>
                  </a:lnTo>
                  <a:lnTo>
                    <a:pt x="603" y="1339"/>
                  </a:lnTo>
                  <a:lnTo>
                    <a:pt x="598" y="1335"/>
                  </a:lnTo>
                  <a:lnTo>
                    <a:pt x="593" y="1336"/>
                  </a:lnTo>
                  <a:lnTo>
                    <a:pt x="592" y="1337"/>
                  </a:lnTo>
                  <a:lnTo>
                    <a:pt x="589" y="1337"/>
                  </a:lnTo>
                  <a:lnTo>
                    <a:pt x="587" y="1340"/>
                  </a:lnTo>
                  <a:lnTo>
                    <a:pt x="580" y="1340"/>
                  </a:lnTo>
                  <a:lnTo>
                    <a:pt x="570" y="1333"/>
                  </a:lnTo>
                  <a:lnTo>
                    <a:pt x="567" y="1333"/>
                  </a:lnTo>
                  <a:lnTo>
                    <a:pt x="560" y="1326"/>
                  </a:lnTo>
                  <a:lnTo>
                    <a:pt x="566" y="1314"/>
                  </a:lnTo>
                  <a:lnTo>
                    <a:pt x="565" y="1312"/>
                  </a:lnTo>
                  <a:lnTo>
                    <a:pt x="567" y="1311"/>
                  </a:lnTo>
                  <a:lnTo>
                    <a:pt x="571" y="1299"/>
                  </a:lnTo>
                  <a:lnTo>
                    <a:pt x="574" y="1295"/>
                  </a:lnTo>
                  <a:lnTo>
                    <a:pt x="574" y="1291"/>
                  </a:lnTo>
                  <a:lnTo>
                    <a:pt x="588" y="1276"/>
                  </a:lnTo>
                  <a:lnTo>
                    <a:pt x="587" y="1268"/>
                  </a:lnTo>
                  <a:lnTo>
                    <a:pt x="584" y="1265"/>
                  </a:lnTo>
                  <a:lnTo>
                    <a:pt x="583" y="1267"/>
                  </a:lnTo>
                  <a:lnTo>
                    <a:pt x="579" y="1268"/>
                  </a:lnTo>
                  <a:lnTo>
                    <a:pt x="578" y="1264"/>
                  </a:lnTo>
                  <a:lnTo>
                    <a:pt x="576" y="1262"/>
                  </a:lnTo>
                  <a:lnTo>
                    <a:pt x="576" y="1258"/>
                  </a:lnTo>
                  <a:lnTo>
                    <a:pt x="573" y="1255"/>
                  </a:lnTo>
                  <a:lnTo>
                    <a:pt x="573" y="1248"/>
                  </a:lnTo>
                  <a:lnTo>
                    <a:pt x="571" y="1247"/>
                  </a:lnTo>
                  <a:lnTo>
                    <a:pt x="570" y="1244"/>
                  </a:lnTo>
                  <a:lnTo>
                    <a:pt x="567" y="1244"/>
                  </a:lnTo>
                  <a:lnTo>
                    <a:pt x="565" y="1243"/>
                  </a:lnTo>
                  <a:lnTo>
                    <a:pt x="561" y="1243"/>
                  </a:lnTo>
                  <a:lnTo>
                    <a:pt x="553" y="1251"/>
                  </a:lnTo>
                  <a:lnTo>
                    <a:pt x="543" y="1251"/>
                  </a:lnTo>
                  <a:lnTo>
                    <a:pt x="542" y="1253"/>
                  </a:lnTo>
                  <a:lnTo>
                    <a:pt x="543" y="1259"/>
                  </a:lnTo>
                  <a:lnTo>
                    <a:pt x="541" y="1261"/>
                  </a:lnTo>
                  <a:lnTo>
                    <a:pt x="535" y="1260"/>
                  </a:lnTo>
                  <a:lnTo>
                    <a:pt x="532" y="1264"/>
                  </a:lnTo>
                  <a:lnTo>
                    <a:pt x="531" y="1269"/>
                  </a:lnTo>
                  <a:lnTo>
                    <a:pt x="530" y="1271"/>
                  </a:lnTo>
                  <a:lnTo>
                    <a:pt x="530" y="1274"/>
                  </a:lnTo>
                  <a:lnTo>
                    <a:pt x="522" y="1283"/>
                  </a:lnTo>
                  <a:lnTo>
                    <a:pt x="520" y="1288"/>
                  </a:lnTo>
                  <a:lnTo>
                    <a:pt x="521" y="1289"/>
                  </a:lnTo>
                  <a:lnTo>
                    <a:pt x="519" y="1293"/>
                  </a:lnTo>
                  <a:lnTo>
                    <a:pt x="519" y="1296"/>
                  </a:lnTo>
                  <a:lnTo>
                    <a:pt x="516" y="1301"/>
                  </a:lnTo>
                  <a:lnTo>
                    <a:pt x="517" y="1307"/>
                  </a:lnTo>
                  <a:lnTo>
                    <a:pt x="515" y="1311"/>
                  </a:lnTo>
                  <a:lnTo>
                    <a:pt x="516" y="1327"/>
                  </a:lnTo>
                  <a:lnTo>
                    <a:pt x="515" y="1334"/>
                  </a:lnTo>
                  <a:lnTo>
                    <a:pt x="511" y="1338"/>
                  </a:lnTo>
                  <a:lnTo>
                    <a:pt x="513" y="1343"/>
                  </a:lnTo>
                  <a:lnTo>
                    <a:pt x="513" y="1347"/>
                  </a:lnTo>
                  <a:lnTo>
                    <a:pt x="515" y="1349"/>
                  </a:lnTo>
                  <a:lnTo>
                    <a:pt x="514" y="1360"/>
                  </a:lnTo>
                  <a:lnTo>
                    <a:pt x="514" y="1361"/>
                  </a:lnTo>
                  <a:lnTo>
                    <a:pt x="512" y="1364"/>
                  </a:lnTo>
                  <a:lnTo>
                    <a:pt x="506" y="1364"/>
                  </a:lnTo>
                  <a:lnTo>
                    <a:pt x="503" y="1368"/>
                  </a:lnTo>
                  <a:lnTo>
                    <a:pt x="503" y="1371"/>
                  </a:lnTo>
                  <a:lnTo>
                    <a:pt x="499" y="1371"/>
                  </a:lnTo>
                  <a:lnTo>
                    <a:pt x="497" y="1373"/>
                  </a:lnTo>
                  <a:lnTo>
                    <a:pt x="488" y="1375"/>
                  </a:lnTo>
                  <a:lnTo>
                    <a:pt x="487" y="1376"/>
                  </a:lnTo>
                  <a:lnTo>
                    <a:pt x="482" y="1376"/>
                  </a:lnTo>
                  <a:lnTo>
                    <a:pt x="482" y="1378"/>
                  </a:lnTo>
                  <a:lnTo>
                    <a:pt x="474" y="1382"/>
                  </a:lnTo>
                  <a:lnTo>
                    <a:pt x="472" y="1382"/>
                  </a:lnTo>
                  <a:lnTo>
                    <a:pt x="468" y="1385"/>
                  </a:lnTo>
                  <a:lnTo>
                    <a:pt x="459" y="1386"/>
                  </a:lnTo>
                  <a:lnTo>
                    <a:pt x="457" y="1387"/>
                  </a:lnTo>
                  <a:lnTo>
                    <a:pt x="440" y="1388"/>
                  </a:lnTo>
                  <a:lnTo>
                    <a:pt x="439" y="1390"/>
                  </a:lnTo>
                  <a:lnTo>
                    <a:pt x="431" y="1390"/>
                  </a:lnTo>
                  <a:lnTo>
                    <a:pt x="428" y="1393"/>
                  </a:lnTo>
                  <a:lnTo>
                    <a:pt x="404" y="1394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37"/>
            <p:cNvSpPr/>
            <p:nvPr/>
          </p:nvSpPr>
          <p:spPr>
            <a:xfrm>
              <a:off x="3588474" y="3795824"/>
              <a:ext cx="1381125" cy="1265237"/>
            </a:xfrm>
            <a:custGeom>
              <a:rect b="b" l="l" r="r" t="t"/>
              <a:pathLst>
                <a:path extrusionOk="0" h="664" w="755">
                  <a:moveTo>
                    <a:pt x="23" y="126"/>
                  </a:moveTo>
                  <a:lnTo>
                    <a:pt x="18" y="121"/>
                  </a:lnTo>
                  <a:lnTo>
                    <a:pt x="16" y="121"/>
                  </a:lnTo>
                  <a:lnTo>
                    <a:pt x="7" y="112"/>
                  </a:lnTo>
                  <a:lnTo>
                    <a:pt x="5" y="112"/>
                  </a:lnTo>
                  <a:lnTo>
                    <a:pt x="2" y="109"/>
                  </a:lnTo>
                  <a:lnTo>
                    <a:pt x="2" y="103"/>
                  </a:lnTo>
                  <a:lnTo>
                    <a:pt x="0" y="98"/>
                  </a:lnTo>
                  <a:lnTo>
                    <a:pt x="0" y="95"/>
                  </a:lnTo>
                  <a:lnTo>
                    <a:pt x="2" y="91"/>
                  </a:lnTo>
                  <a:lnTo>
                    <a:pt x="10" y="87"/>
                  </a:lnTo>
                  <a:lnTo>
                    <a:pt x="13" y="82"/>
                  </a:lnTo>
                  <a:lnTo>
                    <a:pt x="13" y="79"/>
                  </a:lnTo>
                  <a:lnTo>
                    <a:pt x="11" y="77"/>
                  </a:lnTo>
                  <a:lnTo>
                    <a:pt x="21" y="62"/>
                  </a:lnTo>
                  <a:lnTo>
                    <a:pt x="23" y="62"/>
                  </a:lnTo>
                  <a:lnTo>
                    <a:pt x="28" y="56"/>
                  </a:lnTo>
                  <a:lnTo>
                    <a:pt x="28" y="54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5" y="49"/>
                  </a:lnTo>
                  <a:lnTo>
                    <a:pt x="14" y="47"/>
                  </a:lnTo>
                  <a:lnTo>
                    <a:pt x="14" y="45"/>
                  </a:lnTo>
                  <a:lnTo>
                    <a:pt x="12" y="44"/>
                  </a:lnTo>
                  <a:lnTo>
                    <a:pt x="8" y="36"/>
                  </a:lnTo>
                  <a:lnTo>
                    <a:pt x="7" y="26"/>
                  </a:lnTo>
                  <a:lnTo>
                    <a:pt x="11" y="24"/>
                  </a:lnTo>
                  <a:lnTo>
                    <a:pt x="17" y="23"/>
                  </a:lnTo>
                  <a:lnTo>
                    <a:pt x="19" y="19"/>
                  </a:lnTo>
                  <a:lnTo>
                    <a:pt x="19" y="15"/>
                  </a:lnTo>
                  <a:lnTo>
                    <a:pt x="23" y="12"/>
                  </a:lnTo>
                  <a:lnTo>
                    <a:pt x="23" y="13"/>
                  </a:lnTo>
                  <a:lnTo>
                    <a:pt x="28" y="11"/>
                  </a:lnTo>
                  <a:lnTo>
                    <a:pt x="28" y="8"/>
                  </a:lnTo>
                  <a:lnTo>
                    <a:pt x="36" y="13"/>
                  </a:lnTo>
                  <a:lnTo>
                    <a:pt x="49" y="13"/>
                  </a:lnTo>
                  <a:lnTo>
                    <a:pt x="50" y="14"/>
                  </a:lnTo>
                  <a:lnTo>
                    <a:pt x="56" y="14"/>
                  </a:lnTo>
                  <a:lnTo>
                    <a:pt x="57" y="15"/>
                  </a:lnTo>
                  <a:lnTo>
                    <a:pt x="61" y="15"/>
                  </a:lnTo>
                  <a:lnTo>
                    <a:pt x="64" y="16"/>
                  </a:lnTo>
                  <a:lnTo>
                    <a:pt x="67" y="16"/>
                  </a:lnTo>
                  <a:lnTo>
                    <a:pt x="70" y="18"/>
                  </a:lnTo>
                  <a:lnTo>
                    <a:pt x="72" y="17"/>
                  </a:lnTo>
                  <a:lnTo>
                    <a:pt x="74" y="18"/>
                  </a:lnTo>
                  <a:lnTo>
                    <a:pt x="74" y="21"/>
                  </a:lnTo>
                  <a:lnTo>
                    <a:pt x="90" y="40"/>
                  </a:lnTo>
                  <a:lnTo>
                    <a:pt x="90" y="43"/>
                  </a:lnTo>
                  <a:lnTo>
                    <a:pt x="91" y="45"/>
                  </a:lnTo>
                  <a:lnTo>
                    <a:pt x="91" y="48"/>
                  </a:lnTo>
                  <a:lnTo>
                    <a:pt x="93" y="51"/>
                  </a:lnTo>
                  <a:lnTo>
                    <a:pt x="93" y="56"/>
                  </a:lnTo>
                  <a:lnTo>
                    <a:pt x="95" y="58"/>
                  </a:lnTo>
                  <a:lnTo>
                    <a:pt x="95" y="63"/>
                  </a:lnTo>
                  <a:lnTo>
                    <a:pt x="96" y="64"/>
                  </a:lnTo>
                  <a:lnTo>
                    <a:pt x="96" y="66"/>
                  </a:lnTo>
                  <a:lnTo>
                    <a:pt x="98" y="69"/>
                  </a:lnTo>
                  <a:lnTo>
                    <a:pt x="97" y="71"/>
                  </a:lnTo>
                  <a:lnTo>
                    <a:pt x="100" y="73"/>
                  </a:lnTo>
                  <a:lnTo>
                    <a:pt x="101" y="80"/>
                  </a:lnTo>
                  <a:lnTo>
                    <a:pt x="105" y="84"/>
                  </a:lnTo>
                  <a:lnTo>
                    <a:pt x="110" y="87"/>
                  </a:lnTo>
                  <a:lnTo>
                    <a:pt x="113" y="87"/>
                  </a:lnTo>
                  <a:lnTo>
                    <a:pt x="125" y="92"/>
                  </a:lnTo>
                  <a:lnTo>
                    <a:pt x="125" y="97"/>
                  </a:lnTo>
                  <a:lnTo>
                    <a:pt x="126" y="99"/>
                  </a:lnTo>
                  <a:lnTo>
                    <a:pt x="127" y="103"/>
                  </a:lnTo>
                  <a:lnTo>
                    <a:pt x="156" y="116"/>
                  </a:lnTo>
                  <a:lnTo>
                    <a:pt x="159" y="113"/>
                  </a:lnTo>
                  <a:lnTo>
                    <a:pt x="159" y="108"/>
                  </a:lnTo>
                  <a:lnTo>
                    <a:pt x="160" y="107"/>
                  </a:lnTo>
                  <a:lnTo>
                    <a:pt x="160" y="104"/>
                  </a:lnTo>
                  <a:lnTo>
                    <a:pt x="165" y="98"/>
                  </a:lnTo>
                  <a:lnTo>
                    <a:pt x="167" y="94"/>
                  </a:lnTo>
                  <a:lnTo>
                    <a:pt x="170" y="95"/>
                  </a:lnTo>
                  <a:lnTo>
                    <a:pt x="186" y="110"/>
                  </a:lnTo>
                  <a:lnTo>
                    <a:pt x="186" y="118"/>
                  </a:lnTo>
                  <a:lnTo>
                    <a:pt x="182" y="123"/>
                  </a:lnTo>
                  <a:lnTo>
                    <a:pt x="182" y="125"/>
                  </a:lnTo>
                  <a:lnTo>
                    <a:pt x="185" y="127"/>
                  </a:lnTo>
                  <a:lnTo>
                    <a:pt x="188" y="126"/>
                  </a:lnTo>
                  <a:lnTo>
                    <a:pt x="191" y="120"/>
                  </a:lnTo>
                  <a:lnTo>
                    <a:pt x="202" y="118"/>
                  </a:lnTo>
                  <a:lnTo>
                    <a:pt x="208" y="124"/>
                  </a:lnTo>
                  <a:lnTo>
                    <a:pt x="208" y="126"/>
                  </a:lnTo>
                  <a:lnTo>
                    <a:pt x="211" y="128"/>
                  </a:lnTo>
                  <a:lnTo>
                    <a:pt x="213" y="135"/>
                  </a:lnTo>
                  <a:lnTo>
                    <a:pt x="208" y="141"/>
                  </a:lnTo>
                  <a:lnTo>
                    <a:pt x="208" y="143"/>
                  </a:lnTo>
                  <a:lnTo>
                    <a:pt x="210" y="145"/>
                  </a:lnTo>
                  <a:lnTo>
                    <a:pt x="213" y="144"/>
                  </a:lnTo>
                  <a:lnTo>
                    <a:pt x="219" y="138"/>
                  </a:lnTo>
                  <a:lnTo>
                    <a:pt x="219" y="135"/>
                  </a:lnTo>
                  <a:lnTo>
                    <a:pt x="220" y="135"/>
                  </a:lnTo>
                  <a:lnTo>
                    <a:pt x="220" y="133"/>
                  </a:lnTo>
                  <a:lnTo>
                    <a:pt x="224" y="126"/>
                  </a:lnTo>
                  <a:lnTo>
                    <a:pt x="228" y="127"/>
                  </a:lnTo>
                  <a:lnTo>
                    <a:pt x="233" y="131"/>
                  </a:lnTo>
                  <a:lnTo>
                    <a:pt x="235" y="130"/>
                  </a:lnTo>
                  <a:lnTo>
                    <a:pt x="239" y="128"/>
                  </a:lnTo>
                  <a:lnTo>
                    <a:pt x="244" y="127"/>
                  </a:lnTo>
                  <a:lnTo>
                    <a:pt x="246" y="129"/>
                  </a:lnTo>
                  <a:lnTo>
                    <a:pt x="249" y="128"/>
                  </a:lnTo>
                  <a:lnTo>
                    <a:pt x="252" y="126"/>
                  </a:lnTo>
                  <a:lnTo>
                    <a:pt x="254" y="126"/>
                  </a:lnTo>
                  <a:lnTo>
                    <a:pt x="256" y="123"/>
                  </a:lnTo>
                  <a:lnTo>
                    <a:pt x="257" y="119"/>
                  </a:lnTo>
                  <a:lnTo>
                    <a:pt x="258" y="118"/>
                  </a:lnTo>
                  <a:lnTo>
                    <a:pt x="259" y="114"/>
                  </a:lnTo>
                  <a:lnTo>
                    <a:pt x="254" y="107"/>
                  </a:lnTo>
                  <a:lnTo>
                    <a:pt x="253" y="95"/>
                  </a:lnTo>
                  <a:lnTo>
                    <a:pt x="255" y="91"/>
                  </a:lnTo>
                  <a:lnTo>
                    <a:pt x="256" y="88"/>
                  </a:lnTo>
                  <a:lnTo>
                    <a:pt x="274" y="83"/>
                  </a:lnTo>
                  <a:lnTo>
                    <a:pt x="281" y="86"/>
                  </a:lnTo>
                  <a:lnTo>
                    <a:pt x="286" y="91"/>
                  </a:lnTo>
                  <a:lnTo>
                    <a:pt x="289" y="91"/>
                  </a:lnTo>
                  <a:lnTo>
                    <a:pt x="291" y="88"/>
                  </a:lnTo>
                  <a:lnTo>
                    <a:pt x="290" y="87"/>
                  </a:lnTo>
                  <a:lnTo>
                    <a:pt x="292" y="84"/>
                  </a:lnTo>
                  <a:lnTo>
                    <a:pt x="292" y="79"/>
                  </a:lnTo>
                  <a:lnTo>
                    <a:pt x="289" y="75"/>
                  </a:lnTo>
                  <a:lnTo>
                    <a:pt x="289" y="72"/>
                  </a:lnTo>
                  <a:lnTo>
                    <a:pt x="292" y="65"/>
                  </a:lnTo>
                  <a:lnTo>
                    <a:pt x="292" y="63"/>
                  </a:lnTo>
                  <a:lnTo>
                    <a:pt x="297" y="59"/>
                  </a:lnTo>
                  <a:lnTo>
                    <a:pt x="300" y="55"/>
                  </a:lnTo>
                  <a:lnTo>
                    <a:pt x="304" y="59"/>
                  </a:lnTo>
                  <a:lnTo>
                    <a:pt x="305" y="69"/>
                  </a:lnTo>
                  <a:lnTo>
                    <a:pt x="300" y="80"/>
                  </a:lnTo>
                  <a:lnTo>
                    <a:pt x="300" y="90"/>
                  </a:lnTo>
                  <a:lnTo>
                    <a:pt x="304" y="93"/>
                  </a:lnTo>
                  <a:lnTo>
                    <a:pt x="312" y="85"/>
                  </a:lnTo>
                  <a:lnTo>
                    <a:pt x="314" y="85"/>
                  </a:lnTo>
                  <a:lnTo>
                    <a:pt x="315" y="84"/>
                  </a:lnTo>
                  <a:lnTo>
                    <a:pt x="318" y="82"/>
                  </a:lnTo>
                  <a:lnTo>
                    <a:pt x="321" y="77"/>
                  </a:lnTo>
                  <a:lnTo>
                    <a:pt x="323" y="75"/>
                  </a:lnTo>
                  <a:lnTo>
                    <a:pt x="336" y="71"/>
                  </a:lnTo>
                  <a:lnTo>
                    <a:pt x="342" y="63"/>
                  </a:lnTo>
                  <a:lnTo>
                    <a:pt x="342" y="57"/>
                  </a:lnTo>
                  <a:lnTo>
                    <a:pt x="338" y="52"/>
                  </a:lnTo>
                  <a:lnTo>
                    <a:pt x="337" y="50"/>
                  </a:lnTo>
                  <a:lnTo>
                    <a:pt x="336" y="50"/>
                  </a:lnTo>
                  <a:lnTo>
                    <a:pt x="333" y="45"/>
                  </a:lnTo>
                  <a:lnTo>
                    <a:pt x="333" y="43"/>
                  </a:lnTo>
                  <a:lnTo>
                    <a:pt x="329" y="39"/>
                  </a:lnTo>
                  <a:lnTo>
                    <a:pt x="330" y="37"/>
                  </a:lnTo>
                  <a:lnTo>
                    <a:pt x="327" y="32"/>
                  </a:lnTo>
                  <a:lnTo>
                    <a:pt x="332" y="25"/>
                  </a:lnTo>
                  <a:lnTo>
                    <a:pt x="333" y="23"/>
                  </a:lnTo>
                  <a:lnTo>
                    <a:pt x="338" y="23"/>
                  </a:lnTo>
                  <a:lnTo>
                    <a:pt x="343" y="17"/>
                  </a:lnTo>
                  <a:lnTo>
                    <a:pt x="352" y="16"/>
                  </a:lnTo>
                  <a:lnTo>
                    <a:pt x="364" y="0"/>
                  </a:lnTo>
                  <a:lnTo>
                    <a:pt x="366" y="0"/>
                  </a:lnTo>
                  <a:lnTo>
                    <a:pt x="369" y="2"/>
                  </a:lnTo>
                  <a:lnTo>
                    <a:pt x="374" y="3"/>
                  </a:lnTo>
                  <a:lnTo>
                    <a:pt x="375" y="5"/>
                  </a:lnTo>
                  <a:lnTo>
                    <a:pt x="377" y="4"/>
                  </a:lnTo>
                  <a:lnTo>
                    <a:pt x="378" y="7"/>
                  </a:lnTo>
                  <a:lnTo>
                    <a:pt x="381" y="11"/>
                  </a:lnTo>
                  <a:lnTo>
                    <a:pt x="384" y="11"/>
                  </a:lnTo>
                  <a:lnTo>
                    <a:pt x="387" y="13"/>
                  </a:lnTo>
                  <a:lnTo>
                    <a:pt x="388" y="23"/>
                  </a:lnTo>
                  <a:lnTo>
                    <a:pt x="387" y="25"/>
                  </a:lnTo>
                  <a:lnTo>
                    <a:pt x="387" y="31"/>
                  </a:lnTo>
                  <a:lnTo>
                    <a:pt x="388" y="31"/>
                  </a:lnTo>
                  <a:lnTo>
                    <a:pt x="390" y="39"/>
                  </a:lnTo>
                  <a:lnTo>
                    <a:pt x="391" y="39"/>
                  </a:lnTo>
                  <a:lnTo>
                    <a:pt x="392" y="41"/>
                  </a:lnTo>
                  <a:lnTo>
                    <a:pt x="396" y="47"/>
                  </a:lnTo>
                  <a:lnTo>
                    <a:pt x="406" y="46"/>
                  </a:lnTo>
                  <a:lnTo>
                    <a:pt x="408" y="44"/>
                  </a:lnTo>
                  <a:lnTo>
                    <a:pt x="409" y="44"/>
                  </a:lnTo>
                  <a:lnTo>
                    <a:pt x="411" y="46"/>
                  </a:lnTo>
                  <a:lnTo>
                    <a:pt x="413" y="46"/>
                  </a:lnTo>
                  <a:lnTo>
                    <a:pt x="416" y="50"/>
                  </a:lnTo>
                  <a:lnTo>
                    <a:pt x="422" y="49"/>
                  </a:lnTo>
                  <a:lnTo>
                    <a:pt x="424" y="50"/>
                  </a:lnTo>
                  <a:lnTo>
                    <a:pt x="435" y="50"/>
                  </a:lnTo>
                  <a:lnTo>
                    <a:pt x="439" y="52"/>
                  </a:lnTo>
                  <a:lnTo>
                    <a:pt x="445" y="51"/>
                  </a:lnTo>
                  <a:lnTo>
                    <a:pt x="447" y="52"/>
                  </a:lnTo>
                  <a:lnTo>
                    <a:pt x="449" y="52"/>
                  </a:lnTo>
                  <a:lnTo>
                    <a:pt x="452" y="54"/>
                  </a:lnTo>
                  <a:lnTo>
                    <a:pt x="452" y="59"/>
                  </a:lnTo>
                  <a:lnTo>
                    <a:pt x="455" y="62"/>
                  </a:lnTo>
                  <a:lnTo>
                    <a:pt x="458" y="67"/>
                  </a:lnTo>
                  <a:lnTo>
                    <a:pt x="458" y="70"/>
                  </a:lnTo>
                  <a:lnTo>
                    <a:pt x="463" y="77"/>
                  </a:lnTo>
                  <a:lnTo>
                    <a:pt x="463" y="79"/>
                  </a:lnTo>
                  <a:lnTo>
                    <a:pt x="469" y="89"/>
                  </a:lnTo>
                  <a:lnTo>
                    <a:pt x="470" y="105"/>
                  </a:lnTo>
                  <a:lnTo>
                    <a:pt x="463" y="113"/>
                  </a:lnTo>
                  <a:lnTo>
                    <a:pt x="482" y="126"/>
                  </a:lnTo>
                  <a:lnTo>
                    <a:pt x="488" y="128"/>
                  </a:lnTo>
                  <a:lnTo>
                    <a:pt x="499" y="130"/>
                  </a:lnTo>
                  <a:lnTo>
                    <a:pt x="500" y="131"/>
                  </a:lnTo>
                  <a:lnTo>
                    <a:pt x="503" y="131"/>
                  </a:lnTo>
                  <a:lnTo>
                    <a:pt x="508" y="133"/>
                  </a:lnTo>
                  <a:lnTo>
                    <a:pt x="528" y="133"/>
                  </a:lnTo>
                  <a:lnTo>
                    <a:pt x="530" y="130"/>
                  </a:lnTo>
                  <a:lnTo>
                    <a:pt x="532" y="130"/>
                  </a:lnTo>
                  <a:lnTo>
                    <a:pt x="535" y="126"/>
                  </a:lnTo>
                  <a:lnTo>
                    <a:pt x="537" y="125"/>
                  </a:lnTo>
                  <a:lnTo>
                    <a:pt x="539" y="123"/>
                  </a:lnTo>
                  <a:lnTo>
                    <a:pt x="538" y="121"/>
                  </a:lnTo>
                  <a:lnTo>
                    <a:pt x="540" y="121"/>
                  </a:lnTo>
                  <a:lnTo>
                    <a:pt x="540" y="116"/>
                  </a:lnTo>
                  <a:lnTo>
                    <a:pt x="541" y="116"/>
                  </a:lnTo>
                  <a:lnTo>
                    <a:pt x="550" y="125"/>
                  </a:lnTo>
                  <a:lnTo>
                    <a:pt x="550" y="126"/>
                  </a:lnTo>
                  <a:lnTo>
                    <a:pt x="553" y="128"/>
                  </a:lnTo>
                  <a:lnTo>
                    <a:pt x="558" y="126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7" y="118"/>
                  </a:lnTo>
                  <a:lnTo>
                    <a:pt x="581" y="118"/>
                  </a:lnTo>
                  <a:lnTo>
                    <a:pt x="582" y="116"/>
                  </a:lnTo>
                  <a:lnTo>
                    <a:pt x="584" y="116"/>
                  </a:lnTo>
                  <a:lnTo>
                    <a:pt x="587" y="119"/>
                  </a:lnTo>
                  <a:lnTo>
                    <a:pt x="589" y="129"/>
                  </a:lnTo>
                  <a:lnTo>
                    <a:pt x="591" y="130"/>
                  </a:lnTo>
                  <a:lnTo>
                    <a:pt x="600" y="130"/>
                  </a:lnTo>
                  <a:lnTo>
                    <a:pt x="605" y="134"/>
                  </a:lnTo>
                  <a:lnTo>
                    <a:pt x="608" y="134"/>
                  </a:lnTo>
                  <a:lnTo>
                    <a:pt x="613" y="129"/>
                  </a:lnTo>
                  <a:lnTo>
                    <a:pt x="616" y="129"/>
                  </a:lnTo>
                  <a:lnTo>
                    <a:pt x="616" y="130"/>
                  </a:lnTo>
                  <a:lnTo>
                    <a:pt x="623" y="130"/>
                  </a:lnTo>
                  <a:lnTo>
                    <a:pt x="625" y="126"/>
                  </a:lnTo>
                  <a:lnTo>
                    <a:pt x="630" y="126"/>
                  </a:lnTo>
                  <a:lnTo>
                    <a:pt x="632" y="127"/>
                  </a:lnTo>
                  <a:lnTo>
                    <a:pt x="647" y="126"/>
                  </a:lnTo>
                  <a:lnTo>
                    <a:pt x="653" y="131"/>
                  </a:lnTo>
                  <a:lnTo>
                    <a:pt x="652" y="133"/>
                  </a:lnTo>
                  <a:lnTo>
                    <a:pt x="655" y="135"/>
                  </a:lnTo>
                  <a:lnTo>
                    <a:pt x="654" y="138"/>
                  </a:lnTo>
                  <a:lnTo>
                    <a:pt x="656" y="140"/>
                  </a:lnTo>
                  <a:lnTo>
                    <a:pt x="656" y="144"/>
                  </a:lnTo>
                  <a:lnTo>
                    <a:pt x="663" y="148"/>
                  </a:lnTo>
                  <a:lnTo>
                    <a:pt x="665" y="148"/>
                  </a:lnTo>
                  <a:lnTo>
                    <a:pt x="670" y="140"/>
                  </a:lnTo>
                  <a:lnTo>
                    <a:pt x="674" y="140"/>
                  </a:lnTo>
                  <a:lnTo>
                    <a:pt x="678" y="143"/>
                  </a:lnTo>
                  <a:lnTo>
                    <a:pt x="678" y="145"/>
                  </a:lnTo>
                  <a:lnTo>
                    <a:pt x="682" y="150"/>
                  </a:lnTo>
                  <a:lnTo>
                    <a:pt x="686" y="150"/>
                  </a:lnTo>
                  <a:lnTo>
                    <a:pt x="691" y="151"/>
                  </a:lnTo>
                  <a:lnTo>
                    <a:pt x="694" y="151"/>
                  </a:lnTo>
                  <a:lnTo>
                    <a:pt x="696" y="152"/>
                  </a:lnTo>
                  <a:lnTo>
                    <a:pt x="696" y="155"/>
                  </a:lnTo>
                  <a:lnTo>
                    <a:pt x="699" y="156"/>
                  </a:lnTo>
                  <a:lnTo>
                    <a:pt x="699" y="158"/>
                  </a:lnTo>
                  <a:lnTo>
                    <a:pt x="705" y="164"/>
                  </a:lnTo>
                  <a:lnTo>
                    <a:pt x="714" y="167"/>
                  </a:lnTo>
                  <a:lnTo>
                    <a:pt x="720" y="162"/>
                  </a:lnTo>
                  <a:lnTo>
                    <a:pt x="727" y="162"/>
                  </a:lnTo>
                  <a:lnTo>
                    <a:pt x="728" y="160"/>
                  </a:lnTo>
                  <a:lnTo>
                    <a:pt x="744" y="163"/>
                  </a:lnTo>
                  <a:lnTo>
                    <a:pt x="746" y="165"/>
                  </a:lnTo>
                  <a:lnTo>
                    <a:pt x="746" y="166"/>
                  </a:lnTo>
                  <a:lnTo>
                    <a:pt x="745" y="168"/>
                  </a:lnTo>
                  <a:lnTo>
                    <a:pt x="743" y="168"/>
                  </a:lnTo>
                  <a:lnTo>
                    <a:pt x="742" y="170"/>
                  </a:lnTo>
                  <a:lnTo>
                    <a:pt x="749" y="175"/>
                  </a:lnTo>
                  <a:lnTo>
                    <a:pt x="749" y="178"/>
                  </a:lnTo>
                  <a:lnTo>
                    <a:pt x="739" y="184"/>
                  </a:lnTo>
                  <a:lnTo>
                    <a:pt x="738" y="189"/>
                  </a:lnTo>
                  <a:lnTo>
                    <a:pt x="754" y="201"/>
                  </a:lnTo>
                  <a:lnTo>
                    <a:pt x="755" y="208"/>
                  </a:lnTo>
                  <a:lnTo>
                    <a:pt x="753" y="210"/>
                  </a:lnTo>
                  <a:lnTo>
                    <a:pt x="752" y="209"/>
                  </a:lnTo>
                  <a:lnTo>
                    <a:pt x="750" y="212"/>
                  </a:lnTo>
                  <a:lnTo>
                    <a:pt x="746" y="213"/>
                  </a:lnTo>
                  <a:lnTo>
                    <a:pt x="737" y="222"/>
                  </a:lnTo>
                  <a:lnTo>
                    <a:pt x="735" y="227"/>
                  </a:lnTo>
                  <a:lnTo>
                    <a:pt x="731" y="233"/>
                  </a:lnTo>
                  <a:lnTo>
                    <a:pt x="727" y="245"/>
                  </a:lnTo>
                  <a:lnTo>
                    <a:pt x="721" y="256"/>
                  </a:lnTo>
                  <a:lnTo>
                    <a:pt x="722" y="257"/>
                  </a:lnTo>
                  <a:lnTo>
                    <a:pt x="722" y="260"/>
                  </a:lnTo>
                  <a:lnTo>
                    <a:pt x="715" y="266"/>
                  </a:lnTo>
                  <a:lnTo>
                    <a:pt x="716" y="271"/>
                  </a:lnTo>
                  <a:lnTo>
                    <a:pt x="714" y="272"/>
                  </a:lnTo>
                  <a:lnTo>
                    <a:pt x="715" y="274"/>
                  </a:lnTo>
                  <a:lnTo>
                    <a:pt x="712" y="280"/>
                  </a:lnTo>
                  <a:lnTo>
                    <a:pt x="702" y="280"/>
                  </a:lnTo>
                  <a:lnTo>
                    <a:pt x="697" y="277"/>
                  </a:lnTo>
                  <a:lnTo>
                    <a:pt x="688" y="278"/>
                  </a:lnTo>
                  <a:lnTo>
                    <a:pt x="682" y="287"/>
                  </a:lnTo>
                  <a:lnTo>
                    <a:pt x="683" y="288"/>
                  </a:lnTo>
                  <a:lnTo>
                    <a:pt x="683" y="292"/>
                  </a:lnTo>
                  <a:lnTo>
                    <a:pt x="684" y="293"/>
                  </a:lnTo>
                  <a:lnTo>
                    <a:pt x="685" y="296"/>
                  </a:lnTo>
                  <a:lnTo>
                    <a:pt x="681" y="301"/>
                  </a:lnTo>
                  <a:lnTo>
                    <a:pt x="681" y="303"/>
                  </a:lnTo>
                  <a:lnTo>
                    <a:pt x="678" y="306"/>
                  </a:lnTo>
                  <a:lnTo>
                    <a:pt x="669" y="328"/>
                  </a:lnTo>
                  <a:lnTo>
                    <a:pt x="669" y="330"/>
                  </a:lnTo>
                  <a:lnTo>
                    <a:pt x="662" y="336"/>
                  </a:lnTo>
                  <a:lnTo>
                    <a:pt x="663" y="337"/>
                  </a:lnTo>
                  <a:lnTo>
                    <a:pt x="658" y="342"/>
                  </a:lnTo>
                  <a:lnTo>
                    <a:pt x="653" y="343"/>
                  </a:lnTo>
                  <a:lnTo>
                    <a:pt x="653" y="341"/>
                  </a:lnTo>
                  <a:lnTo>
                    <a:pt x="647" y="342"/>
                  </a:lnTo>
                  <a:lnTo>
                    <a:pt x="646" y="343"/>
                  </a:lnTo>
                  <a:lnTo>
                    <a:pt x="632" y="344"/>
                  </a:lnTo>
                  <a:lnTo>
                    <a:pt x="629" y="340"/>
                  </a:lnTo>
                  <a:lnTo>
                    <a:pt x="629" y="335"/>
                  </a:lnTo>
                  <a:lnTo>
                    <a:pt x="627" y="335"/>
                  </a:lnTo>
                  <a:lnTo>
                    <a:pt x="624" y="329"/>
                  </a:lnTo>
                  <a:lnTo>
                    <a:pt x="622" y="327"/>
                  </a:lnTo>
                  <a:lnTo>
                    <a:pt x="619" y="323"/>
                  </a:lnTo>
                  <a:lnTo>
                    <a:pt x="613" y="323"/>
                  </a:lnTo>
                  <a:lnTo>
                    <a:pt x="610" y="327"/>
                  </a:lnTo>
                  <a:lnTo>
                    <a:pt x="608" y="328"/>
                  </a:lnTo>
                  <a:lnTo>
                    <a:pt x="606" y="332"/>
                  </a:lnTo>
                  <a:lnTo>
                    <a:pt x="596" y="332"/>
                  </a:lnTo>
                  <a:lnTo>
                    <a:pt x="592" y="327"/>
                  </a:lnTo>
                  <a:lnTo>
                    <a:pt x="592" y="326"/>
                  </a:lnTo>
                  <a:lnTo>
                    <a:pt x="588" y="322"/>
                  </a:lnTo>
                  <a:lnTo>
                    <a:pt x="579" y="317"/>
                  </a:lnTo>
                  <a:lnTo>
                    <a:pt x="578" y="318"/>
                  </a:lnTo>
                  <a:lnTo>
                    <a:pt x="568" y="318"/>
                  </a:lnTo>
                  <a:lnTo>
                    <a:pt x="567" y="316"/>
                  </a:lnTo>
                  <a:lnTo>
                    <a:pt x="562" y="321"/>
                  </a:lnTo>
                  <a:lnTo>
                    <a:pt x="562" y="324"/>
                  </a:lnTo>
                  <a:lnTo>
                    <a:pt x="557" y="329"/>
                  </a:lnTo>
                  <a:lnTo>
                    <a:pt x="557" y="334"/>
                  </a:lnTo>
                  <a:lnTo>
                    <a:pt x="554" y="339"/>
                  </a:lnTo>
                  <a:lnTo>
                    <a:pt x="556" y="340"/>
                  </a:lnTo>
                  <a:lnTo>
                    <a:pt x="565" y="344"/>
                  </a:lnTo>
                  <a:lnTo>
                    <a:pt x="565" y="358"/>
                  </a:lnTo>
                  <a:lnTo>
                    <a:pt x="553" y="365"/>
                  </a:lnTo>
                  <a:lnTo>
                    <a:pt x="547" y="375"/>
                  </a:lnTo>
                  <a:lnTo>
                    <a:pt x="545" y="375"/>
                  </a:lnTo>
                  <a:lnTo>
                    <a:pt x="542" y="373"/>
                  </a:lnTo>
                  <a:lnTo>
                    <a:pt x="533" y="383"/>
                  </a:lnTo>
                  <a:lnTo>
                    <a:pt x="532" y="386"/>
                  </a:lnTo>
                  <a:lnTo>
                    <a:pt x="542" y="393"/>
                  </a:lnTo>
                  <a:lnTo>
                    <a:pt x="543" y="396"/>
                  </a:lnTo>
                  <a:lnTo>
                    <a:pt x="543" y="400"/>
                  </a:lnTo>
                  <a:lnTo>
                    <a:pt x="546" y="404"/>
                  </a:lnTo>
                  <a:lnTo>
                    <a:pt x="550" y="405"/>
                  </a:lnTo>
                  <a:lnTo>
                    <a:pt x="558" y="404"/>
                  </a:lnTo>
                  <a:lnTo>
                    <a:pt x="560" y="404"/>
                  </a:lnTo>
                  <a:lnTo>
                    <a:pt x="564" y="408"/>
                  </a:lnTo>
                  <a:lnTo>
                    <a:pt x="565" y="429"/>
                  </a:lnTo>
                  <a:lnTo>
                    <a:pt x="567" y="431"/>
                  </a:lnTo>
                  <a:lnTo>
                    <a:pt x="570" y="430"/>
                  </a:lnTo>
                  <a:lnTo>
                    <a:pt x="572" y="432"/>
                  </a:lnTo>
                  <a:lnTo>
                    <a:pt x="576" y="433"/>
                  </a:lnTo>
                  <a:lnTo>
                    <a:pt x="581" y="429"/>
                  </a:lnTo>
                  <a:lnTo>
                    <a:pt x="583" y="429"/>
                  </a:lnTo>
                  <a:lnTo>
                    <a:pt x="590" y="434"/>
                  </a:lnTo>
                  <a:lnTo>
                    <a:pt x="597" y="432"/>
                  </a:lnTo>
                  <a:lnTo>
                    <a:pt x="600" y="434"/>
                  </a:lnTo>
                  <a:lnTo>
                    <a:pt x="600" y="437"/>
                  </a:lnTo>
                  <a:lnTo>
                    <a:pt x="603" y="440"/>
                  </a:lnTo>
                  <a:lnTo>
                    <a:pt x="603" y="446"/>
                  </a:lnTo>
                  <a:lnTo>
                    <a:pt x="604" y="446"/>
                  </a:lnTo>
                  <a:lnTo>
                    <a:pt x="605" y="455"/>
                  </a:lnTo>
                  <a:lnTo>
                    <a:pt x="606" y="456"/>
                  </a:lnTo>
                  <a:lnTo>
                    <a:pt x="606" y="462"/>
                  </a:lnTo>
                  <a:lnTo>
                    <a:pt x="606" y="464"/>
                  </a:lnTo>
                  <a:lnTo>
                    <a:pt x="605" y="466"/>
                  </a:lnTo>
                  <a:lnTo>
                    <a:pt x="604" y="467"/>
                  </a:lnTo>
                  <a:lnTo>
                    <a:pt x="592" y="455"/>
                  </a:lnTo>
                  <a:lnTo>
                    <a:pt x="591" y="455"/>
                  </a:lnTo>
                  <a:lnTo>
                    <a:pt x="585" y="450"/>
                  </a:lnTo>
                  <a:lnTo>
                    <a:pt x="578" y="452"/>
                  </a:lnTo>
                  <a:lnTo>
                    <a:pt x="575" y="455"/>
                  </a:lnTo>
                  <a:lnTo>
                    <a:pt x="573" y="460"/>
                  </a:lnTo>
                  <a:lnTo>
                    <a:pt x="564" y="461"/>
                  </a:lnTo>
                  <a:lnTo>
                    <a:pt x="555" y="470"/>
                  </a:lnTo>
                  <a:lnTo>
                    <a:pt x="555" y="488"/>
                  </a:lnTo>
                  <a:lnTo>
                    <a:pt x="561" y="492"/>
                  </a:lnTo>
                  <a:lnTo>
                    <a:pt x="564" y="492"/>
                  </a:lnTo>
                  <a:lnTo>
                    <a:pt x="566" y="488"/>
                  </a:lnTo>
                  <a:lnTo>
                    <a:pt x="570" y="487"/>
                  </a:lnTo>
                  <a:lnTo>
                    <a:pt x="572" y="491"/>
                  </a:lnTo>
                  <a:lnTo>
                    <a:pt x="573" y="492"/>
                  </a:lnTo>
                  <a:lnTo>
                    <a:pt x="573" y="494"/>
                  </a:lnTo>
                  <a:lnTo>
                    <a:pt x="575" y="494"/>
                  </a:lnTo>
                  <a:lnTo>
                    <a:pt x="576" y="498"/>
                  </a:lnTo>
                  <a:lnTo>
                    <a:pt x="578" y="500"/>
                  </a:lnTo>
                  <a:lnTo>
                    <a:pt x="596" y="499"/>
                  </a:lnTo>
                  <a:lnTo>
                    <a:pt x="599" y="502"/>
                  </a:lnTo>
                  <a:lnTo>
                    <a:pt x="601" y="506"/>
                  </a:lnTo>
                  <a:lnTo>
                    <a:pt x="605" y="509"/>
                  </a:lnTo>
                  <a:lnTo>
                    <a:pt x="607" y="516"/>
                  </a:lnTo>
                  <a:lnTo>
                    <a:pt x="607" y="518"/>
                  </a:lnTo>
                  <a:lnTo>
                    <a:pt x="608" y="519"/>
                  </a:lnTo>
                  <a:lnTo>
                    <a:pt x="601" y="528"/>
                  </a:lnTo>
                  <a:lnTo>
                    <a:pt x="591" y="529"/>
                  </a:lnTo>
                  <a:lnTo>
                    <a:pt x="589" y="530"/>
                  </a:lnTo>
                  <a:lnTo>
                    <a:pt x="576" y="531"/>
                  </a:lnTo>
                  <a:lnTo>
                    <a:pt x="575" y="532"/>
                  </a:lnTo>
                  <a:lnTo>
                    <a:pt x="570" y="532"/>
                  </a:lnTo>
                  <a:lnTo>
                    <a:pt x="568" y="534"/>
                  </a:lnTo>
                  <a:lnTo>
                    <a:pt x="559" y="536"/>
                  </a:lnTo>
                  <a:lnTo>
                    <a:pt x="552" y="529"/>
                  </a:lnTo>
                  <a:lnTo>
                    <a:pt x="549" y="528"/>
                  </a:lnTo>
                  <a:lnTo>
                    <a:pt x="540" y="529"/>
                  </a:lnTo>
                  <a:lnTo>
                    <a:pt x="534" y="536"/>
                  </a:lnTo>
                  <a:lnTo>
                    <a:pt x="533" y="533"/>
                  </a:lnTo>
                  <a:lnTo>
                    <a:pt x="531" y="532"/>
                  </a:lnTo>
                  <a:lnTo>
                    <a:pt x="532" y="508"/>
                  </a:lnTo>
                  <a:lnTo>
                    <a:pt x="526" y="505"/>
                  </a:lnTo>
                  <a:lnTo>
                    <a:pt x="525" y="502"/>
                  </a:lnTo>
                  <a:lnTo>
                    <a:pt x="523" y="500"/>
                  </a:lnTo>
                  <a:lnTo>
                    <a:pt x="519" y="499"/>
                  </a:lnTo>
                  <a:lnTo>
                    <a:pt x="514" y="502"/>
                  </a:lnTo>
                  <a:lnTo>
                    <a:pt x="511" y="503"/>
                  </a:lnTo>
                  <a:lnTo>
                    <a:pt x="507" y="511"/>
                  </a:lnTo>
                  <a:lnTo>
                    <a:pt x="504" y="515"/>
                  </a:lnTo>
                  <a:lnTo>
                    <a:pt x="504" y="516"/>
                  </a:lnTo>
                  <a:lnTo>
                    <a:pt x="501" y="517"/>
                  </a:lnTo>
                  <a:lnTo>
                    <a:pt x="500" y="519"/>
                  </a:lnTo>
                  <a:lnTo>
                    <a:pt x="497" y="519"/>
                  </a:lnTo>
                  <a:lnTo>
                    <a:pt x="497" y="520"/>
                  </a:lnTo>
                  <a:lnTo>
                    <a:pt x="492" y="520"/>
                  </a:lnTo>
                  <a:lnTo>
                    <a:pt x="487" y="523"/>
                  </a:lnTo>
                  <a:lnTo>
                    <a:pt x="482" y="522"/>
                  </a:lnTo>
                  <a:lnTo>
                    <a:pt x="480" y="521"/>
                  </a:lnTo>
                  <a:lnTo>
                    <a:pt x="478" y="521"/>
                  </a:lnTo>
                  <a:lnTo>
                    <a:pt x="476" y="520"/>
                  </a:lnTo>
                  <a:lnTo>
                    <a:pt x="472" y="520"/>
                  </a:lnTo>
                  <a:lnTo>
                    <a:pt x="468" y="516"/>
                  </a:lnTo>
                  <a:lnTo>
                    <a:pt x="468" y="512"/>
                  </a:lnTo>
                  <a:lnTo>
                    <a:pt x="466" y="511"/>
                  </a:lnTo>
                  <a:lnTo>
                    <a:pt x="470" y="507"/>
                  </a:lnTo>
                  <a:lnTo>
                    <a:pt x="470" y="506"/>
                  </a:lnTo>
                  <a:lnTo>
                    <a:pt x="473" y="503"/>
                  </a:lnTo>
                  <a:lnTo>
                    <a:pt x="472" y="490"/>
                  </a:lnTo>
                  <a:lnTo>
                    <a:pt x="469" y="485"/>
                  </a:lnTo>
                  <a:lnTo>
                    <a:pt x="465" y="482"/>
                  </a:lnTo>
                  <a:lnTo>
                    <a:pt x="461" y="484"/>
                  </a:lnTo>
                  <a:lnTo>
                    <a:pt x="460" y="483"/>
                  </a:lnTo>
                  <a:lnTo>
                    <a:pt x="459" y="471"/>
                  </a:lnTo>
                  <a:lnTo>
                    <a:pt x="468" y="462"/>
                  </a:lnTo>
                  <a:lnTo>
                    <a:pt x="465" y="458"/>
                  </a:lnTo>
                  <a:lnTo>
                    <a:pt x="461" y="455"/>
                  </a:lnTo>
                  <a:lnTo>
                    <a:pt x="437" y="457"/>
                  </a:lnTo>
                  <a:lnTo>
                    <a:pt x="432" y="454"/>
                  </a:lnTo>
                  <a:lnTo>
                    <a:pt x="429" y="457"/>
                  </a:lnTo>
                  <a:lnTo>
                    <a:pt x="423" y="466"/>
                  </a:lnTo>
                  <a:lnTo>
                    <a:pt x="425" y="471"/>
                  </a:lnTo>
                  <a:lnTo>
                    <a:pt x="432" y="478"/>
                  </a:lnTo>
                  <a:lnTo>
                    <a:pt x="430" y="481"/>
                  </a:lnTo>
                  <a:lnTo>
                    <a:pt x="430" y="483"/>
                  </a:lnTo>
                  <a:lnTo>
                    <a:pt x="425" y="489"/>
                  </a:lnTo>
                  <a:lnTo>
                    <a:pt x="425" y="490"/>
                  </a:lnTo>
                  <a:lnTo>
                    <a:pt x="420" y="493"/>
                  </a:lnTo>
                  <a:lnTo>
                    <a:pt x="417" y="487"/>
                  </a:lnTo>
                  <a:lnTo>
                    <a:pt x="413" y="486"/>
                  </a:lnTo>
                  <a:lnTo>
                    <a:pt x="404" y="495"/>
                  </a:lnTo>
                  <a:lnTo>
                    <a:pt x="402" y="495"/>
                  </a:lnTo>
                  <a:lnTo>
                    <a:pt x="400" y="500"/>
                  </a:lnTo>
                  <a:lnTo>
                    <a:pt x="400" y="505"/>
                  </a:lnTo>
                  <a:lnTo>
                    <a:pt x="406" y="510"/>
                  </a:lnTo>
                  <a:lnTo>
                    <a:pt x="405" y="522"/>
                  </a:lnTo>
                  <a:lnTo>
                    <a:pt x="402" y="528"/>
                  </a:lnTo>
                  <a:lnTo>
                    <a:pt x="400" y="528"/>
                  </a:lnTo>
                  <a:lnTo>
                    <a:pt x="397" y="532"/>
                  </a:lnTo>
                  <a:lnTo>
                    <a:pt x="394" y="534"/>
                  </a:lnTo>
                  <a:lnTo>
                    <a:pt x="388" y="541"/>
                  </a:lnTo>
                  <a:lnTo>
                    <a:pt x="386" y="541"/>
                  </a:lnTo>
                  <a:lnTo>
                    <a:pt x="379" y="549"/>
                  </a:lnTo>
                  <a:lnTo>
                    <a:pt x="380" y="550"/>
                  </a:lnTo>
                  <a:lnTo>
                    <a:pt x="375" y="556"/>
                  </a:lnTo>
                  <a:lnTo>
                    <a:pt x="369" y="557"/>
                  </a:lnTo>
                  <a:lnTo>
                    <a:pt x="366" y="555"/>
                  </a:lnTo>
                  <a:lnTo>
                    <a:pt x="361" y="561"/>
                  </a:lnTo>
                  <a:lnTo>
                    <a:pt x="361" y="563"/>
                  </a:lnTo>
                  <a:lnTo>
                    <a:pt x="359" y="565"/>
                  </a:lnTo>
                  <a:lnTo>
                    <a:pt x="360" y="577"/>
                  </a:lnTo>
                  <a:lnTo>
                    <a:pt x="359" y="579"/>
                  </a:lnTo>
                  <a:lnTo>
                    <a:pt x="360" y="593"/>
                  </a:lnTo>
                  <a:lnTo>
                    <a:pt x="361" y="594"/>
                  </a:lnTo>
                  <a:lnTo>
                    <a:pt x="361" y="598"/>
                  </a:lnTo>
                  <a:lnTo>
                    <a:pt x="363" y="600"/>
                  </a:lnTo>
                  <a:lnTo>
                    <a:pt x="363" y="603"/>
                  </a:lnTo>
                  <a:lnTo>
                    <a:pt x="364" y="605"/>
                  </a:lnTo>
                  <a:lnTo>
                    <a:pt x="364" y="608"/>
                  </a:lnTo>
                  <a:lnTo>
                    <a:pt x="366" y="609"/>
                  </a:lnTo>
                  <a:lnTo>
                    <a:pt x="368" y="628"/>
                  </a:lnTo>
                  <a:lnTo>
                    <a:pt x="364" y="632"/>
                  </a:lnTo>
                  <a:lnTo>
                    <a:pt x="365" y="640"/>
                  </a:lnTo>
                  <a:lnTo>
                    <a:pt x="364" y="642"/>
                  </a:lnTo>
                  <a:lnTo>
                    <a:pt x="357" y="641"/>
                  </a:lnTo>
                  <a:lnTo>
                    <a:pt x="350" y="645"/>
                  </a:lnTo>
                  <a:lnTo>
                    <a:pt x="348" y="648"/>
                  </a:lnTo>
                  <a:lnTo>
                    <a:pt x="345" y="654"/>
                  </a:lnTo>
                  <a:lnTo>
                    <a:pt x="342" y="654"/>
                  </a:lnTo>
                  <a:lnTo>
                    <a:pt x="341" y="656"/>
                  </a:lnTo>
                  <a:lnTo>
                    <a:pt x="339" y="655"/>
                  </a:lnTo>
                  <a:lnTo>
                    <a:pt x="339" y="651"/>
                  </a:lnTo>
                  <a:lnTo>
                    <a:pt x="341" y="651"/>
                  </a:lnTo>
                  <a:lnTo>
                    <a:pt x="340" y="646"/>
                  </a:lnTo>
                  <a:lnTo>
                    <a:pt x="336" y="641"/>
                  </a:lnTo>
                  <a:lnTo>
                    <a:pt x="332" y="640"/>
                  </a:lnTo>
                  <a:lnTo>
                    <a:pt x="331" y="641"/>
                  </a:lnTo>
                  <a:lnTo>
                    <a:pt x="329" y="642"/>
                  </a:lnTo>
                  <a:lnTo>
                    <a:pt x="320" y="649"/>
                  </a:lnTo>
                  <a:lnTo>
                    <a:pt x="316" y="650"/>
                  </a:lnTo>
                  <a:lnTo>
                    <a:pt x="309" y="659"/>
                  </a:lnTo>
                  <a:lnTo>
                    <a:pt x="304" y="663"/>
                  </a:lnTo>
                  <a:lnTo>
                    <a:pt x="295" y="662"/>
                  </a:lnTo>
                  <a:lnTo>
                    <a:pt x="292" y="660"/>
                  </a:lnTo>
                  <a:lnTo>
                    <a:pt x="285" y="664"/>
                  </a:lnTo>
                  <a:lnTo>
                    <a:pt x="283" y="664"/>
                  </a:lnTo>
                  <a:lnTo>
                    <a:pt x="281" y="663"/>
                  </a:lnTo>
                  <a:lnTo>
                    <a:pt x="279" y="658"/>
                  </a:lnTo>
                  <a:lnTo>
                    <a:pt x="278" y="658"/>
                  </a:lnTo>
                  <a:lnTo>
                    <a:pt x="277" y="656"/>
                  </a:lnTo>
                  <a:lnTo>
                    <a:pt x="275" y="654"/>
                  </a:lnTo>
                  <a:lnTo>
                    <a:pt x="269" y="652"/>
                  </a:lnTo>
                  <a:lnTo>
                    <a:pt x="268" y="650"/>
                  </a:lnTo>
                  <a:lnTo>
                    <a:pt x="267" y="641"/>
                  </a:lnTo>
                  <a:lnTo>
                    <a:pt x="266" y="640"/>
                  </a:lnTo>
                  <a:lnTo>
                    <a:pt x="266" y="635"/>
                  </a:lnTo>
                  <a:lnTo>
                    <a:pt x="256" y="631"/>
                  </a:lnTo>
                  <a:lnTo>
                    <a:pt x="253" y="627"/>
                  </a:lnTo>
                  <a:lnTo>
                    <a:pt x="253" y="624"/>
                  </a:lnTo>
                  <a:lnTo>
                    <a:pt x="254" y="622"/>
                  </a:lnTo>
                  <a:lnTo>
                    <a:pt x="255" y="617"/>
                  </a:lnTo>
                  <a:lnTo>
                    <a:pt x="256" y="617"/>
                  </a:lnTo>
                  <a:lnTo>
                    <a:pt x="256" y="614"/>
                  </a:lnTo>
                  <a:lnTo>
                    <a:pt x="259" y="611"/>
                  </a:lnTo>
                  <a:lnTo>
                    <a:pt x="258" y="608"/>
                  </a:lnTo>
                  <a:lnTo>
                    <a:pt x="254" y="610"/>
                  </a:lnTo>
                  <a:lnTo>
                    <a:pt x="251" y="610"/>
                  </a:lnTo>
                  <a:lnTo>
                    <a:pt x="249" y="601"/>
                  </a:lnTo>
                  <a:lnTo>
                    <a:pt x="243" y="594"/>
                  </a:lnTo>
                  <a:lnTo>
                    <a:pt x="239" y="590"/>
                  </a:lnTo>
                  <a:lnTo>
                    <a:pt x="237" y="587"/>
                  </a:lnTo>
                  <a:lnTo>
                    <a:pt x="235" y="585"/>
                  </a:lnTo>
                  <a:lnTo>
                    <a:pt x="234" y="572"/>
                  </a:lnTo>
                  <a:lnTo>
                    <a:pt x="232" y="569"/>
                  </a:lnTo>
                  <a:lnTo>
                    <a:pt x="228" y="569"/>
                  </a:lnTo>
                  <a:lnTo>
                    <a:pt x="225" y="566"/>
                  </a:lnTo>
                  <a:lnTo>
                    <a:pt x="225" y="562"/>
                  </a:lnTo>
                  <a:lnTo>
                    <a:pt x="222" y="559"/>
                  </a:lnTo>
                  <a:lnTo>
                    <a:pt x="222" y="556"/>
                  </a:lnTo>
                  <a:lnTo>
                    <a:pt x="220" y="554"/>
                  </a:lnTo>
                  <a:lnTo>
                    <a:pt x="221" y="552"/>
                  </a:lnTo>
                  <a:lnTo>
                    <a:pt x="219" y="551"/>
                  </a:lnTo>
                  <a:lnTo>
                    <a:pt x="216" y="544"/>
                  </a:lnTo>
                  <a:lnTo>
                    <a:pt x="216" y="541"/>
                  </a:lnTo>
                  <a:lnTo>
                    <a:pt x="212" y="536"/>
                  </a:lnTo>
                  <a:lnTo>
                    <a:pt x="213" y="535"/>
                  </a:lnTo>
                  <a:lnTo>
                    <a:pt x="211" y="532"/>
                  </a:lnTo>
                  <a:lnTo>
                    <a:pt x="212" y="531"/>
                  </a:lnTo>
                  <a:lnTo>
                    <a:pt x="209" y="529"/>
                  </a:lnTo>
                  <a:lnTo>
                    <a:pt x="210" y="528"/>
                  </a:lnTo>
                  <a:lnTo>
                    <a:pt x="208" y="527"/>
                  </a:lnTo>
                  <a:lnTo>
                    <a:pt x="208" y="525"/>
                  </a:lnTo>
                  <a:lnTo>
                    <a:pt x="206" y="522"/>
                  </a:lnTo>
                  <a:lnTo>
                    <a:pt x="207" y="520"/>
                  </a:lnTo>
                  <a:lnTo>
                    <a:pt x="205" y="518"/>
                  </a:lnTo>
                  <a:lnTo>
                    <a:pt x="203" y="514"/>
                  </a:lnTo>
                  <a:lnTo>
                    <a:pt x="202" y="513"/>
                  </a:lnTo>
                  <a:lnTo>
                    <a:pt x="199" y="518"/>
                  </a:lnTo>
                  <a:lnTo>
                    <a:pt x="191" y="518"/>
                  </a:lnTo>
                  <a:lnTo>
                    <a:pt x="191" y="517"/>
                  </a:lnTo>
                  <a:lnTo>
                    <a:pt x="188" y="517"/>
                  </a:lnTo>
                  <a:lnTo>
                    <a:pt x="182" y="526"/>
                  </a:lnTo>
                  <a:lnTo>
                    <a:pt x="178" y="526"/>
                  </a:lnTo>
                  <a:lnTo>
                    <a:pt x="168" y="526"/>
                  </a:lnTo>
                  <a:lnTo>
                    <a:pt x="167" y="518"/>
                  </a:lnTo>
                  <a:lnTo>
                    <a:pt x="159" y="513"/>
                  </a:lnTo>
                  <a:lnTo>
                    <a:pt x="154" y="504"/>
                  </a:lnTo>
                  <a:lnTo>
                    <a:pt x="151" y="501"/>
                  </a:lnTo>
                  <a:lnTo>
                    <a:pt x="151" y="493"/>
                  </a:lnTo>
                  <a:lnTo>
                    <a:pt x="152" y="490"/>
                  </a:lnTo>
                  <a:lnTo>
                    <a:pt x="159" y="487"/>
                  </a:lnTo>
                  <a:lnTo>
                    <a:pt x="159" y="483"/>
                  </a:lnTo>
                  <a:lnTo>
                    <a:pt x="156" y="479"/>
                  </a:lnTo>
                  <a:lnTo>
                    <a:pt x="155" y="475"/>
                  </a:lnTo>
                  <a:lnTo>
                    <a:pt x="142" y="461"/>
                  </a:lnTo>
                  <a:lnTo>
                    <a:pt x="140" y="457"/>
                  </a:lnTo>
                  <a:lnTo>
                    <a:pt x="137" y="454"/>
                  </a:lnTo>
                  <a:lnTo>
                    <a:pt x="131" y="444"/>
                  </a:lnTo>
                  <a:lnTo>
                    <a:pt x="129" y="441"/>
                  </a:lnTo>
                  <a:lnTo>
                    <a:pt x="122" y="448"/>
                  </a:lnTo>
                  <a:lnTo>
                    <a:pt x="120" y="453"/>
                  </a:lnTo>
                  <a:lnTo>
                    <a:pt x="118" y="457"/>
                  </a:lnTo>
                  <a:lnTo>
                    <a:pt x="113" y="459"/>
                  </a:lnTo>
                  <a:lnTo>
                    <a:pt x="106" y="465"/>
                  </a:lnTo>
                  <a:lnTo>
                    <a:pt x="108" y="480"/>
                  </a:lnTo>
                  <a:lnTo>
                    <a:pt x="106" y="483"/>
                  </a:lnTo>
                  <a:lnTo>
                    <a:pt x="107" y="486"/>
                  </a:lnTo>
                  <a:lnTo>
                    <a:pt x="105" y="489"/>
                  </a:lnTo>
                  <a:lnTo>
                    <a:pt x="103" y="489"/>
                  </a:lnTo>
                  <a:lnTo>
                    <a:pt x="101" y="488"/>
                  </a:lnTo>
                  <a:lnTo>
                    <a:pt x="101" y="485"/>
                  </a:lnTo>
                  <a:lnTo>
                    <a:pt x="100" y="485"/>
                  </a:lnTo>
                  <a:lnTo>
                    <a:pt x="95" y="477"/>
                  </a:lnTo>
                  <a:lnTo>
                    <a:pt x="95" y="475"/>
                  </a:lnTo>
                  <a:lnTo>
                    <a:pt x="94" y="474"/>
                  </a:lnTo>
                  <a:lnTo>
                    <a:pt x="93" y="472"/>
                  </a:lnTo>
                  <a:lnTo>
                    <a:pt x="92" y="471"/>
                  </a:lnTo>
                  <a:lnTo>
                    <a:pt x="91" y="452"/>
                  </a:lnTo>
                  <a:lnTo>
                    <a:pt x="90" y="451"/>
                  </a:lnTo>
                  <a:lnTo>
                    <a:pt x="91" y="436"/>
                  </a:lnTo>
                  <a:lnTo>
                    <a:pt x="92" y="434"/>
                  </a:lnTo>
                  <a:lnTo>
                    <a:pt x="93" y="406"/>
                  </a:lnTo>
                  <a:lnTo>
                    <a:pt x="92" y="402"/>
                  </a:lnTo>
                  <a:lnTo>
                    <a:pt x="93" y="399"/>
                  </a:lnTo>
                  <a:lnTo>
                    <a:pt x="90" y="372"/>
                  </a:lnTo>
                  <a:lnTo>
                    <a:pt x="87" y="366"/>
                  </a:lnTo>
                  <a:lnTo>
                    <a:pt x="90" y="349"/>
                  </a:lnTo>
                  <a:lnTo>
                    <a:pt x="92" y="343"/>
                  </a:lnTo>
                  <a:lnTo>
                    <a:pt x="94" y="342"/>
                  </a:lnTo>
                  <a:lnTo>
                    <a:pt x="95" y="338"/>
                  </a:lnTo>
                  <a:lnTo>
                    <a:pt x="97" y="329"/>
                  </a:lnTo>
                  <a:lnTo>
                    <a:pt x="94" y="326"/>
                  </a:lnTo>
                  <a:lnTo>
                    <a:pt x="92" y="282"/>
                  </a:lnTo>
                  <a:lnTo>
                    <a:pt x="93" y="280"/>
                  </a:lnTo>
                  <a:lnTo>
                    <a:pt x="93" y="270"/>
                  </a:lnTo>
                  <a:lnTo>
                    <a:pt x="87" y="267"/>
                  </a:lnTo>
                  <a:lnTo>
                    <a:pt x="85" y="264"/>
                  </a:lnTo>
                  <a:lnTo>
                    <a:pt x="84" y="263"/>
                  </a:lnTo>
                  <a:lnTo>
                    <a:pt x="84" y="259"/>
                  </a:lnTo>
                  <a:lnTo>
                    <a:pt x="86" y="258"/>
                  </a:lnTo>
                  <a:lnTo>
                    <a:pt x="88" y="256"/>
                  </a:lnTo>
                  <a:lnTo>
                    <a:pt x="88" y="254"/>
                  </a:lnTo>
                  <a:lnTo>
                    <a:pt x="81" y="251"/>
                  </a:lnTo>
                  <a:lnTo>
                    <a:pt x="73" y="239"/>
                  </a:lnTo>
                  <a:lnTo>
                    <a:pt x="73" y="229"/>
                  </a:lnTo>
                  <a:lnTo>
                    <a:pt x="77" y="225"/>
                  </a:lnTo>
                  <a:lnTo>
                    <a:pt x="79" y="225"/>
                  </a:lnTo>
                  <a:lnTo>
                    <a:pt x="87" y="232"/>
                  </a:lnTo>
                  <a:lnTo>
                    <a:pt x="88" y="230"/>
                  </a:lnTo>
                  <a:lnTo>
                    <a:pt x="91" y="226"/>
                  </a:lnTo>
                  <a:lnTo>
                    <a:pt x="91" y="223"/>
                  </a:lnTo>
                  <a:lnTo>
                    <a:pt x="79" y="212"/>
                  </a:lnTo>
                  <a:lnTo>
                    <a:pt x="79" y="210"/>
                  </a:lnTo>
                  <a:lnTo>
                    <a:pt x="71" y="199"/>
                  </a:lnTo>
                  <a:lnTo>
                    <a:pt x="71" y="197"/>
                  </a:lnTo>
                  <a:lnTo>
                    <a:pt x="68" y="195"/>
                  </a:lnTo>
                  <a:lnTo>
                    <a:pt x="68" y="193"/>
                  </a:lnTo>
                  <a:lnTo>
                    <a:pt x="65" y="191"/>
                  </a:lnTo>
                  <a:lnTo>
                    <a:pt x="65" y="189"/>
                  </a:lnTo>
                  <a:lnTo>
                    <a:pt x="64" y="188"/>
                  </a:lnTo>
                  <a:lnTo>
                    <a:pt x="63" y="172"/>
                  </a:lnTo>
                  <a:lnTo>
                    <a:pt x="62" y="171"/>
                  </a:lnTo>
                  <a:lnTo>
                    <a:pt x="62" y="169"/>
                  </a:lnTo>
                  <a:lnTo>
                    <a:pt x="59" y="166"/>
                  </a:lnTo>
                  <a:lnTo>
                    <a:pt x="54" y="158"/>
                  </a:lnTo>
                  <a:lnTo>
                    <a:pt x="52" y="149"/>
                  </a:lnTo>
                  <a:lnTo>
                    <a:pt x="50" y="147"/>
                  </a:lnTo>
                  <a:lnTo>
                    <a:pt x="51" y="145"/>
                  </a:lnTo>
                  <a:lnTo>
                    <a:pt x="44" y="139"/>
                  </a:lnTo>
                  <a:lnTo>
                    <a:pt x="42" y="139"/>
                  </a:lnTo>
                  <a:lnTo>
                    <a:pt x="40" y="136"/>
                  </a:lnTo>
                  <a:lnTo>
                    <a:pt x="35" y="135"/>
                  </a:lnTo>
                  <a:lnTo>
                    <a:pt x="28" y="130"/>
                  </a:lnTo>
                  <a:lnTo>
                    <a:pt x="23" y="126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37"/>
            <p:cNvSpPr/>
            <p:nvPr/>
          </p:nvSpPr>
          <p:spPr>
            <a:xfrm>
              <a:off x="3497987" y="4568936"/>
              <a:ext cx="1187450" cy="1274763"/>
            </a:xfrm>
            <a:custGeom>
              <a:rect b="b" l="l" r="r" t="t"/>
              <a:pathLst>
                <a:path extrusionOk="0" h="668" w="649">
                  <a:moveTo>
                    <a:pt x="600" y="498"/>
                  </a:moveTo>
                  <a:lnTo>
                    <a:pt x="595" y="492"/>
                  </a:lnTo>
                  <a:lnTo>
                    <a:pt x="583" y="498"/>
                  </a:lnTo>
                  <a:lnTo>
                    <a:pt x="566" y="510"/>
                  </a:lnTo>
                  <a:lnTo>
                    <a:pt x="569" y="522"/>
                  </a:lnTo>
                  <a:lnTo>
                    <a:pt x="555" y="531"/>
                  </a:lnTo>
                  <a:lnTo>
                    <a:pt x="543" y="533"/>
                  </a:lnTo>
                  <a:lnTo>
                    <a:pt x="542" y="533"/>
                  </a:lnTo>
                  <a:lnTo>
                    <a:pt x="542" y="534"/>
                  </a:lnTo>
                  <a:lnTo>
                    <a:pt x="541" y="534"/>
                  </a:lnTo>
                  <a:lnTo>
                    <a:pt x="540" y="534"/>
                  </a:lnTo>
                  <a:lnTo>
                    <a:pt x="539" y="535"/>
                  </a:lnTo>
                  <a:lnTo>
                    <a:pt x="537" y="536"/>
                  </a:lnTo>
                  <a:lnTo>
                    <a:pt x="536" y="537"/>
                  </a:lnTo>
                  <a:lnTo>
                    <a:pt x="534" y="538"/>
                  </a:lnTo>
                  <a:lnTo>
                    <a:pt x="533" y="539"/>
                  </a:lnTo>
                  <a:lnTo>
                    <a:pt x="531" y="540"/>
                  </a:lnTo>
                  <a:lnTo>
                    <a:pt x="530" y="541"/>
                  </a:lnTo>
                  <a:lnTo>
                    <a:pt x="528" y="541"/>
                  </a:lnTo>
                  <a:lnTo>
                    <a:pt x="526" y="542"/>
                  </a:lnTo>
                  <a:lnTo>
                    <a:pt x="525" y="542"/>
                  </a:lnTo>
                  <a:lnTo>
                    <a:pt x="523" y="542"/>
                  </a:lnTo>
                  <a:lnTo>
                    <a:pt x="522" y="542"/>
                  </a:lnTo>
                  <a:lnTo>
                    <a:pt x="521" y="541"/>
                  </a:lnTo>
                  <a:lnTo>
                    <a:pt x="520" y="541"/>
                  </a:lnTo>
                  <a:lnTo>
                    <a:pt x="519" y="541"/>
                  </a:lnTo>
                  <a:lnTo>
                    <a:pt x="518" y="540"/>
                  </a:lnTo>
                  <a:lnTo>
                    <a:pt x="517" y="540"/>
                  </a:lnTo>
                  <a:lnTo>
                    <a:pt x="515" y="539"/>
                  </a:lnTo>
                  <a:lnTo>
                    <a:pt x="507" y="533"/>
                  </a:lnTo>
                  <a:lnTo>
                    <a:pt x="507" y="532"/>
                  </a:lnTo>
                  <a:lnTo>
                    <a:pt x="506" y="532"/>
                  </a:lnTo>
                  <a:lnTo>
                    <a:pt x="506" y="533"/>
                  </a:lnTo>
                  <a:lnTo>
                    <a:pt x="506" y="539"/>
                  </a:lnTo>
                  <a:lnTo>
                    <a:pt x="505" y="542"/>
                  </a:lnTo>
                  <a:lnTo>
                    <a:pt x="505" y="543"/>
                  </a:lnTo>
                  <a:lnTo>
                    <a:pt x="504" y="544"/>
                  </a:lnTo>
                  <a:lnTo>
                    <a:pt x="504" y="546"/>
                  </a:lnTo>
                  <a:lnTo>
                    <a:pt x="503" y="547"/>
                  </a:lnTo>
                  <a:lnTo>
                    <a:pt x="502" y="549"/>
                  </a:lnTo>
                  <a:lnTo>
                    <a:pt x="502" y="550"/>
                  </a:lnTo>
                  <a:lnTo>
                    <a:pt x="501" y="552"/>
                  </a:lnTo>
                  <a:lnTo>
                    <a:pt x="500" y="553"/>
                  </a:lnTo>
                  <a:lnTo>
                    <a:pt x="499" y="554"/>
                  </a:lnTo>
                  <a:lnTo>
                    <a:pt x="498" y="555"/>
                  </a:lnTo>
                  <a:lnTo>
                    <a:pt x="497" y="556"/>
                  </a:lnTo>
                  <a:lnTo>
                    <a:pt x="495" y="557"/>
                  </a:lnTo>
                  <a:lnTo>
                    <a:pt x="494" y="557"/>
                  </a:lnTo>
                  <a:lnTo>
                    <a:pt x="493" y="558"/>
                  </a:lnTo>
                  <a:lnTo>
                    <a:pt x="492" y="558"/>
                  </a:lnTo>
                  <a:lnTo>
                    <a:pt x="490" y="558"/>
                  </a:lnTo>
                  <a:lnTo>
                    <a:pt x="489" y="557"/>
                  </a:lnTo>
                  <a:lnTo>
                    <a:pt x="488" y="557"/>
                  </a:lnTo>
                  <a:lnTo>
                    <a:pt x="487" y="557"/>
                  </a:lnTo>
                  <a:lnTo>
                    <a:pt x="485" y="556"/>
                  </a:lnTo>
                  <a:lnTo>
                    <a:pt x="484" y="555"/>
                  </a:lnTo>
                  <a:lnTo>
                    <a:pt x="483" y="554"/>
                  </a:lnTo>
                  <a:lnTo>
                    <a:pt x="482" y="553"/>
                  </a:lnTo>
                  <a:lnTo>
                    <a:pt x="481" y="552"/>
                  </a:lnTo>
                  <a:lnTo>
                    <a:pt x="479" y="551"/>
                  </a:lnTo>
                  <a:lnTo>
                    <a:pt x="478" y="550"/>
                  </a:lnTo>
                  <a:lnTo>
                    <a:pt x="477" y="548"/>
                  </a:lnTo>
                  <a:lnTo>
                    <a:pt x="476" y="547"/>
                  </a:lnTo>
                  <a:lnTo>
                    <a:pt x="475" y="546"/>
                  </a:lnTo>
                  <a:lnTo>
                    <a:pt x="474" y="544"/>
                  </a:lnTo>
                  <a:lnTo>
                    <a:pt x="473" y="543"/>
                  </a:lnTo>
                  <a:lnTo>
                    <a:pt x="472" y="542"/>
                  </a:lnTo>
                  <a:lnTo>
                    <a:pt x="470" y="540"/>
                  </a:lnTo>
                  <a:lnTo>
                    <a:pt x="466" y="546"/>
                  </a:lnTo>
                  <a:lnTo>
                    <a:pt x="463" y="552"/>
                  </a:lnTo>
                  <a:lnTo>
                    <a:pt x="462" y="552"/>
                  </a:lnTo>
                  <a:lnTo>
                    <a:pt x="462" y="553"/>
                  </a:lnTo>
                  <a:lnTo>
                    <a:pt x="461" y="552"/>
                  </a:lnTo>
                  <a:lnTo>
                    <a:pt x="460" y="552"/>
                  </a:lnTo>
                  <a:lnTo>
                    <a:pt x="459" y="551"/>
                  </a:lnTo>
                  <a:lnTo>
                    <a:pt x="458" y="551"/>
                  </a:lnTo>
                  <a:lnTo>
                    <a:pt x="457" y="550"/>
                  </a:lnTo>
                  <a:lnTo>
                    <a:pt x="456" y="549"/>
                  </a:lnTo>
                  <a:lnTo>
                    <a:pt x="455" y="549"/>
                  </a:lnTo>
                  <a:lnTo>
                    <a:pt x="454" y="548"/>
                  </a:lnTo>
                  <a:lnTo>
                    <a:pt x="453" y="547"/>
                  </a:lnTo>
                  <a:lnTo>
                    <a:pt x="452" y="546"/>
                  </a:lnTo>
                  <a:lnTo>
                    <a:pt x="451" y="545"/>
                  </a:lnTo>
                  <a:lnTo>
                    <a:pt x="450" y="544"/>
                  </a:lnTo>
                  <a:lnTo>
                    <a:pt x="449" y="543"/>
                  </a:lnTo>
                  <a:lnTo>
                    <a:pt x="448" y="542"/>
                  </a:lnTo>
                  <a:lnTo>
                    <a:pt x="447" y="541"/>
                  </a:lnTo>
                  <a:lnTo>
                    <a:pt x="445" y="539"/>
                  </a:lnTo>
                  <a:lnTo>
                    <a:pt x="441" y="542"/>
                  </a:lnTo>
                  <a:lnTo>
                    <a:pt x="440" y="544"/>
                  </a:lnTo>
                  <a:lnTo>
                    <a:pt x="439" y="545"/>
                  </a:lnTo>
                  <a:lnTo>
                    <a:pt x="439" y="546"/>
                  </a:lnTo>
                  <a:lnTo>
                    <a:pt x="439" y="547"/>
                  </a:lnTo>
                  <a:lnTo>
                    <a:pt x="438" y="548"/>
                  </a:lnTo>
                  <a:lnTo>
                    <a:pt x="437" y="549"/>
                  </a:lnTo>
                  <a:lnTo>
                    <a:pt x="437" y="551"/>
                  </a:lnTo>
                  <a:lnTo>
                    <a:pt x="436" y="552"/>
                  </a:lnTo>
                  <a:lnTo>
                    <a:pt x="435" y="553"/>
                  </a:lnTo>
                  <a:lnTo>
                    <a:pt x="434" y="554"/>
                  </a:lnTo>
                  <a:lnTo>
                    <a:pt x="434" y="556"/>
                  </a:lnTo>
                  <a:lnTo>
                    <a:pt x="433" y="557"/>
                  </a:lnTo>
                  <a:lnTo>
                    <a:pt x="432" y="558"/>
                  </a:lnTo>
                  <a:lnTo>
                    <a:pt x="431" y="559"/>
                  </a:lnTo>
                  <a:lnTo>
                    <a:pt x="430" y="560"/>
                  </a:lnTo>
                  <a:lnTo>
                    <a:pt x="429" y="561"/>
                  </a:lnTo>
                  <a:lnTo>
                    <a:pt x="428" y="562"/>
                  </a:lnTo>
                  <a:lnTo>
                    <a:pt x="427" y="562"/>
                  </a:lnTo>
                  <a:lnTo>
                    <a:pt x="427" y="563"/>
                  </a:lnTo>
                  <a:lnTo>
                    <a:pt x="425" y="563"/>
                  </a:lnTo>
                  <a:lnTo>
                    <a:pt x="424" y="564"/>
                  </a:lnTo>
                  <a:lnTo>
                    <a:pt x="423" y="564"/>
                  </a:lnTo>
                  <a:lnTo>
                    <a:pt x="422" y="564"/>
                  </a:lnTo>
                  <a:lnTo>
                    <a:pt x="421" y="564"/>
                  </a:lnTo>
                  <a:lnTo>
                    <a:pt x="420" y="564"/>
                  </a:lnTo>
                  <a:lnTo>
                    <a:pt x="419" y="564"/>
                  </a:lnTo>
                  <a:lnTo>
                    <a:pt x="418" y="564"/>
                  </a:lnTo>
                  <a:lnTo>
                    <a:pt x="417" y="563"/>
                  </a:lnTo>
                  <a:lnTo>
                    <a:pt x="415" y="563"/>
                  </a:lnTo>
                  <a:lnTo>
                    <a:pt x="414" y="562"/>
                  </a:lnTo>
                  <a:lnTo>
                    <a:pt x="412" y="561"/>
                  </a:lnTo>
                  <a:lnTo>
                    <a:pt x="411" y="560"/>
                  </a:lnTo>
                  <a:lnTo>
                    <a:pt x="409" y="558"/>
                  </a:lnTo>
                  <a:lnTo>
                    <a:pt x="407" y="557"/>
                  </a:lnTo>
                  <a:lnTo>
                    <a:pt x="406" y="556"/>
                  </a:lnTo>
                  <a:lnTo>
                    <a:pt x="405" y="554"/>
                  </a:lnTo>
                  <a:lnTo>
                    <a:pt x="403" y="553"/>
                  </a:lnTo>
                  <a:lnTo>
                    <a:pt x="402" y="551"/>
                  </a:lnTo>
                  <a:lnTo>
                    <a:pt x="400" y="549"/>
                  </a:lnTo>
                  <a:lnTo>
                    <a:pt x="399" y="549"/>
                  </a:lnTo>
                  <a:lnTo>
                    <a:pt x="399" y="548"/>
                  </a:lnTo>
                  <a:lnTo>
                    <a:pt x="398" y="548"/>
                  </a:lnTo>
                  <a:lnTo>
                    <a:pt x="397" y="547"/>
                  </a:lnTo>
                  <a:lnTo>
                    <a:pt x="396" y="546"/>
                  </a:lnTo>
                  <a:lnTo>
                    <a:pt x="385" y="539"/>
                  </a:lnTo>
                  <a:lnTo>
                    <a:pt x="380" y="537"/>
                  </a:lnTo>
                  <a:lnTo>
                    <a:pt x="380" y="536"/>
                  </a:lnTo>
                  <a:lnTo>
                    <a:pt x="379" y="536"/>
                  </a:lnTo>
                  <a:lnTo>
                    <a:pt x="379" y="537"/>
                  </a:lnTo>
                  <a:lnTo>
                    <a:pt x="379" y="538"/>
                  </a:lnTo>
                  <a:lnTo>
                    <a:pt x="379" y="539"/>
                  </a:lnTo>
                  <a:lnTo>
                    <a:pt x="379" y="540"/>
                  </a:lnTo>
                  <a:lnTo>
                    <a:pt x="378" y="541"/>
                  </a:lnTo>
                  <a:lnTo>
                    <a:pt x="378" y="543"/>
                  </a:lnTo>
                  <a:lnTo>
                    <a:pt x="377" y="544"/>
                  </a:lnTo>
                  <a:lnTo>
                    <a:pt x="376" y="545"/>
                  </a:lnTo>
                  <a:lnTo>
                    <a:pt x="376" y="546"/>
                  </a:lnTo>
                  <a:lnTo>
                    <a:pt x="375" y="548"/>
                  </a:lnTo>
                  <a:lnTo>
                    <a:pt x="374" y="549"/>
                  </a:lnTo>
                  <a:lnTo>
                    <a:pt x="373" y="550"/>
                  </a:lnTo>
                  <a:lnTo>
                    <a:pt x="372" y="551"/>
                  </a:lnTo>
                  <a:lnTo>
                    <a:pt x="371" y="553"/>
                  </a:lnTo>
                  <a:lnTo>
                    <a:pt x="369" y="554"/>
                  </a:lnTo>
                  <a:lnTo>
                    <a:pt x="368" y="555"/>
                  </a:lnTo>
                  <a:lnTo>
                    <a:pt x="367" y="556"/>
                  </a:lnTo>
                  <a:lnTo>
                    <a:pt x="366" y="557"/>
                  </a:lnTo>
                  <a:lnTo>
                    <a:pt x="365" y="558"/>
                  </a:lnTo>
                  <a:lnTo>
                    <a:pt x="364" y="559"/>
                  </a:lnTo>
                  <a:lnTo>
                    <a:pt x="363" y="560"/>
                  </a:lnTo>
                  <a:lnTo>
                    <a:pt x="362" y="560"/>
                  </a:lnTo>
                  <a:lnTo>
                    <a:pt x="361" y="561"/>
                  </a:lnTo>
                  <a:lnTo>
                    <a:pt x="360" y="561"/>
                  </a:lnTo>
                  <a:lnTo>
                    <a:pt x="359" y="562"/>
                  </a:lnTo>
                  <a:lnTo>
                    <a:pt x="358" y="562"/>
                  </a:lnTo>
                  <a:lnTo>
                    <a:pt x="357" y="562"/>
                  </a:lnTo>
                  <a:lnTo>
                    <a:pt x="356" y="563"/>
                  </a:lnTo>
                  <a:lnTo>
                    <a:pt x="355" y="563"/>
                  </a:lnTo>
                  <a:lnTo>
                    <a:pt x="354" y="563"/>
                  </a:lnTo>
                  <a:lnTo>
                    <a:pt x="353" y="563"/>
                  </a:lnTo>
                  <a:lnTo>
                    <a:pt x="352" y="563"/>
                  </a:lnTo>
                  <a:lnTo>
                    <a:pt x="351" y="563"/>
                  </a:lnTo>
                  <a:lnTo>
                    <a:pt x="350" y="563"/>
                  </a:lnTo>
                  <a:lnTo>
                    <a:pt x="349" y="562"/>
                  </a:lnTo>
                  <a:lnTo>
                    <a:pt x="348" y="562"/>
                  </a:lnTo>
                  <a:lnTo>
                    <a:pt x="347" y="562"/>
                  </a:lnTo>
                  <a:lnTo>
                    <a:pt x="346" y="561"/>
                  </a:lnTo>
                  <a:lnTo>
                    <a:pt x="345" y="561"/>
                  </a:lnTo>
                  <a:lnTo>
                    <a:pt x="344" y="561"/>
                  </a:lnTo>
                  <a:lnTo>
                    <a:pt x="343" y="561"/>
                  </a:lnTo>
                  <a:lnTo>
                    <a:pt x="339" y="563"/>
                  </a:lnTo>
                  <a:lnTo>
                    <a:pt x="338" y="564"/>
                  </a:lnTo>
                  <a:lnTo>
                    <a:pt x="337" y="564"/>
                  </a:lnTo>
                  <a:lnTo>
                    <a:pt x="336" y="564"/>
                  </a:lnTo>
                  <a:lnTo>
                    <a:pt x="336" y="565"/>
                  </a:lnTo>
                  <a:lnTo>
                    <a:pt x="335" y="565"/>
                  </a:lnTo>
                  <a:lnTo>
                    <a:pt x="334" y="565"/>
                  </a:lnTo>
                  <a:lnTo>
                    <a:pt x="333" y="565"/>
                  </a:lnTo>
                  <a:lnTo>
                    <a:pt x="332" y="565"/>
                  </a:lnTo>
                  <a:lnTo>
                    <a:pt x="331" y="565"/>
                  </a:lnTo>
                  <a:lnTo>
                    <a:pt x="330" y="564"/>
                  </a:lnTo>
                  <a:lnTo>
                    <a:pt x="329" y="564"/>
                  </a:lnTo>
                  <a:lnTo>
                    <a:pt x="328" y="563"/>
                  </a:lnTo>
                  <a:lnTo>
                    <a:pt x="327" y="563"/>
                  </a:lnTo>
                  <a:lnTo>
                    <a:pt x="327" y="562"/>
                  </a:lnTo>
                  <a:lnTo>
                    <a:pt x="326" y="562"/>
                  </a:lnTo>
                  <a:lnTo>
                    <a:pt x="326" y="561"/>
                  </a:lnTo>
                  <a:lnTo>
                    <a:pt x="325" y="561"/>
                  </a:lnTo>
                  <a:lnTo>
                    <a:pt x="325" y="560"/>
                  </a:lnTo>
                  <a:lnTo>
                    <a:pt x="324" y="560"/>
                  </a:lnTo>
                  <a:lnTo>
                    <a:pt x="324" y="559"/>
                  </a:lnTo>
                  <a:lnTo>
                    <a:pt x="323" y="559"/>
                  </a:lnTo>
                  <a:lnTo>
                    <a:pt x="323" y="558"/>
                  </a:lnTo>
                  <a:lnTo>
                    <a:pt x="321" y="562"/>
                  </a:lnTo>
                  <a:lnTo>
                    <a:pt x="315" y="569"/>
                  </a:lnTo>
                  <a:lnTo>
                    <a:pt x="317" y="578"/>
                  </a:lnTo>
                  <a:lnTo>
                    <a:pt x="317" y="579"/>
                  </a:lnTo>
                  <a:lnTo>
                    <a:pt x="317" y="580"/>
                  </a:lnTo>
                  <a:lnTo>
                    <a:pt x="317" y="581"/>
                  </a:lnTo>
                  <a:lnTo>
                    <a:pt x="317" y="582"/>
                  </a:lnTo>
                  <a:lnTo>
                    <a:pt x="317" y="583"/>
                  </a:lnTo>
                  <a:lnTo>
                    <a:pt x="317" y="584"/>
                  </a:lnTo>
                  <a:lnTo>
                    <a:pt x="318" y="585"/>
                  </a:lnTo>
                  <a:lnTo>
                    <a:pt x="318" y="586"/>
                  </a:lnTo>
                  <a:lnTo>
                    <a:pt x="318" y="588"/>
                  </a:lnTo>
                  <a:lnTo>
                    <a:pt x="318" y="589"/>
                  </a:lnTo>
                  <a:lnTo>
                    <a:pt x="318" y="590"/>
                  </a:lnTo>
                  <a:lnTo>
                    <a:pt x="319" y="592"/>
                  </a:lnTo>
                  <a:lnTo>
                    <a:pt x="319" y="593"/>
                  </a:lnTo>
                  <a:lnTo>
                    <a:pt x="320" y="594"/>
                  </a:lnTo>
                  <a:lnTo>
                    <a:pt x="320" y="595"/>
                  </a:lnTo>
                  <a:lnTo>
                    <a:pt x="321" y="597"/>
                  </a:lnTo>
                  <a:lnTo>
                    <a:pt x="322" y="598"/>
                  </a:lnTo>
                  <a:lnTo>
                    <a:pt x="322" y="599"/>
                  </a:lnTo>
                  <a:lnTo>
                    <a:pt x="323" y="601"/>
                  </a:lnTo>
                  <a:lnTo>
                    <a:pt x="324" y="602"/>
                  </a:lnTo>
                  <a:lnTo>
                    <a:pt x="325" y="604"/>
                  </a:lnTo>
                  <a:lnTo>
                    <a:pt x="325" y="606"/>
                  </a:lnTo>
                  <a:lnTo>
                    <a:pt x="326" y="608"/>
                  </a:lnTo>
                  <a:lnTo>
                    <a:pt x="327" y="610"/>
                  </a:lnTo>
                  <a:lnTo>
                    <a:pt x="328" y="612"/>
                  </a:lnTo>
                  <a:lnTo>
                    <a:pt x="328" y="614"/>
                  </a:lnTo>
                  <a:lnTo>
                    <a:pt x="329" y="616"/>
                  </a:lnTo>
                  <a:lnTo>
                    <a:pt x="330" y="617"/>
                  </a:lnTo>
                  <a:lnTo>
                    <a:pt x="330" y="619"/>
                  </a:lnTo>
                  <a:lnTo>
                    <a:pt x="330" y="620"/>
                  </a:lnTo>
                  <a:lnTo>
                    <a:pt x="330" y="622"/>
                  </a:lnTo>
                  <a:lnTo>
                    <a:pt x="331" y="622"/>
                  </a:lnTo>
                  <a:lnTo>
                    <a:pt x="331" y="624"/>
                  </a:lnTo>
                  <a:lnTo>
                    <a:pt x="331" y="625"/>
                  </a:lnTo>
                  <a:lnTo>
                    <a:pt x="331" y="626"/>
                  </a:lnTo>
                  <a:lnTo>
                    <a:pt x="330" y="627"/>
                  </a:lnTo>
                  <a:lnTo>
                    <a:pt x="330" y="628"/>
                  </a:lnTo>
                  <a:lnTo>
                    <a:pt x="330" y="629"/>
                  </a:lnTo>
                  <a:lnTo>
                    <a:pt x="330" y="630"/>
                  </a:lnTo>
                  <a:lnTo>
                    <a:pt x="329" y="631"/>
                  </a:lnTo>
                  <a:lnTo>
                    <a:pt x="329" y="632"/>
                  </a:lnTo>
                  <a:lnTo>
                    <a:pt x="328" y="633"/>
                  </a:lnTo>
                  <a:lnTo>
                    <a:pt x="328" y="634"/>
                  </a:lnTo>
                  <a:lnTo>
                    <a:pt x="328" y="635"/>
                  </a:lnTo>
                  <a:lnTo>
                    <a:pt x="327" y="636"/>
                  </a:lnTo>
                  <a:lnTo>
                    <a:pt x="327" y="637"/>
                  </a:lnTo>
                  <a:lnTo>
                    <a:pt x="327" y="638"/>
                  </a:lnTo>
                  <a:lnTo>
                    <a:pt x="327" y="639"/>
                  </a:lnTo>
                  <a:lnTo>
                    <a:pt x="327" y="640"/>
                  </a:lnTo>
                  <a:lnTo>
                    <a:pt x="326" y="641"/>
                  </a:lnTo>
                  <a:lnTo>
                    <a:pt x="326" y="642"/>
                  </a:lnTo>
                  <a:lnTo>
                    <a:pt x="326" y="644"/>
                  </a:lnTo>
                  <a:lnTo>
                    <a:pt x="326" y="645"/>
                  </a:lnTo>
                  <a:lnTo>
                    <a:pt x="327" y="646"/>
                  </a:lnTo>
                  <a:lnTo>
                    <a:pt x="327" y="647"/>
                  </a:lnTo>
                  <a:lnTo>
                    <a:pt x="328" y="648"/>
                  </a:lnTo>
                  <a:lnTo>
                    <a:pt x="328" y="649"/>
                  </a:lnTo>
                  <a:lnTo>
                    <a:pt x="329" y="650"/>
                  </a:lnTo>
                  <a:lnTo>
                    <a:pt x="329" y="651"/>
                  </a:lnTo>
                  <a:lnTo>
                    <a:pt x="330" y="652"/>
                  </a:lnTo>
                  <a:lnTo>
                    <a:pt x="330" y="654"/>
                  </a:lnTo>
                  <a:lnTo>
                    <a:pt x="330" y="655"/>
                  </a:lnTo>
                  <a:lnTo>
                    <a:pt x="330" y="656"/>
                  </a:lnTo>
                  <a:lnTo>
                    <a:pt x="330" y="658"/>
                  </a:lnTo>
                  <a:lnTo>
                    <a:pt x="330" y="659"/>
                  </a:lnTo>
                  <a:lnTo>
                    <a:pt x="329" y="660"/>
                  </a:lnTo>
                  <a:lnTo>
                    <a:pt x="329" y="661"/>
                  </a:lnTo>
                  <a:lnTo>
                    <a:pt x="328" y="662"/>
                  </a:lnTo>
                  <a:lnTo>
                    <a:pt x="328" y="663"/>
                  </a:lnTo>
                  <a:lnTo>
                    <a:pt x="327" y="665"/>
                  </a:lnTo>
                  <a:lnTo>
                    <a:pt x="325" y="666"/>
                  </a:lnTo>
                  <a:lnTo>
                    <a:pt x="324" y="667"/>
                  </a:lnTo>
                  <a:lnTo>
                    <a:pt x="322" y="667"/>
                  </a:lnTo>
                  <a:lnTo>
                    <a:pt x="321" y="668"/>
                  </a:lnTo>
                  <a:lnTo>
                    <a:pt x="320" y="668"/>
                  </a:lnTo>
                  <a:lnTo>
                    <a:pt x="319" y="668"/>
                  </a:lnTo>
                  <a:lnTo>
                    <a:pt x="318" y="668"/>
                  </a:lnTo>
                  <a:lnTo>
                    <a:pt x="316" y="668"/>
                  </a:lnTo>
                  <a:lnTo>
                    <a:pt x="315" y="668"/>
                  </a:lnTo>
                  <a:lnTo>
                    <a:pt x="314" y="668"/>
                  </a:lnTo>
                  <a:lnTo>
                    <a:pt x="313" y="668"/>
                  </a:lnTo>
                  <a:lnTo>
                    <a:pt x="313" y="667"/>
                  </a:lnTo>
                  <a:lnTo>
                    <a:pt x="312" y="667"/>
                  </a:lnTo>
                  <a:lnTo>
                    <a:pt x="311" y="666"/>
                  </a:lnTo>
                  <a:lnTo>
                    <a:pt x="310" y="666"/>
                  </a:lnTo>
                  <a:lnTo>
                    <a:pt x="310" y="665"/>
                  </a:lnTo>
                  <a:lnTo>
                    <a:pt x="309" y="665"/>
                  </a:lnTo>
                  <a:lnTo>
                    <a:pt x="308" y="665"/>
                  </a:lnTo>
                  <a:lnTo>
                    <a:pt x="308" y="664"/>
                  </a:lnTo>
                  <a:lnTo>
                    <a:pt x="307" y="664"/>
                  </a:lnTo>
                  <a:lnTo>
                    <a:pt x="307" y="663"/>
                  </a:lnTo>
                  <a:lnTo>
                    <a:pt x="306" y="663"/>
                  </a:lnTo>
                  <a:lnTo>
                    <a:pt x="305" y="662"/>
                  </a:lnTo>
                  <a:lnTo>
                    <a:pt x="304" y="662"/>
                  </a:lnTo>
                  <a:lnTo>
                    <a:pt x="303" y="662"/>
                  </a:lnTo>
                  <a:lnTo>
                    <a:pt x="303" y="661"/>
                  </a:lnTo>
                  <a:lnTo>
                    <a:pt x="302" y="661"/>
                  </a:lnTo>
                  <a:lnTo>
                    <a:pt x="301" y="661"/>
                  </a:lnTo>
                  <a:lnTo>
                    <a:pt x="300" y="661"/>
                  </a:lnTo>
                  <a:lnTo>
                    <a:pt x="299" y="661"/>
                  </a:lnTo>
                  <a:lnTo>
                    <a:pt x="298" y="661"/>
                  </a:lnTo>
                  <a:lnTo>
                    <a:pt x="297" y="661"/>
                  </a:lnTo>
                  <a:lnTo>
                    <a:pt x="296" y="661"/>
                  </a:lnTo>
                  <a:lnTo>
                    <a:pt x="294" y="661"/>
                  </a:lnTo>
                  <a:lnTo>
                    <a:pt x="293" y="661"/>
                  </a:lnTo>
                  <a:lnTo>
                    <a:pt x="292" y="661"/>
                  </a:lnTo>
                  <a:lnTo>
                    <a:pt x="291" y="661"/>
                  </a:lnTo>
                  <a:lnTo>
                    <a:pt x="289" y="661"/>
                  </a:lnTo>
                  <a:lnTo>
                    <a:pt x="288" y="661"/>
                  </a:lnTo>
                  <a:lnTo>
                    <a:pt x="287" y="661"/>
                  </a:lnTo>
                  <a:lnTo>
                    <a:pt x="286" y="661"/>
                  </a:lnTo>
                  <a:lnTo>
                    <a:pt x="284" y="661"/>
                  </a:lnTo>
                  <a:lnTo>
                    <a:pt x="283" y="661"/>
                  </a:lnTo>
                  <a:lnTo>
                    <a:pt x="282" y="661"/>
                  </a:lnTo>
                  <a:lnTo>
                    <a:pt x="281" y="661"/>
                  </a:lnTo>
                  <a:lnTo>
                    <a:pt x="280" y="660"/>
                  </a:lnTo>
                  <a:lnTo>
                    <a:pt x="279" y="660"/>
                  </a:lnTo>
                  <a:lnTo>
                    <a:pt x="278" y="659"/>
                  </a:lnTo>
                  <a:lnTo>
                    <a:pt x="277" y="658"/>
                  </a:lnTo>
                  <a:lnTo>
                    <a:pt x="276" y="658"/>
                  </a:lnTo>
                  <a:lnTo>
                    <a:pt x="275" y="657"/>
                  </a:lnTo>
                  <a:lnTo>
                    <a:pt x="274" y="656"/>
                  </a:lnTo>
                  <a:lnTo>
                    <a:pt x="274" y="655"/>
                  </a:lnTo>
                  <a:lnTo>
                    <a:pt x="273" y="654"/>
                  </a:lnTo>
                  <a:lnTo>
                    <a:pt x="272" y="653"/>
                  </a:lnTo>
                  <a:lnTo>
                    <a:pt x="272" y="652"/>
                  </a:lnTo>
                  <a:lnTo>
                    <a:pt x="271" y="651"/>
                  </a:lnTo>
                  <a:lnTo>
                    <a:pt x="271" y="649"/>
                  </a:lnTo>
                  <a:lnTo>
                    <a:pt x="271" y="648"/>
                  </a:lnTo>
                  <a:lnTo>
                    <a:pt x="270" y="647"/>
                  </a:lnTo>
                  <a:lnTo>
                    <a:pt x="270" y="646"/>
                  </a:lnTo>
                  <a:lnTo>
                    <a:pt x="270" y="645"/>
                  </a:lnTo>
                  <a:lnTo>
                    <a:pt x="269" y="644"/>
                  </a:lnTo>
                  <a:lnTo>
                    <a:pt x="269" y="643"/>
                  </a:lnTo>
                  <a:lnTo>
                    <a:pt x="269" y="642"/>
                  </a:lnTo>
                  <a:lnTo>
                    <a:pt x="269" y="641"/>
                  </a:lnTo>
                  <a:lnTo>
                    <a:pt x="269" y="640"/>
                  </a:lnTo>
                  <a:lnTo>
                    <a:pt x="269" y="639"/>
                  </a:lnTo>
                  <a:lnTo>
                    <a:pt x="269" y="638"/>
                  </a:lnTo>
                  <a:lnTo>
                    <a:pt x="269" y="637"/>
                  </a:lnTo>
                  <a:lnTo>
                    <a:pt x="268" y="636"/>
                  </a:lnTo>
                  <a:lnTo>
                    <a:pt x="268" y="635"/>
                  </a:lnTo>
                  <a:lnTo>
                    <a:pt x="267" y="625"/>
                  </a:lnTo>
                  <a:lnTo>
                    <a:pt x="267" y="624"/>
                  </a:lnTo>
                  <a:lnTo>
                    <a:pt x="267" y="623"/>
                  </a:lnTo>
                  <a:lnTo>
                    <a:pt x="267" y="616"/>
                  </a:lnTo>
                  <a:lnTo>
                    <a:pt x="258" y="619"/>
                  </a:lnTo>
                  <a:lnTo>
                    <a:pt x="257" y="619"/>
                  </a:lnTo>
                  <a:lnTo>
                    <a:pt x="256" y="619"/>
                  </a:lnTo>
                  <a:lnTo>
                    <a:pt x="256" y="620"/>
                  </a:lnTo>
                  <a:lnTo>
                    <a:pt x="255" y="621"/>
                  </a:lnTo>
                  <a:lnTo>
                    <a:pt x="252" y="626"/>
                  </a:lnTo>
                  <a:lnTo>
                    <a:pt x="252" y="627"/>
                  </a:lnTo>
                  <a:lnTo>
                    <a:pt x="252" y="628"/>
                  </a:lnTo>
                  <a:lnTo>
                    <a:pt x="251" y="628"/>
                  </a:lnTo>
                  <a:lnTo>
                    <a:pt x="251" y="629"/>
                  </a:lnTo>
                  <a:lnTo>
                    <a:pt x="250" y="629"/>
                  </a:lnTo>
                  <a:lnTo>
                    <a:pt x="250" y="630"/>
                  </a:lnTo>
                  <a:lnTo>
                    <a:pt x="249" y="630"/>
                  </a:lnTo>
                  <a:lnTo>
                    <a:pt x="248" y="631"/>
                  </a:lnTo>
                  <a:lnTo>
                    <a:pt x="247" y="631"/>
                  </a:lnTo>
                  <a:lnTo>
                    <a:pt x="247" y="632"/>
                  </a:lnTo>
                  <a:lnTo>
                    <a:pt x="245" y="633"/>
                  </a:lnTo>
                  <a:lnTo>
                    <a:pt x="244" y="633"/>
                  </a:lnTo>
                  <a:lnTo>
                    <a:pt x="243" y="634"/>
                  </a:lnTo>
                  <a:lnTo>
                    <a:pt x="241" y="635"/>
                  </a:lnTo>
                  <a:lnTo>
                    <a:pt x="240" y="636"/>
                  </a:lnTo>
                  <a:lnTo>
                    <a:pt x="238" y="636"/>
                  </a:lnTo>
                  <a:lnTo>
                    <a:pt x="236" y="637"/>
                  </a:lnTo>
                  <a:lnTo>
                    <a:pt x="235" y="638"/>
                  </a:lnTo>
                  <a:lnTo>
                    <a:pt x="233" y="639"/>
                  </a:lnTo>
                  <a:lnTo>
                    <a:pt x="231" y="639"/>
                  </a:lnTo>
                  <a:lnTo>
                    <a:pt x="230" y="639"/>
                  </a:lnTo>
                  <a:lnTo>
                    <a:pt x="228" y="639"/>
                  </a:lnTo>
                  <a:lnTo>
                    <a:pt x="226" y="639"/>
                  </a:lnTo>
                  <a:lnTo>
                    <a:pt x="225" y="639"/>
                  </a:lnTo>
                  <a:lnTo>
                    <a:pt x="224" y="639"/>
                  </a:lnTo>
                  <a:lnTo>
                    <a:pt x="223" y="639"/>
                  </a:lnTo>
                  <a:lnTo>
                    <a:pt x="221" y="639"/>
                  </a:lnTo>
                  <a:lnTo>
                    <a:pt x="220" y="639"/>
                  </a:lnTo>
                  <a:lnTo>
                    <a:pt x="218" y="639"/>
                  </a:lnTo>
                  <a:lnTo>
                    <a:pt x="209" y="637"/>
                  </a:lnTo>
                  <a:lnTo>
                    <a:pt x="208" y="637"/>
                  </a:lnTo>
                  <a:lnTo>
                    <a:pt x="207" y="637"/>
                  </a:lnTo>
                  <a:lnTo>
                    <a:pt x="206" y="637"/>
                  </a:lnTo>
                  <a:lnTo>
                    <a:pt x="205" y="637"/>
                  </a:lnTo>
                  <a:lnTo>
                    <a:pt x="204" y="637"/>
                  </a:lnTo>
                  <a:lnTo>
                    <a:pt x="203" y="636"/>
                  </a:lnTo>
                  <a:lnTo>
                    <a:pt x="202" y="636"/>
                  </a:lnTo>
                  <a:lnTo>
                    <a:pt x="201" y="636"/>
                  </a:lnTo>
                  <a:lnTo>
                    <a:pt x="199" y="636"/>
                  </a:lnTo>
                  <a:lnTo>
                    <a:pt x="198" y="636"/>
                  </a:lnTo>
                  <a:lnTo>
                    <a:pt x="197" y="636"/>
                  </a:lnTo>
                  <a:lnTo>
                    <a:pt x="196" y="635"/>
                  </a:lnTo>
                  <a:lnTo>
                    <a:pt x="195" y="635"/>
                  </a:lnTo>
                  <a:lnTo>
                    <a:pt x="194" y="634"/>
                  </a:lnTo>
                  <a:lnTo>
                    <a:pt x="193" y="633"/>
                  </a:lnTo>
                  <a:lnTo>
                    <a:pt x="192" y="633"/>
                  </a:lnTo>
                  <a:lnTo>
                    <a:pt x="191" y="632"/>
                  </a:lnTo>
                  <a:lnTo>
                    <a:pt x="191" y="631"/>
                  </a:lnTo>
                  <a:lnTo>
                    <a:pt x="190" y="630"/>
                  </a:lnTo>
                  <a:lnTo>
                    <a:pt x="189" y="630"/>
                  </a:lnTo>
                  <a:lnTo>
                    <a:pt x="189" y="629"/>
                  </a:lnTo>
                  <a:lnTo>
                    <a:pt x="188" y="628"/>
                  </a:lnTo>
                  <a:lnTo>
                    <a:pt x="188" y="627"/>
                  </a:lnTo>
                  <a:lnTo>
                    <a:pt x="187" y="626"/>
                  </a:lnTo>
                  <a:lnTo>
                    <a:pt x="187" y="625"/>
                  </a:lnTo>
                  <a:lnTo>
                    <a:pt x="186" y="624"/>
                  </a:lnTo>
                  <a:lnTo>
                    <a:pt x="190" y="618"/>
                  </a:lnTo>
                  <a:lnTo>
                    <a:pt x="177" y="613"/>
                  </a:lnTo>
                  <a:lnTo>
                    <a:pt x="174" y="597"/>
                  </a:lnTo>
                  <a:lnTo>
                    <a:pt x="174" y="596"/>
                  </a:lnTo>
                  <a:lnTo>
                    <a:pt x="174" y="595"/>
                  </a:lnTo>
                  <a:lnTo>
                    <a:pt x="174" y="594"/>
                  </a:lnTo>
                  <a:lnTo>
                    <a:pt x="175" y="588"/>
                  </a:lnTo>
                  <a:lnTo>
                    <a:pt x="168" y="587"/>
                  </a:lnTo>
                  <a:lnTo>
                    <a:pt x="167" y="587"/>
                  </a:lnTo>
                  <a:lnTo>
                    <a:pt x="166" y="587"/>
                  </a:lnTo>
                  <a:lnTo>
                    <a:pt x="165" y="587"/>
                  </a:lnTo>
                  <a:lnTo>
                    <a:pt x="155" y="584"/>
                  </a:lnTo>
                  <a:lnTo>
                    <a:pt x="150" y="583"/>
                  </a:lnTo>
                  <a:lnTo>
                    <a:pt x="148" y="583"/>
                  </a:lnTo>
                  <a:lnTo>
                    <a:pt x="146" y="583"/>
                  </a:lnTo>
                  <a:lnTo>
                    <a:pt x="144" y="583"/>
                  </a:lnTo>
                  <a:lnTo>
                    <a:pt x="142" y="582"/>
                  </a:lnTo>
                  <a:lnTo>
                    <a:pt x="140" y="582"/>
                  </a:lnTo>
                  <a:lnTo>
                    <a:pt x="138" y="581"/>
                  </a:lnTo>
                  <a:lnTo>
                    <a:pt x="136" y="581"/>
                  </a:lnTo>
                  <a:lnTo>
                    <a:pt x="134" y="581"/>
                  </a:lnTo>
                  <a:lnTo>
                    <a:pt x="132" y="581"/>
                  </a:lnTo>
                  <a:lnTo>
                    <a:pt x="130" y="580"/>
                  </a:lnTo>
                  <a:lnTo>
                    <a:pt x="128" y="580"/>
                  </a:lnTo>
                  <a:lnTo>
                    <a:pt x="127" y="580"/>
                  </a:lnTo>
                  <a:lnTo>
                    <a:pt x="125" y="580"/>
                  </a:lnTo>
                  <a:lnTo>
                    <a:pt x="124" y="580"/>
                  </a:lnTo>
                  <a:lnTo>
                    <a:pt x="123" y="579"/>
                  </a:lnTo>
                  <a:lnTo>
                    <a:pt x="122" y="579"/>
                  </a:lnTo>
                  <a:lnTo>
                    <a:pt x="121" y="579"/>
                  </a:lnTo>
                  <a:lnTo>
                    <a:pt x="120" y="578"/>
                  </a:lnTo>
                  <a:lnTo>
                    <a:pt x="119" y="578"/>
                  </a:lnTo>
                  <a:lnTo>
                    <a:pt x="118" y="578"/>
                  </a:lnTo>
                  <a:lnTo>
                    <a:pt x="117" y="577"/>
                  </a:lnTo>
                  <a:lnTo>
                    <a:pt x="116" y="576"/>
                  </a:lnTo>
                  <a:lnTo>
                    <a:pt x="116" y="575"/>
                  </a:lnTo>
                  <a:lnTo>
                    <a:pt x="115" y="575"/>
                  </a:lnTo>
                  <a:lnTo>
                    <a:pt x="115" y="574"/>
                  </a:lnTo>
                  <a:lnTo>
                    <a:pt x="115" y="573"/>
                  </a:lnTo>
                  <a:lnTo>
                    <a:pt x="114" y="572"/>
                  </a:lnTo>
                  <a:lnTo>
                    <a:pt x="114" y="571"/>
                  </a:lnTo>
                  <a:lnTo>
                    <a:pt x="114" y="570"/>
                  </a:lnTo>
                  <a:lnTo>
                    <a:pt x="114" y="569"/>
                  </a:lnTo>
                  <a:lnTo>
                    <a:pt x="116" y="566"/>
                  </a:lnTo>
                  <a:lnTo>
                    <a:pt x="116" y="565"/>
                  </a:lnTo>
                  <a:lnTo>
                    <a:pt x="117" y="564"/>
                  </a:lnTo>
                  <a:lnTo>
                    <a:pt x="118" y="563"/>
                  </a:lnTo>
                  <a:lnTo>
                    <a:pt x="119" y="561"/>
                  </a:lnTo>
                  <a:lnTo>
                    <a:pt x="120" y="560"/>
                  </a:lnTo>
                  <a:lnTo>
                    <a:pt x="121" y="558"/>
                  </a:lnTo>
                  <a:lnTo>
                    <a:pt x="122" y="557"/>
                  </a:lnTo>
                  <a:lnTo>
                    <a:pt x="123" y="556"/>
                  </a:lnTo>
                  <a:lnTo>
                    <a:pt x="123" y="554"/>
                  </a:lnTo>
                  <a:lnTo>
                    <a:pt x="124" y="553"/>
                  </a:lnTo>
                  <a:lnTo>
                    <a:pt x="125" y="552"/>
                  </a:lnTo>
                  <a:lnTo>
                    <a:pt x="125" y="551"/>
                  </a:lnTo>
                  <a:lnTo>
                    <a:pt x="125" y="550"/>
                  </a:lnTo>
                  <a:lnTo>
                    <a:pt x="126" y="549"/>
                  </a:lnTo>
                  <a:lnTo>
                    <a:pt x="127" y="547"/>
                  </a:lnTo>
                  <a:lnTo>
                    <a:pt x="128" y="546"/>
                  </a:lnTo>
                  <a:lnTo>
                    <a:pt x="128" y="545"/>
                  </a:lnTo>
                  <a:lnTo>
                    <a:pt x="128" y="544"/>
                  </a:lnTo>
                  <a:lnTo>
                    <a:pt x="129" y="543"/>
                  </a:lnTo>
                  <a:lnTo>
                    <a:pt x="129" y="542"/>
                  </a:lnTo>
                  <a:lnTo>
                    <a:pt x="130" y="541"/>
                  </a:lnTo>
                  <a:lnTo>
                    <a:pt x="130" y="540"/>
                  </a:lnTo>
                  <a:lnTo>
                    <a:pt x="130" y="539"/>
                  </a:lnTo>
                  <a:lnTo>
                    <a:pt x="130" y="538"/>
                  </a:lnTo>
                  <a:lnTo>
                    <a:pt x="130" y="536"/>
                  </a:lnTo>
                  <a:lnTo>
                    <a:pt x="130" y="535"/>
                  </a:lnTo>
                  <a:lnTo>
                    <a:pt x="131" y="533"/>
                  </a:lnTo>
                  <a:lnTo>
                    <a:pt x="131" y="531"/>
                  </a:lnTo>
                  <a:lnTo>
                    <a:pt x="131" y="529"/>
                  </a:lnTo>
                  <a:lnTo>
                    <a:pt x="131" y="528"/>
                  </a:lnTo>
                  <a:lnTo>
                    <a:pt x="132" y="526"/>
                  </a:lnTo>
                  <a:lnTo>
                    <a:pt x="132" y="524"/>
                  </a:lnTo>
                  <a:lnTo>
                    <a:pt x="133" y="522"/>
                  </a:lnTo>
                  <a:lnTo>
                    <a:pt x="135" y="520"/>
                  </a:lnTo>
                  <a:lnTo>
                    <a:pt x="136" y="518"/>
                  </a:lnTo>
                  <a:lnTo>
                    <a:pt x="137" y="516"/>
                  </a:lnTo>
                  <a:lnTo>
                    <a:pt x="139" y="514"/>
                  </a:lnTo>
                  <a:lnTo>
                    <a:pt x="140" y="512"/>
                  </a:lnTo>
                  <a:lnTo>
                    <a:pt x="141" y="511"/>
                  </a:lnTo>
                  <a:lnTo>
                    <a:pt x="142" y="510"/>
                  </a:lnTo>
                  <a:lnTo>
                    <a:pt x="145" y="506"/>
                  </a:lnTo>
                  <a:lnTo>
                    <a:pt x="145" y="499"/>
                  </a:lnTo>
                  <a:lnTo>
                    <a:pt x="138" y="500"/>
                  </a:lnTo>
                  <a:lnTo>
                    <a:pt x="137" y="500"/>
                  </a:lnTo>
                  <a:lnTo>
                    <a:pt x="136" y="500"/>
                  </a:lnTo>
                  <a:lnTo>
                    <a:pt x="129" y="500"/>
                  </a:lnTo>
                  <a:lnTo>
                    <a:pt x="128" y="500"/>
                  </a:lnTo>
                  <a:lnTo>
                    <a:pt x="127" y="500"/>
                  </a:lnTo>
                  <a:lnTo>
                    <a:pt x="122" y="500"/>
                  </a:lnTo>
                  <a:lnTo>
                    <a:pt x="121" y="500"/>
                  </a:lnTo>
                  <a:lnTo>
                    <a:pt x="120" y="500"/>
                  </a:lnTo>
                  <a:lnTo>
                    <a:pt x="119" y="499"/>
                  </a:lnTo>
                  <a:lnTo>
                    <a:pt x="118" y="498"/>
                  </a:lnTo>
                  <a:lnTo>
                    <a:pt x="117" y="498"/>
                  </a:lnTo>
                  <a:lnTo>
                    <a:pt x="116" y="497"/>
                  </a:lnTo>
                  <a:lnTo>
                    <a:pt x="115" y="496"/>
                  </a:lnTo>
                  <a:lnTo>
                    <a:pt x="114" y="495"/>
                  </a:lnTo>
                  <a:lnTo>
                    <a:pt x="113" y="495"/>
                  </a:lnTo>
                  <a:lnTo>
                    <a:pt x="112" y="494"/>
                  </a:lnTo>
                  <a:lnTo>
                    <a:pt x="110" y="493"/>
                  </a:lnTo>
                  <a:lnTo>
                    <a:pt x="109" y="491"/>
                  </a:lnTo>
                  <a:lnTo>
                    <a:pt x="108" y="490"/>
                  </a:lnTo>
                  <a:lnTo>
                    <a:pt x="106" y="488"/>
                  </a:lnTo>
                  <a:lnTo>
                    <a:pt x="105" y="487"/>
                  </a:lnTo>
                  <a:lnTo>
                    <a:pt x="104" y="485"/>
                  </a:lnTo>
                  <a:lnTo>
                    <a:pt x="103" y="483"/>
                  </a:lnTo>
                  <a:lnTo>
                    <a:pt x="102" y="481"/>
                  </a:lnTo>
                  <a:lnTo>
                    <a:pt x="101" y="480"/>
                  </a:lnTo>
                  <a:lnTo>
                    <a:pt x="101" y="478"/>
                  </a:lnTo>
                  <a:lnTo>
                    <a:pt x="100" y="476"/>
                  </a:lnTo>
                  <a:lnTo>
                    <a:pt x="99" y="474"/>
                  </a:lnTo>
                  <a:lnTo>
                    <a:pt x="99" y="472"/>
                  </a:lnTo>
                  <a:lnTo>
                    <a:pt x="99" y="470"/>
                  </a:lnTo>
                  <a:lnTo>
                    <a:pt x="98" y="468"/>
                  </a:lnTo>
                  <a:lnTo>
                    <a:pt x="98" y="467"/>
                  </a:lnTo>
                  <a:lnTo>
                    <a:pt x="98" y="465"/>
                  </a:lnTo>
                  <a:lnTo>
                    <a:pt x="97" y="464"/>
                  </a:lnTo>
                  <a:lnTo>
                    <a:pt x="97" y="463"/>
                  </a:lnTo>
                  <a:lnTo>
                    <a:pt x="96" y="462"/>
                  </a:lnTo>
                  <a:lnTo>
                    <a:pt x="96" y="461"/>
                  </a:lnTo>
                  <a:lnTo>
                    <a:pt x="96" y="460"/>
                  </a:lnTo>
                  <a:lnTo>
                    <a:pt x="96" y="459"/>
                  </a:lnTo>
                  <a:lnTo>
                    <a:pt x="95" y="459"/>
                  </a:lnTo>
                  <a:lnTo>
                    <a:pt x="95" y="458"/>
                  </a:lnTo>
                  <a:lnTo>
                    <a:pt x="96" y="457"/>
                  </a:lnTo>
                  <a:lnTo>
                    <a:pt x="96" y="456"/>
                  </a:lnTo>
                  <a:lnTo>
                    <a:pt x="96" y="455"/>
                  </a:lnTo>
                  <a:lnTo>
                    <a:pt x="97" y="455"/>
                  </a:lnTo>
                  <a:lnTo>
                    <a:pt x="97" y="454"/>
                  </a:lnTo>
                  <a:lnTo>
                    <a:pt x="97" y="453"/>
                  </a:lnTo>
                  <a:lnTo>
                    <a:pt x="97" y="452"/>
                  </a:lnTo>
                  <a:lnTo>
                    <a:pt x="97" y="451"/>
                  </a:lnTo>
                  <a:lnTo>
                    <a:pt x="97" y="450"/>
                  </a:lnTo>
                  <a:lnTo>
                    <a:pt x="97" y="449"/>
                  </a:lnTo>
                  <a:lnTo>
                    <a:pt x="97" y="448"/>
                  </a:lnTo>
                  <a:lnTo>
                    <a:pt x="97" y="447"/>
                  </a:lnTo>
                  <a:lnTo>
                    <a:pt x="96" y="446"/>
                  </a:lnTo>
                  <a:lnTo>
                    <a:pt x="96" y="445"/>
                  </a:lnTo>
                  <a:lnTo>
                    <a:pt x="96" y="444"/>
                  </a:lnTo>
                  <a:lnTo>
                    <a:pt x="95" y="444"/>
                  </a:lnTo>
                  <a:lnTo>
                    <a:pt x="95" y="442"/>
                  </a:lnTo>
                  <a:lnTo>
                    <a:pt x="94" y="440"/>
                  </a:lnTo>
                  <a:lnTo>
                    <a:pt x="93" y="440"/>
                  </a:lnTo>
                  <a:lnTo>
                    <a:pt x="93" y="439"/>
                  </a:lnTo>
                  <a:lnTo>
                    <a:pt x="92" y="438"/>
                  </a:lnTo>
                  <a:lnTo>
                    <a:pt x="91" y="437"/>
                  </a:lnTo>
                  <a:lnTo>
                    <a:pt x="91" y="436"/>
                  </a:lnTo>
                  <a:lnTo>
                    <a:pt x="90" y="435"/>
                  </a:lnTo>
                  <a:lnTo>
                    <a:pt x="90" y="434"/>
                  </a:lnTo>
                  <a:lnTo>
                    <a:pt x="89" y="432"/>
                  </a:lnTo>
                  <a:lnTo>
                    <a:pt x="89" y="431"/>
                  </a:lnTo>
                  <a:lnTo>
                    <a:pt x="89" y="430"/>
                  </a:lnTo>
                  <a:lnTo>
                    <a:pt x="88" y="428"/>
                  </a:lnTo>
                  <a:lnTo>
                    <a:pt x="88" y="427"/>
                  </a:lnTo>
                  <a:lnTo>
                    <a:pt x="88" y="425"/>
                  </a:lnTo>
                  <a:lnTo>
                    <a:pt x="88" y="424"/>
                  </a:lnTo>
                  <a:lnTo>
                    <a:pt x="89" y="422"/>
                  </a:lnTo>
                  <a:lnTo>
                    <a:pt x="89" y="421"/>
                  </a:lnTo>
                  <a:lnTo>
                    <a:pt x="90" y="420"/>
                  </a:lnTo>
                  <a:lnTo>
                    <a:pt x="91" y="419"/>
                  </a:lnTo>
                  <a:lnTo>
                    <a:pt x="91" y="418"/>
                  </a:lnTo>
                  <a:lnTo>
                    <a:pt x="92" y="417"/>
                  </a:lnTo>
                  <a:lnTo>
                    <a:pt x="93" y="416"/>
                  </a:lnTo>
                  <a:lnTo>
                    <a:pt x="94" y="415"/>
                  </a:lnTo>
                  <a:lnTo>
                    <a:pt x="94" y="414"/>
                  </a:lnTo>
                  <a:lnTo>
                    <a:pt x="93" y="414"/>
                  </a:lnTo>
                  <a:lnTo>
                    <a:pt x="92" y="414"/>
                  </a:lnTo>
                  <a:lnTo>
                    <a:pt x="91" y="414"/>
                  </a:lnTo>
                  <a:lnTo>
                    <a:pt x="90" y="414"/>
                  </a:lnTo>
                  <a:lnTo>
                    <a:pt x="89" y="414"/>
                  </a:lnTo>
                  <a:lnTo>
                    <a:pt x="87" y="414"/>
                  </a:lnTo>
                  <a:lnTo>
                    <a:pt x="84" y="414"/>
                  </a:lnTo>
                  <a:lnTo>
                    <a:pt x="82" y="414"/>
                  </a:lnTo>
                  <a:lnTo>
                    <a:pt x="81" y="414"/>
                  </a:lnTo>
                  <a:lnTo>
                    <a:pt x="79" y="414"/>
                  </a:lnTo>
                  <a:lnTo>
                    <a:pt x="78" y="414"/>
                  </a:lnTo>
                  <a:lnTo>
                    <a:pt x="76" y="414"/>
                  </a:lnTo>
                  <a:lnTo>
                    <a:pt x="74" y="414"/>
                  </a:lnTo>
                  <a:lnTo>
                    <a:pt x="73" y="414"/>
                  </a:lnTo>
                  <a:lnTo>
                    <a:pt x="71" y="414"/>
                  </a:lnTo>
                  <a:lnTo>
                    <a:pt x="69" y="414"/>
                  </a:lnTo>
                  <a:lnTo>
                    <a:pt x="67" y="415"/>
                  </a:lnTo>
                  <a:lnTo>
                    <a:pt x="65" y="415"/>
                  </a:lnTo>
                  <a:lnTo>
                    <a:pt x="63" y="415"/>
                  </a:lnTo>
                  <a:lnTo>
                    <a:pt x="62" y="415"/>
                  </a:lnTo>
                  <a:lnTo>
                    <a:pt x="60" y="415"/>
                  </a:lnTo>
                  <a:lnTo>
                    <a:pt x="58" y="415"/>
                  </a:lnTo>
                  <a:lnTo>
                    <a:pt x="57" y="415"/>
                  </a:lnTo>
                  <a:lnTo>
                    <a:pt x="55" y="415"/>
                  </a:lnTo>
                  <a:lnTo>
                    <a:pt x="54" y="415"/>
                  </a:lnTo>
                  <a:lnTo>
                    <a:pt x="52" y="415"/>
                  </a:lnTo>
                  <a:lnTo>
                    <a:pt x="51" y="416"/>
                  </a:lnTo>
                  <a:lnTo>
                    <a:pt x="50" y="416"/>
                  </a:lnTo>
                  <a:lnTo>
                    <a:pt x="49" y="416"/>
                  </a:lnTo>
                  <a:lnTo>
                    <a:pt x="47" y="416"/>
                  </a:lnTo>
                  <a:lnTo>
                    <a:pt x="46" y="416"/>
                  </a:lnTo>
                  <a:lnTo>
                    <a:pt x="45" y="416"/>
                  </a:lnTo>
                  <a:lnTo>
                    <a:pt x="44" y="416"/>
                  </a:lnTo>
                  <a:lnTo>
                    <a:pt x="43" y="417"/>
                  </a:lnTo>
                  <a:lnTo>
                    <a:pt x="42" y="417"/>
                  </a:lnTo>
                  <a:lnTo>
                    <a:pt x="40" y="417"/>
                  </a:lnTo>
                  <a:lnTo>
                    <a:pt x="39" y="418"/>
                  </a:lnTo>
                  <a:lnTo>
                    <a:pt x="37" y="419"/>
                  </a:lnTo>
                  <a:lnTo>
                    <a:pt x="35" y="419"/>
                  </a:lnTo>
                  <a:lnTo>
                    <a:pt x="34" y="420"/>
                  </a:lnTo>
                  <a:lnTo>
                    <a:pt x="32" y="421"/>
                  </a:lnTo>
                  <a:lnTo>
                    <a:pt x="30" y="422"/>
                  </a:lnTo>
                  <a:lnTo>
                    <a:pt x="28" y="423"/>
                  </a:lnTo>
                  <a:lnTo>
                    <a:pt x="26" y="425"/>
                  </a:lnTo>
                  <a:lnTo>
                    <a:pt x="24" y="426"/>
                  </a:lnTo>
                  <a:lnTo>
                    <a:pt x="22" y="427"/>
                  </a:lnTo>
                  <a:lnTo>
                    <a:pt x="21" y="428"/>
                  </a:lnTo>
                  <a:lnTo>
                    <a:pt x="19" y="429"/>
                  </a:lnTo>
                  <a:lnTo>
                    <a:pt x="17" y="430"/>
                  </a:lnTo>
                  <a:lnTo>
                    <a:pt x="16" y="431"/>
                  </a:lnTo>
                  <a:lnTo>
                    <a:pt x="14" y="431"/>
                  </a:lnTo>
                  <a:lnTo>
                    <a:pt x="13" y="432"/>
                  </a:lnTo>
                  <a:lnTo>
                    <a:pt x="12" y="432"/>
                  </a:lnTo>
                  <a:lnTo>
                    <a:pt x="10" y="431"/>
                  </a:lnTo>
                  <a:lnTo>
                    <a:pt x="9" y="431"/>
                  </a:lnTo>
                  <a:lnTo>
                    <a:pt x="7" y="430"/>
                  </a:lnTo>
                  <a:lnTo>
                    <a:pt x="6" y="428"/>
                  </a:lnTo>
                  <a:lnTo>
                    <a:pt x="5" y="427"/>
                  </a:lnTo>
                  <a:lnTo>
                    <a:pt x="4" y="425"/>
                  </a:lnTo>
                  <a:lnTo>
                    <a:pt x="3" y="424"/>
                  </a:lnTo>
                  <a:lnTo>
                    <a:pt x="2" y="422"/>
                  </a:lnTo>
                  <a:lnTo>
                    <a:pt x="1" y="421"/>
                  </a:lnTo>
                  <a:lnTo>
                    <a:pt x="1" y="420"/>
                  </a:lnTo>
                  <a:lnTo>
                    <a:pt x="0" y="419"/>
                  </a:lnTo>
                  <a:lnTo>
                    <a:pt x="0" y="417"/>
                  </a:lnTo>
                  <a:lnTo>
                    <a:pt x="0" y="416"/>
                  </a:lnTo>
                  <a:lnTo>
                    <a:pt x="0" y="415"/>
                  </a:lnTo>
                  <a:lnTo>
                    <a:pt x="1" y="414"/>
                  </a:lnTo>
                  <a:lnTo>
                    <a:pt x="1" y="413"/>
                  </a:lnTo>
                  <a:lnTo>
                    <a:pt x="1" y="412"/>
                  </a:lnTo>
                  <a:lnTo>
                    <a:pt x="2" y="411"/>
                  </a:lnTo>
                  <a:lnTo>
                    <a:pt x="2" y="410"/>
                  </a:lnTo>
                  <a:lnTo>
                    <a:pt x="3" y="409"/>
                  </a:lnTo>
                  <a:lnTo>
                    <a:pt x="3" y="408"/>
                  </a:lnTo>
                  <a:lnTo>
                    <a:pt x="4" y="407"/>
                  </a:lnTo>
                  <a:lnTo>
                    <a:pt x="5" y="406"/>
                  </a:lnTo>
                  <a:lnTo>
                    <a:pt x="5" y="405"/>
                  </a:lnTo>
                  <a:lnTo>
                    <a:pt x="6" y="404"/>
                  </a:lnTo>
                  <a:lnTo>
                    <a:pt x="7" y="403"/>
                  </a:lnTo>
                  <a:lnTo>
                    <a:pt x="7" y="402"/>
                  </a:lnTo>
                  <a:lnTo>
                    <a:pt x="15" y="394"/>
                  </a:lnTo>
                  <a:lnTo>
                    <a:pt x="16" y="393"/>
                  </a:lnTo>
                  <a:lnTo>
                    <a:pt x="17" y="392"/>
                  </a:lnTo>
                  <a:lnTo>
                    <a:pt x="17" y="391"/>
                  </a:lnTo>
                  <a:lnTo>
                    <a:pt x="17" y="390"/>
                  </a:lnTo>
                  <a:lnTo>
                    <a:pt x="16" y="384"/>
                  </a:lnTo>
                  <a:lnTo>
                    <a:pt x="16" y="383"/>
                  </a:lnTo>
                  <a:lnTo>
                    <a:pt x="15" y="383"/>
                  </a:lnTo>
                  <a:lnTo>
                    <a:pt x="14" y="383"/>
                  </a:lnTo>
                  <a:lnTo>
                    <a:pt x="13" y="382"/>
                  </a:lnTo>
                  <a:lnTo>
                    <a:pt x="6" y="381"/>
                  </a:lnTo>
                  <a:lnTo>
                    <a:pt x="5" y="381"/>
                  </a:lnTo>
                  <a:lnTo>
                    <a:pt x="4" y="381"/>
                  </a:lnTo>
                  <a:lnTo>
                    <a:pt x="4" y="380"/>
                  </a:lnTo>
                  <a:lnTo>
                    <a:pt x="4" y="379"/>
                  </a:lnTo>
                  <a:lnTo>
                    <a:pt x="4" y="378"/>
                  </a:lnTo>
                  <a:lnTo>
                    <a:pt x="3" y="368"/>
                  </a:lnTo>
                  <a:lnTo>
                    <a:pt x="4" y="366"/>
                  </a:lnTo>
                  <a:lnTo>
                    <a:pt x="4" y="365"/>
                  </a:lnTo>
                  <a:lnTo>
                    <a:pt x="4" y="364"/>
                  </a:lnTo>
                  <a:lnTo>
                    <a:pt x="5" y="363"/>
                  </a:lnTo>
                  <a:lnTo>
                    <a:pt x="5" y="361"/>
                  </a:lnTo>
                  <a:lnTo>
                    <a:pt x="6" y="360"/>
                  </a:lnTo>
                  <a:lnTo>
                    <a:pt x="6" y="359"/>
                  </a:lnTo>
                  <a:lnTo>
                    <a:pt x="6" y="357"/>
                  </a:lnTo>
                  <a:lnTo>
                    <a:pt x="6" y="356"/>
                  </a:lnTo>
                  <a:lnTo>
                    <a:pt x="7" y="355"/>
                  </a:lnTo>
                  <a:lnTo>
                    <a:pt x="7" y="354"/>
                  </a:lnTo>
                  <a:lnTo>
                    <a:pt x="7" y="352"/>
                  </a:lnTo>
                  <a:lnTo>
                    <a:pt x="7" y="350"/>
                  </a:lnTo>
                  <a:lnTo>
                    <a:pt x="7" y="349"/>
                  </a:lnTo>
                  <a:lnTo>
                    <a:pt x="8" y="347"/>
                  </a:lnTo>
                  <a:lnTo>
                    <a:pt x="9" y="346"/>
                  </a:lnTo>
                  <a:lnTo>
                    <a:pt x="10" y="345"/>
                  </a:lnTo>
                  <a:lnTo>
                    <a:pt x="11" y="345"/>
                  </a:lnTo>
                  <a:lnTo>
                    <a:pt x="12" y="344"/>
                  </a:lnTo>
                  <a:lnTo>
                    <a:pt x="13" y="344"/>
                  </a:lnTo>
                  <a:lnTo>
                    <a:pt x="13" y="343"/>
                  </a:lnTo>
                  <a:lnTo>
                    <a:pt x="14" y="342"/>
                  </a:lnTo>
                  <a:lnTo>
                    <a:pt x="15" y="342"/>
                  </a:lnTo>
                  <a:lnTo>
                    <a:pt x="16" y="341"/>
                  </a:lnTo>
                  <a:lnTo>
                    <a:pt x="17" y="341"/>
                  </a:lnTo>
                  <a:lnTo>
                    <a:pt x="18" y="340"/>
                  </a:lnTo>
                  <a:lnTo>
                    <a:pt x="19" y="339"/>
                  </a:lnTo>
                  <a:lnTo>
                    <a:pt x="20" y="338"/>
                  </a:lnTo>
                  <a:lnTo>
                    <a:pt x="20" y="337"/>
                  </a:lnTo>
                  <a:lnTo>
                    <a:pt x="20" y="336"/>
                  </a:lnTo>
                  <a:lnTo>
                    <a:pt x="21" y="335"/>
                  </a:lnTo>
                  <a:lnTo>
                    <a:pt x="21" y="333"/>
                  </a:lnTo>
                  <a:lnTo>
                    <a:pt x="21" y="331"/>
                  </a:lnTo>
                  <a:lnTo>
                    <a:pt x="21" y="330"/>
                  </a:lnTo>
                  <a:lnTo>
                    <a:pt x="21" y="328"/>
                  </a:lnTo>
                  <a:lnTo>
                    <a:pt x="21" y="326"/>
                  </a:lnTo>
                  <a:lnTo>
                    <a:pt x="21" y="324"/>
                  </a:lnTo>
                  <a:lnTo>
                    <a:pt x="21" y="322"/>
                  </a:lnTo>
                  <a:lnTo>
                    <a:pt x="22" y="320"/>
                  </a:lnTo>
                  <a:lnTo>
                    <a:pt x="23" y="319"/>
                  </a:lnTo>
                  <a:lnTo>
                    <a:pt x="23" y="317"/>
                  </a:lnTo>
                  <a:lnTo>
                    <a:pt x="24" y="316"/>
                  </a:lnTo>
                  <a:lnTo>
                    <a:pt x="25" y="314"/>
                  </a:lnTo>
                  <a:lnTo>
                    <a:pt x="26" y="313"/>
                  </a:lnTo>
                  <a:lnTo>
                    <a:pt x="27" y="312"/>
                  </a:lnTo>
                  <a:lnTo>
                    <a:pt x="28" y="310"/>
                  </a:lnTo>
                  <a:lnTo>
                    <a:pt x="29" y="309"/>
                  </a:lnTo>
                  <a:lnTo>
                    <a:pt x="30" y="308"/>
                  </a:lnTo>
                  <a:lnTo>
                    <a:pt x="31" y="307"/>
                  </a:lnTo>
                  <a:lnTo>
                    <a:pt x="32" y="306"/>
                  </a:lnTo>
                  <a:lnTo>
                    <a:pt x="33" y="305"/>
                  </a:lnTo>
                  <a:lnTo>
                    <a:pt x="34" y="304"/>
                  </a:lnTo>
                  <a:lnTo>
                    <a:pt x="34" y="303"/>
                  </a:lnTo>
                  <a:lnTo>
                    <a:pt x="35" y="303"/>
                  </a:lnTo>
                  <a:lnTo>
                    <a:pt x="36" y="303"/>
                  </a:lnTo>
                  <a:lnTo>
                    <a:pt x="37" y="303"/>
                  </a:lnTo>
                  <a:lnTo>
                    <a:pt x="38" y="303"/>
                  </a:lnTo>
                  <a:lnTo>
                    <a:pt x="39" y="303"/>
                  </a:lnTo>
                  <a:lnTo>
                    <a:pt x="39" y="304"/>
                  </a:lnTo>
                  <a:lnTo>
                    <a:pt x="40" y="304"/>
                  </a:lnTo>
                  <a:lnTo>
                    <a:pt x="41" y="304"/>
                  </a:lnTo>
                  <a:lnTo>
                    <a:pt x="42" y="304"/>
                  </a:lnTo>
                  <a:lnTo>
                    <a:pt x="43" y="304"/>
                  </a:lnTo>
                  <a:lnTo>
                    <a:pt x="44" y="304"/>
                  </a:lnTo>
                  <a:lnTo>
                    <a:pt x="45" y="304"/>
                  </a:lnTo>
                  <a:lnTo>
                    <a:pt x="46" y="304"/>
                  </a:lnTo>
                  <a:lnTo>
                    <a:pt x="47" y="304"/>
                  </a:lnTo>
                  <a:lnTo>
                    <a:pt x="47" y="303"/>
                  </a:lnTo>
                  <a:lnTo>
                    <a:pt x="48" y="302"/>
                  </a:lnTo>
                  <a:lnTo>
                    <a:pt x="48" y="301"/>
                  </a:lnTo>
                  <a:lnTo>
                    <a:pt x="49" y="301"/>
                  </a:lnTo>
                  <a:lnTo>
                    <a:pt x="49" y="300"/>
                  </a:lnTo>
                  <a:lnTo>
                    <a:pt x="49" y="299"/>
                  </a:lnTo>
                  <a:lnTo>
                    <a:pt x="50" y="299"/>
                  </a:lnTo>
                  <a:lnTo>
                    <a:pt x="50" y="298"/>
                  </a:lnTo>
                  <a:lnTo>
                    <a:pt x="50" y="297"/>
                  </a:lnTo>
                  <a:lnTo>
                    <a:pt x="51" y="297"/>
                  </a:lnTo>
                  <a:lnTo>
                    <a:pt x="51" y="296"/>
                  </a:lnTo>
                  <a:lnTo>
                    <a:pt x="51" y="295"/>
                  </a:lnTo>
                  <a:lnTo>
                    <a:pt x="52" y="295"/>
                  </a:lnTo>
                  <a:lnTo>
                    <a:pt x="52" y="294"/>
                  </a:lnTo>
                  <a:lnTo>
                    <a:pt x="52" y="293"/>
                  </a:lnTo>
                  <a:lnTo>
                    <a:pt x="53" y="292"/>
                  </a:lnTo>
                  <a:lnTo>
                    <a:pt x="54" y="291"/>
                  </a:lnTo>
                  <a:lnTo>
                    <a:pt x="55" y="290"/>
                  </a:lnTo>
                  <a:lnTo>
                    <a:pt x="55" y="289"/>
                  </a:lnTo>
                  <a:lnTo>
                    <a:pt x="56" y="288"/>
                  </a:lnTo>
                  <a:lnTo>
                    <a:pt x="56" y="287"/>
                  </a:lnTo>
                  <a:lnTo>
                    <a:pt x="57" y="286"/>
                  </a:lnTo>
                  <a:lnTo>
                    <a:pt x="57" y="285"/>
                  </a:lnTo>
                  <a:lnTo>
                    <a:pt x="58" y="284"/>
                  </a:lnTo>
                  <a:lnTo>
                    <a:pt x="58" y="283"/>
                  </a:lnTo>
                  <a:lnTo>
                    <a:pt x="59" y="282"/>
                  </a:lnTo>
                  <a:lnTo>
                    <a:pt x="60" y="281"/>
                  </a:lnTo>
                  <a:lnTo>
                    <a:pt x="61" y="280"/>
                  </a:lnTo>
                  <a:lnTo>
                    <a:pt x="61" y="279"/>
                  </a:lnTo>
                  <a:lnTo>
                    <a:pt x="62" y="279"/>
                  </a:lnTo>
                  <a:lnTo>
                    <a:pt x="63" y="278"/>
                  </a:lnTo>
                  <a:lnTo>
                    <a:pt x="63" y="277"/>
                  </a:lnTo>
                  <a:lnTo>
                    <a:pt x="64" y="277"/>
                  </a:lnTo>
                  <a:lnTo>
                    <a:pt x="64" y="276"/>
                  </a:lnTo>
                  <a:lnTo>
                    <a:pt x="65" y="276"/>
                  </a:lnTo>
                  <a:lnTo>
                    <a:pt x="66" y="276"/>
                  </a:lnTo>
                  <a:lnTo>
                    <a:pt x="67" y="276"/>
                  </a:lnTo>
                  <a:lnTo>
                    <a:pt x="67" y="277"/>
                  </a:lnTo>
                  <a:lnTo>
                    <a:pt x="68" y="277"/>
                  </a:lnTo>
                  <a:lnTo>
                    <a:pt x="69" y="277"/>
                  </a:lnTo>
                  <a:lnTo>
                    <a:pt x="70" y="278"/>
                  </a:lnTo>
                  <a:lnTo>
                    <a:pt x="71" y="279"/>
                  </a:lnTo>
                  <a:lnTo>
                    <a:pt x="72" y="279"/>
                  </a:lnTo>
                  <a:lnTo>
                    <a:pt x="73" y="279"/>
                  </a:lnTo>
                  <a:lnTo>
                    <a:pt x="74" y="279"/>
                  </a:lnTo>
                  <a:lnTo>
                    <a:pt x="75" y="279"/>
                  </a:lnTo>
                  <a:lnTo>
                    <a:pt x="76" y="279"/>
                  </a:lnTo>
                  <a:lnTo>
                    <a:pt x="77" y="279"/>
                  </a:lnTo>
                  <a:lnTo>
                    <a:pt x="78" y="277"/>
                  </a:lnTo>
                  <a:lnTo>
                    <a:pt x="78" y="276"/>
                  </a:lnTo>
                  <a:lnTo>
                    <a:pt x="78" y="275"/>
                  </a:lnTo>
                  <a:lnTo>
                    <a:pt x="78" y="274"/>
                  </a:lnTo>
                  <a:lnTo>
                    <a:pt x="78" y="273"/>
                  </a:lnTo>
                  <a:lnTo>
                    <a:pt x="78" y="272"/>
                  </a:lnTo>
                  <a:lnTo>
                    <a:pt x="79" y="271"/>
                  </a:lnTo>
                  <a:lnTo>
                    <a:pt x="80" y="270"/>
                  </a:lnTo>
                  <a:lnTo>
                    <a:pt x="80" y="269"/>
                  </a:lnTo>
                  <a:lnTo>
                    <a:pt x="81" y="268"/>
                  </a:lnTo>
                  <a:lnTo>
                    <a:pt x="82" y="267"/>
                  </a:lnTo>
                  <a:lnTo>
                    <a:pt x="83" y="266"/>
                  </a:lnTo>
                  <a:lnTo>
                    <a:pt x="84" y="266"/>
                  </a:lnTo>
                  <a:lnTo>
                    <a:pt x="84" y="265"/>
                  </a:lnTo>
                  <a:lnTo>
                    <a:pt x="85" y="264"/>
                  </a:lnTo>
                  <a:lnTo>
                    <a:pt x="96" y="262"/>
                  </a:lnTo>
                  <a:lnTo>
                    <a:pt x="92" y="249"/>
                  </a:lnTo>
                  <a:lnTo>
                    <a:pt x="92" y="248"/>
                  </a:lnTo>
                  <a:lnTo>
                    <a:pt x="91" y="247"/>
                  </a:lnTo>
                  <a:lnTo>
                    <a:pt x="91" y="246"/>
                  </a:lnTo>
                  <a:lnTo>
                    <a:pt x="92" y="246"/>
                  </a:lnTo>
                  <a:lnTo>
                    <a:pt x="92" y="245"/>
                  </a:lnTo>
                  <a:lnTo>
                    <a:pt x="97" y="241"/>
                  </a:lnTo>
                  <a:lnTo>
                    <a:pt x="98" y="239"/>
                  </a:lnTo>
                  <a:lnTo>
                    <a:pt x="98" y="237"/>
                  </a:lnTo>
                  <a:lnTo>
                    <a:pt x="100" y="235"/>
                  </a:lnTo>
                  <a:lnTo>
                    <a:pt x="101" y="232"/>
                  </a:lnTo>
                  <a:lnTo>
                    <a:pt x="102" y="231"/>
                  </a:lnTo>
                  <a:lnTo>
                    <a:pt x="102" y="229"/>
                  </a:lnTo>
                  <a:lnTo>
                    <a:pt x="103" y="227"/>
                  </a:lnTo>
                  <a:lnTo>
                    <a:pt x="104" y="225"/>
                  </a:lnTo>
                  <a:lnTo>
                    <a:pt x="105" y="223"/>
                  </a:lnTo>
                  <a:lnTo>
                    <a:pt x="106" y="221"/>
                  </a:lnTo>
                  <a:lnTo>
                    <a:pt x="106" y="219"/>
                  </a:lnTo>
                  <a:lnTo>
                    <a:pt x="107" y="217"/>
                  </a:lnTo>
                  <a:lnTo>
                    <a:pt x="107" y="216"/>
                  </a:lnTo>
                  <a:lnTo>
                    <a:pt x="107" y="214"/>
                  </a:lnTo>
                  <a:lnTo>
                    <a:pt x="108" y="213"/>
                  </a:lnTo>
                  <a:lnTo>
                    <a:pt x="108" y="211"/>
                  </a:lnTo>
                  <a:lnTo>
                    <a:pt x="107" y="210"/>
                  </a:lnTo>
                  <a:lnTo>
                    <a:pt x="107" y="209"/>
                  </a:lnTo>
                  <a:lnTo>
                    <a:pt x="107" y="208"/>
                  </a:lnTo>
                  <a:lnTo>
                    <a:pt x="107" y="207"/>
                  </a:lnTo>
                  <a:lnTo>
                    <a:pt x="106" y="184"/>
                  </a:lnTo>
                  <a:lnTo>
                    <a:pt x="106" y="183"/>
                  </a:lnTo>
                  <a:lnTo>
                    <a:pt x="106" y="182"/>
                  </a:lnTo>
                  <a:lnTo>
                    <a:pt x="106" y="181"/>
                  </a:lnTo>
                  <a:lnTo>
                    <a:pt x="106" y="180"/>
                  </a:lnTo>
                  <a:lnTo>
                    <a:pt x="106" y="179"/>
                  </a:lnTo>
                  <a:lnTo>
                    <a:pt x="105" y="168"/>
                  </a:lnTo>
                  <a:lnTo>
                    <a:pt x="105" y="167"/>
                  </a:lnTo>
                  <a:lnTo>
                    <a:pt x="105" y="166"/>
                  </a:lnTo>
                  <a:lnTo>
                    <a:pt x="105" y="165"/>
                  </a:lnTo>
                  <a:lnTo>
                    <a:pt x="104" y="156"/>
                  </a:lnTo>
                  <a:lnTo>
                    <a:pt x="104" y="146"/>
                  </a:lnTo>
                  <a:lnTo>
                    <a:pt x="104" y="145"/>
                  </a:lnTo>
                  <a:lnTo>
                    <a:pt x="104" y="144"/>
                  </a:lnTo>
                  <a:lnTo>
                    <a:pt x="104" y="143"/>
                  </a:lnTo>
                  <a:lnTo>
                    <a:pt x="104" y="142"/>
                  </a:lnTo>
                  <a:lnTo>
                    <a:pt x="104" y="141"/>
                  </a:lnTo>
                  <a:lnTo>
                    <a:pt x="107" y="133"/>
                  </a:lnTo>
                  <a:lnTo>
                    <a:pt x="107" y="132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6" y="130"/>
                  </a:lnTo>
                  <a:lnTo>
                    <a:pt x="101" y="127"/>
                  </a:lnTo>
                  <a:lnTo>
                    <a:pt x="100" y="127"/>
                  </a:lnTo>
                  <a:lnTo>
                    <a:pt x="99" y="126"/>
                  </a:lnTo>
                  <a:lnTo>
                    <a:pt x="98" y="126"/>
                  </a:lnTo>
                  <a:lnTo>
                    <a:pt x="98" y="127"/>
                  </a:lnTo>
                  <a:lnTo>
                    <a:pt x="97" y="127"/>
                  </a:lnTo>
                  <a:lnTo>
                    <a:pt x="96" y="128"/>
                  </a:lnTo>
                  <a:lnTo>
                    <a:pt x="96" y="129"/>
                  </a:lnTo>
                  <a:lnTo>
                    <a:pt x="95" y="130"/>
                  </a:lnTo>
                  <a:lnTo>
                    <a:pt x="95" y="131"/>
                  </a:lnTo>
                  <a:lnTo>
                    <a:pt x="95" y="132"/>
                  </a:lnTo>
                  <a:lnTo>
                    <a:pt x="94" y="133"/>
                  </a:lnTo>
                  <a:lnTo>
                    <a:pt x="94" y="134"/>
                  </a:lnTo>
                  <a:lnTo>
                    <a:pt x="92" y="134"/>
                  </a:lnTo>
                  <a:lnTo>
                    <a:pt x="91" y="134"/>
                  </a:lnTo>
                  <a:lnTo>
                    <a:pt x="90" y="134"/>
                  </a:lnTo>
                  <a:lnTo>
                    <a:pt x="89" y="134"/>
                  </a:lnTo>
                  <a:lnTo>
                    <a:pt x="88" y="134"/>
                  </a:lnTo>
                  <a:lnTo>
                    <a:pt x="87" y="133"/>
                  </a:lnTo>
                  <a:lnTo>
                    <a:pt x="86" y="133"/>
                  </a:lnTo>
                  <a:lnTo>
                    <a:pt x="84" y="133"/>
                  </a:lnTo>
                  <a:lnTo>
                    <a:pt x="83" y="132"/>
                  </a:lnTo>
                  <a:lnTo>
                    <a:pt x="82" y="132"/>
                  </a:lnTo>
                  <a:lnTo>
                    <a:pt x="81" y="131"/>
                  </a:lnTo>
                  <a:lnTo>
                    <a:pt x="80" y="130"/>
                  </a:lnTo>
                  <a:lnTo>
                    <a:pt x="79" y="130"/>
                  </a:lnTo>
                  <a:lnTo>
                    <a:pt x="79" y="129"/>
                  </a:lnTo>
                  <a:lnTo>
                    <a:pt x="78" y="128"/>
                  </a:lnTo>
                  <a:lnTo>
                    <a:pt x="77" y="127"/>
                  </a:lnTo>
                  <a:lnTo>
                    <a:pt x="77" y="126"/>
                  </a:lnTo>
                  <a:lnTo>
                    <a:pt x="76" y="125"/>
                  </a:lnTo>
                  <a:lnTo>
                    <a:pt x="76" y="124"/>
                  </a:lnTo>
                  <a:lnTo>
                    <a:pt x="75" y="123"/>
                  </a:lnTo>
                  <a:lnTo>
                    <a:pt x="75" y="121"/>
                  </a:lnTo>
                  <a:lnTo>
                    <a:pt x="74" y="120"/>
                  </a:lnTo>
                  <a:lnTo>
                    <a:pt x="74" y="119"/>
                  </a:lnTo>
                  <a:lnTo>
                    <a:pt x="74" y="118"/>
                  </a:lnTo>
                  <a:lnTo>
                    <a:pt x="73" y="116"/>
                  </a:lnTo>
                  <a:lnTo>
                    <a:pt x="73" y="112"/>
                  </a:lnTo>
                  <a:lnTo>
                    <a:pt x="72" y="109"/>
                  </a:lnTo>
                  <a:lnTo>
                    <a:pt x="72" y="106"/>
                  </a:lnTo>
                  <a:lnTo>
                    <a:pt x="71" y="103"/>
                  </a:lnTo>
                  <a:lnTo>
                    <a:pt x="71" y="98"/>
                  </a:lnTo>
                  <a:lnTo>
                    <a:pt x="69" y="92"/>
                  </a:lnTo>
                  <a:lnTo>
                    <a:pt x="69" y="85"/>
                  </a:lnTo>
                  <a:lnTo>
                    <a:pt x="65" y="80"/>
                  </a:lnTo>
                  <a:lnTo>
                    <a:pt x="77" y="70"/>
                  </a:lnTo>
                  <a:lnTo>
                    <a:pt x="80" y="69"/>
                  </a:lnTo>
                  <a:lnTo>
                    <a:pt x="80" y="66"/>
                  </a:lnTo>
                  <a:lnTo>
                    <a:pt x="77" y="62"/>
                  </a:lnTo>
                  <a:lnTo>
                    <a:pt x="79" y="60"/>
                  </a:lnTo>
                  <a:lnTo>
                    <a:pt x="84" y="58"/>
                  </a:lnTo>
                  <a:lnTo>
                    <a:pt x="88" y="59"/>
                  </a:lnTo>
                  <a:lnTo>
                    <a:pt x="88" y="60"/>
                  </a:lnTo>
                  <a:lnTo>
                    <a:pt x="91" y="63"/>
                  </a:lnTo>
                  <a:lnTo>
                    <a:pt x="91" y="75"/>
                  </a:lnTo>
                  <a:lnTo>
                    <a:pt x="94" y="78"/>
                  </a:lnTo>
                  <a:lnTo>
                    <a:pt x="98" y="78"/>
                  </a:lnTo>
                  <a:lnTo>
                    <a:pt x="99" y="77"/>
                  </a:lnTo>
                  <a:lnTo>
                    <a:pt x="102" y="77"/>
                  </a:lnTo>
                  <a:lnTo>
                    <a:pt x="103" y="75"/>
                  </a:lnTo>
                  <a:lnTo>
                    <a:pt x="113" y="75"/>
                  </a:lnTo>
                  <a:lnTo>
                    <a:pt x="108" y="66"/>
                  </a:lnTo>
                  <a:lnTo>
                    <a:pt x="107" y="65"/>
                  </a:lnTo>
                  <a:lnTo>
                    <a:pt x="106" y="57"/>
                  </a:lnTo>
                  <a:lnTo>
                    <a:pt x="105" y="56"/>
                  </a:lnTo>
                  <a:lnTo>
                    <a:pt x="105" y="33"/>
                  </a:lnTo>
                  <a:lnTo>
                    <a:pt x="106" y="31"/>
                  </a:lnTo>
                  <a:lnTo>
                    <a:pt x="106" y="24"/>
                  </a:lnTo>
                  <a:lnTo>
                    <a:pt x="107" y="24"/>
                  </a:lnTo>
                  <a:lnTo>
                    <a:pt x="109" y="19"/>
                  </a:lnTo>
                  <a:lnTo>
                    <a:pt x="111" y="19"/>
                  </a:lnTo>
                  <a:lnTo>
                    <a:pt x="113" y="18"/>
                  </a:lnTo>
                  <a:lnTo>
                    <a:pt x="116" y="22"/>
                  </a:lnTo>
                  <a:lnTo>
                    <a:pt x="116" y="26"/>
                  </a:lnTo>
                  <a:lnTo>
                    <a:pt x="117" y="27"/>
                  </a:lnTo>
                  <a:lnTo>
                    <a:pt x="117" y="30"/>
                  </a:lnTo>
                  <a:lnTo>
                    <a:pt x="120" y="35"/>
                  </a:lnTo>
                  <a:lnTo>
                    <a:pt x="125" y="35"/>
                  </a:lnTo>
                  <a:lnTo>
                    <a:pt x="129" y="28"/>
                  </a:lnTo>
                  <a:lnTo>
                    <a:pt x="126" y="20"/>
                  </a:lnTo>
                  <a:lnTo>
                    <a:pt x="132" y="12"/>
                  </a:lnTo>
                  <a:lnTo>
                    <a:pt x="131" y="6"/>
                  </a:lnTo>
                  <a:lnTo>
                    <a:pt x="130" y="5"/>
                  </a:lnTo>
                  <a:lnTo>
                    <a:pt x="132" y="2"/>
                  </a:lnTo>
                  <a:lnTo>
                    <a:pt x="135" y="2"/>
                  </a:lnTo>
                  <a:lnTo>
                    <a:pt x="136" y="0"/>
                  </a:lnTo>
                  <a:lnTo>
                    <a:pt x="142" y="0"/>
                  </a:lnTo>
                  <a:lnTo>
                    <a:pt x="141" y="28"/>
                  </a:lnTo>
                  <a:lnTo>
                    <a:pt x="140" y="30"/>
                  </a:lnTo>
                  <a:lnTo>
                    <a:pt x="139" y="45"/>
                  </a:lnTo>
                  <a:lnTo>
                    <a:pt x="140" y="46"/>
                  </a:lnTo>
                  <a:lnTo>
                    <a:pt x="141" y="65"/>
                  </a:lnTo>
                  <a:lnTo>
                    <a:pt x="142" y="66"/>
                  </a:lnTo>
                  <a:lnTo>
                    <a:pt x="143" y="68"/>
                  </a:lnTo>
                  <a:lnTo>
                    <a:pt x="144" y="69"/>
                  </a:lnTo>
                  <a:lnTo>
                    <a:pt x="144" y="71"/>
                  </a:lnTo>
                  <a:lnTo>
                    <a:pt x="149" y="79"/>
                  </a:lnTo>
                  <a:lnTo>
                    <a:pt x="150" y="79"/>
                  </a:lnTo>
                  <a:lnTo>
                    <a:pt x="150" y="82"/>
                  </a:lnTo>
                  <a:lnTo>
                    <a:pt x="152" y="83"/>
                  </a:lnTo>
                  <a:lnTo>
                    <a:pt x="154" y="83"/>
                  </a:lnTo>
                  <a:lnTo>
                    <a:pt x="156" y="80"/>
                  </a:lnTo>
                  <a:lnTo>
                    <a:pt x="155" y="77"/>
                  </a:lnTo>
                  <a:lnTo>
                    <a:pt x="157" y="74"/>
                  </a:lnTo>
                  <a:lnTo>
                    <a:pt x="155" y="59"/>
                  </a:lnTo>
                  <a:lnTo>
                    <a:pt x="162" y="53"/>
                  </a:lnTo>
                  <a:lnTo>
                    <a:pt x="167" y="51"/>
                  </a:lnTo>
                  <a:lnTo>
                    <a:pt x="169" y="47"/>
                  </a:lnTo>
                  <a:lnTo>
                    <a:pt x="171" y="42"/>
                  </a:lnTo>
                  <a:lnTo>
                    <a:pt x="178" y="35"/>
                  </a:lnTo>
                  <a:lnTo>
                    <a:pt x="180" y="38"/>
                  </a:lnTo>
                  <a:lnTo>
                    <a:pt x="186" y="48"/>
                  </a:lnTo>
                  <a:lnTo>
                    <a:pt x="189" y="51"/>
                  </a:lnTo>
                  <a:lnTo>
                    <a:pt x="191" y="55"/>
                  </a:lnTo>
                  <a:lnTo>
                    <a:pt x="204" y="69"/>
                  </a:lnTo>
                  <a:lnTo>
                    <a:pt x="205" y="73"/>
                  </a:lnTo>
                  <a:lnTo>
                    <a:pt x="208" y="77"/>
                  </a:lnTo>
                  <a:lnTo>
                    <a:pt x="208" y="81"/>
                  </a:lnTo>
                  <a:lnTo>
                    <a:pt x="201" y="84"/>
                  </a:lnTo>
                  <a:lnTo>
                    <a:pt x="200" y="87"/>
                  </a:lnTo>
                  <a:lnTo>
                    <a:pt x="200" y="95"/>
                  </a:lnTo>
                  <a:lnTo>
                    <a:pt x="203" y="98"/>
                  </a:lnTo>
                  <a:lnTo>
                    <a:pt x="208" y="107"/>
                  </a:lnTo>
                  <a:lnTo>
                    <a:pt x="216" y="112"/>
                  </a:lnTo>
                  <a:lnTo>
                    <a:pt x="217" y="120"/>
                  </a:lnTo>
                  <a:lnTo>
                    <a:pt x="227" y="120"/>
                  </a:lnTo>
                  <a:lnTo>
                    <a:pt x="231" y="120"/>
                  </a:lnTo>
                  <a:lnTo>
                    <a:pt x="237" y="111"/>
                  </a:lnTo>
                  <a:lnTo>
                    <a:pt x="240" y="111"/>
                  </a:lnTo>
                  <a:lnTo>
                    <a:pt x="240" y="112"/>
                  </a:lnTo>
                  <a:lnTo>
                    <a:pt x="248" y="112"/>
                  </a:lnTo>
                  <a:lnTo>
                    <a:pt x="251" y="107"/>
                  </a:lnTo>
                  <a:lnTo>
                    <a:pt x="252" y="108"/>
                  </a:lnTo>
                  <a:lnTo>
                    <a:pt x="254" y="112"/>
                  </a:lnTo>
                  <a:lnTo>
                    <a:pt x="256" y="114"/>
                  </a:lnTo>
                  <a:lnTo>
                    <a:pt x="255" y="116"/>
                  </a:lnTo>
                  <a:lnTo>
                    <a:pt x="257" y="119"/>
                  </a:lnTo>
                  <a:lnTo>
                    <a:pt x="257" y="121"/>
                  </a:lnTo>
                  <a:lnTo>
                    <a:pt x="259" y="122"/>
                  </a:lnTo>
                  <a:lnTo>
                    <a:pt x="258" y="123"/>
                  </a:lnTo>
                  <a:lnTo>
                    <a:pt x="261" y="125"/>
                  </a:lnTo>
                  <a:lnTo>
                    <a:pt x="260" y="126"/>
                  </a:lnTo>
                  <a:lnTo>
                    <a:pt x="262" y="129"/>
                  </a:lnTo>
                  <a:lnTo>
                    <a:pt x="261" y="130"/>
                  </a:lnTo>
                  <a:lnTo>
                    <a:pt x="265" y="135"/>
                  </a:lnTo>
                  <a:lnTo>
                    <a:pt x="265" y="138"/>
                  </a:lnTo>
                  <a:lnTo>
                    <a:pt x="268" y="145"/>
                  </a:lnTo>
                  <a:lnTo>
                    <a:pt x="270" y="146"/>
                  </a:lnTo>
                  <a:lnTo>
                    <a:pt x="269" y="148"/>
                  </a:lnTo>
                  <a:lnTo>
                    <a:pt x="271" y="150"/>
                  </a:lnTo>
                  <a:lnTo>
                    <a:pt x="271" y="153"/>
                  </a:lnTo>
                  <a:lnTo>
                    <a:pt x="274" y="156"/>
                  </a:lnTo>
                  <a:lnTo>
                    <a:pt x="274" y="160"/>
                  </a:lnTo>
                  <a:lnTo>
                    <a:pt x="277" y="163"/>
                  </a:lnTo>
                  <a:lnTo>
                    <a:pt x="281" y="163"/>
                  </a:lnTo>
                  <a:lnTo>
                    <a:pt x="283" y="166"/>
                  </a:lnTo>
                  <a:lnTo>
                    <a:pt x="284" y="179"/>
                  </a:lnTo>
                  <a:lnTo>
                    <a:pt x="286" y="181"/>
                  </a:lnTo>
                  <a:lnTo>
                    <a:pt x="288" y="184"/>
                  </a:lnTo>
                  <a:lnTo>
                    <a:pt x="292" y="188"/>
                  </a:lnTo>
                  <a:lnTo>
                    <a:pt x="298" y="195"/>
                  </a:lnTo>
                  <a:lnTo>
                    <a:pt x="300" y="204"/>
                  </a:lnTo>
                  <a:lnTo>
                    <a:pt x="303" y="204"/>
                  </a:lnTo>
                  <a:lnTo>
                    <a:pt x="307" y="202"/>
                  </a:lnTo>
                  <a:lnTo>
                    <a:pt x="308" y="205"/>
                  </a:lnTo>
                  <a:lnTo>
                    <a:pt x="305" y="208"/>
                  </a:lnTo>
                  <a:lnTo>
                    <a:pt x="305" y="211"/>
                  </a:lnTo>
                  <a:lnTo>
                    <a:pt x="304" y="211"/>
                  </a:lnTo>
                  <a:lnTo>
                    <a:pt x="303" y="216"/>
                  </a:lnTo>
                  <a:lnTo>
                    <a:pt x="302" y="218"/>
                  </a:lnTo>
                  <a:lnTo>
                    <a:pt x="302" y="221"/>
                  </a:lnTo>
                  <a:lnTo>
                    <a:pt x="305" y="225"/>
                  </a:lnTo>
                  <a:lnTo>
                    <a:pt x="315" y="229"/>
                  </a:lnTo>
                  <a:lnTo>
                    <a:pt x="315" y="234"/>
                  </a:lnTo>
                  <a:lnTo>
                    <a:pt x="316" y="235"/>
                  </a:lnTo>
                  <a:lnTo>
                    <a:pt x="317" y="244"/>
                  </a:lnTo>
                  <a:lnTo>
                    <a:pt x="318" y="246"/>
                  </a:lnTo>
                  <a:lnTo>
                    <a:pt x="324" y="248"/>
                  </a:lnTo>
                  <a:lnTo>
                    <a:pt x="326" y="250"/>
                  </a:lnTo>
                  <a:lnTo>
                    <a:pt x="327" y="252"/>
                  </a:lnTo>
                  <a:lnTo>
                    <a:pt x="328" y="252"/>
                  </a:lnTo>
                  <a:lnTo>
                    <a:pt x="330" y="257"/>
                  </a:lnTo>
                  <a:lnTo>
                    <a:pt x="332" y="258"/>
                  </a:lnTo>
                  <a:lnTo>
                    <a:pt x="334" y="258"/>
                  </a:lnTo>
                  <a:lnTo>
                    <a:pt x="341" y="254"/>
                  </a:lnTo>
                  <a:lnTo>
                    <a:pt x="344" y="256"/>
                  </a:lnTo>
                  <a:lnTo>
                    <a:pt x="353" y="257"/>
                  </a:lnTo>
                  <a:lnTo>
                    <a:pt x="358" y="253"/>
                  </a:lnTo>
                  <a:lnTo>
                    <a:pt x="365" y="244"/>
                  </a:lnTo>
                  <a:lnTo>
                    <a:pt x="369" y="243"/>
                  </a:lnTo>
                  <a:lnTo>
                    <a:pt x="378" y="236"/>
                  </a:lnTo>
                  <a:lnTo>
                    <a:pt x="380" y="235"/>
                  </a:lnTo>
                  <a:lnTo>
                    <a:pt x="381" y="234"/>
                  </a:lnTo>
                  <a:lnTo>
                    <a:pt x="385" y="235"/>
                  </a:lnTo>
                  <a:lnTo>
                    <a:pt x="389" y="240"/>
                  </a:lnTo>
                  <a:lnTo>
                    <a:pt x="390" y="245"/>
                  </a:lnTo>
                  <a:lnTo>
                    <a:pt x="388" y="245"/>
                  </a:lnTo>
                  <a:lnTo>
                    <a:pt x="388" y="249"/>
                  </a:lnTo>
                  <a:lnTo>
                    <a:pt x="390" y="250"/>
                  </a:lnTo>
                  <a:lnTo>
                    <a:pt x="391" y="248"/>
                  </a:lnTo>
                  <a:lnTo>
                    <a:pt x="394" y="248"/>
                  </a:lnTo>
                  <a:lnTo>
                    <a:pt x="397" y="242"/>
                  </a:lnTo>
                  <a:lnTo>
                    <a:pt x="399" y="239"/>
                  </a:lnTo>
                  <a:lnTo>
                    <a:pt x="406" y="235"/>
                  </a:lnTo>
                  <a:lnTo>
                    <a:pt x="413" y="236"/>
                  </a:lnTo>
                  <a:lnTo>
                    <a:pt x="414" y="234"/>
                  </a:lnTo>
                  <a:lnTo>
                    <a:pt x="413" y="226"/>
                  </a:lnTo>
                  <a:lnTo>
                    <a:pt x="417" y="222"/>
                  </a:lnTo>
                  <a:lnTo>
                    <a:pt x="415" y="203"/>
                  </a:lnTo>
                  <a:lnTo>
                    <a:pt x="413" y="202"/>
                  </a:lnTo>
                  <a:lnTo>
                    <a:pt x="413" y="199"/>
                  </a:lnTo>
                  <a:lnTo>
                    <a:pt x="412" y="197"/>
                  </a:lnTo>
                  <a:lnTo>
                    <a:pt x="412" y="194"/>
                  </a:lnTo>
                  <a:lnTo>
                    <a:pt x="410" y="192"/>
                  </a:lnTo>
                  <a:lnTo>
                    <a:pt x="410" y="188"/>
                  </a:lnTo>
                  <a:lnTo>
                    <a:pt x="409" y="187"/>
                  </a:lnTo>
                  <a:lnTo>
                    <a:pt x="408" y="173"/>
                  </a:lnTo>
                  <a:lnTo>
                    <a:pt x="409" y="171"/>
                  </a:lnTo>
                  <a:lnTo>
                    <a:pt x="408" y="159"/>
                  </a:lnTo>
                  <a:lnTo>
                    <a:pt x="410" y="157"/>
                  </a:lnTo>
                  <a:lnTo>
                    <a:pt x="410" y="155"/>
                  </a:lnTo>
                  <a:lnTo>
                    <a:pt x="415" y="149"/>
                  </a:lnTo>
                  <a:lnTo>
                    <a:pt x="418" y="151"/>
                  </a:lnTo>
                  <a:lnTo>
                    <a:pt x="424" y="150"/>
                  </a:lnTo>
                  <a:lnTo>
                    <a:pt x="429" y="144"/>
                  </a:lnTo>
                  <a:lnTo>
                    <a:pt x="428" y="143"/>
                  </a:lnTo>
                  <a:lnTo>
                    <a:pt x="435" y="135"/>
                  </a:lnTo>
                  <a:lnTo>
                    <a:pt x="437" y="135"/>
                  </a:lnTo>
                  <a:lnTo>
                    <a:pt x="443" y="128"/>
                  </a:lnTo>
                  <a:lnTo>
                    <a:pt x="446" y="126"/>
                  </a:lnTo>
                  <a:lnTo>
                    <a:pt x="449" y="122"/>
                  </a:lnTo>
                  <a:lnTo>
                    <a:pt x="451" y="122"/>
                  </a:lnTo>
                  <a:lnTo>
                    <a:pt x="454" y="116"/>
                  </a:lnTo>
                  <a:lnTo>
                    <a:pt x="455" y="104"/>
                  </a:lnTo>
                  <a:lnTo>
                    <a:pt x="449" y="99"/>
                  </a:lnTo>
                  <a:lnTo>
                    <a:pt x="449" y="94"/>
                  </a:lnTo>
                  <a:lnTo>
                    <a:pt x="451" y="89"/>
                  </a:lnTo>
                  <a:lnTo>
                    <a:pt x="453" y="89"/>
                  </a:lnTo>
                  <a:lnTo>
                    <a:pt x="462" y="80"/>
                  </a:lnTo>
                  <a:lnTo>
                    <a:pt x="466" y="81"/>
                  </a:lnTo>
                  <a:lnTo>
                    <a:pt x="469" y="87"/>
                  </a:lnTo>
                  <a:lnTo>
                    <a:pt x="474" y="84"/>
                  </a:lnTo>
                  <a:lnTo>
                    <a:pt x="474" y="83"/>
                  </a:lnTo>
                  <a:lnTo>
                    <a:pt x="479" y="77"/>
                  </a:lnTo>
                  <a:lnTo>
                    <a:pt x="479" y="75"/>
                  </a:lnTo>
                  <a:lnTo>
                    <a:pt x="481" y="72"/>
                  </a:lnTo>
                  <a:lnTo>
                    <a:pt x="474" y="65"/>
                  </a:lnTo>
                  <a:lnTo>
                    <a:pt x="472" y="60"/>
                  </a:lnTo>
                  <a:lnTo>
                    <a:pt x="478" y="51"/>
                  </a:lnTo>
                  <a:lnTo>
                    <a:pt x="481" y="48"/>
                  </a:lnTo>
                  <a:lnTo>
                    <a:pt x="486" y="51"/>
                  </a:lnTo>
                  <a:lnTo>
                    <a:pt x="510" y="49"/>
                  </a:lnTo>
                  <a:lnTo>
                    <a:pt x="514" y="52"/>
                  </a:lnTo>
                  <a:lnTo>
                    <a:pt x="517" y="56"/>
                  </a:lnTo>
                  <a:lnTo>
                    <a:pt x="508" y="65"/>
                  </a:lnTo>
                  <a:lnTo>
                    <a:pt x="509" y="77"/>
                  </a:lnTo>
                  <a:lnTo>
                    <a:pt x="510" y="78"/>
                  </a:lnTo>
                  <a:lnTo>
                    <a:pt x="514" y="76"/>
                  </a:lnTo>
                  <a:lnTo>
                    <a:pt x="518" y="79"/>
                  </a:lnTo>
                  <a:lnTo>
                    <a:pt x="521" y="84"/>
                  </a:lnTo>
                  <a:lnTo>
                    <a:pt x="522" y="97"/>
                  </a:lnTo>
                  <a:lnTo>
                    <a:pt x="519" y="100"/>
                  </a:lnTo>
                  <a:lnTo>
                    <a:pt x="519" y="101"/>
                  </a:lnTo>
                  <a:lnTo>
                    <a:pt x="515" y="105"/>
                  </a:lnTo>
                  <a:lnTo>
                    <a:pt x="517" y="106"/>
                  </a:lnTo>
                  <a:lnTo>
                    <a:pt x="517" y="110"/>
                  </a:lnTo>
                  <a:lnTo>
                    <a:pt x="521" y="114"/>
                  </a:lnTo>
                  <a:lnTo>
                    <a:pt x="525" y="114"/>
                  </a:lnTo>
                  <a:lnTo>
                    <a:pt x="527" y="115"/>
                  </a:lnTo>
                  <a:lnTo>
                    <a:pt x="529" y="115"/>
                  </a:lnTo>
                  <a:lnTo>
                    <a:pt x="531" y="116"/>
                  </a:lnTo>
                  <a:lnTo>
                    <a:pt x="536" y="117"/>
                  </a:lnTo>
                  <a:lnTo>
                    <a:pt x="541" y="114"/>
                  </a:lnTo>
                  <a:lnTo>
                    <a:pt x="546" y="114"/>
                  </a:lnTo>
                  <a:lnTo>
                    <a:pt x="546" y="113"/>
                  </a:lnTo>
                  <a:lnTo>
                    <a:pt x="549" y="113"/>
                  </a:lnTo>
                  <a:lnTo>
                    <a:pt x="550" y="111"/>
                  </a:lnTo>
                  <a:lnTo>
                    <a:pt x="553" y="110"/>
                  </a:lnTo>
                  <a:lnTo>
                    <a:pt x="553" y="109"/>
                  </a:lnTo>
                  <a:lnTo>
                    <a:pt x="556" y="105"/>
                  </a:lnTo>
                  <a:lnTo>
                    <a:pt x="560" y="97"/>
                  </a:lnTo>
                  <a:lnTo>
                    <a:pt x="563" y="96"/>
                  </a:lnTo>
                  <a:lnTo>
                    <a:pt x="568" y="93"/>
                  </a:lnTo>
                  <a:lnTo>
                    <a:pt x="572" y="94"/>
                  </a:lnTo>
                  <a:lnTo>
                    <a:pt x="574" y="96"/>
                  </a:lnTo>
                  <a:lnTo>
                    <a:pt x="575" y="99"/>
                  </a:lnTo>
                  <a:lnTo>
                    <a:pt x="581" y="102"/>
                  </a:lnTo>
                  <a:lnTo>
                    <a:pt x="580" y="126"/>
                  </a:lnTo>
                  <a:lnTo>
                    <a:pt x="582" y="127"/>
                  </a:lnTo>
                  <a:lnTo>
                    <a:pt x="583" y="130"/>
                  </a:lnTo>
                  <a:lnTo>
                    <a:pt x="584" y="137"/>
                  </a:lnTo>
                  <a:lnTo>
                    <a:pt x="580" y="144"/>
                  </a:lnTo>
                  <a:lnTo>
                    <a:pt x="580" y="146"/>
                  </a:lnTo>
                  <a:lnTo>
                    <a:pt x="574" y="155"/>
                  </a:lnTo>
                  <a:lnTo>
                    <a:pt x="569" y="157"/>
                  </a:lnTo>
                  <a:lnTo>
                    <a:pt x="563" y="158"/>
                  </a:lnTo>
                  <a:lnTo>
                    <a:pt x="561" y="159"/>
                  </a:lnTo>
                  <a:lnTo>
                    <a:pt x="557" y="159"/>
                  </a:lnTo>
                  <a:lnTo>
                    <a:pt x="551" y="164"/>
                  </a:lnTo>
                  <a:lnTo>
                    <a:pt x="530" y="164"/>
                  </a:lnTo>
                  <a:lnTo>
                    <a:pt x="522" y="157"/>
                  </a:lnTo>
                  <a:lnTo>
                    <a:pt x="519" y="156"/>
                  </a:lnTo>
                  <a:lnTo>
                    <a:pt x="517" y="153"/>
                  </a:lnTo>
                  <a:lnTo>
                    <a:pt x="512" y="154"/>
                  </a:lnTo>
                  <a:lnTo>
                    <a:pt x="505" y="166"/>
                  </a:lnTo>
                  <a:lnTo>
                    <a:pt x="502" y="166"/>
                  </a:lnTo>
                  <a:lnTo>
                    <a:pt x="493" y="160"/>
                  </a:lnTo>
                  <a:lnTo>
                    <a:pt x="492" y="160"/>
                  </a:lnTo>
                  <a:lnTo>
                    <a:pt x="488" y="155"/>
                  </a:lnTo>
                  <a:lnTo>
                    <a:pt x="483" y="156"/>
                  </a:lnTo>
                  <a:lnTo>
                    <a:pt x="482" y="165"/>
                  </a:lnTo>
                  <a:lnTo>
                    <a:pt x="476" y="168"/>
                  </a:lnTo>
                  <a:lnTo>
                    <a:pt x="474" y="171"/>
                  </a:lnTo>
                  <a:lnTo>
                    <a:pt x="470" y="172"/>
                  </a:lnTo>
                  <a:lnTo>
                    <a:pt x="461" y="180"/>
                  </a:lnTo>
                  <a:lnTo>
                    <a:pt x="463" y="182"/>
                  </a:lnTo>
                  <a:lnTo>
                    <a:pt x="468" y="184"/>
                  </a:lnTo>
                  <a:lnTo>
                    <a:pt x="473" y="191"/>
                  </a:lnTo>
                  <a:lnTo>
                    <a:pt x="473" y="199"/>
                  </a:lnTo>
                  <a:lnTo>
                    <a:pt x="470" y="204"/>
                  </a:lnTo>
                  <a:lnTo>
                    <a:pt x="468" y="205"/>
                  </a:lnTo>
                  <a:lnTo>
                    <a:pt x="468" y="207"/>
                  </a:lnTo>
                  <a:lnTo>
                    <a:pt x="473" y="210"/>
                  </a:lnTo>
                  <a:lnTo>
                    <a:pt x="474" y="214"/>
                  </a:lnTo>
                  <a:lnTo>
                    <a:pt x="471" y="218"/>
                  </a:lnTo>
                  <a:lnTo>
                    <a:pt x="475" y="222"/>
                  </a:lnTo>
                  <a:lnTo>
                    <a:pt x="475" y="224"/>
                  </a:lnTo>
                  <a:lnTo>
                    <a:pt x="480" y="228"/>
                  </a:lnTo>
                  <a:lnTo>
                    <a:pt x="482" y="227"/>
                  </a:lnTo>
                  <a:lnTo>
                    <a:pt x="483" y="226"/>
                  </a:lnTo>
                  <a:lnTo>
                    <a:pt x="491" y="225"/>
                  </a:lnTo>
                  <a:lnTo>
                    <a:pt x="493" y="221"/>
                  </a:lnTo>
                  <a:lnTo>
                    <a:pt x="493" y="218"/>
                  </a:lnTo>
                  <a:lnTo>
                    <a:pt x="495" y="216"/>
                  </a:lnTo>
                  <a:lnTo>
                    <a:pt x="500" y="216"/>
                  </a:lnTo>
                  <a:lnTo>
                    <a:pt x="503" y="218"/>
                  </a:lnTo>
                  <a:lnTo>
                    <a:pt x="507" y="219"/>
                  </a:lnTo>
                  <a:lnTo>
                    <a:pt x="513" y="216"/>
                  </a:lnTo>
                  <a:lnTo>
                    <a:pt x="515" y="212"/>
                  </a:lnTo>
                  <a:lnTo>
                    <a:pt x="519" y="211"/>
                  </a:lnTo>
                  <a:lnTo>
                    <a:pt x="525" y="218"/>
                  </a:lnTo>
                  <a:lnTo>
                    <a:pt x="529" y="219"/>
                  </a:lnTo>
                  <a:lnTo>
                    <a:pt x="533" y="225"/>
                  </a:lnTo>
                  <a:lnTo>
                    <a:pt x="537" y="232"/>
                  </a:lnTo>
                  <a:lnTo>
                    <a:pt x="538" y="242"/>
                  </a:lnTo>
                  <a:lnTo>
                    <a:pt x="528" y="248"/>
                  </a:lnTo>
                  <a:lnTo>
                    <a:pt x="526" y="253"/>
                  </a:lnTo>
                  <a:lnTo>
                    <a:pt x="526" y="255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1" y="266"/>
                  </a:lnTo>
                  <a:lnTo>
                    <a:pt x="522" y="270"/>
                  </a:lnTo>
                  <a:lnTo>
                    <a:pt x="519" y="273"/>
                  </a:lnTo>
                  <a:lnTo>
                    <a:pt x="519" y="276"/>
                  </a:lnTo>
                  <a:lnTo>
                    <a:pt x="517" y="281"/>
                  </a:lnTo>
                  <a:lnTo>
                    <a:pt x="516" y="286"/>
                  </a:lnTo>
                  <a:lnTo>
                    <a:pt x="511" y="291"/>
                  </a:lnTo>
                  <a:lnTo>
                    <a:pt x="510" y="291"/>
                  </a:lnTo>
                  <a:lnTo>
                    <a:pt x="509" y="292"/>
                  </a:lnTo>
                  <a:lnTo>
                    <a:pt x="511" y="300"/>
                  </a:lnTo>
                  <a:lnTo>
                    <a:pt x="521" y="304"/>
                  </a:lnTo>
                  <a:lnTo>
                    <a:pt x="528" y="310"/>
                  </a:lnTo>
                  <a:lnTo>
                    <a:pt x="528" y="314"/>
                  </a:lnTo>
                  <a:lnTo>
                    <a:pt x="531" y="318"/>
                  </a:lnTo>
                  <a:lnTo>
                    <a:pt x="535" y="324"/>
                  </a:lnTo>
                  <a:lnTo>
                    <a:pt x="538" y="323"/>
                  </a:lnTo>
                  <a:lnTo>
                    <a:pt x="545" y="326"/>
                  </a:lnTo>
                  <a:lnTo>
                    <a:pt x="550" y="332"/>
                  </a:lnTo>
                  <a:lnTo>
                    <a:pt x="549" y="335"/>
                  </a:lnTo>
                  <a:lnTo>
                    <a:pt x="547" y="338"/>
                  </a:lnTo>
                  <a:lnTo>
                    <a:pt x="543" y="337"/>
                  </a:lnTo>
                  <a:lnTo>
                    <a:pt x="540" y="340"/>
                  </a:lnTo>
                  <a:lnTo>
                    <a:pt x="539" y="350"/>
                  </a:lnTo>
                  <a:lnTo>
                    <a:pt x="525" y="367"/>
                  </a:lnTo>
                  <a:lnTo>
                    <a:pt x="526" y="373"/>
                  </a:lnTo>
                  <a:lnTo>
                    <a:pt x="525" y="373"/>
                  </a:lnTo>
                  <a:lnTo>
                    <a:pt x="523" y="375"/>
                  </a:lnTo>
                  <a:lnTo>
                    <a:pt x="523" y="379"/>
                  </a:lnTo>
                  <a:lnTo>
                    <a:pt x="525" y="381"/>
                  </a:lnTo>
                  <a:lnTo>
                    <a:pt x="525" y="385"/>
                  </a:lnTo>
                  <a:lnTo>
                    <a:pt x="526" y="386"/>
                  </a:lnTo>
                  <a:lnTo>
                    <a:pt x="527" y="389"/>
                  </a:lnTo>
                  <a:lnTo>
                    <a:pt x="529" y="393"/>
                  </a:lnTo>
                  <a:lnTo>
                    <a:pt x="531" y="398"/>
                  </a:lnTo>
                  <a:lnTo>
                    <a:pt x="535" y="401"/>
                  </a:lnTo>
                  <a:lnTo>
                    <a:pt x="537" y="399"/>
                  </a:lnTo>
                  <a:lnTo>
                    <a:pt x="537" y="396"/>
                  </a:lnTo>
                  <a:lnTo>
                    <a:pt x="540" y="393"/>
                  </a:lnTo>
                  <a:lnTo>
                    <a:pt x="544" y="393"/>
                  </a:lnTo>
                  <a:lnTo>
                    <a:pt x="545" y="394"/>
                  </a:lnTo>
                  <a:lnTo>
                    <a:pt x="549" y="393"/>
                  </a:lnTo>
                  <a:lnTo>
                    <a:pt x="551" y="395"/>
                  </a:lnTo>
                  <a:lnTo>
                    <a:pt x="553" y="395"/>
                  </a:lnTo>
                  <a:lnTo>
                    <a:pt x="555" y="396"/>
                  </a:lnTo>
                  <a:lnTo>
                    <a:pt x="562" y="391"/>
                  </a:lnTo>
                  <a:lnTo>
                    <a:pt x="563" y="391"/>
                  </a:lnTo>
                  <a:lnTo>
                    <a:pt x="573" y="403"/>
                  </a:lnTo>
                  <a:lnTo>
                    <a:pt x="573" y="406"/>
                  </a:lnTo>
                  <a:lnTo>
                    <a:pt x="575" y="410"/>
                  </a:lnTo>
                  <a:lnTo>
                    <a:pt x="576" y="416"/>
                  </a:lnTo>
                  <a:lnTo>
                    <a:pt x="575" y="417"/>
                  </a:lnTo>
                  <a:lnTo>
                    <a:pt x="575" y="419"/>
                  </a:lnTo>
                  <a:lnTo>
                    <a:pt x="578" y="422"/>
                  </a:lnTo>
                  <a:lnTo>
                    <a:pt x="581" y="421"/>
                  </a:lnTo>
                  <a:lnTo>
                    <a:pt x="585" y="421"/>
                  </a:lnTo>
                  <a:lnTo>
                    <a:pt x="593" y="425"/>
                  </a:lnTo>
                  <a:lnTo>
                    <a:pt x="596" y="425"/>
                  </a:lnTo>
                  <a:lnTo>
                    <a:pt x="599" y="420"/>
                  </a:lnTo>
                  <a:lnTo>
                    <a:pt x="604" y="420"/>
                  </a:lnTo>
                  <a:lnTo>
                    <a:pt x="609" y="426"/>
                  </a:lnTo>
                  <a:lnTo>
                    <a:pt x="611" y="426"/>
                  </a:lnTo>
                  <a:lnTo>
                    <a:pt x="615" y="423"/>
                  </a:lnTo>
                  <a:lnTo>
                    <a:pt x="623" y="424"/>
                  </a:lnTo>
                  <a:lnTo>
                    <a:pt x="628" y="417"/>
                  </a:lnTo>
                  <a:lnTo>
                    <a:pt x="636" y="417"/>
                  </a:lnTo>
                  <a:lnTo>
                    <a:pt x="638" y="418"/>
                  </a:lnTo>
                  <a:lnTo>
                    <a:pt x="638" y="422"/>
                  </a:lnTo>
                  <a:lnTo>
                    <a:pt x="640" y="424"/>
                  </a:lnTo>
                  <a:lnTo>
                    <a:pt x="640" y="427"/>
                  </a:lnTo>
                  <a:lnTo>
                    <a:pt x="641" y="430"/>
                  </a:lnTo>
                  <a:lnTo>
                    <a:pt x="646" y="433"/>
                  </a:lnTo>
                  <a:lnTo>
                    <a:pt x="646" y="435"/>
                  </a:lnTo>
                  <a:lnTo>
                    <a:pt x="648" y="439"/>
                  </a:lnTo>
                  <a:lnTo>
                    <a:pt x="649" y="445"/>
                  </a:lnTo>
                  <a:lnTo>
                    <a:pt x="647" y="446"/>
                  </a:lnTo>
                  <a:lnTo>
                    <a:pt x="645" y="448"/>
                  </a:lnTo>
                  <a:lnTo>
                    <a:pt x="646" y="464"/>
                  </a:lnTo>
                  <a:lnTo>
                    <a:pt x="641" y="469"/>
                  </a:lnTo>
                  <a:lnTo>
                    <a:pt x="640" y="474"/>
                  </a:lnTo>
                  <a:lnTo>
                    <a:pt x="637" y="477"/>
                  </a:lnTo>
                  <a:lnTo>
                    <a:pt x="634" y="477"/>
                  </a:lnTo>
                  <a:lnTo>
                    <a:pt x="629" y="472"/>
                  </a:lnTo>
                  <a:lnTo>
                    <a:pt x="621" y="471"/>
                  </a:lnTo>
                  <a:lnTo>
                    <a:pt x="619" y="475"/>
                  </a:lnTo>
                  <a:lnTo>
                    <a:pt x="617" y="478"/>
                  </a:lnTo>
                  <a:lnTo>
                    <a:pt x="617" y="479"/>
                  </a:lnTo>
                  <a:lnTo>
                    <a:pt x="615" y="481"/>
                  </a:lnTo>
                  <a:lnTo>
                    <a:pt x="612" y="481"/>
                  </a:lnTo>
                  <a:lnTo>
                    <a:pt x="610" y="484"/>
                  </a:lnTo>
                  <a:lnTo>
                    <a:pt x="608" y="486"/>
                  </a:lnTo>
                  <a:lnTo>
                    <a:pt x="608" y="488"/>
                  </a:lnTo>
                  <a:lnTo>
                    <a:pt x="604" y="492"/>
                  </a:lnTo>
                  <a:lnTo>
                    <a:pt x="600" y="498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37"/>
            <p:cNvSpPr/>
            <p:nvPr/>
          </p:nvSpPr>
          <p:spPr>
            <a:xfrm>
              <a:off x="4455249" y="4991211"/>
              <a:ext cx="1038225" cy="779463"/>
            </a:xfrm>
            <a:custGeom>
              <a:rect b="b" l="l" r="r" t="t"/>
              <a:pathLst>
                <a:path extrusionOk="0" h="409" w="567">
                  <a:moveTo>
                    <a:pt x="407" y="401"/>
                  </a:moveTo>
                  <a:lnTo>
                    <a:pt x="407" y="401"/>
                  </a:lnTo>
                  <a:lnTo>
                    <a:pt x="406" y="401"/>
                  </a:lnTo>
                  <a:lnTo>
                    <a:pt x="406" y="400"/>
                  </a:lnTo>
                  <a:lnTo>
                    <a:pt x="405" y="399"/>
                  </a:lnTo>
                  <a:lnTo>
                    <a:pt x="404" y="399"/>
                  </a:lnTo>
                  <a:lnTo>
                    <a:pt x="403" y="399"/>
                  </a:lnTo>
                  <a:lnTo>
                    <a:pt x="402" y="399"/>
                  </a:lnTo>
                  <a:lnTo>
                    <a:pt x="401" y="399"/>
                  </a:lnTo>
                  <a:lnTo>
                    <a:pt x="401" y="400"/>
                  </a:lnTo>
                  <a:lnTo>
                    <a:pt x="400" y="400"/>
                  </a:lnTo>
                  <a:lnTo>
                    <a:pt x="399" y="400"/>
                  </a:lnTo>
                  <a:lnTo>
                    <a:pt x="398" y="401"/>
                  </a:lnTo>
                  <a:lnTo>
                    <a:pt x="397" y="401"/>
                  </a:lnTo>
                  <a:lnTo>
                    <a:pt x="396" y="401"/>
                  </a:lnTo>
                  <a:lnTo>
                    <a:pt x="395" y="401"/>
                  </a:lnTo>
                  <a:lnTo>
                    <a:pt x="394" y="401"/>
                  </a:lnTo>
                  <a:lnTo>
                    <a:pt x="393" y="400"/>
                  </a:lnTo>
                  <a:lnTo>
                    <a:pt x="392" y="400"/>
                  </a:lnTo>
                  <a:lnTo>
                    <a:pt x="392" y="399"/>
                  </a:lnTo>
                  <a:lnTo>
                    <a:pt x="391" y="399"/>
                  </a:lnTo>
                  <a:lnTo>
                    <a:pt x="391" y="398"/>
                  </a:lnTo>
                  <a:lnTo>
                    <a:pt x="391" y="397"/>
                  </a:lnTo>
                  <a:lnTo>
                    <a:pt x="390" y="397"/>
                  </a:lnTo>
                  <a:lnTo>
                    <a:pt x="390" y="396"/>
                  </a:lnTo>
                  <a:lnTo>
                    <a:pt x="390" y="395"/>
                  </a:lnTo>
                  <a:lnTo>
                    <a:pt x="390" y="394"/>
                  </a:lnTo>
                  <a:lnTo>
                    <a:pt x="390" y="393"/>
                  </a:lnTo>
                  <a:lnTo>
                    <a:pt x="390" y="392"/>
                  </a:lnTo>
                  <a:lnTo>
                    <a:pt x="389" y="392"/>
                  </a:lnTo>
                  <a:lnTo>
                    <a:pt x="388" y="391"/>
                  </a:lnTo>
                  <a:lnTo>
                    <a:pt x="387" y="391"/>
                  </a:lnTo>
                  <a:lnTo>
                    <a:pt x="386" y="390"/>
                  </a:lnTo>
                  <a:lnTo>
                    <a:pt x="385" y="390"/>
                  </a:lnTo>
                  <a:lnTo>
                    <a:pt x="385" y="391"/>
                  </a:lnTo>
                  <a:lnTo>
                    <a:pt x="384" y="391"/>
                  </a:lnTo>
                  <a:lnTo>
                    <a:pt x="384" y="392"/>
                  </a:lnTo>
                  <a:lnTo>
                    <a:pt x="383" y="392"/>
                  </a:lnTo>
                  <a:lnTo>
                    <a:pt x="383" y="393"/>
                  </a:lnTo>
                  <a:lnTo>
                    <a:pt x="383" y="394"/>
                  </a:lnTo>
                  <a:lnTo>
                    <a:pt x="383" y="395"/>
                  </a:lnTo>
                  <a:lnTo>
                    <a:pt x="383" y="396"/>
                  </a:lnTo>
                  <a:lnTo>
                    <a:pt x="383" y="397"/>
                  </a:lnTo>
                  <a:lnTo>
                    <a:pt x="382" y="397"/>
                  </a:lnTo>
                  <a:lnTo>
                    <a:pt x="382" y="398"/>
                  </a:lnTo>
                  <a:lnTo>
                    <a:pt x="381" y="399"/>
                  </a:lnTo>
                  <a:lnTo>
                    <a:pt x="380" y="400"/>
                  </a:lnTo>
                  <a:lnTo>
                    <a:pt x="379" y="400"/>
                  </a:lnTo>
                  <a:lnTo>
                    <a:pt x="378" y="401"/>
                  </a:lnTo>
                  <a:lnTo>
                    <a:pt x="377" y="401"/>
                  </a:lnTo>
                  <a:lnTo>
                    <a:pt x="376" y="401"/>
                  </a:lnTo>
                  <a:lnTo>
                    <a:pt x="375" y="402"/>
                  </a:lnTo>
                  <a:lnTo>
                    <a:pt x="374" y="402"/>
                  </a:lnTo>
                  <a:lnTo>
                    <a:pt x="373" y="402"/>
                  </a:lnTo>
                  <a:lnTo>
                    <a:pt x="372" y="402"/>
                  </a:lnTo>
                  <a:lnTo>
                    <a:pt x="370" y="403"/>
                  </a:lnTo>
                  <a:lnTo>
                    <a:pt x="368" y="403"/>
                  </a:lnTo>
                  <a:lnTo>
                    <a:pt x="367" y="403"/>
                  </a:lnTo>
                  <a:lnTo>
                    <a:pt x="363" y="403"/>
                  </a:lnTo>
                  <a:lnTo>
                    <a:pt x="362" y="404"/>
                  </a:lnTo>
                  <a:lnTo>
                    <a:pt x="360" y="404"/>
                  </a:lnTo>
                  <a:lnTo>
                    <a:pt x="359" y="404"/>
                  </a:lnTo>
                  <a:lnTo>
                    <a:pt x="357" y="405"/>
                  </a:lnTo>
                  <a:lnTo>
                    <a:pt x="354" y="405"/>
                  </a:lnTo>
                  <a:lnTo>
                    <a:pt x="353" y="406"/>
                  </a:lnTo>
                  <a:lnTo>
                    <a:pt x="352" y="406"/>
                  </a:lnTo>
                  <a:lnTo>
                    <a:pt x="351" y="406"/>
                  </a:lnTo>
                  <a:lnTo>
                    <a:pt x="350" y="406"/>
                  </a:lnTo>
                  <a:lnTo>
                    <a:pt x="349" y="406"/>
                  </a:lnTo>
                  <a:lnTo>
                    <a:pt x="348" y="406"/>
                  </a:lnTo>
                  <a:lnTo>
                    <a:pt x="347" y="406"/>
                  </a:lnTo>
                  <a:lnTo>
                    <a:pt x="346" y="406"/>
                  </a:lnTo>
                  <a:lnTo>
                    <a:pt x="345" y="406"/>
                  </a:lnTo>
                  <a:lnTo>
                    <a:pt x="344" y="406"/>
                  </a:lnTo>
                  <a:lnTo>
                    <a:pt x="343" y="405"/>
                  </a:lnTo>
                  <a:lnTo>
                    <a:pt x="342" y="405"/>
                  </a:lnTo>
                  <a:lnTo>
                    <a:pt x="341" y="404"/>
                  </a:lnTo>
                  <a:lnTo>
                    <a:pt x="341" y="403"/>
                  </a:lnTo>
                  <a:lnTo>
                    <a:pt x="341" y="402"/>
                  </a:lnTo>
                  <a:lnTo>
                    <a:pt x="342" y="401"/>
                  </a:lnTo>
                  <a:lnTo>
                    <a:pt x="343" y="401"/>
                  </a:lnTo>
                  <a:lnTo>
                    <a:pt x="343" y="400"/>
                  </a:lnTo>
                  <a:lnTo>
                    <a:pt x="344" y="400"/>
                  </a:lnTo>
                  <a:lnTo>
                    <a:pt x="345" y="400"/>
                  </a:lnTo>
                  <a:lnTo>
                    <a:pt x="346" y="399"/>
                  </a:lnTo>
                  <a:lnTo>
                    <a:pt x="347" y="399"/>
                  </a:lnTo>
                  <a:lnTo>
                    <a:pt x="348" y="399"/>
                  </a:lnTo>
                  <a:lnTo>
                    <a:pt x="348" y="398"/>
                  </a:lnTo>
                  <a:lnTo>
                    <a:pt x="349" y="398"/>
                  </a:lnTo>
                  <a:lnTo>
                    <a:pt x="349" y="397"/>
                  </a:lnTo>
                  <a:lnTo>
                    <a:pt x="350" y="397"/>
                  </a:lnTo>
                  <a:lnTo>
                    <a:pt x="350" y="396"/>
                  </a:lnTo>
                  <a:lnTo>
                    <a:pt x="350" y="395"/>
                  </a:lnTo>
                  <a:lnTo>
                    <a:pt x="350" y="394"/>
                  </a:lnTo>
                  <a:lnTo>
                    <a:pt x="349" y="393"/>
                  </a:lnTo>
                  <a:lnTo>
                    <a:pt x="348" y="392"/>
                  </a:lnTo>
                  <a:lnTo>
                    <a:pt x="347" y="392"/>
                  </a:lnTo>
                  <a:lnTo>
                    <a:pt x="346" y="392"/>
                  </a:lnTo>
                  <a:lnTo>
                    <a:pt x="345" y="392"/>
                  </a:lnTo>
                  <a:lnTo>
                    <a:pt x="344" y="392"/>
                  </a:lnTo>
                  <a:lnTo>
                    <a:pt x="343" y="392"/>
                  </a:lnTo>
                  <a:lnTo>
                    <a:pt x="341" y="392"/>
                  </a:lnTo>
                  <a:lnTo>
                    <a:pt x="340" y="392"/>
                  </a:lnTo>
                  <a:lnTo>
                    <a:pt x="339" y="392"/>
                  </a:lnTo>
                  <a:lnTo>
                    <a:pt x="338" y="392"/>
                  </a:lnTo>
                  <a:lnTo>
                    <a:pt x="337" y="392"/>
                  </a:lnTo>
                  <a:lnTo>
                    <a:pt x="336" y="392"/>
                  </a:lnTo>
                  <a:lnTo>
                    <a:pt x="335" y="392"/>
                  </a:lnTo>
                  <a:lnTo>
                    <a:pt x="334" y="391"/>
                  </a:lnTo>
                  <a:lnTo>
                    <a:pt x="333" y="391"/>
                  </a:lnTo>
                  <a:lnTo>
                    <a:pt x="332" y="391"/>
                  </a:lnTo>
                  <a:lnTo>
                    <a:pt x="332" y="390"/>
                  </a:lnTo>
                  <a:lnTo>
                    <a:pt x="331" y="390"/>
                  </a:lnTo>
                  <a:lnTo>
                    <a:pt x="330" y="389"/>
                  </a:lnTo>
                  <a:lnTo>
                    <a:pt x="329" y="389"/>
                  </a:lnTo>
                  <a:lnTo>
                    <a:pt x="329" y="388"/>
                  </a:lnTo>
                  <a:lnTo>
                    <a:pt x="328" y="388"/>
                  </a:lnTo>
                  <a:lnTo>
                    <a:pt x="328" y="387"/>
                  </a:lnTo>
                  <a:lnTo>
                    <a:pt x="327" y="387"/>
                  </a:lnTo>
                  <a:lnTo>
                    <a:pt x="327" y="386"/>
                  </a:lnTo>
                  <a:lnTo>
                    <a:pt x="328" y="386"/>
                  </a:lnTo>
                  <a:lnTo>
                    <a:pt x="328" y="385"/>
                  </a:lnTo>
                  <a:lnTo>
                    <a:pt x="329" y="385"/>
                  </a:lnTo>
                  <a:lnTo>
                    <a:pt x="330" y="384"/>
                  </a:lnTo>
                  <a:lnTo>
                    <a:pt x="331" y="383"/>
                  </a:lnTo>
                  <a:lnTo>
                    <a:pt x="331" y="382"/>
                  </a:lnTo>
                  <a:lnTo>
                    <a:pt x="331" y="381"/>
                  </a:lnTo>
                  <a:lnTo>
                    <a:pt x="330" y="381"/>
                  </a:lnTo>
                  <a:lnTo>
                    <a:pt x="330" y="380"/>
                  </a:lnTo>
                  <a:lnTo>
                    <a:pt x="329" y="380"/>
                  </a:lnTo>
                  <a:lnTo>
                    <a:pt x="329" y="379"/>
                  </a:lnTo>
                  <a:lnTo>
                    <a:pt x="328" y="379"/>
                  </a:lnTo>
                  <a:lnTo>
                    <a:pt x="327" y="379"/>
                  </a:lnTo>
                  <a:lnTo>
                    <a:pt x="326" y="378"/>
                  </a:lnTo>
                  <a:lnTo>
                    <a:pt x="325" y="378"/>
                  </a:lnTo>
                  <a:lnTo>
                    <a:pt x="324" y="379"/>
                  </a:lnTo>
                  <a:lnTo>
                    <a:pt x="323" y="379"/>
                  </a:lnTo>
                  <a:lnTo>
                    <a:pt x="322" y="380"/>
                  </a:lnTo>
                  <a:lnTo>
                    <a:pt x="322" y="381"/>
                  </a:lnTo>
                  <a:lnTo>
                    <a:pt x="322" y="382"/>
                  </a:lnTo>
                  <a:lnTo>
                    <a:pt x="322" y="383"/>
                  </a:lnTo>
                  <a:lnTo>
                    <a:pt x="322" y="384"/>
                  </a:lnTo>
                  <a:lnTo>
                    <a:pt x="322" y="385"/>
                  </a:lnTo>
                  <a:lnTo>
                    <a:pt x="323" y="385"/>
                  </a:lnTo>
                  <a:lnTo>
                    <a:pt x="323" y="386"/>
                  </a:lnTo>
                  <a:lnTo>
                    <a:pt x="324" y="387"/>
                  </a:lnTo>
                  <a:lnTo>
                    <a:pt x="324" y="388"/>
                  </a:lnTo>
                  <a:lnTo>
                    <a:pt x="325" y="388"/>
                  </a:lnTo>
                  <a:lnTo>
                    <a:pt x="325" y="389"/>
                  </a:lnTo>
                  <a:lnTo>
                    <a:pt x="325" y="390"/>
                  </a:lnTo>
                  <a:lnTo>
                    <a:pt x="325" y="391"/>
                  </a:lnTo>
                  <a:lnTo>
                    <a:pt x="325" y="392"/>
                  </a:lnTo>
                  <a:lnTo>
                    <a:pt x="325" y="393"/>
                  </a:lnTo>
                  <a:lnTo>
                    <a:pt x="324" y="393"/>
                  </a:lnTo>
                  <a:lnTo>
                    <a:pt x="324" y="394"/>
                  </a:lnTo>
                  <a:lnTo>
                    <a:pt x="323" y="394"/>
                  </a:lnTo>
                  <a:lnTo>
                    <a:pt x="323" y="395"/>
                  </a:lnTo>
                  <a:lnTo>
                    <a:pt x="322" y="395"/>
                  </a:lnTo>
                  <a:lnTo>
                    <a:pt x="321" y="395"/>
                  </a:lnTo>
                  <a:lnTo>
                    <a:pt x="320" y="395"/>
                  </a:lnTo>
                  <a:lnTo>
                    <a:pt x="319" y="395"/>
                  </a:lnTo>
                  <a:lnTo>
                    <a:pt x="319" y="394"/>
                  </a:lnTo>
                  <a:lnTo>
                    <a:pt x="318" y="394"/>
                  </a:lnTo>
                  <a:lnTo>
                    <a:pt x="317" y="394"/>
                  </a:lnTo>
                  <a:lnTo>
                    <a:pt x="316" y="393"/>
                  </a:lnTo>
                  <a:lnTo>
                    <a:pt x="315" y="393"/>
                  </a:lnTo>
                  <a:lnTo>
                    <a:pt x="315" y="392"/>
                  </a:lnTo>
                  <a:lnTo>
                    <a:pt x="315" y="391"/>
                  </a:lnTo>
                  <a:lnTo>
                    <a:pt x="316" y="390"/>
                  </a:lnTo>
                  <a:lnTo>
                    <a:pt x="317" y="390"/>
                  </a:lnTo>
                  <a:lnTo>
                    <a:pt x="317" y="389"/>
                  </a:lnTo>
                  <a:lnTo>
                    <a:pt x="317" y="388"/>
                  </a:lnTo>
                  <a:lnTo>
                    <a:pt x="318" y="387"/>
                  </a:lnTo>
                  <a:lnTo>
                    <a:pt x="317" y="386"/>
                  </a:lnTo>
                  <a:lnTo>
                    <a:pt x="317" y="385"/>
                  </a:lnTo>
                  <a:lnTo>
                    <a:pt x="316" y="385"/>
                  </a:lnTo>
                  <a:lnTo>
                    <a:pt x="315" y="384"/>
                  </a:lnTo>
                  <a:lnTo>
                    <a:pt x="314" y="384"/>
                  </a:lnTo>
                  <a:lnTo>
                    <a:pt x="313" y="384"/>
                  </a:lnTo>
                  <a:lnTo>
                    <a:pt x="312" y="384"/>
                  </a:lnTo>
                  <a:lnTo>
                    <a:pt x="311" y="384"/>
                  </a:lnTo>
                  <a:lnTo>
                    <a:pt x="311" y="383"/>
                  </a:lnTo>
                  <a:lnTo>
                    <a:pt x="311" y="382"/>
                  </a:lnTo>
                  <a:lnTo>
                    <a:pt x="311" y="381"/>
                  </a:lnTo>
                  <a:lnTo>
                    <a:pt x="311" y="380"/>
                  </a:lnTo>
                  <a:lnTo>
                    <a:pt x="311" y="379"/>
                  </a:lnTo>
                  <a:lnTo>
                    <a:pt x="310" y="379"/>
                  </a:lnTo>
                  <a:lnTo>
                    <a:pt x="309" y="380"/>
                  </a:lnTo>
                  <a:lnTo>
                    <a:pt x="308" y="380"/>
                  </a:lnTo>
                  <a:lnTo>
                    <a:pt x="308" y="381"/>
                  </a:lnTo>
                  <a:lnTo>
                    <a:pt x="307" y="381"/>
                  </a:lnTo>
                  <a:lnTo>
                    <a:pt x="306" y="381"/>
                  </a:lnTo>
                  <a:lnTo>
                    <a:pt x="305" y="381"/>
                  </a:lnTo>
                  <a:lnTo>
                    <a:pt x="304" y="381"/>
                  </a:lnTo>
                  <a:lnTo>
                    <a:pt x="304" y="380"/>
                  </a:lnTo>
                  <a:lnTo>
                    <a:pt x="303" y="380"/>
                  </a:lnTo>
                  <a:lnTo>
                    <a:pt x="303" y="379"/>
                  </a:lnTo>
                  <a:lnTo>
                    <a:pt x="303" y="378"/>
                  </a:lnTo>
                  <a:lnTo>
                    <a:pt x="302" y="378"/>
                  </a:lnTo>
                  <a:lnTo>
                    <a:pt x="302" y="377"/>
                  </a:lnTo>
                  <a:lnTo>
                    <a:pt x="303" y="376"/>
                  </a:lnTo>
                  <a:lnTo>
                    <a:pt x="303" y="375"/>
                  </a:lnTo>
                  <a:lnTo>
                    <a:pt x="303" y="374"/>
                  </a:lnTo>
                  <a:lnTo>
                    <a:pt x="303" y="373"/>
                  </a:lnTo>
                  <a:lnTo>
                    <a:pt x="303" y="372"/>
                  </a:lnTo>
                  <a:lnTo>
                    <a:pt x="302" y="372"/>
                  </a:lnTo>
                  <a:lnTo>
                    <a:pt x="302" y="371"/>
                  </a:lnTo>
                  <a:lnTo>
                    <a:pt x="301" y="370"/>
                  </a:lnTo>
                  <a:lnTo>
                    <a:pt x="300" y="369"/>
                  </a:lnTo>
                  <a:lnTo>
                    <a:pt x="299" y="369"/>
                  </a:lnTo>
                  <a:lnTo>
                    <a:pt x="298" y="369"/>
                  </a:lnTo>
                  <a:lnTo>
                    <a:pt x="297" y="370"/>
                  </a:lnTo>
                  <a:lnTo>
                    <a:pt x="296" y="371"/>
                  </a:lnTo>
                  <a:lnTo>
                    <a:pt x="296" y="372"/>
                  </a:lnTo>
                  <a:lnTo>
                    <a:pt x="295" y="373"/>
                  </a:lnTo>
                  <a:lnTo>
                    <a:pt x="295" y="374"/>
                  </a:lnTo>
                  <a:lnTo>
                    <a:pt x="295" y="375"/>
                  </a:lnTo>
                  <a:lnTo>
                    <a:pt x="296" y="375"/>
                  </a:lnTo>
                  <a:lnTo>
                    <a:pt x="296" y="376"/>
                  </a:lnTo>
                  <a:lnTo>
                    <a:pt x="296" y="377"/>
                  </a:lnTo>
                  <a:lnTo>
                    <a:pt x="297" y="377"/>
                  </a:lnTo>
                  <a:lnTo>
                    <a:pt x="298" y="378"/>
                  </a:lnTo>
                  <a:lnTo>
                    <a:pt x="298" y="379"/>
                  </a:lnTo>
                  <a:lnTo>
                    <a:pt x="299" y="379"/>
                  </a:lnTo>
                  <a:lnTo>
                    <a:pt x="299" y="380"/>
                  </a:lnTo>
                  <a:lnTo>
                    <a:pt x="300" y="380"/>
                  </a:lnTo>
                  <a:lnTo>
                    <a:pt x="300" y="381"/>
                  </a:lnTo>
                  <a:lnTo>
                    <a:pt x="300" y="382"/>
                  </a:lnTo>
                  <a:lnTo>
                    <a:pt x="299" y="384"/>
                  </a:lnTo>
                  <a:lnTo>
                    <a:pt x="299" y="385"/>
                  </a:lnTo>
                  <a:lnTo>
                    <a:pt x="298" y="385"/>
                  </a:lnTo>
                  <a:lnTo>
                    <a:pt x="299" y="386"/>
                  </a:lnTo>
                  <a:lnTo>
                    <a:pt x="299" y="387"/>
                  </a:lnTo>
                  <a:lnTo>
                    <a:pt x="300" y="387"/>
                  </a:lnTo>
                  <a:lnTo>
                    <a:pt x="300" y="388"/>
                  </a:lnTo>
                  <a:lnTo>
                    <a:pt x="301" y="389"/>
                  </a:lnTo>
                  <a:lnTo>
                    <a:pt x="302" y="389"/>
                  </a:lnTo>
                  <a:lnTo>
                    <a:pt x="302" y="390"/>
                  </a:lnTo>
                  <a:lnTo>
                    <a:pt x="303" y="390"/>
                  </a:lnTo>
                  <a:lnTo>
                    <a:pt x="303" y="391"/>
                  </a:lnTo>
                  <a:lnTo>
                    <a:pt x="303" y="392"/>
                  </a:lnTo>
                  <a:lnTo>
                    <a:pt x="302" y="393"/>
                  </a:lnTo>
                  <a:lnTo>
                    <a:pt x="301" y="394"/>
                  </a:lnTo>
                  <a:lnTo>
                    <a:pt x="300" y="394"/>
                  </a:lnTo>
                  <a:lnTo>
                    <a:pt x="300" y="395"/>
                  </a:lnTo>
                  <a:lnTo>
                    <a:pt x="298" y="396"/>
                  </a:lnTo>
                  <a:lnTo>
                    <a:pt x="297" y="397"/>
                  </a:lnTo>
                  <a:lnTo>
                    <a:pt x="297" y="398"/>
                  </a:lnTo>
                  <a:lnTo>
                    <a:pt x="296" y="398"/>
                  </a:lnTo>
                  <a:lnTo>
                    <a:pt x="295" y="398"/>
                  </a:lnTo>
                  <a:lnTo>
                    <a:pt x="294" y="399"/>
                  </a:lnTo>
                  <a:lnTo>
                    <a:pt x="293" y="399"/>
                  </a:lnTo>
                  <a:lnTo>
                    <a:pt x="292" y="398"/>
                  </a:lnTo>
                  <a:lnTo>
                    <a:pt x="291" y="398"/>
                  </a:lnTo>
                  <a:lnTo>
                    <a:pt x="291" y="397"/>
                  </a:lnTo>
                  <a:lnTo>
                    <a:pt x="290" y="397"/>
                  </a:lnTo>
                  <a:lnTo>
                    <a:pt x="290" y="396"/>
                  </a:lnTo>
                  <a:lnTo>
                    <a:pt x="290" y="395"/>
                  </a:lnTo>
                  <a:lnTo>
                    <a:pt x="290" y="394"/>
                  </a:lnTo>
                  <a:lnTo>
                    <a:pt x="291" y="394"/>
                  </a:lnTo>
                  <a:lnTo>
                    <a:pt x="291" y="393"/>
                  </a:lnTo>
                  <a:lnTo>
                    <a:pt x="292" y="393"/>
                  </a:lnTo>
                  <a:lnTo>
                    <a:pt x="293" y="392"/>
                  </a:lnTo>
                  <a:lnTo>
                    <a:pt x="293" y="391"/>
                  </a:lnTo>
                  <a:lnTo>
                    <a:pt x="293" y="390"/>
                  </a:lnTo>
                  <a:lnTo>
                    <a:pt x="293" y="389"/>
                  </a:lnTo>
                  <a:lnTo>
                    <a:pt x="292" y="389"/>
                  </a:lnTo>
                  <a:lnTo>
                    <a:pt x="291" y="388"/>
                  </a:lnTo>
                  <a:lnTo>
                    <a:pt x="290" y="388"/>
                  </a:lnTo>
                  <a:lnTo>
                    <a:pt x="289" y="388"/>
                  </a:lnTo>
                  <a:lnTo>
                    <a:pt x="288" y="387"/>
                  </a:lnTo>
                  <a:lnTo>
                    <a:pt x="287" y="386"/>
                  </a:lnTo>
                  <a:lnTo>
                    <a:pt x="286" y="386"/>
                  </a:lnTo>
                  <a:lnTo>
                    <a:pt x="286" y="385"/>
                  </a:lnTo>
                  <a:lnTo>
                    <a:pt x="285" y="385"/>
                  </a:lnTo>
                  <a:lnTo>
                    <a:pt x="284" y="385"/>
                  </a:lnTo>
                  <a:lnTo>
                    <a:pt x="284" y="386"/>
                  </a:lnTo>
                  <a:lnTo>
                    <a:pt x="283" y="387"/>
                  </a:lnTo>
                  <a:lnTo>
                    <a:pt x="283" y="388"/>
                  </a:lnTo>
                  <a:lnTo>
                    <a:pt x="283" y="389"/>
                  </a:lnTo>
                  <a:lnTo>
                    <a:pt x="283" y="390"/>
                  </a:lnTo>
                  <a:lnTo>
                    <a:pt x="283" y="391"/>
                  </a:lnTo>
                  <a:lnTo>
                    <a:pt x="283" y="392"/>
                  </a:lnTo>
                  <a:lnTo>
                    <a:pt x="283" y="393"/>
                  </a:lnTo>
                  <a:lnTo>
                    <a:pt x="283" y="394"/>
                  </a:lnTo>
                  <a:lnTo>
                    <a:pt x="283" y="395"/>
                  </a:lnTo>
                  <a:lnTo>
                    <a:pt x="283" y="396"/>
                  </a:lnTo>
                  <a:lnTo>
                    <a:pt x="283" y="397"/>
                  </a:lnTo>
                  <a:lnTo>
                    <a:pt x="283" y="398"/>
                  </a:lnTo>
                  <a:lnTo>
                    <a:pt x="282" y="399"/>
                  </a:lnTo>
                  <a:lnTo>
                    <a:pt x="282" y="400"/>
                  </a:lnTo>
                  <a:lnTo>
                    <a:pt x="281" y="400"/>
                  </a:lnTo>
                  <a:lnTo>
                    <a:pt x="280" y="400"/>
                  </a:lnTo>
                  <a:lnTo>
                    <a:pt x="279" y="399"/>
                  </a:lnTo>
                  <a:lnTo>
                    <a:pt x="279" y="398"/>
                  </a:lnTo>
                  <a:lnTo>
                    <a:pt x="278" y="397"/>
                  </a:lnTo>
                  <a:lnTo>
                    <a:pt x="278" y="396"/>
                  </a:lnTo>
                  <a:lnTo>
                    <a:pt x="277" y="396"/>
                  </a:lnTo>
                  <a:lnTo>
                    <a:pt x="276" y="396"/>
                  </a:lnTo>
                  <a:lnTo>
                    <a:pt x="276" y="395"/>
                  </a:lnTo>
                  <a:lnTo>
                    <a:pt x="275" y="395"/>
                  </a:lnTo>
                  <a:lnTo>
                    <a:pt x="274" y="395"/>
                  </a:lnTo>
                  <a:lnTo>
                    <a:pt x="274" y="396"/>
                  </a:lnTo>
                  <a:lnTo>
                    <a:pt x="273" y="396"/>
                  </a:lnTo>
                  <a:lnTo>
                    <a:pt x="273" y="397"/>
                  </a:lnTo>
                  <a:lnTo>
                    <a:pt x="273" y="398"/>
                  </a:lnTo>
                  <a:lnTo>
                    <a:pt x="273" y="399"/>
                  </a:lnTo>
                  <a:lnTo>
                    <a:pt x="274" y="400"/>
                  </a:lnTo>
                  <a:lnTo>
                    <a:pt x="274" y="401"/>
                  </a:lnTo>
                  <a:lnTo>
                    <a:pt x="274" y="402"/>
                  </a:lnTo>
                  <a:lnTo>
                    <a:pt x="274" y="403"/>
                  </a:lnTo>
                  <a:lnTo>
                    <a:pt x="273" y="403"/>
                  </a:lnTo>
                  <a:lnTo>
                    <a:pt x="273" y="404"/>
                  </a:lnTo>
                  <a:lnTo>
                    <a:pt x="272" y="405"/>
                  </a:lnTo>
                  <a:lnTo>
                    <a:pt x="270" y="406"/>
                  </a:lnTo>
                  <a:lnTo>
                    <a:pt x="268" y="406"/>
                  </a:lnTo>
                  <a:lnTo>
                    <a:pt x="266" y="406"/>
                  </a:lnTo>
                  <a:lnTo>
                    <a:pt x="266" y="407"/>
                  </a:lnTo>
                  <a:lnTo>
                    <a:pt x="265" y="407"/>
                  </a:lnTo>
                  <a:lnTo>
                    <a:pt x="264" y="406"/>
                  </a:lnTo>
                  <a:lnTo>
                    <a:pt x="261" y="403"/>
                  </a:lnTo>
                  <a:lnTo>
                    <a:pt x="260" y="403"/>
                  </a:lnTo>
                  <a:lnTo>
                    <a:pt x="260" y="402"/>
                  </a:lnTo>
                  <a:lnTo>
                    <a:pt x="259" y="402"/>
                  </a:lnTo>
                  <a:lnTo>
                    <a:pt x="253" y="401"/>
                  </a:lnTo>
                  <a:lnTo>
                    <a:pt x="252" y="401"/>
                  </a:lnTo>
                  <a:lnTo>
                    <a:pt x="252" y="402"/>
                  </a:lnTo>
                  <a:lnTo>
                    <a:pt x="251" y="403"/>
                  </a:lnTo>
                  <a:lnTo>
                    <a:pt x="251" y="404"/>
                  </a:lnTo>
                  <a:lnTo>
                    <a:pt x="251" y="405"/>
                  </a:lnTo>
                  <a:lnTo>
                    <a:pt x="250" y="405"/>
                  </a:lnTo>
                  <a:lnTo>
                    <a:pt x="249" y="406"/>
                  </a:lnTo>
                  <a:lnTo>
                    <a:pt x="249" y="407"/>
                  </a:lnTo>
                  <a:lnTo>
                    <a:pt x="248" y="407"/>
                  </a:lnTo>
                  <a:lnTo>
                    <a:pt x="247" y="408"/>
                  </a:lnTo>
                  <a:lnTo>
                    <a:pt x="246" y="408"/>
                  </a:lnTo>
                  <a:lnTo>
                    <a:pt x="244" y="408"/>
                  </a:lnTo>
                  <a:lnTo>
                    <a:pt x="243" y="409"/>
                  </a:lnTo>
                  <a:lnTo>
                    <a:pt x="242" y="409"/>
                  </a:lnTo>
                  <a:lnTo>
                    <a:pt x="241" y="409"/>
                  </a:lnTo>
                  <a:lnTo>
                    <a:pt x="239" y="409"/>
                  </a:lnTo>
                  <a:lnTo>
                    <a:pt x="238" y="409"/>
                  </a:lnTo>
                  <a:lnTo>
                    <a:pt x="237" y="408"/>
                  </a:lnTo>
                  <a:lnTo>
                    <a:pt x="236" y="408"/>
                  </a:lnTo>
                  <a:lnTo>
                    <a:pt x="234" y="408"/>
                  </a:lnTo>
                  <a:lnTo>
                    <a:pt x="233" y="407"/>
                  </a:lnTo>
                  <a:lnTo>
                    <a:pt x="232" y="407"/>
                  </a:lnTo>
                  <a:lnTo>
                    <a:pt x="231" y="406"/>
                  </a:lnTo>
                  <a:lnTo>
                    <a:pt x="230" y="406"/>
                  </a:lnTo>
                  <a:lnTo>
                    <a:pt x="228" y="406"/>
                  </a:lnTo>
                  <a:lnTo>
                    <a:pt x="227" y="405"/>
                  </a:lnTo>
                  <a:lnTo>
                    <a:pt x="226" y="405"/>
                  </a:lnTo>
                  <a:lnTo>
                    <a:pt x="224" y="405"/>
                  </a:lnTo>
                  <a:lnTo>
                    <a:pt x="223" y="405"/>
                  </a:lnTo>
                  <a:lnTo>
                    <a:pt x="222" y="405"/>
                  </a:lnTo>
                  <a:lnTo>
                    <a:pt x="221" y="405"/>
                  </a:lnTo>
                  <a:lnTo>
                    <a:pt x="220" y="404"/>
                  </a:lnTo>
                  <a:lnTo>
                    <a:pt x="219" y="404"/>
                  </a:lnTo>
                  <a:lnTo>
                    <a:pt x="219" y="403"/>
                  </a:lnTo>
                  <a:lnTo>
                    <a:pt x="218" y="403"/>
                  </a:lnTo>
                  <a:lnTo>
                    <a:pt x="218" y="402"/>
                  </a:lnTo>
                  <a:lnTo>
                    <a:pt x="217" y="402"/>
                  </a:lnTo>
                  <a:lnTo>
                    <a:pt x="217" y="401"/>
                  </a:lnTo>
                  <a:lnTo>
                    <a:pt x="216" y="401"/>
                  </a:lnTo>
                  <a:lnTo>
                    <a:pt x="215" y="401"/>
                  </a:lnTo>
                  <a:lnTo>
                    <a:pt x="215" y="400"/>
                  </a:lnTo>
                  <a:lnTo>
                    <a:pt x="208" y="398"/>
                  </a:lnTo>
                  <a:lnTo>
                    <a:pt x="207" y="397"/>
                  </a:lnTo>
                  <a:lnTo>
                    <a:pt x="206" y="397"/>
                  </a:lnTo>
                  <a:lnTo>
                    <a:pt x="205" y="396"/>
                  </a:lnTo>
                  <a:lnTo>
                    <a:pt x="204" y="396"/>
                  </a:lnTo>
                  <a:lnTo>
                    <a:pt x="203" y="395"/>
                  </a:lnTo>
                  <a:lnTo>
                    <a:pt x="202" y="394"/>
                  </a:lnTo>
                  <a:lnTo>
                    <a:pt x="201" y="394"/>
                  </a:lnTo>
                  <a:lnTo>
                    <a:pt x="200" y="393"/>
                  </a:lnTo>
                  <a:lnTo>
                    <a:pt x="199" y="393"/>
                  </a:lnTo>
                  <a:lnTo>
                    <a:pt x="198" y="392"/>
                  </a:lnTo>
                  <a:lnTo>
                    <a:pt x="198" y="391"/>
                  </a:lnTo>
                  <a:lnTo>
                    <a:pt x="197" y="391"/>
                  </a:lnTo>
                  <a:lnTo>
                    <a:pt x="196" y="390"/>
                  </a:lnTo>
                  <a:lnTo>
                    <a:pt x="195" y="389"/>
                  </a:lnTo>
                  <a:lnTo>
                    <a:pt x="194" y="388"/>
                  </a:lnTo>
                  <a:lnTo>
                    <a:pt x="193" y="388"/>
                  </a:lnTo>
                  <a:lnTo>
                    <a:pt x="193" y="387"/>
                  </a:lnTo>
                  <a:lnTo>
                    <a:pt x="192" y="387"/>
                  </a:lnTo>
                  <a:lnTo>
                    <a:pt x="192" y="386"/>
                  </a:lnTo>
                  <a:lnTo>
                    <a:pt x="191" y="386"/>
                  </a:lnTo>
                  <a:lnTo>
                    <a:pt x="191" y="385"/>
                  </a:lnTo>
                  <a:lnTo>
                    <a:pt x="190" y="384"/>
                  </a:lnTo>
                  <a:lnTo>
                    <a:pt x="189" y="383"/>
                  </a:lnTo>
                  <a:lnTo>
                    <a:pt x="189" y="382"/>
                  </a:lnTo>
                  <a:lnTo>
                    <a:pt x="189" y="381"/>
                  </a:lnTo>
                  <a:lnTo>
                    <a:pt x="188" y="380"/>
                  </a:lnTo>
                  <a:lnTo>
                    <a:pt x="188" y="379"/>
                  </a:lnTo>
                  <a:lnTo>
                    <a:pt x="187" y="379"/>
                  </a:lnTo>
                  <a:lnTo>
                    <a:pt x="187" y="378"/>
                  </a:lnTo>
                  <a:lnTo>
                    <a:pt x="186" y="378"/>
                  </a:lnTo>
                  <a:lnTo>
                    <a:pt x="185" y="377"/>
                  </a:lnTo>
                  <a:lnTo>
                    <a:pt x="184" y="377"/>
                  </a:lnTo>
                  <a:lnTo>
                    <a:pt x="183" y="377"/>
                  </a:lnTo>
                  <a:lnTo>
                    <a:pt x="182" y="377"/>
                  </a:lnTo>
                  <a:lnTo>
                    <a:pt x="181" y="377"/>
                  </a:lnTo>
                  <a:lnTo>
                    <a:pt x="180" y="377"/>
                  </a:lnTo>
                  <a:lnTo>
                    <a:pt x="179" y="377"/>
                  </a:lnTo>
                  <a:lnTo>
                    <a:pt x="178" y="378"/>
                  </a:lnTo>
                  <a:lnTo>
                    <a:pt x="177" y="378"/>
                  </a:lnTo>
                  <a:lnTo>
                    <a:pt x="176" y="378"/>
                  </a:lnTo>
                  <a:lnTo>
                    <a:pt x="175" y="378"/>
                  </a:lnTo>
                  <a:lnTo>
                    <a:pt x="174" y="378"/>
                  </a:lnTo>
                  <a:lnTo>
                    <a:pt x="173" y="377"/>
                  </a:lnTo>
                  <a:lnTo>
                    <a:pt x="172" y="377"/>
                  </a:lnTo>
                  <a:lnTo>
                    <a:pt x="171" y="377"/>
                  </a:lnTo>
                  <a:lnTo>
                    <a:pt x="170" y="376"/>
                  </a:lnTo>
                  <a:lnTo>
                    <a:pt x="169" y="376"/>
                  </a:lnTo>
                  <a:lnTo>
                    <a:pt x="168" y="376"/>
                  </a:lnTo>
                  <a:lnTo>
                    <a:pt x="167" y="375"/>
                  </a:lnTo>
                  <a:lnTo>
                    <a:pt x="166" y="375"/>
                  </a:lnTo>
                  <a:lnTo>
                    <a:pt x="166" y="374"/>
                  </a:lnTo>
                  <a:lnTo>
                    <a:pt x="165" y="374"/>
                  </a:lnTo>
                  <a:lnTo>
                    <a:pt x="164" y="374"/>
                  </a:lnTo>
                  <a:lnTo>
                    <a:pt x="163" y="373"/>
                  </a:lnTo>
                  <a:lnTo>
                    <a:pt x="163" y="371"/>
                  </a:lnTo>
                  <a:lnTo>
                    <a:pt x="162" y="371"/>
                  </a:lnTo>
                  <a:lnTo>
                    <a:pt x="162" y="370"/>
                  </a:lnTo>
                  <a:lnTo>
                    <a:pt x="162" y="369"/>
                  </a:lnTo>
                  <a:lnTo>
                    <a:pt x="162" y="368"/>
                  </a:lnTo>
                  <a:lnTo>
                    <a:pt x="162" y="367"/>
                  </a:lnTo>
                  <a:lnTo>
                    <a:pt x="161" y="366"/>
                  </a:lnTo>
                  <a:lnTo>
                    <a:pt x="161" y="365"/>
                  </a:lnTo>
                  <a:lnTo>
                    <a:pt x="161" y="364"/>
                  </a:lnTo>
                  <a:lnTo>
                    <a:pt x="161" y="363"/>
                  </a:lnTo>
                  <a:lnTo>
                    <a:pt x="161" y="362"/>
                  </a:lnTo>
                  <a:lnTo>
                    <a:pt x="161" y="360"/>
                  </a:lnTo>
                  <a:lnTo>
                    <a:pt x="161" y="359"/>
                  </a:lnTo>
                  <a:lnTo>
                    <a:pt x="161" y="358"/>
                  </a:lnTo>
                  <a:lnTo>
                    <a:pt x="161" y="357"/>
                  </a:lnTo>
                  <a:lnTo>
                    <a:pt x="161" y="356"/>
                  </a:lnTo>
                  <a:lnTo>
                    <a:pt x="161" y="355"/>
                  </a:lnTo>
                  <a:lnTo>
                    <a:pt x="160" y="353"/>
                  </a:lnTo>
                  <a:lnTo>
                    <a:pt x="159" y="352"/>
                  </a:lnTo>
                  <a:lnTo>
                    <a:pt x="158" y="351"/>
                  </a:lnTo>
                  <a:lnTo>
                    <a:pt x="157" y="350"/>
                  </a:lnTo>
                  <a:lnTo>
                    <a:pt x="157" y="349"/>
                  </a:lnTo>
                  <a:lnTo>
                    <a:pt x="156" y="348"/>
                  </a:lnTo>
                  <a:lnTo>
                    <a:pt x="155" y="347"/>
                  </a:lnTo>
                  <a:lnTo>
                    <a:pt x="154" y="345"/>
                  </a:lnTo>
                  <a:lnTo>
                    <a:pt x="154" y="344"/>
                  </a:lnTo>
                  <a:lnTo>
                    <a:pt x="153" y="342"/>
                  </a:lnTo>
                  <a:lnTo>
                    <a:pt x="153" y="341"/>
                  </a:lnTo>
                  <a:lnTo>
                    <a:pt x="152" y="340"/>
                  </a:lnTo>
                  <a:lnTo>
                    <a:pt x="152" y="339"/>
                  </a:lnTo>
                  <a:lnTo>
                    <a:pt x="152" y="337"/>
                  </a:lnTo>
                  <a:lnTo>
                    <a:pt x="152" y="336"/>
                  </a:lnTo>
                  <a:lnTo>
                    <a:pt x="151" y="335"/>
                  </a:lnTo>
                  <a:lnTo>
                    <a:pt x="151" y="334"/>
                  </a:lnTo>
                  <a:lnTo>
                    <a:pt x="151" y="333"/>
                  </a:lnTo>
                  <a:lnTo>
                    <a:pt x="151" y="332"/>
                  </a:lnTo>
                  <a:lnTo>
                    <a:pt x="154" y="328"/>
                  </a:lnTo>
                  <a:lnTo>
                    <a:pt x="154" y="327"/>
                  </a:lnTo>
                  <a:lnTo>
                    <a:pt x="154" y="326"/>
                  </a:lnTo>
                  <a:lnTo>
                    <a:pt x="155" y="325"/>
                  </a:lnTo>
                  <a:lnTo>
                    <a:pt x="159" y="319"/>
                  </a:lnTo>
                  <a:lnTo>
                    <a:pt x="166" y="309"/>
                  </a:lnTo>
                  <a:lnTo>
                    <a:pt x="167" y="308"/>
                  </a:lnTo>
                  <a:lnTo>
                    <a:pt x="167" y="307"/>
                  </a:lnTo>
                  <a:lnTo>
                    <a:pt x="166" y="307"/>
                  </a:lnTo>
                  <a:lnTo>
                    <a:pt x="165" y="306"/>
                  </a:lnTo>
                  <a:lnTo>
                    <a:pt x="156" y="301"/>
                  </a:lnTo>
                  <a:lnTo>
                    <a:pt x="154" y="302"/>
                  </a:lnTo>
                  <a:lnTo>
                    <a:pt x="153" y="302"/>
                  </a:lnTo>
                  <a:lnTo>
                    <a:pt x="152" y="303"/>
                  </a:lnTo>
                  <a:lnTo>
                    <a:pt x="150" y="303"/>
                  </a:lnTo>
                  <a:lnTo>
                    <a:pt x="149" y="303"/>
                  </a:lnTo>
                  <a:lnTo>
                    <a:pt x="147" y="304"/>
                  </a:lnTo>
                  <a:lnTo>
                    <a:pt x="146" y="304"/>
                  </a:lnTo>
                  <a:lnTo>
                    <a:pt x="145" y="305"/>
                  </a:lnTo>
                  <a:lnTo>
                    <a:pt x="144" y="305"/>
                  </a:lnTo>
                  <a:lnTo>
                    <a:pt x="142" y="305"/>
                  </a:lnTo>
                  <a:lnTo>
                    <a:pt x="141" y="306"/>
                  </a:lnTo>
                  <a:lnTo>
                    <a:pt x="140" y="306"/>
                  </a:lnTo>
                  <a:lnTo>
                    <a:pt x="139" y="306"/>
                  </a:lnTo>
                  <a:lnTo>
                    <a:pt x="138" y="306"/>
                  </a:lnTo>
                  <a:lnTo>
                    <a:pt x="137" y="306"/>
                  </a:lnTo>
                  <a:lnTo>
                    <a:pt x="136" y="306"/>
                  </a:lnTo>
                  <a:lnTo>
                    <a:pt x="134" y="304"/>
                  </a:lnTo>
                  <a:lnTo>
                    <a:pt x="133" y="304"/>
                  </a:lnTo>
                  <a:lnTo>
                    <a:pt x="132" y="304"/>
                  </a:lnTo>
                  <a:lnTo>
                    <a:pt x="131" y="303"/>
                  </a:lnTo>
                  <a:lnTo>
                    <a:pt x="130" y="303"/>
                  </a:lnTo>
                  <a:lnTo>
                    <a:pt x="129" y="302"/>
                  </a:lnTo>
                  <a:lnTo>
                    <a:pt x="128" y="302"/>
                  </a:lnTo>
                  <a:lnTo>
                    <a:pt x="127" y="301"/>
                  </a:lnTo>
                  <a:lnTo>
                    <a:pt x="125" y="301"/>
                  </a:lnTo>
                  <a:lnTo>
                    <a:pt x="125" y="300"/>
                  </a:lnTo>
                  <a:lnTo>
                    <a:pt x="124" y="300"/>
                  </a:lnTo>
                  <a:lnTo>
                    <a:pt x="123" y="300"/>
                  </a:lnTo>
                  <a:lnTo>
                    <a:pt x="122" y="299"/>
                  </a:lnTo>
                  <a:lnTo>
                    <a:pt x="121" y="299"/>
                  </a:lnTo>
                  <a:lnTo>
                    <a:pt x="120" y="299"/>
                  </a:lnTo>
                  <a:lnTo>
                    <a:pt x="119" y="299"/>
                  </a:lnTo>
                  <a:lnTo>
                    <a:pt x="118" y="299"/>
                  </a:lnTo>
                  <a:lnTo>
                    <a:pt x="117" y="299"/>
                  </a:lnTo>
                  <a:lnTo>
                    <a:pt x="116" y="299"/>
                  </a:lnTo>
                  <a:lnTo>
                    <a:pt x="115" y="299"/>
                  </a:lnTo>
                  <a:lnTo>
                    <a:pt x="114" y="299"/>
                  </a:lnTo>
                  <a:lnTo>
                    <a:pt x="113" y="299"/>
                  </a:lnTo>
                  <a:lnTo>
                    <a:pt x="111" y="299"/>
                  </a:lnTo>
                  <a:lnTo>
                    <a:pt x="110" y="299"/>
                  </a:lnTo>
                  <a:lnTo>
                    <a:pt x="109" y="299"/>
                  </a:lnTo>
                  <a:lnTo>
                    <a:pt x="108" y="299"/>
                  </a:lnTo>
                  <a:lnTo>
                    <a:pt x="107" y="299"/>
                  </a:lnTo>
                  <a:lnTo>
                    <a:pt x="106" y="299"/>
                  </a:lnTo>
                  <a:lnTo>
                    <a:pt x="105" y="299"/>
                  </a:lnTo>
                  <a:lnTo>
                    <a:pt x="104" y="299"/>
                  </a:lnTo>
                  <a:lnTo>
                    <a:pt x="103" y="298"/>
                  </a:lnTo>
                  <a:lnTo>
                    <a:pt x="102" y="297"/>
                  </a:lnTo>
                  <a:lnTo>
                    <a:pt x="96" y="293"/>
                  </a:lnTo>
                  <a:lnTo>
                    <a:pt x="95" y="292"/>
                  </a:lnTo>
                  <a:lnTo>
                    <a:pt x="94" y="292"/>
                  </a:lnTo>
                  <a:lnTo>
                    <a:pt x="94" y="291"/>
                  </a:lnTo>
                  <a:lnTo>
                    <a:pt x="93" y="291"/>
                  </a:lnTo>
                  <a:lnTo>
                    <a:pt x="85" y="286"/>
                  </a:lnTo>
                  <a:lnTo>
                    <a:pt x="77" y="277"/>
                  </a:lnTo>
                  <a:lnTo>
                    <a:pt x="81" y="271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7" y="263"/>
                  </a:lnTo>
                  <a:lnTo>
                    <a:pt x="89" y="260"/>
                  </a:lnTo>
                  <a:lnTo>
                    <a:pt x="92" y="260"/>
                  </a:lnTo>
                  <a:lnTo>
                    <a:pt x="94" y="258"/>
                  </a:lnTo>
                  <a:lnTo>
                    <a:pt x="94" y="257"/>
                  </a:lnTo>
                  <a:lnTo>
                    <a:pt x="96" y="254"/>
                  </a:lnTo>
                  <a:lnTo>
                    <a:pt x="98" y="250"/>
                  </a:lnTo>
                  <a:lnTo>
                    <a:pt x="106" y="251"/>
                  </a:lnTo>
                  <a:lnTo>
                    <a:pt x="111" y="256"/>
                  </a:lnTo>
                  <a:lnTo>
                    <a:pt x="114" y="256"/>
                  </a:lnTo>
                  <a:lnTo>
                    <a:pt x="117" y="253"/>
                  </a:lnTo>
                  <a:lnTo>
                    <a:pt x="118" y="248"/>
                  </a:lnTo>
                  <a:lnTo>
                    <a:pt x="123" y="243"/>
                  </a:lnTo>
                  <a:lnTo>
                    <a:pt x="122" y="227"/>
                  </a:lnTo>
                  <a:lnTo>
                    <a:pt x="124" y="225"/>
                  </a:lnTo>
                  <a:lnTo>
                    <a:pt x="126" y="224"/>
                  </a:lnTo>
                  <a:lnTo>
                    <a:pt x="125" y="218"/>
                  </a:lnTo>
                  <a:lnTo>
                    <a:pt x="123" y="214"/>
                  </a:lnTo>
                  <a:lnTo>
                    <a:pt x="123" y="212"/>
                  </a:lnTo>
                  <a:lnTo>
                    <a:pt x="118" y="209"/>
                  </a:lnTo>
                  <a:lnTo>
                    <a:pt x="117" y="206"/>
                  </a:lnTo>
                  <a:lnTo>
                    <a:pt x="117" y="203"/>
                  </a:lnTo>
                  <a:lnTo>
                    <a:pt x="115" y="201"/>
                  </a:lnTo>
                  <a:lnTo>
                    <a:pt x="115" y="197"/>
                  </a:lnTo>
                  <a:lnTo>
                    <a:pt x="113" y="196"/>
                  </a:lnTo>
                  <a:lnTo>
                    <a:pt x="105" y="196"/>
                  </a:lnTo>
                  <a:lnTo>
                    <a:pt x="100" y="203"/>
                  </a:lnTo>
                  <a:lnTo>
                    <a:pt x="92" y="202"/>
                  </a:lnTo>
                  <a:lnTo>
                    <a:pt x="88" y="205"/>
                  </a:lnTo>
                  <a:lnTo>
                    <a:pt x="86" y="205"/>
                  </a:lnTo>
                  <a:lnTo>
                    <a:pt x="81" y="199"/>
                  </a:lnTo>
                  <a:lnTo>
                    <a:pt x="76" y="199"/>
                  </a:lnTo>
                  <a:lnTo>
                    <a:pt x="73" y="204"/>
                  </a:lnTo>
                  <a:lnTo>
                    <a:pt x="70" y="204"/>
                  </a:lnTo>
                  <a:lnTo>
                    <a:pt x="62" y="200"/>
                  </a:lnTo>
                  <a:lnTo>
                    <a:pt x="58" y="200"/>
                  </a:lnTo>
                  <a:lnTo>
                    <a:pt x="55" y="201"/>
                  </a:lnTo>
                  <a:lnTo>
                    <a:pt x="52" y="198"/>
                  </a:lnTo>
                  <a:lnTo>
                    <a:pt x="52" y="196"/>
                  </a:lnTo>
                  <a:lnTo>
                    <a:pt x="53" y="195"/>
                  </a:lnTo>
                  <a:lnTo>
                    <a:pt x="52" y="189"/>
                  </a:lnTo>
                  <a:lnTo>
                    <a:pt x="50" y="185"/>
                  </a:lnTo>
                  <a:lnTo>
                    <a:pt x="50" y="182"/>
                  </a:lnTo>
                  <a:lnTo>
                    <a:pt x="40" y="170"/>
                  </a:lnTo>
                  <a:lnTo>
                    <a:pt x="39" y="170"/>
                  </a:lnTo>
                  <a:lnTo>
                    <a:pt x="32" y="175"/>
                  </a:lnTo>
                  <a:lnTo>
                    <a:pt x="30" y="174"/>
                  </a:lnTo>
                  <a:lnTo>
                    <a:pt x="28" y="174"/>
                  </a:lnTo>
                  <a:lnTo>
                    <a:pt x="26" y="172"/>
                  </a:lnTo>
                  <a:lnTo>
                    <a:pt x="22" y="173"/>
                  </a:lnTo>
                  <a:lnTo>
                    <a:pt x="21" y="172"/>
                  </a:lnTo>
                  <a:lnTo>
                    <a:pt x="17" y="172"/>
                  </a:lnTo>
                  <a:lnTo>
                    <a:pt x="14" y="175"/>
                  </a:lnTo>
                  <a:lnTo>
                    <a:pt x="14" y="178"/>
                  </a:lnTo>
                  <a:lnTo>
                    <a:pt x="12" y="180"/>
                  </a:lnTo>
                  <a:lnTo>
                    <a:pt x="8" y="177"/>
                  </a:lnTo>
                  <a:lnTo>
                    <a:pt x="6" y="172"/>
                  </a:lnTo>
                  <a:lnTo>
                    <a:pt x="4" y="168"/>
                  </a:lnTo>
                  <a:lnTo>
                    <a:pt x="3" y="165"/>
                  </a:lnTo>
                  <a:lnTo>
                    <a:pt x="2" y="164"/>
                  </a:lnTo>
                  <a:lnTo>
                    <a:pt x="2" y="160"/>
                  </a:lnTo>
                  <a:lnTo>
                    <a:pt x="0" y="158"/>
                  </a:lnTo>
                  <a:lnTo>
                    <a:pt x="0" y="154"/>
                  </a:lnTo>
                  <a:lnTo>
                    <a:pt x="2" y="152"/>
                  </a:lnTo>
                  <a:lnTo>
                    <a:pt x="3" y="152"/>
                  </a:lnTo>
                  <a:lnTo>
                    <a:pt x="11" y="157"/>
                  </a:lnTo>
                  <a:lnTo>
                    <a:pt x="14" y="156"/>
                  </a:lnTo>
                  <a:lnTo>
                    <a:pt x="16" y="158"/>
                  </a:lnTo>
                  <a:lnTo>
                    <a:pt x="22" y="158"/>
                  </a:lnTo>
                  <a:lnTo>
                    <a:pt x="25" y="154"/>
                  </a:lnTo>
                  <a:lnTo>
                    <a:pt x="30" y="149"/>
                  </a:lnTo>
                  <a:lnTo>
                    <a:pt x="37" y="146"/>
                  </a:lnTo>
                  <a:lnTo>
                    <a:pt x="39" y="145"/>
                  </a:lnTo>
                  <a:lnTo>
                    <a:pt x="42" y="142"/>
                  </a:lnTo>
                  <a:lnTo>
                    <a:pt x="42" y="137"/>
                  </a:lnTo>
                  <a:lnTo>
                    <a:pt x="48" y="132"/>
                  </a:lnTo>
                  <a:lnTo>
                    <a:pt x="54" y="129"/>
                  </a:lnTo>
                  <a:lnTo>
                    <a:pt x="55" y="134"/>
                  </a:lnTo>
                  <a:lnTo>
                    <a:pt x="57" y="135"/>
                  </a:lnTo>
                  <a:lnTo>
                    <a:pt x="69" y="135"/>
                  </a:lnTo>
                  <a:lnTo>
                    <a:pt x="72" y="137"/>
                  </a:lnTo>
                  <a:lnTo>
                    <a:pt x="72" y="140"/>
                  </a:lnTo>
                  <a:lnTo>
                    <a:pt x="76" y="146"/>
                  </a:lnTo>
                  <a:lnTo>
                    <a:pt x="77" y="145"/>
                  </a:lnTo>
                  <a:lnTo>
                    <a:pt x="80" y="147"/>
                  </a:lnTo>
                  <a:lnTo>
                    <a:pt x="86" y="146"/>
                  </a:lnTo>
                  <a:lnTo>
                    <a:pt x="88" y="148"/>
                  </a:lnTo>
                  <a:lnTo>
                    <a:pt x="89" y="147"/>
                  </a:lnTo>
                  <a:lnTo>
                    <a:pt x="97" y="154"/>
                  </a:lnTo>
                  <a:lnTo>
                    <a:pt x="100" y="153"/>
                  </a:lnTo>
                  <a:lnTo>
                    <a:pt x="106" y="151"/>
                  </a:lnTo>
                  <a:lnTo>
                    <a:pt x="109" y="157"/>
                  </a:lnTo>
                  <a:lnTo>
                    <a:pt x="112" y="158"/>
                  </a:lnTo>
                  <a:lnTo>
                    <a:pt x="118" y="157"/>
                  </a:lnTo>
                  <a:lnTo>
                    <a:pt x="128" y="143"/>
                  </a:lnTo>
                  <a:lnTo>
                    <a:pt x="128" y="132"/>
                  </a:lnTo>
                  <a:lnTo>
                    <a:pt x="130" y="130"/>
                  </a:lnTo>
                  <a:lnTo>
                    <a:pt x="140" y="128"/>
                  </a:lnTo>
                  <a:lnTo>
                    <a:pt x="141" y="127"/>
                  </a:lnTo>
                  <a:lnTo>
                    <a:pt x="145" y="126"/>
                  </a:lnTo>
                  <a:lnTo>
                    <a:pt x="146" y="125"/>
                  </a:lnTo>
                  <a:lnTo>
                    <a:pt x="150" y="124"/>
                  </a:lnTo>
                  <a:lnTo>
                    <a:pt x="152" y="122"/>
                  </a:lnTo>
                  <a:lnTo>
                    <a:pt x="157" y="122"/>
                  </a:lnTo>
                  <a:lnTo>
                    <a:pt x="154" y="120"/>
                  </a:lnTo>
                  <a:lnTo>
                    <a:pt x="160" y="115"/>
                  </a:lnTo>
                  <a:lnTo>
                    <a:pt x="168" y="114"/>
                  </a:lnTo>
                  <a:lnTo>
                    <a:pt x="168" y="113"/>
                  </a:lnTo>
                  <a:lnTo>
                    <a:pt x="179" y="113"/>
                  </a:lnTo>
                  <a:lnTo>
                    <a:pt x="180" y="107"/>
                  </a:lnTo>
                  <a:lnTo>
                    <a:pt x="185" y="107"/>
                  </a:lnTo>
                  <a:lnTo>
                    <a:pt x="188" y="101"/>
                  </a:lnTo>
                  <a:lnTo>
                    <a:pt x="188" y="97"/>
                  </a:lnTo>
                  <a:lnTo>
                    <a:pt x="185" y="91"/>
                  </a:lnTo>
                  <a:lnTo>
                    <a:pt x="188" y="86"/>
                  </a:lnTo>
                  <a:lnTo>
                    <a:pt x="188" y="85"/>
                  </a:lnTo>
                  <a:lnTo>
                    <a:pt x="189" y="84"/>
                  </a:lnTo>
                  <a:lnTo>
                    <a:pt x="189" y="82"/>
                  </a:lnTo>
                  <a:lnTo>
                    <a:pt x="193" y="80"/>
                  </a:lnTo>
                  <a:lnTo>
                    <a:pt x="197" y="79"/>
                  </a:lnTo>
                  <a:lnTo>
                    <a:pt x="198" y="78"/>
                  </a:lnTo>
                  <a:lnTo>
                    <a:pt x="199" y="78"/>
                  </a:lnTo>
                  <a:lnTo>
                    <a:pt x="209" y="86"/>
                  </a:lnTo>
                  <a:lnTo>
                    <a:pt x="208" y="88"/>
                  </a:lnTo>
                  <a:lnTo>
                    <a:pt x="208" y="92"/>
                  </a:lnTo>
                  <a:lnTo>
                    <a:pt x="210" y="95"/>
                  </a:lnTo>
                  <a:lnTo>
                    <a:pt x="213" y="94"/>
                  </a:lnTo>
                  <a:lnTo>
                    <a:pt x="215" y="97"/>
                  </a:lnTo>
                  <a:lnTo>
                    <a:pt x="216" y="100"/>
                  </a:lnTo>
                  <a:lnTo>
                    <a:pt x="218" y="102"/>
                  </a:lnTo>
                  <a:lnTo>
                    <a:pt x="218" y="104"/>
                  </a:lnTo>
                  <a:lnTo>
                    <a:pt x="221" y="109"/>
                  </a:lnTo>
                  <a:lnTo>
                    <a:pt x="225" y="109"/>
                  </a:lnTo>
                  <a:lnTo>
                    <a:pt x="229" y="104"/>
                  </a:lnTo>
                  <a:lnTo>
                    <a:pt x="231" y="104"/>
                  </a:lnTo>
                  <a:lnTo>
                    <a:pt x="234" y="102"/>
                  </a:lnTo>
                  <a:lnTo>
                    <a:pt x="235" y="106"/>
                  </a:lnTo>
                  <a:lnTo>
                    <a:pt x="244" y="112"/>
                  </a:lnTo>
                  <a:lnTo>
                    <a:pt x="244" y="114"/>
                  </a:lnTo>
                  <a:lnTo>
                    <a:pt x="247" y="116"/>
                  </a:lnTo>
                  <a:lnTo>
                    <a:pt x="252" y="115"/>
                  </a:lnTo>
                  <a:lnTo>
                    <a:pt x="262" y="109"/>
                  </a:lnTo>
                  <a:lnTo>
                    <a:pt x="271" y="108"/>
                  </a:lnTo>
                  <a:lnTo>
                    <a:pt x="270" y="105"/>
                  </a:lnTo>
                  <a:lnTo>
                    <a:pt x="272" y="102"/>
                  </a:lnTo>
                  <a:lnTo>
                    <a:pt x="271" y="97"/>
                  </a:lnTo>
                  <a:lnTo>
                    <a:pt x="273" y="94"/>
                  </a:lnTo>
                  <a:lnTo>
                    <a:pt x="272" y="93"/>
                  </a:lnTo>
                  <a:lnTo>
                    <a:pt x="275" y="90"/>
                  </a:lnTo>
                  <a:lnTo>
                    <a:pt x="279" y="88"/>
                  </a:lnTo>
                  <a:lnTo>
                    <a:pt x="282" y="84"/>
                  </a:lnTo>
                  <a:lnTo>
                    <a:pt x="282" y="79"/>
                  </a:lnTo>
                  <a:lnTo>
                    <a:pt x="283" y="79"/>
                  </a:lnTo>
                  <a:lnTo>
                    <a:pt x="295" y="84"/>
                  </a:lnTo>
                  <a:lnTo>
                    <a:pt x="300" y="89"/>
                  </a:lnTo>
                  <a:lnTo>
                    <a:pt x="302" y="85"/>
                  </a:lnTo>
                  <a:lnTo>
                    <a:pt x="304" y="86"/>
                  </a:lnTo>
                  <a:lnTo>
                    <a:pt x="307" y="81"/>
                  </a:lnTo>
                  <a:lnTo>
                    <a:pt x="308" y="81"/>
                  </a:lnTo>
                  <a:lnTo>
                    <a:pt x="310" y="79"/>
                  </a:lnTo>
                  <a:lnTo>
                    <a:pt x="310" y="75"/>
                  </a:lnTo>
                  <a:lnTo>
                    <a:pt x="311" y="72"/>
                  </a:lnTo>
                  <a:lnTo>
                    <a:pt x="314" y="72"/>
                  </a:lnTo>
                  <a:lnTo>
                    <a:pt x="317" y="75"/>
                  </a:lnTo>
                  <a:lnTo>
                    <a:pt x="317" y="77"/>
                  </a:lnTo>
                  <a:lnTo>
                    <a:pt x="319" y="78"/>
                  </a:lnTo>
                  <a:lnTo>
                    <a:pt x="326" y="78"/>
                  </a:lnTo>
                  <a:lnTo>
                    <a:pt x="327" y="79"/>
                  </a:lnTo>
                  <a:lnTo>
                    <a:pt x="337" y="78"/>
                  </a:lnTo>
                  <a:lnTo>
                    <a:pt x="338" y="76"/>
                  </a:lnTo>
                  <a:lnTo>
                    <a:pt x="338" y="67"/>
                  </a:lnTo>
                  <a:lnTo>
                    <a:pt x="339" y="65"/>
                  </a:lnTo>
                  <a:lnTo>
                    <a:pt x="339" y="60"/>
                  </a:lnTo>
                  <a:lnTo>
                    <a:pt x="333" y="60"/>
                  </a:lnTo>
                  <a:lnTo>
                    <a:pt x="329" y="65"/>
                  </a:lnTo>
                  <a:lnTo>
                    <a:pt x="328" y="65"/>
                  </a:lnTo>
                  <a:lnTo>
                    <a:pt x="327" y="63"/>
                  </a:lnTo>
                  <a:lnTo>
                    <a:pt x="331" y="61"/>
                  </a:lnTo>
                  <a:lnTo>
                    <a:pt x="333" y="58"/>
                  </a:lnTo>
                  <a:lnTo>
                    <a:pt x="336" y="58"/>
                  </a:lnTo>
                  <a:lnTo>
                    <a:pt x="338" y="56"/>
                  </a:lnTo>
                  <a:lnTo>
                    <a:pt x="339" y="56"/>
                  </a:lnTo>
                  <a:lnTo>
                    <a:pt x="340" y="58"/>
                  </a:lnTo>
                  <a:lnTo>
                    <a:pt x="346" y="57"/>
                  </a:lnTo>
                  <a:lnTo>
                    <a:pt x="348" y="59"/>
                  </a:lnTo>
                  <a:lnTo>
                    <a:pt x="352" y="59"/>
                  </a:lnTo>
                  <a:lnTo>
                    <a:pt x="354" y="60"/>
                  </a:lnTo>
                  <a:lnTo>
                    <a:pt x="357" y="58"/>
                  </a:lnTo>
                  <a:lnTo>
                    <a:pt x="357" y="56"/>
                  </a:lnTo>
                  <a:lnTo>
                    <a:pt x="360" y="52"/>
                  </a:lnTo>
                  <a:lnTo>
                    <a:pt x="366" y="40"/>
                  </a:lnTo>
                  <a:lnTo>
                    <a:pt x="368" y="38"/>
                  </a:lnTo>
                  <a:lnTo>
                    <a:pt x="370" y="40"/>
                  </a:lnTo>
                  <a:lnTo>
                    <a:pt x="373" y="40"/>
                  </a:lnTo>
                  <a:lnTo>
                    <a:pt x="374" y="39"/>
                  </a:lnTo>
                  <a:lnTo>
                    <a:pt x="379" y="38"/>
                  </a:lnTo>
                  <a:lnTo>
                    <a:pt x="384" y="42"/>
                  </a:lnTo>
                  <a:lnTo>
                    <a:pt x="384" y="44"/>
                  </a:lnTo>
                  <a:lnTo>
                    <a:pt x="386" y="48"/>
                  </a:lnTo>
                  <a:lnTo>
                    <a:pt x="391" y="46"/>
                  </a:lnTo>
                  <a:lnTo>
                    <a:pt x="393" y="34"/>
                  </a:lnTo>
                  <a:lnTo>
                    <a:pt x="399" y="25"/>
                  </a:lnTo>
                  <a:lnTo>
                    <a:pt x="399" y="24"/>
                  </a:lnTo>
                  <a:lnTo>
                    <a:pt x="404" y="19"/>
                  </a:lnTo>
                  <a:lnTo>
                    <a:pt x="413" y="23"/>
                  </a:lnTo>
                  <a:lnTo>
                    <a:pt x="413" y="29"/>
                  </a:lnTo>
                  <a:lnTo>
                    <a:pt x="416" y="33"/>
                  </a:lnTo>
                  <a:lnTo>
                    <a:pt x="422" y="35"/>
                  </a:lnTo>
                  <a:lnTo>
                    <a:pt x="424" y="35"/>
                  </a:lnTo>
                  <a:lnTo>
                    <a:pt x="427" y="37"/>
                  </a:lnTo>
                  <a:lnTo>
                    <a:pt x="430" y="35"/>
                  </a:lnTo>
                  <a:lnTo>
                    <a:pt x="430" y="32"/>
                  </a:lnTo>
                  <a:lnTo>
                    <a:pt x="434" y="27"/>
                  </a:lnTo>
                  <a:lnTo>
                    <a:pt x="434" y="25"/>
                  </a:lnTo>
                  <a:lnTo>
                    <a:pt x="443" y="16"/>
                  </a:lnTo>
                  <a:lnTo>
                    <a:pt x="443" y="14"/>
                  </a:lnTo>
                  <a:lnTo>
                    <a:pt x="448" y="8"/>
                  </a:lnTo>
                  <a:lnTo>
                    <a:pt x="458" y="7"/>
                  </a:lnTo>
                  <a:lnTo>
                    <a:pt x="462" y="11"/>
                  </a:lnTo>
                  <a:lnTo>
                    <a:pt x="470" y="9"/>
                  </a:lnTo>
                  <a:lnTo>
                    <a:pt x="474" y="1"/>
                  </a:lnTo>
                  <a:lnTo>
                    <a:pt x="478" y="0"/>
                  </a:lnTo>
                  <a:lnTo>
                    <a:pt x="478" y="4"/>
                  </a:lnTo>
                  <a:lnTo>
                    <a:pt x="480" y="5"/>
                  </a:lnTo>
                  <a:lnTo>
                    <a:pt x="492" y="6"/>
                  </a:lnTo>
                  <a:lnTo>
                    <a:pt x="499" y="9"/>
                  </a:lnTo>
                  <a:lnTo>
                    <a:pt x="500" y="19"/>
                  </a:lnTo>
                  <a:lnTo>
                    <a:pt x="498" y="19"/>
                  </a:lnTo>
                  <a:lnTo>
                    <a:pt x="497" y="29"/>
                  </a:lnTo>
                  <a:lnTo>
                    <a:pt x="496" y="30"/>
                  </a:lnTo>
                  <a:lnTo>
                    <a:pt x="496" y="36"/>
                  </a:lnTo>
                  <a:lnTo>
                    <a:pt x="498" y="38"/>
                  </a:lnTo>
                  <a:lnTo>
                    <a:pt x="501" y="37"/>
                  </a:lnTo>
                  <a:lnTo>
                    <a:pt x="503" y="36"/>
                  </a:lnTo>
                  <a:lnTo>
                    <a:pt x="509" y="36"/>
                  </a:lnTo>
                  <a:lnTo>
                    <a:pt x="511" y="37"/>
                  </a:lnTo>
                  <a:lnTo>
                    <a:pt x="514" y="37"/>
                  </a:lnTo>
                  <a:lnTo>
                    <a:pt x="516" y="39"/>
                  </a:lnTo>
                  <a:lnTo>
                    <a:pt x="516" y="40"/>
                  </a:lnTo>
                  <a:lnTo>
                    <a:pt x="514" y="42"/>
                  </a:lnTo>
                  <a:lnTo>
                    <a:pt x="514" y="44"/>
                  </a:lnTo>
                  <a:lnTo>
                    <a:pt x="512" y="46"/>
                  </a:lnTo>
                  <a:lnTo>
                    <a:pt x="512" y="47"/>
                  </a:lnTo>
                  <a:lnTo>
                    <a:pt x="509" y="52"/>
                  </a:lnTo>
                  <a:lnTo>
                    <a:pt x="506" y="55"/>
                  </a:lnTo>
                  <a:lnTo>
                    <a:pt x="507" y="75"/>
                  </a:lnTo>
                  <a:lnTo>
                    <a:pt x="505" y="77"/>
                  </a:lnTo>
                  <a:lnTo>
                    <a:pt x="494" y="89"/>
                  </a:lnTo>
                  <a:lnTo>
                    <a:pt x="494" y="90"/>
                  </a:lnTo>
                  <a:lnTo>
                    <a:pt x="491" y="93"/>
                  </a:lnTo>
                  <a:lnTo>
                    <a:pt x="491" y="96"/>
                  </a:lnTo>
                  <a:lnTo>
                    <a:pt x="483" y="106"/>
                  </a:lnTo>
                  <a:lnTo>
                    <a:pt x="483" y="114"/>
                  </a:lnTo>
                  <a:lnTo>
                    <a:pt x="488" y="118"/>
                  </a:lnTo>
                  <a:lnTo>
                    <a:pt x="491" y="118"/>
                  </a:lnTo>
                  <a:lnTo>
                    <a:pt x="494" y="119"/>
                  </a:lnTo>
                  <a:lnTo>
                    <a:pt x="494" y="111"/>
                  </a:lnTo>
                  <a:lnTo>
                    <a:pt x="496" y="109"/>
                  </a:lnTo>
                  <a:lnTo>
                    <a:pt x="503" y="103"/>
                  </a:lnTo>
                  <a:lnTo>
                    <a:pt x="507" y="103"/>
                  </a:lnTo>
                  <a:lnTo>
                    <a:pt x="508" y="104"/>
                  </a:lnTo>
                  <a:lnTo>
                    <a:pt x="514" y="105"/>
                  </a:lnTo>
                  <a:lnTo>
                    <a:pt x="519" y="119"/>
                  </a:lnTo>
                  <a:lnTo>
                    <a:pt x="519" y="138"/>
                  </a:lnTo>
                  <a:lnTo>
                    <a:pt x="517" y="140"/>
                  </a:lnTo>
                  <a:lnTo>
                    <a:pt x="519" y="142"/>
                  </a:lnTo>
                  <a:lnTo>
                    <a:pt x="532" y="140"/>
                  </a:lnTo>
                  <a:lnTo>
                    <a:pt x="535" y="138"/>
                  </a:lnTo>
                  <a:lnTo>
                    <a:pt x="538" y="130"/>
                  </a:lnTo>
                  <a:lnTo>
                    <a:pt x="555" y="129"/>
                  </a:lnTo>
                  <a:lnTo>
                    <a:pt x="563" y="130"/>
                  </a:lnTo>
                  <a:lnTo>
                    <a:pt x="558" y="137"/>
                  </a:lnTo>
                  <a:lnTo>
                    <a:pt x="558" y="141"/>
                  </a:lnTo>
                  <a:lnTo>
                    <a:pt x="563" y="147"/>
                  </a:lnTo>
                  <a:lnTo>
                    <a:pt x="564" y="150"/>
                  </a:lnTo>
                  <a:lnTo>
                    <a:pt x="567" y="155"/>
                  </a:lnTo>
                  <a:lnTo>
                    <a:pt x="567" y="165"/>
                  </a:lnTo>
                  <a:lnTo>
                    <a:pt x="566" y="166"/>
                  </a:lnTo>
                  <a:lnTo>
                    <a:pt x="565" y="171"/>
                  </a:lnTo>
                  <a:lnTo>
                    <a:pt x="561" y="173"/>
                  </a:lnTo>
                  <a:lnTo>
                    <a:pt x="553" y="173"/>
                  </a:lnTo>
                  <a:lnTo>
                    <a:pt x="554" y="182"/>
                  </a:lnTo>
                  <a:lnTo>
                    <a:pt x="555" y="183"/>
                  </a:lnTo>
                  <a:lnTo>
                    <a:pt x="557" y="193"/>
                  </a:lnTo>
                  <a:lnTo>
                    <a:pt x="555" y="196"/>
                  </a:lnTo>
                  <a:lnTo>
                    <a:pt x="551" y="198"/>
                  </a:lnTo>
                  <a:lnTo>
                    <a:pt x="551" y="200"/>
                  </a:lnTo>
                  <a:lnTo>
                    <a:pt x="549" y="202"/>
                  </a:lnTo>
                  <a:lnTo>
                    <a:pt x="550" y="203"/>
                  </a:lnTo>
                  <a:lnTo>
                    <a:pt x="547" y="206"/>
                  </a:lnTo>
                  <a:lnTo>
                    <a:pt x="538" y="206"/>
                  </a:lnTo>
                  <a:lnTo>
                    <a:pt x="539" y="207"/>
                  </a:lnTo>
                  <a:lnTo>
                    <a:pt x="539" y="211"/>
                  </a:lnTo>
                  <a:lnTo>
                    <a:pt x="537" y="213"/>
                  </a:lnTo>
                  <a:lnTo>
                    <a:pt x="538" y="217"/>
                  </a:lnTo>
                  <a:lnTo>
                    <a:pt x="535" y="222"/>
                  </a:lnTo>
                  <a:lnTo>
                    <a:pt x="530" y="223"/>
                  </a:lnTo>
                  <a:lnTo>
                    <a:pt x="527" y="225"/>
                  </a:lnTo>
                  <a:lnTo>
                    <a:pt x="525" y="231"/>
                  </a:lnTo>
                  <a:lnTo>
                    <a:pt x="525" y="233"/>
                  </a:lnTo>
                  <a:lnTo>
                    <a:pt x="522" y="236"/>
                  </a:lnTo>
                  <a:lnTo>
                    <a:pt x="523" y="238"/>
                  </a:lnTo>
                  <a:lnTo>
                    <a:pt x="521" y="239"/>
                  </a:lnTo>
                  <a:lnTo>
                    <a:pt x="522" y="241"/>
                  </a:lnTo>
                  <a:lnTo>
                    <a:pt x="520" y="242"/>
                  </a:lnTo>
                  <a:lnTo>
                    <a:pt x="522" y="271"/>
                  </a:lnTo>
                  <a:lnTo>
                    <a:pt x="525" y="273"/>
                  </a:lnTo>
                  <a:lnTo>
                    <a:pt x="522" y="277"/>
                  </a:lnTo>
                  <a:lnTo>
                    <a:pt x="521" y="284"/>
                  </a:lnTo>
                  <a:lnTo>
                    <a:pt x="519" y="290"/>
                  </a:lnTo>
                  <a:lnTo>
                    <a:pt x="510" y="298"/>
                  </a:lnTo>
                  <a:lnTo>
                    <a:pt x="502" y="299"/>
                  </a:lnTo>
                  <a:lnTo>
                    <a:pt x="501" y="304"/>
                  </a:lnTo>
                  <a:lnTo>
                    <a:pt x="497" y="308"/>
                  </a:lnTo>
                  <a:lnTo>
                    <a:pt x="493" y="308"/>
                  </a:lnTo>
                  <a:lnTo>
                    <a:pt x="485" y="310"/>
                  </a:lnTo>
                  <a:lnTo>
                    <a:pt x="483" y="313"/>
                  </a:lnTo>
                  <a:lnTo>
                    <a:pt x="480" y="313"/>
                  </a:lnTo>
                  <a:lnTo>
                    <a:pt x="477" y="316"/>
                  </a:lnTo>
                  <a:lnTo>
                    <a:pt x="474" y="323"/>
                  </a:lnTo>
                  <a:lnTo>
                    <a:pt x="475" y="332"/>
                  </a:lnTo>
                  <a:lnTo>
                    <a:pt x="478" y="336"/>
                  </a:lnTo>
                  <a:lnTo>
                    <a:pt x="476" y="337"/>
                  </a:lnTo>
                  <a:lnTo>
                    <a:pt x="472" y="343"/>
                  </a:lnTo>
                  <a:lnTo>
                    <a:pt x="473" y="343"/>
                  </a:lnTo>
                  <a:lnTo>
                    <a:pt x="472" y="346"/>
                  </a:lnTo>
                  <a:lnTo>
                    <a:pt x="469" y="349"/>
                  </a:lnTo>
                  <a:lnTo>
                    <a:pt x="467" y="346"/>
                  </a:lnTo>
                  <a:lnTo>
                    <a:pt x="464" y="347"/>
                  </a:lnTo>
                  <a:lnTo>
                    <a:pt x="461" y="350"/>
                  </a:lnTo>
                  <a:lnTo>
                    <a:pt x="456" y="346"/>
                  </a:lnTo>
                  <a:lnTo>
                    <a:pt x="452" y="346"/>
                  </a:lnTo>
                  <a:lnTo>
                    <a:pt x="447" y="351"/>
                  </a:lnTo>
                  <a:lnTo>
                    <a:pt x="447" y="354"/>
                  </a:lnTo>
                  <a:lnTo>
                    <a:pt x="449" y="355"/>
                  </a:lnTo>
                  <a:lnTo>
                    <a:pt x="449" y="359"/>
                  </a:lnTo>
                  <a:lnTo>
                    <a:pt x="450" y="361"/>
                  </a:lnTo>
                  <a:lnTo>
                    <a:pt x="451" y="368"/>
                  </a:lnTo>
                  <a:lnTo>
                    <a:pt x="452" y="369"/>
                  </a:lnTo>
                  <a:lnTo>
                    <a:pt x="450" y="371"/>
                  </a:lnTo>
                  <a:lnTo>
                    <a:pt x="434" y="372"/>
                  </a:lnTo>
                  <a:lnTo>
                    <a:pt x="432" y="374"/>
                  </a:lnTo>
                  <a:lnTo>
                    <a:pt x="425" y="374"/>
                  </a:lnTo>
                  <a:lnTo>
                    <a:pt x="424" y="376"/>
                  </a:lnTo>
                  <a:lnTo>
                    <a:pt x="420" y="376"/>
                  </a:lnTo>
                  <a:lnTo>
                    <a:pt x="417" y="389"/>
                  </a:lnTo>
                  <a:lnTo>
                    <a:pt x="412" y="396"/>
                  </a:lnTo>
                  <a:lnTo>
                    <a:pt x="410" y="398"/>
                  </a:lnTo>
                  <a:lnTo>
                    <a:pt x="407" y="401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37"/>
            <p:cNvSpPr/>
            <p:nvPr/>
          </p:nvSpPr>
          <p:spPr>
            <a:xfrm>
              <a:off x="5171212" y="5105511"/>
              <a:ext cx="1033462" cy="844550"/>
            </a:xfrm>
            <a:custGeom>
              <a:rect b="b" l="l" r="r" t="t"/>
              <a:pathLst>
                <a:path extrusionOk="0" h="443" w="565">
                  <a:moveTo>
                    <a:pt x="172" y="70"/>
                  </a:moveTo>
                  <a:lnTo>
                    <a:pt x="167" y="77"/>
                  </a:lnTo>
                  <a:lnTo>
                    <a:pt x="167" y="81"/>
                  </a:lnTo>
                  <a:lnTo>
                    <a:pt x="172" y="87"/>
                  </a:lnTo>
                  <a:lnTo>
                    <a:pt x="173" y="90"/>
                  </a:lnTo>
                  <a:lnTo>
                    <a:pt x="176" y="95"/>
                  </a:lnTo>
                  <a:lnTo>
                    <a:pt x="176" y="105"/>
                  </a:lnTo>
                  <a:lnTo>
                    <a:pt x="175" y="106"/>
                  </a:lnTo>
                  <a:lnTo>
                    <a:pt x="174" y="111"/>
                  </a:lnTo>
                  <a:lnTo>
                    <a:pt x="170" y="113"/>
                  </a:lnTo>
                  <a:lnTo>
                    <a:pt x="162" y="113"/>
                  </a:lnTo>
                  <a:lnTo>
                    <a:pt x="163" y="122"/>
                  </a:lnTo>
                  <a:lnTo>
                    <a:pt x="164" y="123"/>
                  </a:lnTo>
                  <a:lnTo>
                    <a:pt x="166" y="133"/>
                  </a:lnTo>
                  <a:lnTo>
                    <a:pt x="164" y="136"/>
                  </a:lnTo>
                  <a:lnTo>
                    <a:pt x="160" y="138"/>
                  </a:lnTo>
                  <a:lnTo>
                    <a:pt x="160" y="140"/>
                  </a:lnTo>
                  <a:lnTo>
                    <a:pt x="158" y="142"/>
                  </a:lnTo>
                  <a:lnTo>
                    <a:pt x="159" y="143"/>
                  </a:lnTo>
                  <a:lnTo>
                    <a:pt x="156" y="146"/>
                  </a:lnTo>
                  <a:lnTo>
                    <a:pt x="147" y="146"/>
                  </a:lnTo>
                  <a:lnTo>
                    <a:pt x="148" y="147"/>
                  </a:lnTo>
                  <a:lnTo>
                    <a:pt x="148" y="151"/>
                  </a:lnTo>
                  <a:lnTo>
                    <a:pt x="146" y="153"/>
                  </a:lnTo>
                  <a:lnTo>
                    <a:pt x="147" y="157"/>
                  </a:lnTo>
                  <a:lnTo>
                    <a:pt x="144" y="162"/>
                  </a:lnTo>
                  <a:lnTo>
                    <a:pt x="139" y="163"/>
                  </a:lnTo>
                  <a:lnTo>
                    <a:pt x="136" y="165"/>
                  </a:lnTo>
                  <a:lnTo>
                    <a:pt x="134" y="171"/>
                  </a:lnTo>
                  <a:lnTo>
                    <a:pt x="134" y="173"/>
                  </a:lnTo>
                  <a:lnTo>
                    <a:pt x="131" y="176"/>
                  </a:lnTo>
                  <a:lnTo>
                    <a:pt x="132" y="178"/>
                  </a:lnTo>
                  <a:lnTo>
                    <a:pt x="130" y="179"/>
                  </a:lnTo>
                  <a:lnTo>
                    <a:pt x="131" y="181"/>
                  </a:lnTo>
                  <a:lnTo>
                    <a:pt x="129" y="182"/>
                  </a:lnTo>
                  <a:lnTo>
                    <a:pt x="131" y="211"/>
                  </a:lnTo>
                  <a:lnTo>
                    <a:pt x="134" y="213"/>
                  </a:lnTo>
                  <a:lnTo>
                    <a:pt x="131" y="217"/>
                  </a:lnTo>
                  <a:lnTo>
                    <a:pt x="130" y="224"/>
                  </a:lnTo>
                  <a:lnTo>
                    <a:pt x="128" y="230"/>
                  </a:lnTo>
                  <a:lnTo>
                    <a:pt x="119" y="238"/>
                  </a:lnTo>
                  <a:lnTo>
                    <a:pt x="111" y="239"/>
                  </a:lnTo>
                  <a:lnTo>
                    <a:pt x="110" y="244"/>
                  </a:lnTo>
                  <a:lnTo>
                    <a:pt x="106" y="248"/>
                  </a:lnTo>
                  <a:lnTo>
                    <a:pt x="102" y="248"/>
                  </a:lnTo>
                  <a:lnTo>
                    <a:pt x="94" y="250"/>
                  </a:lnTo>
                  <a:lnTo>
                    <a:pt x="92" y="253"/>
                  </a:lnTo>
                  <a:lnTo>
                    <a:pt x="89" y="253"/>
                  </a:lnTo>
                  <a:lnTo>
                    <a:pt x="86" y="256"/>
                  </a:lnTo>
                  <a:lnTo>
                    <a:pt x="83" y="263"/>
                  </a:lnTo>
                  <a:lnTo>
                    <a:pt x="84" y="272"/>
                  </a:lnTo>
                  <a:lnTo>
                    <a:pt x="87" y="276"/>
                  </a:lnTo>
                  <a:lnTo>
                    <a:pt x="85" y="277"/>
                  </a:lnTo>
                  <a:lnTo>
                    <a:pt x="81" y="283"/>
                  </a:lnTo>
                  <a:lnTo>
                    <a:pt x="82" y="283"/>
                  </a:lnTo>
                  <a:lnTo>
                    <a:pt x="81" y="286"/>
                  </a:lnTo>
                  <a:lnTo>
                    <a:pt x="78" y="289"/>
                  </a:lnTo>
                  <a:lnTo>
                    <a:pt x="76" y="286"/>
                  </a:lnTo>
                  <a:lnTo>
                    <a:pt x="73" y="287"/>
                  </a:lnTo>
                  <a:lnTo>
                    <a:pt x="70" y="290"/>
                  </a:lnTo>
                  <a:lnTo>
                    <a:pt x="65" y="286"/>
                  </a:lnTo>
                  <a:lnTo>
                    <a:pt x="61" y="286"/>
                  </a:lnTo>
                  <a:lnTo>
                    <a:pt x="56" y="291"/>
                  </a:lnTo>
                  <a:lnTo>
                    <a:pt x="56" y="294"/>
                  </a:lnTo>
                  <a:lnTo>
                    <a:pt x="58" y="295"/>
                  </a:lnTo>
                  <a:lnTo>
                    <a:pt x="58" y="299"/>
                  </a:lnTo>
                  <a:lnTo>
                    <a:pt x="59" y="301"/>
                  </a:lnTo>
                  <a:lnTo>
                    <a:pt x="60" y="308"/>
                  </a:lnTo>
                  <a:lnTo>
                    <a:pt x="61" y="309"/>
                  </a:lnTo>
                  <a:lnTo>
                    <a:pt x="59" y="311"/>
                  </a:lnTo>
                  <a:lnTo>
                    <a:pt x="43" y="312"/>
                  </a:lnTo>
                  <a:lnTo>
                    <a:pt x="41" y="314"/>
                  </a:lnTo>
                  <a:lnTo>
                    <a:pt x="34" y="314"/>
                  </a:lnTo>
                  <a:lnTo>
                    <a:pt x="33" y="316"/>
                  </a:lnTo>
                  <a:lnTo>
                    <a:pt x="29" y="316"/>
                  </a:lnTo>
                  <a:lnTo>
                    <a:pt x="26" y="329"/>
                  </a:lnTo>
                  <a:lnTo>
                    <a:pt x="21" y="336"/>
                  </a:lnTo>
                  <a:lnTo>
                    <a:pt x="19" y="338"/>
                  </a:lnTo>
                  <a:lnTo>
                    <a:pt x="16" y="341"/>
                  </a:lnTo>
                  <a:lnTo>
                    <a:pt x="16" y="342"/>
                  </a:lnTo>
                  <a:lnTo>
                    <a:pt x="17" y="342"/>
                  </a:lnTo>
                  <a:lnTo>
                    <a:pt x="17" y="343"/>
                  </a:lnTo>
                  <a:lnTo>
                    <a:pt x="18" y="344"/>
                  </a:lnTo>
                  <a:lnTo>
                    <a:pt x="18" y="345"/>
                  </a:lnTo>
                  <a:lnTo>
                    <a:pt x="18" y="346"/>
                  </a:lnTo>
                  <a:lnTo>
                    <a:pt x="18" y="347"/>
                  </a:lnTo>
                  <a:lnTo>
                    <a:pt x="19" y="347"/>
                  </a:lnTo>
                  <a:lnTo>
                    <a:pt x="19" y="348"/>
                  </a:lnTo>
                  <a:lnTo>
                    <a:pt x="19" y="349"/>
                  </a:lnTo>
                  <a:lnTo>
                    <a:pt x="19" y="350"/>
                  </a:lnTo>
                  <a:lnTo>
                    <a:pt x="18" y="350"/>
                  </a:lnTo>
                  <a:lnTo>
                    <a:pt x="17" y="350"/>
                  </a:lnTo>
                  <a:lnTo>
                    <a:pt x="17" y="351"/>
                  </a:lnTo>
                  <a:lnTo>
                    <a:pt x="16" y="351"/>
                  </a:lnTo>
                  <a:lnTo>
                    <a:pt x="15" y="351"/>
                  </a:lnTo>
                  <a:lnTo>
                    <a:pt x="13" y="350"/>
                  </a:lnTo>
                  <a:lnTo>
                    <a:pt x="12" y="350"/>
                  </a:lnTo>
                  <a:lnTo>
                    <a:pt x="11" y="350"/>
                  </a:lnTo>
                  <a:lnTo>
                    <a:pt x="10" y="350"/>
                  </a:lnTo>
                  <a:lnTo>
                    <a:pt x="10" y="351"/>
                  </a:lnTo>
                  <a:lnTo>
                    <a:pt x="9" y="351"/>
                  </a:lnTo>
                  <a:lnTo>
                    <a:pt x="9" y="352"/>
                  </a:lnTo>
                  <a:lnTo>
                    <a:pt x="8" y="352"/>
                  </a:lnTo>
                  <a:lnTo>
                    <a:pt x="8" y="353"/>
                  </a:lnTo>
                  <a:lnTo>
                    <a:pt x="8" y="354"/>
                  </a:lnTo>
                  <a:lnTo>
                    <a:pt x="7" y="355"/>
                  </a:lnTo>
                  <a:lnTo>
                    <a:pt x="7" y="356"/>
                  </a:lnTo>
                  <a:lnTo>
                    <a:pt x="8" y="357"/>
                  </a:lnTo>
                  <a:lnTo>
                    <a:pt x="8" y="358"/>
                  </a:lnTo>
                  <a:lnTo>
                    <a:pt x="8" y="359"/>
                  </a:lnTo>
                  <a:lnTo>
                    <a:pt x="8" y="361"/>
                  </a:lnTo>
                  <a:lnTo>
                    <a:pt x="9" y="361"/>
                  </a:lnTo>
                  <a:lnTo>
                    <a:pt x="9" y="362"/>
                  </a:lnTo>
                  <a:lnTo>
                    <a:pt x="9" y="363"/>
                  </a:lnTo>
                  <a:lnTo>
                    <a:pt x="9" y="364"/>
                  </a:lnTo>
                  <a:lnTo>
                    <a:pt x="8" y="365"/>
                  </a:lnTo>
                  <a:lnTo>
                    <a:pt x="8" y="366"/>
                  </a:lnTo>
                  <a:lnTo>
                    <a:pt x="7" y="366"/>
                  </a:lnTo>
                  <a:lnTo>
                    <a:pt x="7" y="367"/>
                  </a:lnTo>
                  <a:lnTo>
                    <a:pt x="6" y="367"/>
                  </a:lnTo>
                  <a:lnTo>
                    <a:pt x="5" y="367"/>
                  </a:lnTo>
                  <a:lnTo>
                    <a:pt x="4" y="367"/>
                  </a:lnTo>
                  <a:lnTo>
                    <a:pt x="3" y="368"/>
                  </a:lnTo>
                  <a:lnTo>
                    <a:pt x="2" y="368"/>
                  </a:lnTo>
                  <a:lnTo>
                    <a:pt x="2" y="369"/>
                  </a:lnTo>
                  <a:lnTo>
                    <a:pt x="2" y="370"/>
                  </a:lnTo>
                  <a:lnTo>
                    <a:pt x="2" y="371"/>
                  </a:lnTo>
                  <a:lnTo>
                    <a:pt x="2" y="372"/>
                  </a:lnTo>
                  <a:lnTo>
                    <a:pt x="2" y="373"/>
                  </a:lnTo>
                  <a:lnTo>
                    <a:pt x="3" y="374"/>
                  </a:lnTo>
                  <a:lnTo>
                    <a:pt x="3" y="375"/>
                  </a:lnTo>
                  <a:lnTo>
                    <a:pt x="3" y="376"/>
                  </a:lnTo>
                  <a:lnTo>
                    <a:pt x="3" y="377"/>
                  </a:lnTo>
                  <a:lnTo>
                    <a:pt x="2" y="377"/>
                  </a:lnTo>
                  <a:lnTo>
                    <a:pt x="2" y="378"/>
                  </a:lnTo>
                  <a:lnTo>
                    <a:pt x="2" y="379"/>
                  </a:lnTo>
                  <a:lnTo>
                    <a:pt x="1" y="381"/>
                  </a:lnTo>
                  <a:lnTo>
                    <a:pt x="1" y="382"/>
                  </a:lnTo>
                  <a:lnTo>
                    <a:pt x="0" y="382"/>
                  </a:lnTo>
                  <a:lnTo>
                    <a:pt x="0" y="383"/>
                  </a:lnTo>
                  <a:lnTo>
                    <a:pt x="0" y="384"/>
                  </a:lnTo>
                  <a:lnTo>
                    <a:pt x="0" y="385"/>
                  </a:lnTo>
                  <a:lnTo>
                    <a:pt x="0" y="386"/>
                  </a:lnTo>
                  <a:lnTo>
                    <a:pt x="0" y="387"/>
                  </a:lnTo>
                  <a:lnTo>
                    <a:pt x="0" y="388"/>
                  </a:lnTo>
                  <a:lnTo>
                    <a:pt x="0" y="389"/>
                  </a:lnTo>
                  <a:lnTo>
                    <a:pt x="0" y="390"/>
                  </a:lnTo>
                  <a:lnTo>
                    <a:pt x="0" y="391"/>
                  </a:lnTo>
                  <a:lnTo>
                    <a:pt x="1" y="392"/>
                  </a:lnTo>
                  <a:lnTo>
                    <a:pt x="2" y="392"/>
                  </a:lnTo>
                  <a:lnTo>
                    <a:pt x="3" y="392"/>
                  </a:lnTo>
                  <a:lnTo>
                    <a:pt x="4" y="392"/>
                  </a:lnTo>
                  <a:lnTo>
                    <a:pt x="5" y="392"/>
                  </a:lnTo>
                  <a:lnTo>
                    <a:pt x="6" y="392"/>
                  </a:lnTo>
                  <a:lnTo>
                    <a:pt x="7" y="392"/>
                  </a:lnTo>
                  <a:lnTo>
                    <a:pt x="7" y="393"/>
                  </a:lnTo>
                  <a:lnTo>
                    <a:pt x="8" y="393"/>
                  </a:lnTo>
                  <a:lnTo>
                    <a:pt x="8" y="394"/>
                  </a:lnTo>
                  <a:lnTo>
                    <a:pt x="8" y="395"/>
                  </a:lnTo>
                  <a:lnTo>
                    <a:pt x="8" y="396"/>
                  </a:lnTo>
                  <a:lnTo>
                    <a:pt x="9" y="397"/>
                  </a:lnTo>
                  <a:lnTo>
                    <a:pt x="9" y="398"/>
                  </a:lnTo>
                  <a:lnTo>
                    <a:pt x="10" y="399"/>
                  </a:lnTo>
                  <a:lnTo>
                    <a:pt x="11" y="399"/>
                  </a:lnTo>
                  <a:lnTo>
                    <a:pt x="11" y="400"/>
                  </a:lnTo>
                  <a:lnTo>
                    <a:pt x="11" y="401"/>
                  </a:lnTo>
                  <a:lnTo>
                    <a:pt x="12" y="401"/>
                  </a:lnTo>
                  <a:lnTo>
                    <a:pt x="12" y="402"/>
                  </a:lnTo>
                  <a:lnTo>
                    <a:pt x="12" y="403"/>
                  </a:lnTo>
                  <a:lnTo>
                    <a:pt x="12" y="404"/>
                  </a:lnTo>
                  <a:lnTo>
                    <a:pt x="12" y="405"/>
                  </a:lnTo>
                  <a:lnTo>
                    <a:pt x="11" y="405"/>
                  </a:lnTo>
                  <a:lnTo>
                    <a:pt x="11" y="406"/>
                  </a:lnTo>
                  <a:lnTo>
                    <a:pt x="11" y="407"/>
                  </a:lnTo>
                  <a:lnTo>
                    <a:pt x="10" y="408"/>
                  </a:lnTo>
                  <a:lnTo>
                    <a:pt x="10" y="409"/>
                  </a:lnTo>
                  <a:lnTo>
                    <a:pt x="10" y="410"/>
                  </a:lnTo>
                  <a:lnTo>
                    <a:pt x="11" y="411"/>
                  </a:lnTo>
                  <a:lnTo>
                    <a:pt x="12" y="411"/>
                  </a:lnTo>
                  <a:lnTo>
                    <a:pt x="13" y="412"/>
                  </a:lnTo>
                  <a:lnTo>
                    <a:pt x="14" y="412"/>
                  </a:lnTo>
                  <a:lnTo>
                    <a:pt x="14" y="413"/>
                  </a:lnTo>
                  <a:lnTo>
                    <a:pt x="14" y="414"/>
                  </a:lnTo>
                  <a:lnTo>
                    <a:pt x="15" y="414"/>
                  </a:lnTo>
                  <a:lnTo>
                    <a:pt x="15" y="415"/>
                  </a:lnTo>
                  <a:lnTo>
                    <a:pt x="15" y="416"/>
                  </a:lnTo>
                  <a:lnTo>
                    <a:pt x="15" y="417"/>
                  </a:lnTo>
                  <a:lnTo>
                    <a:pt x="15" y="418"/>
                  </a:lnTo>
                  <a:lnTo>
                    <a:pt x="16" y="418"/>
                  </a:lnTo>
                  <a:lnTo>
                    <a:pt x="16" y="419"/>
                  </a:lnTo>
                  <a:lnTo>
                    <a:pt x="17" y="419"/>
                  </a:lnTo>
                  <a:lnTo>
                    <a:pt x="18" y="419"/>
                  </a:lnTo>
                  <a:lnTo>
                    <a:pt x="19" y="419"/>
                  </a:lnTo>
                  <a:lnTo>
                    <a:pt x="20" y="418"/>
                  </a:lnTo>
                  <a:lnTo>
                    <a:pt x="20" y="419"/>
                  </a:lnTo>
                  <a:lnTo>
                    <a:pt x="21" y="419"/>
                  </a:lnTo>
                  <a:lnTo>
                    <a:pt x="22" y="419"/>
                  </a:lnTo>
                  <a:lnTo>
                    <a:pt x="22" y="420"/>
                  </a:lnTo>
                  <a:lnTo>
                    <a:pt x="23" y="420"/>
                  </a:lnTo>
                  <a:lnTo>
                    <a:pt x="23" y="421"/>
                  </a:lnTo>
                  <a:lnTo>
                    <a:pt x="24" y="421"/>
                  </a:lnTo>
                  <a:lnTo>
                    <a:pt x="24" y="422"/>
                  </a:lnTo>
                  <a:lnTo>
                    <a:pt x="25" y="422"/>
                  </a:lnTo>
                  <a:lnTo>
                    <a:pt x="26" y="422"/>
                  </a:lnTo>
                  <a:lnTo>
                    <a:pt x="27" y="422"/>
                  </a:lnTo>
                  <a:lnTo>
                    <a:pt x="28" y="422"/>
                  </a:lnTo>
                  <a:lnTo>
                    <a:pt x="29" y="422"/>
                  </a:lnTo>
                  <a:lnTo>
                    <a:pt x="30" y="422"/>
                  </a:lnTo>
                  <a:lnTo>
                    <a:pt x="31" y="422"/>
                  </a:lnTo>
                  <a:lnTo>
                    <a:pt x="32" y="422"/>
                  </a:lnTo>
                  <a:lnTo>
                    <a:pt x="32" y="423"/>
                  </a:lnTo>
                  <a:lnTo>
                    <a:pt x="33" y="423"/>
                  </a:lnTo>
                  <a:lnTo>
                    <a:pt x="33" y="424"/>
                  </a:lnTo>
                  <a:lnTo>
                    <a:pt x="33" y="425"/>
                  </a:lnTo>
                  <a:lnTo>
                    <a:pt x="32" y="426"/>
                  </a:lnTo>
                  <a:lnTo>
                    <a:pt x="32" y="427"/>
                  </a:lnTo>
                  <a:lnTo>
                    <a:pt x="32" y="428"/>
                  </a:lnTo>
                  <a:lnTo>
                    <a:pt x="31" y="428"/>
                  </a:lnTo>
                  <a:lnTo>
                    <a:pt x="31" y="429"/>
                  </a:lnTo>
                  <a:lnTo>
                    <a:pt x="30" y="429"/>
                  </a:lnTo>
                  <a:lnTo>
                    <a:pt x="30" y="430"/>
                  </a:lnTo>
                  <a:lnTo>
                    <a:pt x="29" y="430"/>
                  </a:lnTo>
                  <a:lnTo>
                    <a:pt x="28" y="430"/>
                  </a:lnTo>
                  <a:lnTo>
                    <a:pt x="27" y="430"/>
                  </a:lnTo>
                  <a:lnTo>
                    <a:pt x="26" y="430"/>
                  </a:lnTo>
                  <a:lnTo>
                    <a:pt x="26" y="429"/>
                  </a:lnTo>
                  <a:lnTo>
                    <a:pt x="25" y="428"/>
                  </a:lnTo>
                  <a:lnTo>
                    <a:pt x="24" y="428"/>
                  </a:lnTo>
                  <a:lnTo>
                    <a:pt x="24" y="427"/>
                  </a:lnTo>
                  <a:lnTo>
                    <a:pt x="23" y="427"/>
                  </a:lnTo>
                  <a:lnTo>
                    <a:pt x="22" y="427"/>
                  </a:lnTo>
                  <a:lnTo>
                    <a:pt x="21" y="428"/>
                  </a:lnTo>
                  <a:lnTo>
                    <a:pt x="20" y="429"/>
                  </a:lnTo>
                  <a:lnTo>
                    <a:pt x="20" y="430"/>
                  </a:lnTo>
                  <a:lnTo>
                    <a:pt x="21" y="430"/>
                  </a:lnTo>
                  <a:lnTo>
                    <a:pt x="21" y="431"/>
                  </a:lnTo>
                  <a:lnTo>
                    <a:pt x="23" y="432"/>
                  </a:lnTo>
                  <a:lnTo>
                    <a:pt x="24" y="433"/>
                  </a:lnTo>
                  <a:lnTo>
                    <a:pt x="25" y="434"/>
                  </a:lnTo>
                  <a:lnTo>
                    <a:pt x="25" y="435"/>
                  </a:lnTo>
                  <a:lnTo>
                    <a:pt x="25" y="436"/>
                  </a:lnTo>
                  <a:lnTo>
                    <a:pt x="24" y="437"/>
                  </a:lnTo>
                  <a:lnTo>
                    <a:pt x="24" y="438"/>
                  </a:lnTo>
                  <a:lnTo>
                    <a:pt x="24" y="439"/>
                  </a:lnTo>
                  <a:lnTo>
                    <a:pt x="24" y="440"/>
                  </a:lnTo>
                  <a:lnTo>
                    <a:pt x="25" y="440"/>
                  </a:lnTo>
                  <a:lnTo>
                    <a:pt x="26" y="441"/>
                  </a:lnTo>
                  <a:lnTo>
                    <a:pt x="27" y="440"/>
                  </a:lnTo>
                  <a:lnTo>
                    <a:pt x="28" y="440"/>
                  </a:lnTo>
                  <a:lnTo>
                    <a:pt x="29" y="439"/>
                  </a:lnTo>
                  <a:lnTo>
                    <a:pt x="30" y="438"/>
                  </a:lnTo>
                  <a:lnTo>
                    <a:pt x="31" y="437"/>
                  </a:lnTo>
                  <a:lnTo>
                    <a:pt x="31" y="436"/>
                  </a:lnTo>
                  <a:lnTo>
                    <a:pt x="31" y="435"/>
                  </a:lnTo>
                  <a:lnTo>
                    <a:pt x="32" y="435"/>
                  </a:lnTo>
                  <a:lnTo>
                    <a:pt x="33" y="435"/>
                  </a:lnTo>
                  <a:lnTo>
                    <a:pt x="34" y="436"/>
                  </a:lnTo>
                  <a:lnTo>
                    <a:pt x="35" y="436"/>
                  </a:lnTo>
                  <a:lnTo>
                    <a:pt x="35" y="437"/>
                  </a:lnTo>
                  <a:lnTo>
                    <a:pt x="36" y="437"/>
                  </a:lnTo>
                  <a:lnTo>
                    <a:pt x="36" y="438"/>
                  </a:lnTo>
                  <a:lnTo>
                    <a:pt x="38" y="439"/>
                  </a:lnTo>
                  <a:lnTo>
                    <a:pt x="39" y="440"/>
                  </a:lnTo>
                  <a:lnTo>
                    <a:pt x="39" y="441"/>
                  </a:lnTo>
                  <a:lnTo>
                    <a:pt x="40" y="441"/>
                  </a:lnTo>
                  <a:lnTo>
                    <a:pt x="41" y="442"/>
                  </a:lnTo>
                  <a:lnTo>
                    <a:pt x="42" y="443"/>
                  </a:lnTo>
                  <a:lnTo>
                    <a:pt x="43" y="443"/>
                  </a:lnTo>
                  <a:lnTo>
                    <a:pt x="43" y="442"/>
                  </a:lnTo>
                  <a:lnTo>
                    <a:pt x="44" y="442"/>
                  </a:lnTo>
                  <a:lnTo>
                    <a:pt x="44" y="441"/>
                  </a:lnTo>
                  <a:lnTo>
                    <a:pt x="45" y="440"/>
                  </a:lnTo>
                  <a:lnTo>
                    <a:pt x="45" y="439"/>
                  </a:lnTo>
                  <a:lnTo>
                    <a:pt x="46" y="438"/>
                  </a:lnTo>
                  <a:lnTo>
                    <a:pt x="47" y="438"/>
                  </a:lnTo>
                  <a:lnTo>
                    <a:pt x="47" y="437"/>
                  </a:lnTo>
                  <a:lnTo>
                    <a:pt x="48" y="437"/>
                  </a:lnTo>
                  <a:lnTo>
                    <a:pt x="48" y="436"/>
                  </a:lnTo>
                  <a:lnTo>
                    <a:pt x="49" y="436"/>
                  </a:lnTo>
                  <a:lnTo>
                    <a:pt x="50" y="436"/>
                  </a:lnTo>
                  <a:lnTo>
                    <a:pt x="51" y="436"/>
                  </a:lnTo>
                  <a:lnTo>
                    <a:pt x="52" y="436"/>
                  </a:lnTo>
                  <a:lnTo>
                    <a:pt x="53" y="437"/>
                  </a:lnTo>
                  <a:lnTo>
                    <a:pt x="55" y="437"/>
                  </a:lnTo>
                  <a:lnTo>
                    <a:pt x="56" y="437"/>
                  </a:lnTo>
                  <a:lnTo>
                    <a:pt x="57" y="437"/>
                  </a:lnTo>
                  <a:lnTo>
                    <a:pt x="58" y="437"/>
                  </a:lnTo>
                  <a:lnTo>
                    <a:pt x="59" y="437"/>
                  </a:lnTo>
                  <a:lnTo>
                    <a:pt x="60" y="437"/>
                  </a:lnTo>
                  <a:lnTo>
                    <a:pt x="61" y="436"/>
                  </a:lnTo>
                  <a:lnTo>
                    <a:pt x="62" y="436"/>
                  </a:lnTo>
                  <a:lnTo>
                    <a:pt x="62" y="435"/>
                  </a:lnTo>
                  <a:lnTo>
                    <a:pt x="63" y="435"/>
                  </a:lnTo>
                  <a:lnTo>
                    <a:pt x="64" y="434"/>
                  </a:lnTo>
                  <a:lnTo>
                    <a:pt x="65" y="434"/>
                  </a:lnTo>
                  <a:lnTo>
                    <a:pt x="65" y="433"/>
                  </a:lnTo>
                  <a:lnTo>
                    <a:pt x="66" y="433"/>
                  </a:lnTo>
                  <a:lnTo>
                    <a:pt x="66" y="432"/>
                  </a:lnTo>
                  <a:lnTo>
                    <a:pt x="67" y="431"/>
                  </a:lnTo>
                  <a:lnTo>
                    <a:pt x="68" y="430"/>
                  </a:lnTo>
                  <a:lnTo>
                    <a:pt x="68" y="429"/>
                  </a:lnTo>
                  <a:lnTo>
                    <a:pt x="69" y="428"/>
                  </a:lnTo>
                  <a:lnTo>
                    <a:pt x="70" y="427"/>
                  </a:lnTo>
                  <a:lnTo>
                    <a:pt x="70" y="426"/>
                  </a:lnTo>
                  <a:lnTo>
                    <a:pt x="70" y="425"/>
                  </a:lnTo>
                  <a:lnTo>
                    <a:pt x="71" y="424"/>
                  </a:lnTo>
                  <a:lnTo>
                    <a:pt x="71" y="423"/>
                  </a:lnTo>
                  <a:lnTo>
                    <a:pt x="72" y="422"/>
                  </a:lnTo>
                  <a:lnTo>
                    <a:pt x="72" y="421"/>
                  </a:lnTo>
                  <a:lnTo>
                    <a:pt x="72" y="420"/>
                  </a:lnTo>
                  <a:lnTo>
                    <a:pt x="72" y="419"/>
                  </a:lnTo>
                  <a:lnTo>
                    <a:pt x="72" y="418"/>
                  </a:lnTo>
                  <a:lnTo>
                    <a:pt x="71" y="417"/>
                  </a:lnTo>
                  <a:lnTo>
                    <a:pt x="71" y="416"/>
                  </a:lnTo>
                  <a:lnTo>
                    <a:pt x="70" y="415"/>
                  </a:lnTo>
                  <a:lnTo>
                    <a:pt x="70" y="414"/>
                  </a:lnTo>
                  <a:lnTo>
                    <a:pt x="69" y="413"/>
                  </a:lnTo>
                  <a:lnTo>
                    <a:pt x="69" y="412"/>
                  </a:lnTo>
                  <a:lnTo>
                    <a:pt x="68" y="412"/>
                  </a:lnTo>
                  <a:lnTo>
                    <a:pt x="67" y="411"/>
                  </a:lnTo>
                  <a:lnTo>
                    <a:pt x="66" y="411"/>
                  </a:lnTo>
                  <a:lnTo>
                    <a:pt x="65" y="410"/>
                  </a:lnTo>
                  <a:lnTo>
                    <a:pt x="64" y="410"/>
                  </a:lnTo>
                  <a:lnTo>
                    <a:pt x="63" y="410"/>
                  </a:lnTo>
                  <a:lnTo>
                    <a:pt x="62" y="409"/>
                  </a:lnTo>
                  <a:lnTo>
                    <a:pt x="60" y="409"/>
                  </a:lnTo>
                  <a:lnTo>
                    <a:pt x="60" y="408"/>
                  </a:lnTo>
                  <a:lnTo>
                    <a:pt x="59" y="408"/>
                  </a:lnTo>
                  <a:lnTo>
                    <a:pt x="58" y="407"/>
                  </a:lnTo>
                  <a:lnTo>
                    <a:pt x="57" y="407"/>
                  </a:lnTo>
                  <a:lnTo>
                    <a:pt x="56" y="406"/>
                  </a:lnTo>
                  <a:lnTo>
                    <a:pt x="55" y="405"/>
                  </a:lnTo>
                  <a:lnTo>
                    <a:pt x="55" y="404"/>
                  </a:lnTo>
                  <a:lnTo>
                    <a:pt x="54" y="404"/>
                  </a:lnTo>
                  <a:lnTo>
                    <a:pt x="54" y="403"/>
                  </a:lnTo>
                  <a:lnTo>
                    <a:pt x="54" y="402"/>
                  </a:lnTo>
                  <a:lnTo>
                    <a:pt x="54" y="401"/>
                  </a:lnTo>
                  <a:lnTo>
                    <a:pt x="54" y="400"/>
                  </a:lnTo>
                  <a:lnTo>
                    <a:pt x="54" y="399"/>
                  </a:lnTo>
                  <a:lnTo>
                    <a:pt x="55" y="398"/>
                  </a:lnTo>
                  <a:lnTo>
                    <a:pt x="55" y="396"/>
                  </a:lnTo>
                  <a:lnTo>
                    <a:pt x="55" y="395"/>
                  </a:lnTo>
                  <a:lnTo>
                    <a:pt x="56" y="394"/>
                  </a:lnTo>
                  <a:lnTo>
                    <a:pt x="56" y="393"/>
                  </a:lnTo>
                  <a:lnTo>
                    <a:pt x="56" y="392"/>
                  </a:lnTo>
                  <a:lnTo>
                    <a:pt x="55" y="391"/>
                  </a:lnTo>
                  <a:lnTo>
                    <a:pt x="54" y="390"/>
                  </a:lnTo>
                  <a:lnTo>
                    <a:pt x="53" y="390"/>
                  </a:lnTo>
                  <a:lnTo>
                    <a:pt x="52" y="389"/>
                  </a:lnTo>
                  <a:lnTo>
                    <a:pt x="50" y="389"/>
                  </a:lnTo>
                  <a:lnTo>
                    <a:pt x="49" y="389"/>
                  </a:lnTo>
                  <a:lnTo>
                    <a:pt x="48" y="389"/>
                  </a:lnTo>
                  <a:lnTo>
                    <a:pt x="47" y="389"/>
                  </a:lnTo>
                  <a:lnTo>
                    <a:pt x="46" y="389"/>
                  </a:lnTo>
                  <a:lnTo>
                    <a:pt x="45" y="389"/>
                  </a:lnTo>
                  <a:lnTo>
                    <a:pt x="44" y="389"/>
                  </a:lnTo>
                  <a:lnTo>
                    <a:pt x="43" y="389"/>
                  </a:lnTo>
                  <a:lnTo>
                    <a:pt x="43" y="388"/>
                  </a:lnTo>
                  <a:lnTo>
                    <a:pt x="42" y="388"/>
                  </a:lnTo>
                  <a:lnTo>
                    <a:pt x="42" y="387"/>
                  </a:lnTo>
                  <a:lnTo>
                    <a:pt x="42" y="386"/>
                  </a:lnTo>
                  <a:lnTo>
                    <a:pt x="42" y="385"/>
                  </a:lnTo>
                  <a:lnTo>
                    <a:pt x="42" y="384"/>
                  </a:lnTo>
                  <a:lnTo>
                    <a:pt x="41" y="383"/>
                  </a:lnTo>
                  <a:lnTo>
                    <a:pt x="42" y="382"/>
                  </a:lnTo>
                  <a:lnTo>
                    <a:pt x="42" y="380"/>
                  </a:lnTo>
                  <a:lnTo>
                    <a:pt x="42" y="379"/>
                  </a:lnTo>
                  <a:lnTo>
                    <a:pt x="42" y="378"/>
                  </a:lnTo>
                  <a:lnTo>
                    <a:pt x="42" y="377"/>
                  </a:lnTo>
                  <a:lnTo>
                    <a:pt x="42" y="376"/>
                  </a:lnTo>
                  <a:lnTo>
                    <a:pt x="43" y="375"/>
                  </a:lnTo>
                  <a:lnTo>
                    <a:pt x="43" y="374"/>
                  </a:lnTo>
                  <a:lnTo>
                    <a:pt x="44" y="374"/>
                  </a:lnTo>
                  <a:lnTo>
                    <a:pt x="44" y="373"/>
                  </a:lnTo>
                  <a:lnTo>
                    <a:pt x="45" y="373"/>
                  </a:lnTo>
                  <a:lnTo>
                    <a:pt x="46" y="372"/>
                  </a:lnTo>
                  <a:lnTo>
                    <a:pt x="47" y="372"/>
                  </a:lnTo>
                  <a:lnTo>
                    <a:pt x="48" y="372"/>
                  </a:lnTo>
                  <a:lnTo>
                    <a:pt x="49" y="372"/>
                  </a:lnTo>
                  <a:lnTo>
                    <a:pt x="50" y="373"/>
                  </a:lnTo>
                  <a:lnTo>
                    <a:pt x="51" y="373"/>
                  </a:lnTo>
                  <a:lnTo>
                    <a:pt x="51" y="374"/>
                  </a:lnTo>
                  <a:lnTo>
                    <a:pt x="51" y="375"/>
                  </a:lnTo>
                  <a:lnTo>
                    <a:pt x="51" y="376"/>
                  </a:lnTo>
                  <a:lnTo>
                    <a:pt x="51" y="377"/>
                  </a:lnTo>
                  <a:lnTo>
                    <a:pt x="50" y="377"/>
                  </a:lnTo>
                  <a:lnTo>
                    <a:pt x="50" y="378"/>
                  </a:lnTo>
                  <a:lnTo>
                    <a:pt x="50" y="379"/>
                  </a:lnTo>
                  <a:lnTo>
                    <a:pt x="49" y="380"/>
                  </a:lnTo>
                  <a:lnTo>
                    <a:pt x="49" y="381"/>
                  </a:lnTo>
                  <a:lnTo>
                    <a:pt x="50" y="381"/>
                  </a:lnTo>
                  <a:lnTo>
                    <a:pt x="51" y="381"/>
                  </a:lnTo>
                  <a:lnTo>
                    <a:pt x="52" y="381"/>
                  </a:lnTo>
                  <a:lnTo>
                    <a:pt x="53" y="381"/>
                  </a:lnTo>
                  <a:lnTo>
                    <a:pt x="55" y="380"/>
                  </a:lnTo>
                  <a:lnTo>
                    <a:pt x="56" y="380"/>
                  </a:lnTo>
                  <a:lnTo>
                    <a:pt x="57" y="379"/>
                  </a:lnTo>
                  <a:lnTo>
                    <a:pt x="58" y="379"/>
                  </a:lnTo>
                  <a:lnTo>
                    <a:pt x="58" y="378"/>
                  </a:lnTo>
                  <a:lnTo>
                    <a:pt x="59" y="378"/>
                  </a:lnTo>
                  <a:lnTo>
                    <a:pt x="60" y="378"/>
                  </a:lnTo>
                  <a:lnTo>
                    <a:pt x="61" y="378"/>
                  </a:lnTo>
                  <a:lnTo>
                    <a:pt x="62" y="378"/>
                  </a:lnTo>
                  <a:lnTo>
                    <a:pt x="63" y="379"/>
                  </a:lnTo>
                  <a:lnTo>
                    <a:pt x="64" y="379"/>
                  </a:lnTo>
                  <a:lnTo>
                    <a:pt x="64" y="380"/>
                  </a:lnTo>
                  <a:lnTo>
                    <a:pt x="65" y="380"/>
                  </a:lnTo>
                  <a:lnTo>
                    <a:pt x="65" y="381"/>
                  </a:lnTo>
                  <a:lnTo>
                    <a:pt x="66" y="381"/>
                  </a:lnTo>
                  <a:lnTo>
                    <a:pt x="67" y="381"/>
                  </a:lnTo>
                  <a:lnTo>
                    <a:pt x="67" y="382"/>
                  </a:lnTo>
                  <a:lnTo>
                    <a:pt x="68" y="382"/>
                  </a:lnTo>
                  <a:lnTo>
                    <a:pt x="68" y="381"/>
                  </a:lnTo>
                  <a:lnTo>
                    <a:pt x="69" y="381"/>
                  </a:lnTo>
                  <a:lnTo>
                    <a:pt x="70" y="381"/>
                  </a:lnTo>
                  <a:lnTo>
                    <a:pt x="70" y="380"/>
                  </a:lnTo>
                  <a:lnTo>
                    <a:pt x="71" y="380"/>
                  </a:lnTo>
                  <a:lnTo>
                    <a:pt x="71" y="379"/>
                  </a:lnTo>
                  <a:lnTo>
                    <a:pt x="72" y="378"/>
                  </a:lnTo>
                  <a:lnTo>
                    <a:pt x="72" y="377"/>
                  </a:lnTo>
                  <a:lnTo>
                    <a:pt x="72" y="376"/>
                  </a:lnTo>
                  <a:lnTo>
                    <a:pt x="72" y="375"/>
                  </a:lnTo>
                  <a:lnTo>
                    <a:pt x="72" y="374"/>
                  </a:lnTo>
                  <a:lnTo>
                    <a:pt x="71" y="374"/>
                  </a:lnTo>
                  <a:lnTo>
                    <a:pt x="71" y="373"/>
                  </a:lnTo>
                  <a:lnTo>
                    <a:pt x="70" y="372"/>
                  </a:lnTo>
                  <a:lnTo>
                    <a:pt x="70" y="371"/>
                  </a:lnTo>
                  <a:lnTo>
                    <a:pt x="69" y="371"/>
                  </a:lnTo>
                  <a:lnTo>
                    <a:pt x="68" y="371"/>
                  </a:lnTo>
                  <a:lnTo>
                    <a:pt x="67" y="371"/>
                  </a:lnTo>
                  <a:lnTo>
                    <a:pt x="67" y="370"/>
                  </a:lnTo>
                  <a:lnTo>
                    <a:pt x="66" y="370"/>
                  </a:lnTo>
                  <a:lnTo>
                    <a:pt x="65" y="370"/>
                  </a:lnTo>
                  <a:lnTo>
                    <a:pt x="64" y="370"/>
                  </a:lnTo>
                  <a:lnTo>
                    <a:pt x="62" y="371"/>
                  </a:lnTo>
                  <a:lnTo>
                    <a:pt x="61" y="371"/>
                  </a:lnTo>
                  <a:lnTo>
                    <a:pt x="60" y="371"/>
                  </a:lnTo>
                  <a:lnTo>
                    <a:pt x="59" y="370"/>
                  </a:lnTo>
                  <a:lnTo>
                    <a:pt x="58" y="370"/>
                  </a:lnTo>
                  <a:lnTo>
                    <a:pt x="57" y="370"/>
                  </a:lnTo>
                  <a:lnTo>
                    <a:pt x="56" y="369"/>
                  </a:lnTo>
                  <a:lnTo>
                    <a:pt x="56" y="368"/>
                  </a:lnTo>
                  <a:lnTo>
                    <a:pt x="55" y="368"/>
                  </a:lnTo>
                  <a:lnTo>
                    <a:pt x="55" y="367"/>
                  </a:lnTo>
                  <a:lnTo>
                    <a:pt x="54" y="365"/>
                  </a:lnTo>
                  <a:lnTo>
                    <a:pt x="54" y="364"/>
                  </a:lnTo>
                  <a:lnTo>
                    <a:pt x="53" y="363"/>
                  </a:lnTo>
                  <a:lnTo>
                    <a:pt x="53" y="362"/>
                  </a:lnTo>
                  <a:lnTo>
                    <a:pt x="53" y="361"/>
                  </a:lnTo>
                  <a:lnTo>
                    <a:pt x="53" y="360"/>
                  </a:lnTo>
                  <a:lnTo>
                    <a:pt x="53" y="359"/>
                  </a:lnTo>
                  <a:lnTo>
                    <a:pt x="54" y="359"/>
                  </a:lnTo>
                  <a:lnTo>
                    <a:pt x="54" y="358"/>
                  </a:lnTo>
                  <a:lnTo>
                    <a:pt x="55" y="358"/>
                  </a:lnTo>
                  <a:lnTo>
                    <a:pt x="56" y="357"/>
                  </a:lnTo>
                  <a:lnTo>
                    <a:pt x="57" y="357"/>
                  </a:lnTo>
                  <a:lnTo>
                    <a:pt x="58" y="357"/>
                  </a:lnTo>
                  <a:lnTo>
                    <a:pt x="58" y="356"/>
                  </a:lnTo>
                  <a:lnTo>
                    <a:pt x="59" y="355"/>
                  </a:lnTo>
                  <a:lnTo>
                    <a:pt x="60" y="354"/>
                  </a:lnTo>
                  <a:lnTo>
                    <a:pt x="60" y="353"/>
                  </a:lnTo>
                  <a:lnTo>
                    <a:pt x="60" y="352"/>
                  </a:lnTo>
                  <a:lnTo>
                    <a:pt x="61" y="352"/>
                  </a:lnTo>
                  <a:lnTo>
                    <a:pt x="61" y="351"/>
                  </a:lnTo>
                  <a:lnTo>
                    <a:pt x="61" y="350"/>
                  </a:lnTo>
                  <a:lnTo>
                    <a:pt x="62" y="350"/>
                  </a:lnTo>
                  <a:lnTo>
                    <a:pt x="63" y="350"/>
                  </a:lnTo>
                  <a:lnTo>
                    <a:pt x="63" y="351"/>
                  </a:lnTo>
                  <a:lnTo>
                    <a:pt x="64" y="351"/>
                  </a:lnTo>
                  <a:lnTo>
                    <a:pt x="64" y="352"/>
                  </a:lnTo>
                  <a:lnTo>
                    <a:pt x="64" y="353"/>
                  </a:lnTo>
                  <a:lnTo>
                    <a:pt x="65" y="353"/>
                  </a:lnTo>
                  <a:lnTo>
                    <a:pt x="65" y="354"/>
                  </a:lnTo>
                  <a:lnTo>
                    <a:pt x="65" y="355"/>
                  </a:lnTo>
                  <a:lnTo>
                    <a:pt x="65" y="356"/>
                  </a:lnTo>
                  <a:lnTo>
                    <a:pt x="65" y="357"/>
                  </a:lnTo>
                  <a:lnTo>
                    <a:pt x="65" y="358"/>
                  </a:lnTo>
                  <a:lnTo>
                    <a:pt x="65" y="360"/>
                  </a:lnTo>
                  <a:lnTo>
                    <a:pt x="65" y="361"/>
                  </a:lnTo>
                  <a:lnTo>
                    <a:pt x="65" y="362"/>
                  </a:lnTo>
                  <a:lnTo>
                    <a:pt x="65" y="363"/>
                  </a:lnTo>
                  <a:lnTo>
                    <a:pt x="65" y="364"/>
                  </a:lnTo>
                  <a:lnTo>
                    <a:pt x="65" y="365"/>
                  </a:lnTo>
                  <a:lnTo>
                    <a:pt x="66" y="366"/>
                  </a:lnTo>
                  <a:lnTo>
                    <a:pt x="67" y="367"/>
                  </a:lnTo>
                  <a:lnTo>
                    <a:pt x="68" y="367"/>
                  </a:lnTo>
                  <a:lnTo>
                    <a:pt x="69" y="367"/>
                  </a:lnTo>
                  <a:lnTo>
                    <a:pt x="70" y="367"/>
                  </a:lnTo>
                  <a:lnTo>
                    <a:pt x="71" y="367"/>
                  </a:lnTo>
                  <a:lnTo>
                    <a:pt x="72" y="367"/>
                  </a:lnTo>
                  <a:lnTo>
                    <a:pt x="72" y="366"/>
                  </a:lnTo>
                  <a:lnTo>
                    <a:pt x="73" y="366"/>
                  </a:lnTo>
                  <a:lnTo>
                    <a:pt x="73" y="365"/>
                  </a:lnTo>
                  <a:lnTo>
                    <a:pt x="74" y="365"/>
                  </a:lnTo>
                  <a:lnTo>
                    <a:pt x="74" y="364"/>
                  </a:lnTo>
                  <a:lnTo>
                    <a:pt x="75" y="363"/>
                  </a:lnTo>
                  <a:lnTo>
                    <a:pt x="75" y="362"/>
                  </a:lnTo>
                  <a:lnTo>
                    <a:pt x="75" y="361"/>
                  </a:lnTo>
                  <a:lnTo>
                    <a:pt x="76" y="360"/>
                  </a:lnTo>
                  <a:lnTo>
                    <a:pt x="76" y="359"/>
                  </a:lnTo>
                  <a:lnTo>
                    <a:pt x="76" y="358"/>
                  </a:lnTo>
                  <a:lnTo>
                    <a:pt x="76" y="356"/>
                  </a:lnTo>
                  <a:lnTo>
                    <a:pt x="76" y="354"/>
                  </a:lnTo>
                  <a:lnTo>
                    <a:pt x="76" y="353"/>
                  </a:lnTo>
                  <a:lnTo>
                    <a:pt x="77" y="352"/>
                  </a:lnTo>
                  <a:lnTo>
                    <a:pt x="77" y="351"/>
                  </a:lnTo>
                  <a:lnTo>
                    <a:pt x="77" y="350"/>
                  </a:lnTo>
                  <a:lnTo>
                    <a:pt x="77" y="349"/>
                  </a:lnTo>
                  <a:lnTo>
                    <a:pt x="77" y="348"/>
                  </a:lnTo>
                  <a:lnTo>
                    <a:pt x="78" y="348"/>
                  </a:lnTo>
                  <a:lnTo>
                    <a:pt x="78" y="347"/>
                  </a:lnTo>
                  <a:lnTo>
                    <a:pt x="79" y="347"/>
                  </a:lnTo>
                  <a:lnTo>
                    <a:pt x="79" y="346"/>
                  </a:lnTo>
                  <a:lnTo>
                    <a:pt x="80" y="345"/>
                  </a:lnTo>
                  <a:lnTo>
                    <a:pt x="81" y="345"/>
                  </a:lnTo>
                  <a:lnTo>
                    <a:pt x="82" y="345"/>
                  </a:lnTo>
                  <a:lnTo>
                    <a:pt x="82" y="344"/>
                  </a:lnTo>
                  <a:lnTo>
                    <a:pt x="83" y="344"/>
                  </a:lnTo>
                  <a:lnTo>
                    <a:pt x="84" y="344"/>
                  </a:lnTo>
                  <a:lnTo>
                    <a:pt x="85" y="343"/>
                  </a:lnTo>
                  <a:lnTo>
                    <a:pt x="86" y="343"/>
                  </a:lnTo>
                  <a:lnTo>
                    <a:pt x="87" y="343"/>
                  </a:lnTo>
                  <a:lnTo>
                    <a:pt x="88" y="343"/>
                  </a:lnTo>
                  <a:lnTo>
                    <a:pt x="89" y="343"/>
                  </a:lnTo>
                  <a:lnTo>
                    <a:pt x="90" y="343"/>
                  </a:lnTo>
                  <a:lnTo>
                    <a:pt x="91" y="343"/>
                  </a:lnTo>
                  <a:lnTo>
                    <a:pt x="93" y="343"/>
                  </a:lnTo>
                  <a:lnTo>
                    <a:pt x="94" y="343"/>
                  </a:lnTo>
                  <a:lnTo>
                    <a:pt x="96" y="343"/>
                  </a:lnTo>
                  <a:lnTo>
                    <a:pt x="97" y="343"/>
                  </a:lnTo>
                  <a:lnTo>
                    <a:pt x="98" y="343"/>
                  </a:lnTo>
                  <a:lnTo>
                    <a:pt x="99" y="342"/>
                  </a:lnTo>
                  <a:lnTo>
                    <a:pt x="100" y="342"/>
                  </a:lnTo>
                  <a:lnTo>
                    <a:pt x="101" y="342"/>
                  </a:lnTo>
                  <a:lnTo>
                    <a:pt x="102" y="342"/>
                  </a:lnTo>
                  <a:lnTo>
                    <a:pt x="103" y="341"/>
                  </a:lnTo>
                  <a:lnTo>
                    <a:pt x="104" y="341"/>
                  </a:lnTo>
                  <a:lnTo>
                    <a:pt x="105" y="340"/>
                  </a:lnTo>
                  <a:lnTo>
                    <a:pt x="106" y="339"/>
                  </a:lnTo>
                  <a:lnTo>
                    <a:pt x="106" y="338"/>
                  </a:lnTo>
                  <a:lnTo>
                    <a:pt x="106" y="337"/>
                  </a:lnTo>
                  <a:lnTo>
                    <a:pt x="105" y="336"/>
                  </a:lnTo>
                  <a:lnTo>
                    <a:pt x="104" y="335"/>
                  </a:lnTo>
                  <a:lnTo>
                    <a:pt x="104" y="334"/>
                  </a:lnTo>
                  <a:lnTo>
                    <a:pt x="103" y="334"/>
                  </a:lnTo>
                  <a:lnTo>
                    <a:pt x="103" y="333"/>
                  </a:lnTo>
                  <a:lnTo>
                    <a:pt x="102" y="332"/>
                  </a:lnTo>
                  <a:lnTo>
                    <a:pt x="103" y="332"/>
                  </a:lnTo>
                  <a:lnTo>
                    <a:pt x="103" y="331"/>
                  </a:lnTo>
                  <a:lnTo>
                    <a:pt x="104" y="331"/>
                  </a:lnTo>
                  <a:lnTo>
                    <a:pt x="105" y="330"/>
                  </a:lnTo>
                  <a:lnTo>
                    <a:pt x="106" y="330"/>
                  </a:lnTo>
                  <a:lnTo>
                    <a:pt x="107" y="330"/>
                  </a:lnTo>
                  <a:lnTo>
                    <a:pt x="107" y="331"/>
                  </a:lnTo>
                  <a:lnTo>
                    <a:pt x="108" y="331"/>
                  </a:lnTo>
                  <a:lnTo>
                    <a:pt x="109" y="331"/>
                  </a:lnTo>
                  <a:lnTo>
                    <a:pt x="109" y="332"/>
                  </a:lnTo>
                  <a:lnTo>
                    <a:pt x="110" y="332"/>
                  </a:lnTo>
                  <a:lnTo>
                    <a:pt x="110" y="333"/>
                  </a:lnTo>
                  <a:lnTo>
                    <a:pt x="111" y="334"/>
                  </a:lnTo>
                  <a:lnTo>
                    <a:pt x="112" y="335"/>
                  </a:lnTo>
                  <a:lnTo>
                    <a:pt x="113" y="336"/>
                  </a:lnTo>
                  <a:lnTo>
                    <a:pt x="114" y="336"/>
                  </a:lnTo>
                  <a:lnTo>
                    <a:pt x="115" y="336"/>
                  </a:lnTo>
                  <a:lnTo>
                    <a:pt x="116" y="336"/>
                  </a:lnTo>
                  <a:lnTo>
                    <a:pt x="117" y="335"/>
                  </a:lnTo>
                  <a:lnTo>
                    <a:pt x="118" y="334"/>
                  </a:lnTo>
                  <a:lnTo>
                    <a:pt x="119" y="334"/>
                  </a:lnTo>
                  <a:lnTo>
                    <a:pt x="119" y="333"/>
                  </a:lnTo>
                  <a:lnTo>
                    <a:pt x="120" y="333"/>
                  </a:lnTo>
                  <a:lnTo>
                    <a:pt x="121" y="333"/>
                  </a:lnTo>
                  <a:lnTo>
                    <a:pt x="122" y="333"/>
                  </a:lnTo>
                  <a:lnTo>
                    <a:pt x="123" y="334"/>
                  </a:lnTo>
                  <a:lnTo>
                    <a:pt x="123" y="335"/>
                  </a:lnTo>
                  <a:lnTo>
                    <a:pt x="124" y="336"/>
                  </a:lnTo>
                  <a:lnTo>
                    <a:pt x="124" y="337"/>
                  </a:lnTo>
                  <a:lnTo>
                    <a:pt x="125" y="337"/>
                  </a:lnTo>
                  <a:lnTo>
                    <a:pt x="126" y="338"/>
                  </a:lnTo>
                  <a:lnTo>
                    <a:pt x="127" y="337"/>
                  </a:lnTo>
                  <a:lnTo>
                    <a:pt x="128" y="337"/>
                  </a:lnTo>
                  <a:lnTo>
                    <a:pt x="128" y="336"/>
                  </a:lnTo>
                  <a:lnTo>
                    <a:pt x="129" y="335"/>
                  </a:lnTo>
                  <a:lnTo>
                    <a:pt x="130" y="335"/>
                  </a:lnTo>
                  <a:lnTo>
                    <a:pt x="131" y="334"/>
                  </a:lnTo>
                  <a:lnTo>
                    <a:pt x="131" y="333"/>
                  </a:lnTo>
                  <a:lnTo>
                    <a:pt x="132" y="332"/>
                  </a:lnTo>
                  <a:lnTo>
                    <a:pt x="133" y="332"/>
                  </a:lnTo>
                  <a:lnTo>
                    <a:pt x="134" y="331"/>
                  </a:lnTo>
                  <a:lnTo>
                    <a:pt x="135" y="331"/>
                  </a:lnTo>
                  <a:lnTo>
                    <a:pt x="135" y="330"/>
                  </a:lnTo>
                  <a:lnTo>
                    <a:pt x="136" y="330"/>
                  </a:lnTo>
                  <a:lnTo>
                    <a:pt x="137" y="330"/>
                  </a:lnTo>
                  <a:lnTo>
                    <a:pt x="138" y="329"/>
                  </a:lnTo>
                  <a:lnTo>
                    <a:pt x="139" y="329"/>
                  </a:lnTo>
                  <a:lnTo>
                    <a:pt x="140" y="330"/>
                  </a:lnTo>
                  <a:lnTo>
                    <a:pt x="141" y="330"/>
                  </a:lnTo>
                  <a:lnTo>
                    <a:pt x="143" y="330"/>
                  </a:lnTo>
                  <a:lnTo>
                    <a:pt x="144" y="331"/>
                  </a:lnTo>
                  <a:lnTo>
                    <a:pt x="145" y="331"/>
                  </a:lnTo>
                  <a:lnTo>
                    <a:pt x="146" y="331"/>
                  </a:lnTo>
                  <a:lnTo>
                    <a:pt x="147" y="331"/>
                  </a:lnTo>
                  <a:lnTo>
                    <a:pt x="148" y="331"/>
                  </a:lnTo>
                  <a:lnTo>
                    <a:pt x="149" y="331"/>
                  </a:lnTo>
                  <a:lnTo>
                    <a:pt x="150" y="331"/>
                  </a:lnTo>
                  <a:lnTo>
                    <a:pt x="151" y="331"/>
                  </a:lnTo>
                  <a:lnTo>
                    <a:pt x="151" y="330"/>
                  </a:lnTo>
                  <a:lnTo>
                    <a:pt x="152" y="330"/>
                  </a:lnTo>
                  <a:lnTo>
                    <a:pt x="153" y="329"/>
                  </a:lnTo>
                  <a:lnTo>
                    <a:pt x="154" y="329"/>
                  </a:lnTo>
                  <a:lnTo>
                    <a:pt x="154" y="328"/>
                  </a:lnTo>
                  <a:lnTo>
                    <a:pt x="155" y="328"/>
                  </a:lnTo>
                  <a:lnTo>
                    <a:pt x="155" y="327"/>
                  </a:lnTo>
                  <a:lnTo>
                    <a:pt x="156" y="327"/>
                  </a:lnTo>
                  <a:lnTo>
                    <a:pt x="157" y="326"/>
                  </a:lnTo>
                  <a:lnTo>
                    <a:pt x="157" y="325"/>
                  </a:lnTo>
                  <a:lnTo>
                    <a:pt x="158" y="324"/>
                  </a:lnTo>
                  <a:lnTo>
                    <a:pt x="159" y="323"/>
                  </a:lnTo>
                  <a:lnTo>
                    <a:pt x="160" y="322"/>
                  </a:lnTo>
                  <a:lnTo>
                    <a:pt x="160" y="321"/>
                  </a:lnTo>
                  <a:lnTo>
                    <a:pt x="160" y="320"/>
                  </a:lnTo>
                  <a:lnTo>
                    <a:pt x="161" y="320"/>
                  </a:lnTo>
                  <a:lnTo>
                    <a:pt x="161" y="319"/>
                  </a:lnTo>
                  <a:lnTo>
                    <a:pt x="162" y="318"/>
                  </a:lnTo>
                  <a:lnTo>
                    <a:pt x="162" y="317"/>
                  </a:lnTo>
                  <a:lnTo>
                    <a:pt x="162" y="316"/>
                  </a:lnTo>
                  <a:lnTo>
                    <a:pt x="162" y="315"/>
                  </a:lnTo>
                  <a:lnTo>
                    <a:pt x="162" y="314"/>
                  </a:lnTo>
                  <a:lnTo>
                    <a:pt x="161" y="314"/>
                  </a:lnTo>
                  <a:lnTo>
                    <a:pt x="161" y="313"/>
                  </a:lnTo>
                  <a:lnTo>
                    <a:pt x="160" y="313"/>
                  </a:lnTo>
                  <a:lnTo>
                    <a:pt x="159" y="312"/>
                  </a:lnTo>
                  <a:lnTo>
                    <a:pt x="158" y="311"/>
                  </a:lnTo>
                  <a:lnTo>
                    <a:pt x="157" y="311"/>
                  </a:lnTo>
                  <a:lnTo>
                    <a:pt x="156" y="310"/>
                  </a:lnTo>
                  <a:lnTo>
                    <a:pt x="155" y="309"/>
                  </a:lnTo>
                  <a:lnTo>
                    <a:pt x="154" y="309"/>
                  </a:lnTo>
                  <a:lnTo>
                    <a:pt x="154" y="308"/>
                  </a:lnTo>
                  <a:lnTo>
                    <a:pt x="154" y="307"/>
                  </a:lnTo>
                  <a:lnTo>
                    <a:pt x="155" y="307"/>
                  </a:lnTo>
                  <a:lnTo>
                    <a:pt x="155" y="306"/>
                  </a:lnTo>
                  <a:lnTo>
                    <a:pt x="156" y="306"/>
                  </a:lnTo>
                  <a:lnTo>
                    <a:pt x="157" y="306"/>
                  </a:lnTo>
                  <a:lnTo>
                    <a:pt x="158" y="306"/>
                  </a:lnTo>
                  <a:lnTo>
                    <a:pt x="159" y="306"/>
                  </a:lnTo>
                  <a:lnTo>
                    <a:pt x="160" y="307"/>
                  </a:lnTo>
                  <a:lnTo>
                    <a:pt x="161" y="307"/>
                  </a:lnTo>
                  <a:lnTo>
                    <a:pt x="162" y="307"/>
                  </a:lnTo>
                  <a:lnTo>
                    <a:pt x="163" y="308"/>
                  </a:lnTo>
                  <a:lnTo>
                    <a:pt x="164" y="308"/>
                  </a:lnTo>
                  <a:lnTo>
                    <a:pt x="164" y="309"/>
                  </a:lnTo>
                  <a:lnTo>
                    <a:pt x="165" y="310"/>
                  </a:lnTo>
                  <a:lnTo>
                    <a:pt x="166" y="311"/>
                  </a:lnTo>
                  <a:lnTo>
                    <a:pt x="167" y="313"/>
                  </a:lnTo>
                  <a:lnTo>
                    <a:pt x="167" y="314"/>
                  </a:lnTo>
                  <a:lnTo>
                    <a:pt x="168" y="314"/>
                  </a:lnTo>
                  <a:lnTo>
                    <a:pt x="168" y="315"/>
                  </a:lnTo>
                  <a:lnTo>
                    <a:pt x="168" y="316"/>
                  </a:lnTo>
                  <a:lnTo>
                    <a:pt x="168" y="317"/>
                  </a:lnTo>
                  <a:lnTo>
                    <a:pt x="168" y="318"/>
                  </a:lnTo>
                  <a:lnTo>
                    <a:pt x="168" y="319"/>
                  </a:lnTo>
                  <a:lnTo>
                    <a:pt x="168" y="320"/>
                  </a:lnTo>
                  <a:lnTo>
                    <a:pt x="168" y="321"/>
                  </a:lnTo>
                  <a:lnTo>
                    <a:pt x="168" y="322"/>
                  </a:lnTo>
                  <a:lnTo>
                    <a:pt x="168" y="323"/>
                  </a:lnTo>
                  <a:lnTo>
                    <a:pt x="168" y="324"/>
                  </a:lnTo>
                  <a:lnTo>
                    <a:pt x="169" y="324"/>
                  </a:lnTo>
                  <a:lnTo>
                    <a:pt x="170" y="325"/>
                  </a:lnTo>
                  <a:lnTo>
                    <a:pt x="171" y="325"/>
                  </a:lnTo>
                  <a:lnTo>
                    <a:pt x="171" y="324"/>
                  </a:lnTo>
                  <a:lnTo>
                    <a:pt x="172" y="324"/>
                  </a:lnTo>
                  <a:lnTo>
                    <a:pt x="173" y="324"/>
                  </a:lnTo>
                  <a:lnTo>
                    <a:pt x="174" y="324"/>
                  </a:lnTo>
                  <a:lnTo>
                    <a:pt x="175" y="323"/>
                  </a:lnTo>
                  <a:lnTo>
                    <a:pt x="176" y="323"/>
                  </a:lnTo>
                  <a:lnTo>
                    <a:pt x="177" y="322"/>
                  </a:lnTo>
                  <a:lnTo>
                    <a:pt x="178" y="321"/>
                  </a:lnTo>
                  <a:lnTo>
                    <a:pt x="178" y="320"/>
                  </a:lnTo>
                  <a:lnTo>
                    <a:pt x="178" y="319"/>
                  </a:lnTo>
                  <a:lnTo>
                    <a:pt x="178" y="318"/>
                  </a:lnTo>
                  <a:lnTo>
                    <a:pt x="177" y="317"/>
                  </a:lnTo>
                  <a:lnTo>
                    <a:pt x="177" y="316"/>
                  </a:lnTo>
                  <a:lnTo>
                    <a:pt x="176" y="315"/>
                  </a:lnTo>
                  <a:lnTo>
                    <a:pt x="176" y="314"/>
                  </a:lnTo>
                  <a:lnTo>
                    <a:pt x="176" y="313"/>
                  </a:lnTo>
                  <a:lnTo>
                    <a:pt x="177" y="313"/>
                  </a:lnTo>
                  <a:lnTo>
                    <a:pt x="177" y="312"/>
                  </a:lnTo>
                  <a:lnTo>
                    <a:pt x="178" y="311"/>
                  </a:lnTo>
                  <a:lnTo>
                    <a:pt x="178" y="310"/>
                  </a:lnTo>
                  <a:lnTo>
                    <a:pt x="178" y="309"/>
                  </a:lnTo>
                  <a:lnTo>
                    <a:pt x="178" y="308"/>
                  </a:lnTo>
                  <a:lnTo>
                    <a:pt x="178" y="307"/>
                  </a:lnTo>
                  <a:lnTo>
                    <a:pt x="178" y="306"/>
                  </a:lnTo>
                  <a:lnTo>
                    <a:pt x="178" y="305"/>
                  </a:lnTo>
                  <a:lnTo>
                    <a:pt x="178" y="304"/>
                  </a:lnTo>
                  <a:lnTo>
                    <a:pt x="179" y="304"/>
                  </a:lnTo>
                  <a:lnTo>
                    <a:pt x="180" y="304"/>
                  </a:lnTo>
                  <a:lnTo>
                    <a:pt x="181" y="304"/>
                  </a:lnTo>
                  <a:lnTo>
                    <a:pt x="182" y="304"/>
                  </a:lnTo>
                  <a:lnTo>
                    <a:pt x="182" y="305"/>
                  </a:lnTo>
                  <a:lnTo>
                    <a:pt x="184" y="305"/>
                  </a:lnTo>
                  <a:lnTo>
                    <a:pt x="186" y="306"/>
                  </a:lnTo>
                  <a:lnTo>
                    <a:pt x="187" y="306"/>
                  </a:lnTo>
                  <a:lnTo>
                    <a:pt x="188" y="306"/>
                  </a:lnTo>
                  <a:lnTo>
                    <a:pt x="189" y="306"/>
                  </a:lnTo>
                  <a:lnTo>
                    <a:pt x="189" y="305"/>
                  </a:lnTo>
                  <a:lnTo>
                    <a:pt x="190" y="305"/>
                  </a:lnTo>
                  <a:lnTo>
                    <a:pt x="190" y="304"/>
                  </a:lnTo>
                  <a:lnTo>
                    <a:pt x="190" y="303"/>
                  </a:lnTo>
                  <a:lnTo>
                    <a:pt x="191" y="303"/>
                  </a:lnTo>
                  <a:lnTo>
                    <a:pt x="191" y="302"/>
                  </a:lnTo>
                  <a:lnTo>
                    <a:pt x="191" y="301"/>
                  </a:lnTo>
                  <a:lnTo>
                    <a:pt x="191" y="300"/>
                  </a:lnTo>
                  <a:lnTo>
                    <a:pt x="191" y="299"/>
                  </a:lnTo>
                  <a:lnTo>
                    <a:pt x="191" y="298"/>
                  </a:lnTo>
                  <a:lnTo>
                    <a:pt x="192" y="298"/>
                  </a:lnTo>
                  <a:lnTo>
                    <a:pt x="192" y="299"/>
                  </a:lnTo>
                  <a:lnTo>
                    <a:pt x="192" y="300"/>
                  </a:lnTo>
                  <a:lnTo>
                    <a:pt x="193" y="301"/>
                  </a:lnTo>
                  <a:lnTo>
                    <a:pt x="193" y="302"/>
                  </a:lnTo>
                  <a:lnTo>
                    <a:pt x="194" y="303"/>
                  </a:lnTo>
                  <a:lnTo>
                    <a:pt x="194" y="304"/>
                  </a:lnTo>
                  <a:lnTo>
                    <a:pt x="195" y="305"/>
                  </a:lnTo>
                  <a:lnTo>
                    <a:pt x="195" y="306"/>
                  </a:lnTo>
                  <a:lnTo>
                    <a:pt x="196" y="307"/>
                  </a:lnTo>
                  <a:lnTo>
                    <a:pt x="196" y="308"/>
                  </a:lnTo>
                  <a:lnTo>
                    <a:pt x="197" y="309"/>
                  </a:lnTo>
                  <a:lnTo>
                    <a:pt x="198" y="309"/>
                  </a:lnTo>
                  <a:lnTo>
                    <a:pt x="198" y="310"/>
                  </a:lnTo>
                  <a:lnTo>
                    <a:pt x="199" y="310"/>
                  </a:lnTo>
                  <a:lnTo>
                    <a:pt x="199" y="311"/>
                  </a:lnTo>
                  <a:lnTo>
                    <a:pt x="200" y="311"/>
                  </a:lnTo>
                  <a:lnTo>
                    <a:pt x="201" y="311"/>
                  </a:lnTo>
                  <a:lnTo>
                    <a:pt x="201" y="312"/>
                  </a:lnTo>
                  <a:lnTo>
                    <a:pt x="202" y="312"/>
                  </a:lnTo>
                  <a:lnTo>
                    <a:pt x="203" y="312"/>
                  </a:lnTo>
                  <a:lnTo>
                    <a:pt x="204" y="312"/>
                  </a:lnTo>
                  <a:lnTo>
                    <a:pt x="205" y="312"/>
                  </a:lnTo>
                  <a:lnTo>
                    <a:pt x="206" y="312"/>
                  </a:lnTo>
                  <a:lnTo>
                    <a:pt x="206" y="311"/>
                  </a:lnTo>
                  <a:lnTo>
                    <a:pt x="207" y="311"/>
                  </a:lnTo>
                  <a:lnTo>
                    <a:pt x="208" y="311"/>
                  </a:lnTo>
                  <a:lnTo>
                    <a:pt x="209" y="310"/>
                  </a:lnTo>
                  <a:lnTo>
                    <a:pt x="210" y="309"/>
                  </a:lnTo>
                  <a:lnTo>
                    <a:pt x="211" y="309"/>
                  </a:lnTo>
                  <a:lnTo>
                    <a:pt x="211" y="308"/>
                  </a:lnTo>
                  <a:lnTo>
                    <a:pt x="212" y="307"/>
                  </a:lnTo>
                  <a:lnTo>
                    <a:pt x="212" y="306"/>
                  </a:lnTo>
                  <a:lnTo>
                    <a:pt x="213" y="305"/>
                  </a:lnTo>
                  <a:lnTo>
                    <a:pt x="213" y="304"/>
                  </a:lnTo>
                  <a:lnTo>
                    <a:pt x="213" y="303"/>
                  </a:lnTo>
                  <a:lnTo>
                    <a:pt x="213" y="302"/>
                  </a:lnTo>
                  <a:lnTo>
                    <a:pt x="213" y="301"/>
                  </a:lnTo>
                  <a:lnTo>
                    <a:pt x="213" y="300"/>
                  </a:lnTo>
                  <a:lnTo>
                    <a:pt x="213" y="299"/>
                  </a:lnTo>
                  <a:lnTo>
                    <a:pt x="212" y="299"/>
                  </a:lnTo>
                  <a:lnTo>
                    <a:pt x="212" y="298"/>
                  </a:lnTo>
                  <a:lnTo>
                    <a:pt x="212" y="297"/>
                  </a:lnTo>
                  <a:lnTo>
                    <a:pt x="211" y="296"/>
                  </a:lnTo>
                  <a:lnTo>
                    <a:pt x="211" y="295"/>
                  </a:lnTo>
                  <a:lnTo>
                    <a:pt x="210" y="294"/>
                  </a:lnTo>
                  <a:lnTo>
                    <a:pt x="209" y="293"/>
                  </a:lnTo>
                  <a:lnTo>
                    <a:pt x="208" y="292"/>
                  </a:lnTo>
                  <a:lnTo>
                    <a:pt x="207" y="291"/>
                  </a:lnTo>
                  <a:lnTo>
                    <a:pt x="206" y="290"/>
                  </a:lnTo>
                  <a:lnTo>
                    <a:pt x="205" y="289"/>
                  </a:lnTo>
                  <a:lnTo>
                    <a:pt x="204" y="289"/>
                  </a:lnTo>
                  <a:lnTo>
                    <a:pt x="204" y="288"/>
                  </a:lnTo>
                  <a:lnTo>
                    <a:pt x="204" y="287"/>
                  </a:lnTo>
                  <a:lnTo>
                    <a:pt x="203" y="287"/>
                  </a:lnTo>
                  <a:lnTo>
                    <a:pt x="203" y="286"/>
                  </a:lnTo>
                  <a:lnTo>
                    <a:pt x="203" y="285"/>
                  </a:lnTo>
                  <a:lnTo>
                    <a:pt x="204" y="285"/>
                  </a:lnTo>
                  <a:lnTo>
                    <a:pt x="204" y="284"/>
                  </a:lnTo>
                  <a:lnTo>
                    <a:pt x="204" y="283"/>
                  </a:lnTo>
                  <a:lnTo>
                    <a:pt x="205" y="283"/>
                  </a:lnTo>
                  <a:lnTo>
                    <a:pt x="205" y="282"/>
                  </a:lnTo>
                  <a:lnTo>
                    <a:pt x="206" y="282"/>
                  </a:lnTo>
                  <a:lnTo>
                    <a:pt x="206" y="281"/>
                  </a:lnTo>
                  <a:lnTo>
                    <a:pt x="207" y="281"/>
                  </a:lnTo>
                  <a:lnTo>
                    <a:pt x="208" y="281"/>
                  </a:lnTo>
                  <a:lnTo>
                    <a:pt x="209" y="281"/>
                  </a:lnTo>
                  <a:lnTo>
                    <a:pt x="210" y="281"/>
                  </a:lnTo>
                  <a:lnTo>
                    <a:pt x="210" y="282"/>
                  </a:lnTo>
                  <a:lnTo>
                    <a:pt x="211" y="282"/>
                  </a:lnTo>
                  <a:lnTo>
                    <a:pt x="211" y="283"/>
                  </a:lnTo>
                  <a:lnTo>
                    <a:pt x="212" y="284"/>
                  </a:lnTo>
                  <a:lnTo>
                    <a:pt x="212" y="285"/>
                  </a:lnTo>
                  <a:lnTo>
                    <a:pt x="213" y="286"/>
                  </a:lnTo>
                  <a:lnTo>
                    <a:pt x="213" y="287"/>
                  </a:lnTo>
                  <a:lnTo>
                    <a:pt x="213" y="288"/>
                  </a:lnTo>
                  <a:lnTo>
                    <a:pt x="214" y="289"/>
                  </a:lnTo>
                  <a:lnTo>
                    <a:pt x="214" y="290"/>
                  </a:lnTo>
                  <a:lnTo>
                    <a:pt x="214" y="291"/>
                  </a:lnTo>
                  <a:lnTo>
                    <a:pt x="214" y="292"/>
                  </a:lnTo>
                  <a:lnTo>
                    <a:pt x="214" y="293"/>
                  </a:lnTo>
                  <a:lnTo>
                    <a:pt x="215" y="294"/>
                  </a:lnTo>
                  <a:lnTo>
                    <a:pt x="215" y="295"/>
                  </a:lnTo>
                  <a:lnTo>
                    <a:pt x="215" y="296"/>
                  </a:lnTo>
                  <a:lnTo>
                    <a:pt x="215" y="297"/>
                  </a:lnTo>
                  <a:lnTo>
                    <a:pt x="215" y="298"/>
                  </a:lnTo>
                  <a:lnTo>
                    <a:pt x="215" y="299"/>
                  </a:lnTo>
                  <a:lnTo>
                    <a:pt x="215" y="300"/>
                  </a:lnTo>
                  <a:lnTo>
                    <a:pt x="216" y="301"/>
                  </a:lnTo>
                  <a:lnTo>
                    <a:pt x="216" y="302"/>
                  </a:lnTo>
                  <a:lnTo>
                    <a:pt x="216" y="303"/>
                  </a:lnTo>
                  <a:lnTo>
                    <a:pt x="217" y="303"/>
                  </a:lnTo>
                  <a:lnTo>
                    <a:pt x="218" y="304"/>
                  </a:lnTo>
                  <a:lnTo>
                    <a:pt x="219" y="304"/>
                  </a:lnTo>
                  <a:lnTo>
                    <a:pt x="220" y="304"/>
                  </a:lnTo>
                  <a:lnTo>
                    <a:pt x="221" y="304"/>
                  </a:lnTo>
                  <a:lnTo>
                    <a:pt x="222" y="304"/>
                  </a:lnTo>
                  <a:lnTo>
                    <a:pt x="223" y="304"/>
                  </a:lnTo>
                  <a:lnTo>
                    <a:pt x="224" y="304"/>
                  </a:lnTo>
                  <a:lnTo>
                    <a:pt x="225" y="304"/>
                  </a:lnTo>
                  <a:lnTo>
                    <a:pt x="226" y="304"/>
                  </a:lnTo>
                  <a:lnTo>
                    <a:pt x="226" y="303"/>
                  </a:lnTo>
                  <a:lnTo>
                    <a:pt x="227" y="303"/>
                  </a:lnTo>
                  <a:lnTo>
                    <a:pt x="227" y="302"/>
                  </a:lnTo>
                  <a:lnTo>
                    <a:pt x="228" y="302"/>
                  </a:lnTo>
                  <a:lnTo>
                    <a:pt x="229" y="301"/>
                  </a:lnTo>
                  <a:lnTo>
                    <a:pt x="230" y="300"/>
                  </a:lnTo>
                  <a:lnTo>
                    <a:pt x="230" y="299"/>
                  </a:lnTo>
                  <a:lnTo>
                    <a:pt x="231" y="298"/>
                  </a:lnTo>
                  <a:lnTo>
                    <a:pt x="231" y="297"/>
                  </a:lnTo>
                  <a:lnTo>
                    <a:pt x="232" y="296"/>
                  </a:lnTo>
                  <a:lnTo>
                    <a:pt x="233" y="294"/>
                  </a:lnTo>
                  <a:lnTo>
                    <a:pt x="233" y="292"/>
                  </a:lnTo>
                  <a:lnTo>
                    <a:pt x="233" y="291"/>
                  </a:lnTo>
                  <a:lnTo>
                    <a:pt x="234" y="290"/>
                  </a:lnTo>
                  <a:lnTo>
                    <a:pt x="234" y="289"/>
                  </a:lnTo>
                  <a:lnTo>
                    <a:pt x="235" y="288"/>
                  </a:lnTo>
                  <a:lnTo>
                    <a:pt x="235" y="287"/>
                  </a:lnTo>
                  <a:lnTo>
                    <a:pt x="235" y="286"/>
                  </a:lnTo>
                  <a:lnTo>
                    <a:pt x="236" y="286"/>
                  </a:lnTo>
                  <a:lnTo>
                    <a:pt x="237" y="285"/>
                  </a:lnTo>
                  <a:lnTo>
                    <a:pt x="238" y="285"/>
                  </a:lnTo>
                  <a:lnTo>
                    <a:pt x="239" y="285"/>
                  </a:lnTo>
                  <a:lnTo>
                    <a:pt x="240" y="285"/>
                  </a:lnTo>
                  <a:lnTo>
                    <a:pt x="241" y="286"/>
                  </a:lnTo>
                  <a:lnTo>
                    <a:pt x="242" y="286"/>
                  </a:lnTo>
                  <a:lnTo>
                    <a:pt x="242" y="287"/>
                  </a:lnTo>
                  <a:lnTo>
                    <a:pt x="243" y="287"/>
                  </a:lnTo>
                  <a:lnTo>
                    <a:pt x="244" y="288"/>
                  </a:lnTo>
                  <a:lnTo>
                    <a:pt x="245" y="289"/>
                  </a:lnTo>
                  <a:lnTo>
                    <a:pt x="245" y="290"/>
                  </a:lnTo>
                  <a:lnTo>
                    <a:pt x="246" y="291"/>
                  </a:lnTo>
                  <a:lnTo>
                    <a:pt x="246" y="292"/>
                  </a:lnTo>
                  <a:lnTo>
                    <a:pt x="247" y="293"/>
                  </a:lnTo>
                  <a:lnTo>
                    <a:pt x="247" y="294"/>
                  </a:lnTo>
                  <a:lnTo>
                    <a:pt x="248" y="294"/>
                  </a:lnTo>
                  <a:lnTo>
                    <a:pt x="248" y="295"/>
                  </a:lnTo>
                  <a:lnTo>
                    <a:pt x="249" y="295"/>
                  </a:lnTo>
                  <a:lnTo>
                    <a:pt x="250" y="295"/>
                  </a:lnTo>
                  <a:lnTo>
                    <a:pt x="251" y="295"/>
                  </a:lnTo>
                  <a:lnTo>
                    <a:pt x="251" y="294"/>
                  </a:lnTo>
                  <a:lnTo>
                    <a:pt x="252" y="294"/>
                  </a:lnTo>
                  <a:lnTo>
                    <a:pt x="252" y="293"/>
                  </a:lnTo>
                  <a:lnTo>
                    <a:pt x="253" y="292"/>
                  </a:lnTo>
                  <a:lnTo>
                    <a:pt x="254" y="291"/>
                  </a:lnTo>
                  <a:lnTo>
                    <a:pt x="254" y="290"/>
                  </a:lnTo>
                  <a:lnTo>
                    <a:pt x="255" y="290"/>
                  </a:lnTo>
                  <a:lnTo>
                    <a:pt x="255" y="288"/>
                  </a:lnTo>
                  <a:lnTo>
                    <a:pt x="255" y="287"/>
                  </a:lnTo>
                  <a:lnTo>
                    <a:pt x="256" y="286"/>
                  </a:lnTo>
                  <a:lnTo>
                    <a:pt x="256" y="285"/>
                  </a:lnTo>
                  <a:lnTo>
                    <a:pt x="256" y="284"/>
                  </a:lnTo>
                  <a:lnTo>
                    <a:pt x="256" y="283"/>
                  </a:lnTo>
                  <a:lnTo>
                    <a:pt x="255" y="283"/>
                  </a:lnTo>
                  <a:lnTo>
                    <a:pt x="255" y="282"/>
                  </a:lnTo>
                  <a:lnTo>
                    <a:pt x="255" y="281"/>
                  </a:lnTo>
                  <a:lnTo>
                    <a:pt x="255" y="280"/>
                  </a:lnTo>
                  <a:lnTo>
                    <a:pt x="254" y="279"/>
                  </a:lnTo>
                  <a:lnTo>
                    <a:pt x="254" y="278"/>
                  </a:lnTo>
                  <a:lnTo>
                    <a:pt x="254" y="277"/>
                  </a:lnTo>
                  <a:lnTo>
                    <a:pt x="253" y="277"/>
                  </a:lnTo>
                  <a:lnTo>
                    <a:pt x="253" y="276"/>
                  </a:lnTo>
                  <a:lnTo>
                    <a:pt x="253" y="275"/>
                  </a:lnTo>
                  <a:lnTo>
                    <a:pt x="253" y="274"/>
                  </a:lnTo>
                  <a:lnTo>
                    <a:pt x="253" y="273"/>
                  </a:lnTo>
                  <a:lnTo>
                    <a:pt x="253" y="272"/>
                  </a:lnTo>
                  <a:lnTo>
                    <a:pt x="253" y="271"/>
                  </a:lnTo>
                  <a:lnTo>
                    <a:pt x="253" y="270"/>
                  </a:lnTo>
                  <a:lnTo>
                    <a:pt x="253" y="269"/>
                  </a:lnTo>
                  <a:lnTo>
                    <a:pt x="253" y="268"/>
                  </a:lnTo>
                  <a:lnTo>
                    <a:pt x="254" y="267"/>
                  </a:lnTo>
                  <a:lnTo>
                    <a:pt x="254" y="266"/>
                  </a:lnTo>
                  <a:lnTo>
                    <a:pt x="254" y="265"/>
                  </a:lnTo>
                  <a:lnTo>
                    <a:pt x="255" y="265"/>
                  </a:lnTo>
                  <a:lnTo>
                    <a:pt x="255" y="264"/>
                  </a:lnTo>
                  <a:lnTo>
                    <a:pt x="256" y="264"/>
                  </a:lnTo>
                  <a:lnTo>
                    <a:pt x="257" y="264"/>
                  </a:lnTo>
                  <a:lnTo>
                    <a:pt x="258" y="264"/>
                  </a:lnTo>
                  <a:lnTo>
                    <a:pt x="258" y="265"/>
                  </a:lnTo>
                  <a:lnTo>
                    <a:pt x="259" y="265"/>
                  </a:lnTo>
                  <a:lnTo>
                    <a:pt x="259" y="266"/>
                  </a:lnTo>
                  <a:lnTo>
                    <a:pt x="260" y="267"/>
                  </a:lnTo>
                  <a:lnTo>
                    <a:pt x="261" y="268"/>
                  </a:lnTo>
                  <a:lnTo>
                    <a:pt x="262" y="270"/>
                  </a:lnTo>
                  <a:lnTo>
                    <a:pt x="262" y="271"/>
                  </a:lnTo>
                  <a:lnTo>
                    <a:pt x="263" y="272"/>
                  </a:lnTo>
                  <a:lnTo>
                    <a:pt x="263" y="273"/>
                  </a:lnTo>
                  <a:lnTo>
                    <a:pt x="264" y="273"/>
                  </a:lnTo>
                  <a:lnTo>
                    <a:pt x="264" y="274"/>
                  </a:lnTo>
                  <a:lnTo>
                    <a:pt x="264" y="275"/>
                  </a:lnTo>
                  <a:lnTo>
                    <a:pt x="265" y="275"/>
                  </a:lnTo>
                  <a:lnTo>
                    <a:pt x="265" y="276"/>
                  </a:lnTo>
                  <a:lnTo>
                    <a:pt x="266" y="276"/>
                  </a:lnTo>
                  <a:lnTo>
                    <a:pt x="266" y="277"/>
                  </a:lnTo>
                  <a:lnTo>
                    <a:pt x="267" y="277"/>
                  </a:lnTo>
                  <a:lnTo>
                    <a:pt x="268" y="277"/>
                  </a:lnTo>
                  <a:lnTo>
                    <a:pt x="269" y="277"/>
                  </a:lnTo>
                  <a:lnTo>
                    <a:pt x="270" y="277"/>
                  </a:lnTo>
                  <a:lnTo>
                    <a:pt x="271" y="277"/>
                  </a:lnTo>
                  <a:lnTo>
                    <a:pt x="272" y="277"/>
                  </a:lnTo>
                  <a:lnTo>
                    <a:pt x="273" y="276"/>
                  </a:lnTo>
                  <a:lnTo>
                    <a:pt x="274" y="275"/>
                  </a:lnTo>
                  <a:lnTo>
                    <a:pt x="275" y="275"/>
                  </a:lnTo>
                  <a:lnTo>
                    <a:pt x="276" y="275"/>
                  </a:lnTo>
                  <a:lnTo>
                    <a:pt x="276" y="274"/>
                  </a:lnTo>
                  <a:lnTo>
                    <a:pt x="277" y="273"/>
                  </a:lnTo>
                  <a:lnTo>
                    <a:pt x="278" y="273"/>
                  </a:lnTo>
                  <a:lnTo>
                    <a:pt x="278" y="272"/>
                  </a:lnTo>
                  <a:lnTo>
                    <a:pt x="279" y="271"/>
                  </a:lnTo>
                  <a:lnTo>
                    <a:pt x="279" y="270"/>
                  </a:lnTo>
                  <a:lnTo>
                    <a:pt x="280" y="270"/>
                  </a:lnTo>
                  <a:lnTo>
                    <a:pt x="280" y="269"/>
                  </a:lnTo>
                  <a:lnTo>
                    <a:pt x="281" y="268"/>
                  </a:lnTo>
                  <a:lnTo>
                    <a:pt x="282" y="267"/>
                  </a:lnTo>
                  <a:lnTo>
                    <a:pt x="283" y="267"/>
                  </a:lnTo>
                  <a:lnTo>
                    <a:pt x="283" y="266"/>
                  </a:lnTo>
                  <a:lnTo>
                    <a:pt x="284" y="266"/>
                  </a:lnTo>
                  <a:lnTo>
                    <a:pt x="285" y="266"/>
                  </a:lnTo>
                  <a:lnTo>
                    <a:pt x="286" y="266"/>
                  </a:lnTo>
                  <a:lnTo>
                    <a:pt x="287" y="266"/>
                  </a:lnTo>
                  <a:lnTo>
                    <a:pt x="288" y="266"/>
                  </a:lnTo>
                  <a:lnTo>
                    <a:pt x="288" y="267"/>
                  </a:lnTo>
                  <a:lnTo>
                    <a:pt x="289" y="267"/>
                  </a:lnTo>
                  <a:lnTo>
                    <a:pt x="291" y="267"/>
                  </a:lnTo>
                  <a:lnTo>
                    <a:pt x="292" y="267"/>
                  </a:lnTo>
                  <a:lnTo>
                    <a:pt x="293" y="268"/>
                  </a:lnTo>
                  <a:lnTo>
                    <a:pt x="294" y="268"/>
                  </a:lnTo>
                  <a:lnTo>
                    <a:pt x="295" y="268"/>
                  </a:lnTo>
                  <a:lnTo>
                    <a:pt x="296" y="268"/>
                  </a:lnTo>
                  <a:lnTo>
                    <a:pt x="297" y="267"/>
                  </a:lnTo>
                  <a:lnTo>
                    <a:pt x="298" y="267"/>
                  </a:lnTo>
                  <a:lnTo>
                    <a:pt x="299" y="266"/>
                  </a:lnTo>
                  <a:lnTo>
                    <a:pt x="300" y="266"/>
                  </a:lnTo>
                  <a:lnTo>
                    <a:pt x="301" y="265"/>
                  </a:lnTo>
                  <a:lnTo>
                    <a:pt x="301" y="264"/>
                  </a:lnTo>
                  <a:lnTo>
                    <a:pt x="302" y="264"/>
                  </a:lnTo>
                  <a:lnTo>
                    <a:pt x="302" y="263"/>
                  </a:lnTo>
                  <a:lnTo>
                    <a:pt x="303" y="262"/>
                  </a:lnTo>
                  <a:lnTo>
                    <a:pt x="303" y="261"/>
                  </a:lnTo>
                  <a:lnTo>
                    <a:pt x="303" y="260"/>
                  </a:lnTo>
                  <a:lnTo>
                    <a:pt x="304" y="260"/>
                  </a:lnTo>
                  <a:lnTo>
                    <a:pt x="304" y="259"/>
                  </a:lnTo>
                  <a:lnTo>
                    <a:pt x="304" y="258"/>
                  </a:lnTo>
                  <a:lnTo>
                    <a:pt x="304" y="257"/>
                  </a:lnTo>
                  <a:lnTo>
                    <a:pt x="304" y="256"/>
                  </a:lnTo>
                  <a:lnTo>
                    <a:pt x="304" y="255"/>
                  </a:lnTo>
                  <a:lnTo>
                    <a:pt x="304" y="254"/>
                  </a:lnTo>
                  <a:lnTo>
                    <a:pt x="303" y="254"/>
                  </a:lnTo>
                  <a:lnTo>
                    <a:pt x="303" y="253"/>
                  </a:lnTo>
                  <a:lnTo>
                    <a:pt x="303" y="252"/>
                  </a:lnTo>
                  <a:lnTo>
                    <a:pt x="302" y="251"/>
                  </a:lnTo>
                  <a:lnTo>
                    <a:pt x="301" y="251"/>
                  </a:lnTo>
                  <a:lnTo>
                    <a:pt x="301" y="250"/>
                  </a:lnTo>
                  <a:lnTo>
                    <a:pt x="300" y="250"/>
                  </a:lnTo>
                  <a:lnTo>
                    <a:pt x="299" y="250"/>
                  </a:lnTo>
                  <a:lnTo>
                    <a:pt x="298" y="249"/>
                  </a:lnTo>
                  <a:lnTo>
                    <a:pt x="297" y="249"/>
                  </a:lnTo>
                  <a:lnTo>
                    <a:pt x="296" y="249"/>
                  </a:lnTo>
                  <a:lnTo>
                    <a:pt x="295" y="249"/>
                  </a:lnTo>
                  <a:lnTo>
                    <a:pt x="294" y="249"/>
                  </a:lnTo>
                  <a:lnTo>
                    <a:pt x="293" y="249"/>
                  </a:lnTo>
                  <a:lnTo>
                    <a:pt x="293" y="248"/>
                  </a:lnTo>
                  <a:lnTo>
                    <a:pt x="292" y="248"/>
                  </a:lnTo>
                  <a:lnTo>
                    <a:pt x="292" y="247"/>
                  </a:lnTo>
                  <a:lnTo>
                    <a:pt x="292" y="246"/>
                  </a:lnTo>
                  <a:lnTo>
                    <a:pt x="292" y="245"/>
                  </a:lnTo>
                  <a:lnTo>
                    <a:pt x="293" y="245"/>
                  </a:lnTo>
                  <a:lnTo>
                    <a:pt x="293" y="244"/>
                  </a:lnTo>
                  <a:lnTo>
                    <a:pt x="294" y="243"/>
                  </a:lnTo>
                  <a:lnTo>
                    <a:pt x="295" y="241"/>
                  </a:lnTo>
                  <a:lnTo>
                    <a:pt x="296" y="240"/>
                  </a:lnTo>
                  <a:lnTo>
                    <a:pt x="296" y="239"/>
                  </a:lnTo>
                  <a:lnTo>
                    <a:pt x="296" y="238"/>
                  </a:lnTo>
                  <a:lnTo>
                    <a:pt x="297" y="237"/>
                  </a:lnTo>
                  <a:lnTo>
                    <a:pt x="297" y="236"/>
                  </a:lnTo>
                  <a:lnTo>
                    <a:pt x="297" y="235"/>
                  </a:lnTo>
                  <a:lnTo>
                    <a:pt x="297" y="234"/>
                  </a:lnTo>
                  <a:lnTo>
                    <a:pt x="297" y="233"/>
                  </a:lnTo>
                  <a:lnTo>
                    <a:pt x="297" y="232"/>
                  </a:lnTo>
                  <a:lnTo>
                    <a:pt x="296" y="231"/>
                  </a:lnTo>
                  <a:lnTo>
                    <a:pt x="296" y="229"/>
                  </a:lnTo>
                  <a:lnTo>
                    <a:pt x="296" y="227"/>
                  </a:lnTo>
                  <a:lnTo>
                    <a:pt x="296" y="226"/>
                  </a:lnTo>
                  <a:lnTo>
                    <a:pt x="295" y="222"/>
                  </a:lnTo>
                  <a:lnTo>
                    <a:pt x="295" y="221"/>
                  </a:lnTo>
                  <a:lnTo>
                    <a:pt x="295" y="220"/>
                  </a:lnTo>
                  <a:lnTo>
                    <a:pt x="295" y="219"/>
                  </a:lnTo>
                  <a:lnTo>
                    <a:pt x="294" y="218"/>
                  </a:lnTo>
                  <a:lnTo>
                    <a:pt x="294" y="217"/>
                  </a:lnTo>
                  <a:lnTo>
                    <a:pt x="293" y="216"/>
                  </a:lnTo>
                  <a:lnTo>
                    <a:pt x="292" y="215"/>
                  </a:lnTo>
                  <a:lnTo>
                    <a:pt x="291" y="214"/>
                  </a:lnTo>
                  <a:lnTo>
                    <a:pt x="290" y="213"/>
                  </a:lnTo>
                  <a:lnTo>
                    <a:pt x="288" y="212"/>
                  </a:lnTo>
                  <a:lnTo>
                    <a:pt x="287" y="212"/>
                  </a:lnTo>
                  <a:lnTo>
                    <a:pt x="287" y="211"/>
                  </a:lnTo>
                  <a:lnTo>
                    <a:pt x="286" y="211"/>
                  </a:lnTo>
                  <a:lnTo>
                    <a:pt x="286" y="210"/>
                  </a:lnTo>
                  <a:lnTo>
                    <a:pt x="285" y="209"/>
                  </a:lnTo>
                  <a:lnTo>
                    <a:pt x="284" y="208"/>
                  </a:lnTo>
                  <a:lnTo>
                    <a:pt x="284" y="207"/>
                  </a:lnTo>
                  <a:lnTo>
                    <a:pt x="284" y="206"/>
                  </a:lnTo>
                  <a:lnTo>
                    <a:pt x="284" y="205"/>
                  </a:lnTo>
                  <a:lnTo>
                    <a:pt x="284" y="204"/>
                  </a:lnTo>
                  <a:lnTo>
                    <a:pt x="284" y="203"/>
                  </a:lnTo>
                  <a:lnTo>
                    <a:pt x="284" y="202"/>
                  </a:lnTo>
                  <a:lnTo>
                    <a:pt x="285" y="202"/>
                  </a:lnTo>
                  <a:lnTo>
                    <a:pt x="285" y="201"/>
                  </a:lnTo>
                  <a:lnTo>
                    <a:pt x="286" y="201"/>
                  </a:lnTo>
                  <a:lnTo>
                    <a:pt x="286" y="200"/>
                  </a:lnTo>
                  <a:lnTo>
                    <a:pt x="287" y="200"/>
                  </a:lnTo>
                  <a:lnTo>
                    <a:pt x="288" y="200"/>
                  </a:lnTo>
                  <a:lnTo>
                    <a:pt x="289" y="200"/>
                  </a:lnTo>
                  <a:lnTo>
                    <a:pt x="289" y="201"/>
                  </a:lnTo>
                  <a:lnTo>
                    <a:pt x="290" y="201"/>
                  </a:lnTo>
                  <a:lnTo>
                    <a:pt x="291" y="201"/>
                  </a:lnTo>
                  <a:lnTo>
                    <a:pt x="291" y="202"/>
                  </a:lnTo>
                  <a:lnTo>
                    <a:pt x="292" y="202"/>
                  </a:lnTo>
                  <a:lnTo>
                    <a:pt x="292" y="203"/>
                  </a:lnTo>
                  <a:lnTo>
                    <a:pt x="293" y="203"/>
                  </a:lnTo>
                  <a:lnTo>
                    <a:pt x="293" y="204"/>
                  </a:lnTo>
                  <a:lnTo>
                    <a:pt x="294" y="204"/>
                  </a:lnTo>
                  <a:lnTo>
                    <a:pt x="294" y="205"/>
                  </a:lnTo>
                  <a:lnTo>
                    <a:pt x="294" y="206"/>
                  </a:lnTo>
                  <a:lnTo>
                    <a:pt x="295" y="207"/>
                  </a:lnTo>
                  <a:lnTo>
                    <a:pt x="295" y="208"/>
                  </a:lnTo>
                  <a:lnTo>
                    <a:pt x="295" y="209"/>
                  </a:lnTo>
                  <a:lnTo>
                    <a:pt x="296" y="209"/>
                  </a:lnTo>
                  <a:lnTo>
                    <a:pt x="296" y="210"/>
                  </a:lnTo>
                  <a:lnTo>
                    <a:pt x="296" y="211"/>
                  </a:lnTo>
                  <a:lnTo>
                    <a:pt x="296" y="212"/>
                  </a:lnTo>
                  <a:lnTo>
                    <a:pt x="297" y="213"/>
                  </a:lnTo>
                  <a:lnTo>
                    <a:pt x="297" y="214"/>
                  </a:lnTo>
                  <a:lnTo>
                    <a:pt x="298" y="214"/>
                  </a:lnTo>
                  <a:lnTo>
                    <a:pt x="299" y="215"/>
                  </a:lnTo>
                  <a:lnTo>
                    <a:pt x="300" y="215"/>
                  </a:lnTo>
                  <a:lnTo>
                    <a:pt x="301" y="215"/>
                  </a:lnTo>
                  <a:lnTo>
                    <a:pt x="302" y="215"/>
                  </a:lnTo>
                  <a:lnTo>
                    <a:pt x="304" y="215"/>
                  </a:lnTo>
                  <a:lnTo>
                    <a:pt x="305" y="215"/>
                  </a:lnTo>
                  <a:lnTo>
                    <a:pt x="306" y="215"/>
                  </a:lnTo>
                  <a:lnTo>
                    <a:pt x="307" y="215"/>
                  </a:lnTo>
                  <a:lnTo>
                    <a:pt x="307" y="216"/>
                  </a:lnTo>
                  <a:lnTo>
                    <a:pt x="308" y="216"/>
                  </a:lnTo>
                  <a:lnTo>
                    <a:pt x="309" y="217"/>
                  </a:lnTo>
                  <a:lnTo>
                    <a:pt x="310" y="218"/>
                  </a:lnTo>
                  <a:lnTo>
                    <a:pt x="310" y="219"/>
                  </a:lnTo>
                  <a:lnTo>
                    <a:pt x="311" y="219"/>
                  </a:lnTo>
                  <a:lnTo>
                    <a:pt x="311" y="220"/>
                  </a:lnTo>
                  <a:lnTo>
                    <a:pt x="311" y="221"/>
                  </a:lnTo>
                  <a:lnTo>
                    <a:pt x="312" y="222"/>
                  </a:lnTo>
                  <a:lnTo>
                    <a:pt x="312" y="224"/>
                  </a:lnTo>
                  <a:lnTo>
                    <a:pt x="313" y="224"/>
                  </a:lnTo>
                  <a:lnTo>
                    <a:pt x="313" y="225"/>
                  </a:lnTo>
                  <a:lnTo>
                    <a:pt x="313" y="226"/>
                  </a:lnTo>
                  <a:lnTo>
                    <a:pt x="314" y="227"/>
                  </a:lnTo>
                  <a:lnTo>
                    <a:pt x="314" y="228"/>
                  </a:lnTo>
                  <a:lnTo>
                    <a:pt x="315" y="228"/>
                  </a:lnTo>
                  <a:lnTo>
                    <a:pt x="315" y="229"/>
                  </a:lnTo>
                  <a:lnTo>
                    <a:pt x="316" y="229"/>
                  </a:lnTo>
                  <a:lnTo>
                    <a:pt x="317" y="230"/>
                  </a:lnTo>
                  <a:lnTo>
                    <a:pt x="318" y="231"/>
                  </a:lnTo>
                  <a:lnTo>
                    <a:pt x="319" y="231"/>
                  </a:lnTo>
                  <a:lnTo>
                    <a:pt x="320" y="231"/>
                  </a:lnTo>
                  <a:lnTo>
                    <a:pt x="321" y="231"/>
                  </a:lnTo>
                  <a:lnTo>
                    <a:pt x="322" y="232"/>
                  </a:lnTo>
                  <a:lnTo>
                    <a:pt x="323" y="232"/>
                  </a:lnTo>
                  <a:lnTo>
                    <a:pt x="324" y="232"/>
                  </a:lnTo>
                  <a:lnTo>
                    <a:pt x="325" y="232"/>
                  </a:lnTo>
                  <a:lnTo>
                    <a:pt x="326" y="232"/>
                  </a:lnTo>
                  <a:lnTo>
                    <a:pt x="327" y="233"/>
                  </a:lnTo>
                  <a:lnTo>
                    <a:pt x="328" y="233"/>
                  </a:lnTo>
                  <a:lnTo>
                    <a:pt x="329" y="233"/>
                  </a:lnTo>
                  <a:lnTo>
                    <a:pt x="329" y="234"/>
                  </a:lnTo>
                  <a:lnTo>
                    <a:pt x="330" y="234"/>
                  </a:lnTo>
                  <a:lnTo>
                    <a:pt x="330" y="235"/>
                  </a:lnTo>
                  <a:lnTo>
                    <a:pt x="329" y="235"/>
                  </a:lnTo>
                  <a:lnTo>
                    <a:pt x="329" y="236"/>
                  </a:lnTo>
                  <a:lnTo>
                    <a:pt x="328" y="236"/>
                  </a:lnTo>
                  <a:lnTo>
                    <a:pt x="328" y="237"/>
                  </a:lnTo>
                  <a:lnTo>
                    <a:pt x="326" y="239"/>
                  </a:lnTo>
                  <a:lnTo>
                    <a:pt x="325" y="239"/>
                  </a:lnTo>
                  <a:lnTo>
                    <a:pt x="325" y="240"/>
                  </a:lnTo>
                  <a:lnTo>
                    <a:pt x="324" y="240"/>
                  </a:lnTo>
                  <a:lnTo>
                    <a:pt x="324" y="241"/>
                  </a:lnTo>
                  <a:lnTo>
                    <a:pt x="323" y="241"/>
                  </a:lnTo>
                  <a:lnTo>
                    <a:pt x="323" y="242"/>
                  </a:lnTo>
                  <a:lnTo>
                    <a:pt x="323" y="243"/>
                  </a:lnTo>
                  <a:lnTo>
                    <a:pt x="324" y="243"/>
                  </a:lnTo>
                  <a:lnTo>
                    <a:pt x="324" y="244"/>
                  </a:lnTo>
                  <a:lnTo>
                    <a:pt x="325" y="244"/>
                  </a:lnTo>
                  <a:lnTo>
                    <a:pt x="325" y="245"/>
                  </a:lnTo>
                  <a:lnTo>
                    <a:pt x="326" y="245"/>
                  </a:lnTo>
                  <a:lnTo>
                    <a:pt x="327" y="245"/>
                  </a:lnTo>
                  <a:lnTo>
                    <a:pt x="328" y="246"/>
                  </a:lnTo>
                  <a:lnTo>
                    <a:pt x="329" y="246"/>
                  </a:lnTo>
                  <a:lnTo>
                    <a:pt x="330" y="246"/>
                  </a:lnTo>
                  <a:lnTo>
                    <a:pt x="331" y="246"/>
                  </a:lnTo>
                  <a:lnTo>
                    <a:pt x="332" y="247"/>
                  </a:lnTo>
                  <a:lnTo>
                    <a:pt x="334" y="247"/>
                  </a:lnTo>
                  <a:lnTo>
                    <a:pt x="336" y="248"/>
                  </a:lnTo>
                  <a:lnTo>
                    <a:pt x="337" y="248"/>
                  </a:lnTo>
                  <a:lnTo>
                    <a:pt x="338" y="248"/>
                  </a:lnTo>
                  <a:lnTo>
                    <a:pt x="339" y="248"/>
                  </a:lnTo>
                  <a:lnTo>
                    <a:pt x="340" y="248"/>
                  </a:lnTo>
                  <a:lnTo>
                    <a:pt x="340" y="249"/>
                  </a:lnTo>
                  <a:lnTo>
                    <a:pt x="341" y="249"/>
                  </a:lnTo>
                  <a:lnTo>
                    <a:pt x="342" y="250"/>
                  </a:lnTo>
                  <a:lnTo>
                    <a:pt x="342" y="251"/>
                  </a:lnTo>
                  <a:lnTo>
                    <a:pt x="342" y="252"/>
                  </a:lnTo>
                  <a:lnTo>
                    <a:pt x="342" y="253"/>
                  </a:lnTo>
                  <a:lnTo>
                    <a:pt x="341" y="254"/>
                  </a:lnTo>
                  <a:lnTo>
                    <a:pt x="341" y="255"/>
                  </a:lnTo>
                  <a:lnTo>
                    <a:pt x="341" y="256"/>
                  </a:lnTo>
                  <a:lnTo>
                    <a:pt x="340" y="258"/>
                  </a:lnTo>
                  <a:lnTo>
                    <a:pt x="340" y="259"/>
                  </a:lnTo>
                  <a:lnTo>
                    <a:pt x="340" y="260"/>
                  </a:lnTo>
                  <a:lnTo>
                    <a:pt x="339" y="260"/>
                  </a:lnTo>
                  <a:lnTo>
                    <a:pt x="339" y="261"/>
                  </a:lnTo>
                  <a:lnTo>
                    <a:pt x="340" y="261"/>
                  </a:lnTo>
                  <a:lnTo>
                    <a:pt x="340" y="262"/>
                  </a:lnTo>
                  <a:lnTo>
                    <a:pt x="340" y="263"/>
                  </a:lnTo>
                  <a:lnTo>
                    <a:pt x="341" y="263"/>
                  </a:lnTo>
                  <a:lnTo>
                    <a:pt x="342" y="263"/>
                  </a:lnTo>
                  <a:lnTo>
                    <a:pt x="343" y="263"/>
                  </a:lnTo>
                  <a:lnTo>
                    <a:pt x="344" y="263"/>
                  </a:lnTo>
                  <a:lnTo>
                    <a:pt x="345" y="263"/>
                  </a:lnTo>
                  <a:lnTo>
                    <a:pt x="346" y="263"/>
                  </a:lnTo>
                  <a:lnTo>
                    <a:pt x="347" y="263"/>
                  </a:lnTo>
                  <a:lnTo>
                    <a:pt x="348" y="262"/>
                  </a:lnTo>
                  <a:lnTo>
                    <a:pt x="349" y="262"/>
                  </a:lnTo>
                  <a:lnTo>
                    <a:pt x="350" y="262"/>
                  </a:lnTo>
                  <a:lnTo>
                    <a:pt x="350" y="261"/>
                  </a:lnTo>
                  <a:lnTo>
                    <a:pt x="351" y="261"/>
                  </a:lnTo>
                  <a:lnTo>
                    <a:pt x="352" y="260"/>
                  </a:lnTo>
                  <a:lnTo>
                    <a:pt x="353" y="259"/>
                  </a:lnTo>
                  <a:lnTo>
                    <a:pt x="353" y="258"/>
                  </a:lnTo>
                  <a:lnTo>
                    <a:pt x="354" y="258"/>
                  </a:lnTo>
                  <a:lnTo>
                    <a:pt x="354" y="257"/>
                  </a:lnTo>
                  <a:lnTo>
                    <a:pt x="354" y="256"/>
                  </a:lnTo>
                  <a:lnTo>
                    <a:pt x="354" y="255"/>
                  </a:lnTo>
                  <a:lnTo>
                    <a:pt x="354" y="254"/>
                  </a:lnTo>
                  <a:lnTo>
                    <a:pt x="354" y="253"/>
                  </a:lnTo>
                  <a:lnTo>
                    <a:pt x="353" y="253"/>
                  </a:lnTo>
                  <a:lnTo>
                    <a:pt x="353" y="252"/>
                  </a:lnTo>
                  <a:lnTo>
                    <a:pt x="353" y="251"/>
                  </a:lnTo>
                  <a:lnTo>
                    <a:pt x="353" y="250"/>
                  </a:lnTo>
                  <a:lnTo>
                    <a:pt x="352" y="249"/>
                  </a:lnTo>
                  <a:lnTo>
                    <a:pt x="352" y="248"/>
                  </a:lnTo>
                  <a:lnTo>
                    <a:pt x="352" y="247"/>
                  </a:lnTo>
                  <a:lnTo>
                    <a:pt x="352" y="246"/>
                  </a:lnTo>
                  <a:lnTo>
                    <a:pt x="352" y="245"/>
                  </a:lnTo>
                  <a:lnTo>
                    <a:pt x="353" y="245"/>
                  </a:lnTo>
                  <a:lnTo>
                    <a:pt x="354" y="245"/>
                  </a:lnTo>
                  <a:lnTo>
                    <a:pt x="354" y="244"/>
                  </a:lnTo>
                  <a:lnTo>
                    <a:pt x="355" y="244"/>
                  </a:lnTo>
                  <a:lnTo>
                    <a:pt x="356" y="244"/>
                  </a:lnTo>
                  <a:lnTo>
                    <a:pt x="357" y="243"/>
                  </a:lnTo>
                  <a:lnTo>
                    <a:pt x="358" y="243"/>
                  </a:lnTo>
                  <a:lnTo>
                    <a:pt x="359" y="243"/>
                  </a:lnTo>
                  <a:lnTo>
                    <a:pt x="359" y="242"/>
                  </a:lnTo>
                  <a:lnTo>
                    <a:pt x="359" y="241"/>
                  </a:lnTo>
                  <a:lnTo>
                    <a:pt x="359" y="240"/>
                  </a:lnTo>
                  <a:lnTo>
                    <a:pt x="359" y="239"/>
                  </a:lnTo>
                  <a:lnTo>
                    <a:pt x="359" y="238"/>
                  </a:lnTo>
                  <a:lnTo>
                    <a:pt x="359" y="237"/>
                  </a:lnTo>
                  <a:lnTo>
                    <a:pt x="359" y="236"/>
                  </a:lnTo>
                  <a:lnTo>
                    <a:pt x="358" y="236"/>
                  </a:lnTo>
                  <a:lnTo>
                    <a:pt x="358" y="235"/>
                  </a:lnTo>
                  <a:lnTo>
                    <a:pt x="357" y="235"/>
                  </a:lnTo>
                  <a:lnTo>
                    <a:pt x="356" y="234"/>
                  </a:lnTo>
                  <a:lnTo>
                    <a:pt x="355" y="234"/>
                  </a:lnTo>
                  <a:lnTo>
                    <a:pt x="354" y="233"/>
                  </a:lnTo>
                  <a:lnTo>
                    <a:pt x="353" y="233"/>
                  </a:lnTo>
                  <a:lnTo>
                    <a:pt x="352" y="232"/>
                  </a:lnTo>
                  <a:lnTo>
                    <a:pt x="351" y="231"/>
                  </a:lnTo>
                  <a:lnTo>
                    <a:pt x="350" y="231"/>
                  </a:lnTo>
                  <a:lnTo>
                    <a:pt x="349" y="231"/>
                  </a:lnTo>
                  <a:lnTo>
                    <a:pt x="348" y="230"/>
                  </a:lnTo>
                  <a:lnTo>
                    <a:pt x="347" y="229"/>
                  </a:lnTo>
                  <a:lnTo>
                    <a:pt x="347" y="228"/>
                  </a:lnTo>
                  <a:lnTo>
                    <a:pt x="346" y="228"/>
                  </a:lnTo>
                  <a:lnTo>
                    <a:pt x="346" y="227"/>
                  </a:lnTo>
                  <a:lnTo>
                    <a:pt x="346" y="226"/>
                  </a:lnTo>
                  <a:lnTo>
                    <a:pt x="347" y="226"/>
                  </a:lnTo>
                  <a:lnTo>
                    <a:pt x="347" y="225"/>
                  </a:lnTo>
                  <a:lnTo>
                    <a:pt x="348" y="225"/>
                  </a:lnTo>
                  <a:lnTo>
                    <a:pt x="349" y="224"/>
                  </a:lnTo>
                  <a:lnTo>
                    <a:pt x="350" y="224"/>
                  </a:lnTo>
                  <a:lnTo>
                    <a:pt x="351" y="224"/>
                  </a:lnTo>
                  <a:lnTo>
                    <a:pt x="352" y="223"/>
                  </a:lnTo>
                  <a:lnTo>
                    <a:pt x="353" y="223"/>
                  </a:lnTo>
                  <a:lnTo>
                    <a:pt x="354" y="223"/>
                  </a:lnTo>
                  <a:lnTo>
                    <a:pt x="355" y="223"/>
                  </a:lnTo>
                  <a:lnTo>
                    <a:pt x="356" y="223"/>
                  </a:lnTo>
                  <a:lnTo>
                    <a:pt x="357" y="223"/>
                  </a:lnTo>
                  <a:lnTo>
                    <a:pt x="358" y="223"/>
                  </a:lnTo>
                  <a:lnTo>
                    <a:pt x="359" y="223"/>
                  </a:lnTo>
                  <a:lnTo>
                    <a:pt x="359" y="224"/>
                  </a:lnTo>
                  <a:lnTo>
                    <a:pt x="360" y="224"/>
                  </a:lnTo>
                  <a:lnTo>
                    <a:pt x="361" y="224"/>
                  </a:lnTo>
                  <a:lnTo>
                    <a:pt x="361" y="225"/>
                  </a:lnTo>
                  <a:lnTo>
                    <a:pt x="362" y="225"/>
                  </a:lnTo>
                  <a:lnTo>
                    <a:pt x="362" y="226"/>
                  </a:lnTo>
                  <a:lnTo>
                    <a:pt x="363" y="227"/>
                  </a:lnTo>
                  <a:lnTo>
                    <a:pt x="363" y="228"/>
                  </a:lnTo>
                  <a:lnTo>
                    <a:pt x="363" y="229"/>
                  </a:lnTo>
                  <a:lnTo>
                    <a:pt x="364" y="231"/>
                  </a:lnTo>
                  <a:lnTo>
                    <a:pt x="364" y="232"/>
                  </a:lnTo>
                  <a:lnTo>
                    <a:pt x="364" y="233"/>
                  </a:lnTo>
                  <a:lnTo>
                    <a:pt x="364" y="234"/>
                  </a:lnTo>
                  <a:lnTo>
                    <a:pt x="364" y="235"/>
                  </a:lnTo>
                  <a:lnTo>
                    <a:pt x="365" y="236"/>
                  </a:lnTo>
                  <a:lnTo>
                    <a:pt x="366" y="236"/>
                  </a:lnTo>
                  <a:lnTo>
                    <a:pt x="366" y="237"/>
                  </a:lnTo>
                  <a:lnTo>
                    <a:pt x="367" y="237"/>
                  </a:lnTo>
                  <a:lnTo>
                    <a:pt x="368" y="237"/>
                  </a:lnTo>
                  <a:lnTo>
                    <a:pt x="369" y="236"/>
                  </a:lnTo>
                  <a:lnTo>
                    <a:pt x="370" y="236"/>
                  </a:lnTo>
                  <a:lnTo>
                    <a:pt x="371" y="236"/>
                  </a:lnTo>
                  <a:lnTo>
                    <a:pt x="372" y="235"/>
                  </a:lnTo>
                  <a:lnTo>
                    <a:pt x="373" y="234"/>
                  </a:lnTo>
                  <a:lnTo>
                    <a:pt x="374" y="233"/>
                  </a:lnTo>
                  <a:lnTo>
                    <a:pt x="375" y="232"/>
                  </a:lnTo>
                  <a:lnTo>
                    <a:pt x="375" y="231"/>
                  </a:lnTo>
                  <a:lnTo>
                    <a:pt x="376" y="231"/>
                  </a:lnTo>
                  <a:lnTo>
                    <a:pt x="376" y="230"/>
                  </a:lnTo>
                  <a:lnTo>
                    <a:pt x="376" y="229"/>
                  </a:lnTo>
                  <a:lnTo>
                    <a:pt x="376" y="228"/>
                  </a:lnTo>
                  <a:lnTo>
                    <a:pt x="376" y="227"/>
                  </a:lnTo>
                  <a:lnTo>
                    <a:pt x="375" y="227"/>
                  </a:lnTo>
                  <a:lnTo>
                    <a:pt x="375" y="226"/>
                  </a:lnTo>
                  <a:lnTo>
                    <a:pt x="374" y="226"/>
                  </a:lnTo>
                  <a:lnTo>
                    <a:pt x="374" y="225"/>
                  </a:lnTo>
                  <a:lnTo>
                    <a:pt x="372" y="224"/>
                  </a:lnTo>
                  <a:lnTo>
                    <a:pt x="371" y="223"/>
                  </a:lnTo>
                  <a:lnTo>
                    <a:pt x="370" y="223"/>
                  </a:lnTo>
                  <a:lnTo>
                    <a:pt x="370" y="222"/>
                  </a:lnTo>
                  <a:lnTo>
                    <a:pt x="369" y="222"/>
                  </a:lnTo>
                  <a:lnTo>
                    <a:pt x="369" y="221"/>
                  </a:lnTo>
                  <a:lnTo>
                    <a:pt x="368" y="221"/>
                  </a:lnTo>
                  <a:lnTo>
                    <a:pt x="368" y="220"/>
                  </a:lnTo>
                  <a:lnTo>
                    <a:pt x="368" y="219"/>
                  </a:lnTo>
                  <a:lnTo>
                    <a:pt x="368" y="218"/>
                  </a:lnTo>
                  <a:lnTo>
                    <a:pt x="368" y="217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69" y="215"/>
                  </a:lnTo>
                  <a:lnTo>
                    <a:pt x="370" y="214"/>
                  </a:lnTo>
                  <a:lnTo>
                    <a:pt x="371" y="213"/>
                  </a:lnTo>
                  <a:lnTo>
                    <a:pt x="371" y="212"/>
                  </a:lnTo>
                  <a:lnTo>
                    <a:pt x="372" y="212"/>
                  </a:lnTo>
                  <a:lnTo>
                    <a:pt x="373" y="211"/>
                  </a:lnTo>
                  <a:lnTo>
                    <a:pt x="374" y="210"/>
                  </a:lnTo>
                  <a:lnTo>
                    <a:pt x="375" y="210"/>
                  </a:lnTo>
                  <a:lnTo>
                    <a:pt x="376" y="209"/>
                  </a:lnTo>
                  <a:lnTo>
                    <a:pt x="377" y="208"/>
                  </a:lnTo>
                  <a:lnTo>
                    <a:pt x="378" y="208"/>
                  </a:lnTo>
                  <a:lnTo>
                    <a:pt x="379" y="208"/>
                  </a:lnTo>
                  <a:lnTo>
                    <a:pt x="380" y="207"/>
                  </a:lnTo>
                  <a:lnTo>
                    <a:pt x="381" y="207"/>
                  </a:lnTo>
                  <a:lnTo>
                    <a:pt x="382" y="207"/>
                  </a:lnTo>
                  <a:lnTo>
                    <a:pt x="383" y="207"/>
                  </a:lnTo>
                  <a:lnTo>
                    <a:pt x="384" y="207"/>
                  </a:lnTo>
                  <a:lnTo>
                    <a:pt x="385" y="207"/>
                  </a:lnTo>
                  <a:lnTo>
                    <a:pt x="385" y="208"/>
                  </a:lnTo>
                  <a:lnTo>
                    <a:pt x="386" y="208"/>
                  </a:lnTo>
                  <a:lnTo>
                    <a:pt x="386" y="209"/>
                  </a:lnTo>
                  <a:lnTo>
                    <a:pt x="386" y="210"/>
                  </a:lnTo>
                  <a:lnTo>
                    <a:pt x="386" y="211"/>
                  </a:lnTo>
                  <a:lnTo>
                    <a:pt x="386" y="212"/>
                  </a:lnTo>
                  <a:lnTo>
                    <a:pt x="386" y="213"/>
                  </a:lnTo>
                  <a:lnTo>
                    <a:pt x="386" y="214"/>
                  </a:lnTo>
                  <a:lnTo>
                    <a:pt x="386" y="215"/>
                  </a:lnTo>
                  <a:lnTo>
                    <a:pt x="385" y="217"/>
                  </a:lnTo>
                  <a:lnTo>
                    <a:pt x="385" y="219"/>
                  </a:lnTo>
                  <a:lnTo>
                    <a:pt x="385" y="221"/>
                  </a:lnTo>
                  <a:lnTo>
                    <a:pt x="386" y="222"/>
                  </a:lnTo>
                  <a:lnTo>
                    <a:pt x="386" y="223"/>
                  </a:lnTo>
                  <a:lnTo>
                    <a:pt x="387" y="224"/>
                  </a:lnTo>
                  <a:lnTo>
                    <a:pt x="388" y="224"/>
                  </a:lnTo>
                  <a:lnTo>
                    <a:pt x="388" y="223"/>
                  </a:lnTo>
                  <a:lnTo>
                    <a:pt x="389" y="223"/>
                  </a:lnTo>
                  <a:lnTo>
                    <a:pt x="390" y="223"/>
                  </a:lnTo>
                  <a:lnTo>
                    <a:pt x="391" y="222"/>
                  </a:lnTo>
                  <a:lnTo>
                    <a:pt x="392" y="222"/>
                  </a:lnTo>
                  <a:lnTo>
                    <a:pt x="393" y="222"/>
                  </a:lnTo>
                  <a:lnTo>
                    <a:pt x="394" y="222"/>
                  </a:lnTo>
                  <a:lnTo>
                    <a:pt x="395" y="222"/>
                  </a:lnTo>
                  <a:lnTo>
                    <a:pt x="396" y="222"/>
                  </a:lnTo>
                  <a:lnTo>
                    <a:pt x="397" y="223"/>
                  </a:lnTo>
                  <a:lnTo>
                    <a:pt x="398" y="223"/>
                  </a:lnTo>
                  <a:lnTo>
                    <a:pt x="399" y="223"/>
                  </a:lnTo>
                  <a:lnTo>
                    <a:pt x="400" y="223"/>
                  </a:lnTo>
                  <a:lnTo>
                    <a:pt x="401" y="223"/>
                  </a:lnTo>
                  <a:lnTo>
                    <a:pt x="401" y="222"/>
                  </a:lnTo>
                  <a:lnTo>
                    <a:pt x="402" y="222"/>
                  </a:lnTo>
                  <a:lnTo>
                    <a:pt x="402" y="221"/>
                  </a:lnTo>
                  <a:lnTo>
                    <a:pt x="403" y="221"/>
                  </a:lnTo>
                  <a:lnTo>
                    <a:pt x="403" y="220"/>
                  </a:lnTo>
                  <a:lnTo>
                    <a:pt x="403" y="219"/>
                  </a:lnTo>
                  <a:lnTo>
                    <a:pt x="404" y="219"/>
                  </a:lnTo>
                  <a:lnTo>
                    <a:pt x="404" y="218"/>
                  </a:lnTo>
                  <a:lnTo>
                    <a:pt x="404" y="217"/>
                  </a:lnTo>
                  <a:lnTo>
                    <a:pt x="404" y="216"/>
                  </a:lnTo>
                  <a:lnTo>
                    <a:pt x="403" y="215"/>
                  </a:lnTo>
                  <a:lnTo>
                    <a:pt x="403" y="214"/>
                  </a:lnTo>
                  <a:lnTo>
                    <a:pt x="402" y="214"/>
                  </a:lnTo>
                  <a:lnTo>
                    <a:pt x="402" y="213"/>
                  </a:lnTo>
                  <a:lnTo>
                    <a:pt x="401" y="213"/>
                  </a:lnTo>
                  <a:lnTo>
                    <a:pt x="401" y="212"/>
                  </a:lnTo>
                  <a:lnTo>
                    <a:pt x="400" y="211"/>
                  </a:lnTo>
                  <a:lnTo>
                    <a:pt x="399" y="211"/>
                  </a:lnTo>
                  <a:lnTo>
                    <a:pt x="398" y="210"/>
                  </a:lnTo>
                  <a:lnTo>
                    <a:pt x="397" y="209"/>
                  </a:lnTo>
                  <a:lnTo>
                    <a:pt x="398" y="210"/>
                  </a:lnTo>
                  <a:lnTo>
                    <a:pt x="399" y="210"/>
                  </a:lnTo>
                  <a:lnTo>
                    <a:pt x="400" y="210"/>
                  </a:lnTo>
                  <a:lnTo>
                    <a:pt x="400" y="211"/>
                  </a:lnTo>
                  <a:lnTo>
                    <a:pt x="401" y="211"/>
                  </a:lnTo>
                  <a:lnTo>
                    <a:pt x="402" y="211"/>
                  </a:lnTo>
                  <a:lnTo>
                    <a:pt x="403" y="212"/>
                  </a:lnTo>
                  <a:lnTo>
                    <a:pt x="404" y="212"/>
                  </a:lnTo>
                  <a:lnTo>
                    <a:pt x="405" y="212"/>
                  </a:lnTo>
                  <a:lnTo>
                    <a:pt x="406" y="212"/>
                  </a:lnTo>
                  <a:lnTo>
                    <a:pt x="406" y="211"/>
                  </a:lnTo>
                  <a:lnTo>
                    <a:pt x="407" y="211"/>
                  </a:lnTo>
                  <a:lnTo>
                    <a:pt x="407" y="210"/>
                  </a:lnTo>
                  <a:lnTo>
                    <a:pt x="407" y="209"/>
                  </a:lnTo>
                  <a:lnTo>
                    <a:pt x="408" y="208"/>
                  </a:lnTo>
                  <a:lnTo>
                    <a:pt x="408" y="207"/>
                  </a:lnTo>
                  <a:lnTo>
                    <a:pt x="408" y="206"/>
                  </a:lnTo>
                  <a:lnTo>
                    <a:pt x="408" y="205"/>
                  </a:lnTo>
                  <a:lnTo>
                    <a:pt x="408" y="204"/>
                  </a:lnTo>
                  <a:lnTo>
                    <a:pt x="408" y="203"/>
                  </a:lnTo>
                  <a:lnTo>
                    <a:pt x="409" y="202"/>
                  </a:lnTo>
                  <a:lnTo>
                    <a:pt x="409" y="201"/>
                  </a:lnTo>
                  <a:lnTo>
                    <a:pt x="410" y="201"/>
                  </a:lnTo>
                  <a:lnTo>
                    <a:pt x="410" y="200"/>
                  </a:lnTo>
                  <a:lnTo>
                    <a:pt x="411" y="200"/>
                  </a:lnTo>
                  <a:lnTo>
                    <a:pt x="412" y="199"/>
                  </a:lnTo>
                  <a:lnTo>
                    <a:pt x="413" y="199"/>
                  </a:lnTo>
                  <a:lnTo>
                    <a:pt x="413" y="198"/>
                  </a:lnTo>
                  <a:lnTo>
                    <a:pt x="414" y="198"/>
                  </a:lnTo>
                  <a:lnTo>
                    <a:pt x="415" y="198"/>
                  </a:lnTo>
                  <a:lnTo>
                    <a:pt x="416" y="198"/>
                  </a:lnTo>
                  <a:lnTo>
                    <a:pt x="417" y="198"/>
                  </a:lnTo>
                  <a:lnTo>
                    <a:pt x="418" y="197"/>
                  </a:lnTo>
                  <a:lnTo>
                    <a:pt x="419" y="197"/>
                  </a:lnTo>
                  <a:lnTo>
                    <a:pt x="420" y="197"/>
                  </a:lnTo>
                  <a:lnTo>
                    <a:pt x="422" y="198"/>
                  </a:lnTo>
                  <a:lnTo>
                    <a:pt x="423" y="198"/>
                  </a:lnTo>
                  <a:lnTo>
                    <a:pt x="424" y="198"/>
                  </a:lnTo>
                  <a:lnTo>
                    <a:pt x="425" y="198"/>
                  </a:lnTo>
                  <a:lnTo>
                    <a:pt x="426" y="199"/>
                  </a:lnTo>
                  <a:lnTo>
                    <a:pt x="427" y="199"/>
                  </a:lnTo>
                  <a:lnTo>
                    <a:pt x="427" y="200"/>
                  </a:lnTo>
                  <a:lnTo>
                    <a:pt x="428" y="200"/>
                  </a:lnTo>
                  <a:lnTo>
                    <a:pt x="429" y="200"/>
                  </a:lnTo>
                  <a:lnTo>
                    <a:pt x="429" y="201"/>
                  </a:lnTo>
                  <a:lnTo>
                    <a:pt x="430" y="201"/>
                  </a:lnTo>
                  <a:lnTo>
                    <a:pt x="430" y="202"/>
                  </a:lnTo>
                  <a:lnTo>
                    <a:pt x="430" y="203"/>
                  </a:lnTo>
                  <a:lnTo>
                    <a:pt x="431" y="203"/>
                  </a:lnTo>
                  <a:lnTo>
                    <a:pt x="431" y="204"/>
                  </a:lnTo>
                  <a:lnTo>
                    <a:pt x="431" y="205"/>
                  </a:lnTo>
                  <a:lnTo>
                    <a:pt x="431" y="206"/>
                  </a:lnTo>
                  <a:lnTo>
                    <a:pt x="431" y="207"/>
                  </a:lnTo>
                  <a:lnTo>
                    <a:pt x="431" y="208"/>
                  </a:lnTo>
                  <a:lnTo>
                    <a:pt x="431" y="209"/>
                  </a:lnTo>
                  <a:lnTo>
                    <a:pt x="431" y="210"/>
                  </a:lnTo>
                  <a:lnTo>
                    <a:pt x="432" y="210"/>
                  </a:lnTo>
                  <a:lnTo>
                    <a:pt x="432" y="211"/>
                  </a:lnTo>
                  <a:lnTo>
                    <a:pt x="433" y="211"/>
                  </a:lnTo>
                  <a:lnTo>
                    <a:pt x="434" y="211"/>
                  </a:lnTo>
                  <a:lnTo>
                    <a:pt x="435" y="211"/>
                  </a:lnTo>
                  <a:lnTo>
                    <a:pt x="436" y="211"/>
                  </a:lnTo>
                  <a:lnTo>
                    <a:pt x="437" y="211"/>
                  </a:lnTo>
                  <a:lnTo>
                    <a:pt x="438" y="211"/>
                  </a:lnTo>
                  <a:lnTo>
                    <a:pt x="439" y="211"/>
                  </a:lnTo>
                  <a:lnTo>
                    <a:pt x="440" y="211"/>
                  </a:lnTo>
                  <a:lnTo>
                    <a:pt x="442" y="211"/>
                  </a:lnTo>
                  <a:lnTo>
                    <a:pt x="444" y="211"/>
                  </a:lnTo>
                  <a:lnTo>
                    <a:pt x="445" y="211"/>
                  </a:lnTo>
                  <a:lnTo>
                    <a:pt x="446" y="211"/>
                  </a:lnTo>
                  <a:lnTo>
                    <a:pt x="447" y="211"/>
                  </a:lnTo>
                  <a:lnTo>
                    <a:pt x="448" y="211"/>
                  </a:lnTo>
                  <a:lnTo>
                    <a:pt x="449" y="211"/>
                  </a:lnTo>
                  <a:lnTo>
                    <a:pt x="449" y="210"/>
                  </a:lnTo>
                  <a:lnTo>
                    <a:pt x="450" y="210"/>
                  </a:lnTo>
                  <a:lnTo>
                    <a:pt x="451" y="210"/>
                  </a:lnTo>
                  <a:lnTo>
                    <a:pt x="451" y="209"/>
                  </a:lnTo>
                  <a:lnTo>
                    <a:pt x="450" y="209"/>
                  </a:lnTo>
                  <a:lnTo>
                    <a:pt x="450" y="208"/>
                  </a:lnTo>
                  <a:lnTo>
                    <a:pt x="449" y="208"/>
                  </a:lnTo>
                  <a:lnTo>
                    <a:pt x="449" y="207"/>
                  </a:lnTo>
                  <a:lnTo>
                    <a:pt x="448" y="207"/>
                  </a:lnTo>
                  <a:lnTo>
                    <a:pt x="447" y="206"/>
                  </a:lnTo>
                  <a:lnTo>
                    <a:pt x="447" y="205"/>
                  </a:lnTo>
                  <a:lnTo>
                    <a:pt x="446" y="204"/>
                  </a:lnTo>
                  <a:lnTo>
                    <a:pt x="446" y="203"/>
                  </a:lnTo>
                  <a:lnTo>
                    <a:pt x="446" y="202"/>
                  </a:lnTo>
                  <a:lnTo>
                    <a:pt x="446" y="201"/>
                  </a:lnTo>
                  <a:lnTo>
                    <a:pt x="446" y="200"/>
                  </a:lnTo>
                  <a:lnTo>
                    <a:pt x="446" y="199"/>
                  </a:lnTo>
                  <a:lnTo>
                    <a:pt x="447" y="199"/>
                  </a:lnTo>
                  <a:lnTo>
                    <a:pt x="447" y="198"/>
                  </a:lnTo>
                  <a:lnTo>
                    <a:pt x="447" y="197"/>
                  </a:lnTo>
                  <a:lnTo>
                    <a:pt x="448" y="197"/>
                  </a:lnTo>
                  <a:lnTo>
                    <a:pt x="448" y="196"/>
                  </a:lnTo>
                  <a:lnTo>
                    <a:pt x="449" y="196"/>
                  </a:lnTo>
                  <a:lnTo>
                    <a:pt x="450" y="195"/>
                  </a:lnTo>
                  <a:lnTo>
                    <a:pt x="451" y="195"/>
                  </a:lnTo>
                  <a:lnTo>
                    <a:pt x="452" y="195"/>
                  </a:lnTo>
                  <a:lnTo>
                    <a:pt x="453" y="194"/>
                  </a:lnTo>
                  <a:lnTo>
                    <a:pt x="454" y="194"/>
                  </a:lnTo>
                  <a:lnTo>
                    <a:pt x="455" y="194"/>
                  </a:lnTo>
                  <a:lnTo>
                    <a:pt x="456" y="194"/>
                  </a:lnTo>
                  <a:lnTo>
                    <a:pt x="457" y="194"/>
                  </a:lnTo>
                  <a:lnTo>
                    <a:pt x="459" y="193"/>
                  </a:lnTo>
                  <a:lnTo>
                    <a:pt x="460" y="193"/>
                  </a:lnTo>
                  <a:lnTo>
                    <a:pt x="461" y="193"/>
                  </a:lnTo>
                  <a:lnTo>
                    <a:pt x="462" y="193"/>
                  </a:lnTo>
                  <a:lnTo>
                    <a:pt x="463" y="193"/>
                  </a:lnTo>
                  <a:lnTo>
                    <a:pt x="463" y="194"/>
                  </a:lnTo>
                  <a:lnTo>
                    <a:pt x="464" y="194"/>
                  </a:lnTo>
                  <a:lnTo>
                    <a:pt x="464" y="195"/>
                  </a:lnTo>
                  <a:lnTo>
                    <a:pt x="465" y="196"/>
                  </a:lnTo>
                  <a:lnTo>
                    <a:pt x="465" y="197"/>
                  </a:lnTo>
                  <a:lnTo>
                    <a:pt x="466" y="199"/>
                  </a:lnTo>
                  <a:lnTo>
                    <a:pt x="466" y="200"/>
                  </a:lnTo>
                  <a:lnTo>
                    <a:pt x="466" y="201"/>
                  </a:lnTo>
                  <a:lnTo>
                    <a:pt x="467" y="202"/>
                  </a:lnTo>
                  <a:lnTo>
                    <a:pt x="468" y="202"/>
                  </a:lnTo>
                  <a:lnTo>
                    <a:pt x="469" y="202"/>
                  </a:lnTo>
                  <a:lnTo>
                    <a:pt x="470" y="202"/>
                  </a:lnTo>
                  <a:lnTo>
                    <a:pt x="471" y="202"/>
                  </a:lnTo>
                  <a:lnTo>
                    <a:pt x="471" y="201"/>
                  </a:lnTo>
                  <a:lnTo>
                    <a:pt x="472" y="201"/>
                  </a:lnTo>
                  <a:lnTo>
                    <a:pt x="473" y="200"/>
                  </a:lnTo>
                  <a:lnTo>
                    <a:pt x="474" y="200"/>
                  </a:lnTo>
                  <a:lnTo>
                    <a:pt x="475" y="200"/>
                  </a:lnTo>
                  <a:lnTo>
                    <a:pt x="477" y="198"/>
                  </a:lnTo>
                  <a:lnTo>
                    <a:pt x="478" y="198"/>
                  </a:lnTo>
                  <a:lnTo>
                    <a:pt x="479" y="197"/>
                  </a:lnTo>
                  <a:lnTo>
                    <a:pt x="480" y="197"/>
                  </a:lnTo>
                  <a:lnTo>
                    <a:pt x="481" y="196"/>
                  </a:lnTo>
                  <a:lnTo>
                    <a:pt x="482" y="196"/>
                  </a:lnTo>
                  <a:lnTo>
                    <a:pt x="483" y="196"/>
                  </a:lnTo>
                  <a:lnTo>
                    <a:pt x="484" y="195"/>
                  </a:lnTo>
                  <a:lnTo>
                    <a:pt x="485" y="195"/>
                  </a:lnTo>
                  <a:lnTo>
                    <a:pt x="487" y="195"/>
                  </a:lnTo>
                  <a:lnTo>
                    <a:pt x="488" y="194"/>
                  </a:lnTo>
                  <a:lnTo>
                    <a:pt x="489" y="194"/>
                  </a:lnTo>
                  <a:lnTo>
                    <a:pt x="490" y="194"/>
                  </a:lnTo>
                  <a:lnTo>
                    <a:pt x="491" y="193"/>
                  </a:lnTo>
                  <a:lnTo>
                    <a:pt x="492" y="193"/>
                  </a:lnTo>
                  <a:lnTo>
                    <a:pt x="493" y="192"/>
                  </a:lnTo>
                  <a:lnTo>
                    <a:pt x="494" y="191"/>
                  </a:lnTo>
                  <a:lnTo>
                    <a:pt x="495" y="190"/>
                  </a:lnTo>
                  <a:lnTo>
                    <a:pt x="495" y="189"/>
                  </a:lnTo>
                  <a:lnTo>
                    <a:pt x="496" y="189"/>
                  </a:lnTo>
                  <a:lnTo>
                    <a:pt x="497" y="187"/>
                  </a:lnTo>
                  <a:lnTo>
                    <a:pt x="498" y="186"/>
                  </a:lnTo>
                  <a:lnTo>
                    <a:pt x="498" y="185"/>
                  </a:lnTo>
                  <a:lnTo>
                    <a:pt x="499" y="184"/>
                  </a:lnTo>
                  <a:lnTo>
                    <a:pt x="499" y="183"/>
                  </a:lnTo>
                  <a:lnTo>
                    <a:pt x="500" y="183"/>
                  </a:lnTo>
                  <a:lnTo>
                    <a:pt x="500" y="182"/>
                  </a:lnTo>
                  <a:lnTo>
                    <a:pt x="501" y="182"/>
                  </a:lnTo>
                  <a:lnTo>
                    <a:pt x="501" y="181"/>
                  </a:lnTo>
                  <a:lnTo>
                    <a:pt x="502" y="181"/>
                  </a:lnTo>
                  <a:lnTo>
                    <a:pt x="503" y="181"/>
                  </a:lnTo>
                  <a:lnTo>
                    <a:pt x="503" y="180"/>
                  </a:lnTo>
                  <a:lnTo>
                    <a:pt x="504" y="180"/>
                  </a:lnTo>
                  <a:lnTo>
                    <a:pt x="505" y="180"/>
                  </a:lnTo>
                  <a:lnTo>
                    <a:pt x="506" y="180"/>
                  </a:lnTo>
                  <a:lnTo>
                    <a:pt x="507" y="181"/>
                  </a:lnTo>
                  <a:lnTo>
                    <a:pt x="508" y="181"/>
                  </a:lnTo>
                  <a:lnTo>
                    <a:pt x="510" y="181"/>
                  </a:lnTo>
                  <a:lnTo>
                    <a:pt x="511" y="181"/>
                  </a:lnTo>
                  <a:lnTo>
                    <a:pt x="512" y="181"/>
                  </a:lnTo>
                  <a:lnTo>
                    <a:pt x="512" y="182"/>
                  </a:lnTo>
                  <a:lnTo>
                    <a:pt x="513" y="182"/>
                  </a:lnTo>
                  <a:lnTo>
                    <a:pt x="514" y="182"/>
                  </a:lnTo>
                  <a:lnTo>
                    <a:pt x="515" y="182"/>
                  </a:lnTo>
                  <a:lnTo>
                    <a:pt x="515" y="181"/>
                  </a:lnTo>
                  <a:lnTo>
                    <a:pt x="516" y="181"/>
                  </a:lnTo>
                  <a:lnTo>
                    <a:pt x="517" y="181"/>
                  </a:lnTo>
                  <a:lnTo>
                    <a:pt x="517" y="180"/>
                  </a:lnTo>
                  <a:lnTo>
                    <a:pt x="518" y="180"/>
                  </a:lnTo>
                  <a:lnTo>
                    <a:pt x="519" y="179"/>
                  </a:lnTo>
                  <a:lnTo>
                    <a:pt x="520" y="178"/>
                  </a:lnTo>
                  <a:lnTo>
                    <a:pt x="520" y="177"/>
                  </a:lnTo>
                  <a:lnTo>
                    <a:pt x="520" y="176"/>
                  </a:lnTo>
                  <a:lnTo>
                    <a:pt x="520" y="175"/>
                  </a:lnTo>
                  <a:lnTo>
                    <a:pt x="520" y="174"/>
                  </a:lnTo>
                  <a:lnTo>
                    <a:pt x="520" y="173"/>
                  </a:lnTo>
                  <a:lnTo>
                    <a:pt x="520" y="172"/>
                  </a:lnTo>
                  <a:lnTo>
                    <a:pt x="520" y="171"/>
                  </a:lnTo>
                  <a:lnTo>
                    <a:pt x="520" y="169"/>
                  </a:lnTo>
                  <a:lnTo>
                    <a:pt x="520" y="168"/>
                  </a:lnTo>
                  <a:lnTo>
                    <a:pt x="520" y="167"/>
                  </a:lnTo>
                  <a:lnTo>
                    <a:pt x="520" y="166"/>
                  </a:lnTo>
                  <a:lnTo>
                    <a:pt x="520" y="165"/>
                  </a:lnTo>
                  <a:lnTo>
                    <a:pt x="520" y="164"/>
                  </a:lnTo>
                  <a:lnTo>
                    <a:pt x="520" y="163"/>
                  </a:lnTo>
                  <a:lnTo>
                    <a:pt x="520" y="162"/>
                  </a:lnTo>
                  <a:lnTo>
                    <a:pt x="520" y="161"/>
                  </a:lnTo>
                  <a:lnTo>
                    <a:pt x="521" y="160"/>
                  </a:lnTo>
                  <a:lnTo>
                    <a:pt x="521" y="159"/>
                  </a:lnTo>
                  <a:lnTo>
                    <a:pt x="522" y="158"/>
                  </a:lnTo>
                  <a:lnTo>
                    <a:pt x="523" y="158"/>
                  </a:lnTo>
                  <a:lnTo>
                    <a:pt x="523" y="157"/>
                  </a:lnTo>
                  <a:lnTo>
                    <a:pt x="524" y="157"/>
                  </a:lnTo>
                  <a:lnTo>
                    <a:pt x="525" y="156"/>
                  </a:lnTo>
                  <a:lnTo>
                    <a:pt x="526" y="156"/>
                  </a:lnTo>
                  <a:lnTo>
                    <a:pt x="527" y="156"/>
                  </a:lnTo>
                  <a:lnTo>
                    <a:pt x="528" y="155"/>
                  </a:lnTo>
                  <a:lnTo>
                    <a:pt x="529" y="155"/>
                  </a:lnTo>
                  <a:lnTo>
                    <a:pt x="530" y="155"/>
                  </a:lnTo>
                  <a:lnTo>
                    <a:pt x="531" y="155"/>
                  </a:lnTo>
                  <a:lnTo>
                    <a:pt x="532" y="155"/>
                  </a:lnTo>
                  <a:lnTo>
                    <a:pt x="533" y="155"/>
                  </a:lnTo>
                  <a:lnTo>
                    <a:pt x="534" y="155"/>
                  </a:lnTo>
                  <a:lnTo>
                    <a:pt x="535" y="154"/>
                  </a:lnTo>
                  <a:lnTo>
                    <a:pt x="536" y="154"/>
                  </a:lnTo>
                  <a:lnTo>
                    <a:pt x="536" y="153"/>
                  </a:lnTo>
                  <a:lnTo>
                    <a:pt x="536" y="152"/>
                  </a:lnTo>
                  <a:lnTo>
                    <a:pt x="535" y="151"/>
                  </a:lnTo>
                  <a:lnTo>
                    <a:pt x="535" y="150"/>
                  </a:lnTo>
                  <a:lnTo>
                    <a:pt x="535" y="149"/>
                  </a:lnTo>
                  <a:lnTo>
                    <a:pt x="534" y="149"/>
                  </a:lnTo>
                  <a:lnTo>
                    <a:pt x="533" y="148"/>
                  </a:lnTo>
                  <a:lnTo>
                    <a:pt x="532" y="147"/>
                  </a:lnTo>
                  <a:lnTo>
                    <a:pt x="531" y="147"/>
                  </a:lnTo>
                  <a:lnTo>
                    <a:pt x="530" y="147"/>
                  </a:lnTo>
                  <a:lnTo>
                    <a:pt x="529" y="147"/>
                  </a:lnTo>
                  <a:lnTo>
                    <a:pt x="528" y="147"/>
                  </a:lnTo>
                  <a:lnTo>
                    <a:pt x="527" y="147"/>
                  </a:lnTo>
                  <a:lnTo>
                    <a:pt x="526" y="148"/>
                  </a:lnTo>
                  <a:lnTo>
                    <a:pt x="525" y="148"/>
                  </a:lnTo>
                  <a:lnTo>
                    <a:pt x="524" y="148"/>
                  </a:lnTo>
                  <a:lnTo>
                    <a:pt x="523" y="149"/>
                  </a:lnTo>
                  <a:lnTo>
                    <a:pt x="522" y="149"/>
                  </a:lnTo>
                  <a:lnTo>
                    <a:pt x="521" y="149"/>
                  </a:lnTo>
                  <a:lnTo>
                    <a:pt x="520" y="149"/>
                  </a:lnTo>
                  <a:lnTo>
                    <a:pt x="519" y="149"/>
                  </a:lnTo>
                  <a:lnTo>
                    <a:pt x="518" y="149"/>
                  </a:lnTo>
                  <a:lnTo>
                    <a:pt x="517" y="149"/>
                  </a:lnTo>
                  <a:lnTo>
                    <a:pt x="516" y="148"/>
                  </a:lnTo>
                  <a:lnTo>
                    <a:pt x="515" y="148"/>
                  </a:lnTo>
                  <a:lnTo>
                    <a:pt x="515" y="147"/>
                  </a:lnTo>
                  <a:lnTo>
                    <a:pt x="514" y="147"/>
                  </a:lnTo>
                  <a:lnTo>
                    <a:pt x="514" y="146"/>
                  </a:lnTo>
                  <a:lnTo>
                    <a:pt x="513" y="146"/>
                  </a:lnTo>
                  <a:lnTo>
                    <a:pt x="513" y="145"/>
                  </a:lnTo>
                  <a:lnTo>
                    <a:pt x="513" y="144"/>
                  </a:lnTo>
                  <a:lnTo>
                    <a:pt x="513" y="143"/>
                  </a:lnTo>
                  <a:lnTo>
                    <a:pt x="514" y="143"/>
                  </a:lnTo>
                  <a:lnTo>
                    <a:pt x="515" y="143"/>
                  </a:lnTo>
                  <a:lnTo>
                    <a:pt x="516" y="143"/>
                  </a:lnTo>
                  <a:lnTo>
                    <a:pt x="517" y="143"/>
                  </a:lnTo>
                  <a:lnTo>
                    <a:pt x="519" y="143"/>
                  </a:lnTo>
                  <a:lnTo>
                    <a:pt x="520" y="143"/>
                  </a:lnTo>
                  <a:lnTo>
                    <a:pt x="522" y="143"/>
                  </a:lnTo>
                  <a:lnTo>
                    <a:pt x="523" y="143"/>
                  </a:lnTo>
                  <a:lnTo>
                    <a:pt x="524" y="144"/>
                  </a:lnTo>
                  <a:lnTo>
                    <a:pt x="525" y="144"/>
                  </a:lnTo>
                  <a:lnTo>
                    <a:pt x="526" y="144"/>
                  </a:lnTo>
                  <a:lnTo>
                    <a:pt x="527" y="144"/>
                  </a:lnTo>
                  <a:lnTo>
                    <a:pt x="528" y="144"/>
                  </a:lnTo>
                  <a:lnTo>
                    <a:pt x="529" y="145"/>
                  </a:lnTo>
                  <a:lnTo>
                    <a:pt x="530" y="145"/>
                  </a:lnTo>
                  <a:lnTo>
                    <a:pt x="531" y="145"/>
                  </a:lnTo>
                  <a:lnTo>
                    <a:pt x="532" y="144"/>
                  </a:lnTo>
                  <a:lnTo>
                    <a:pt x="533" y="144"/>
                  </a:lnTo>
                  <a:lnTo>
                    <a:pt x="534" y="144"/>
                  </a:lnTo>
                  <a:lnTo>
                    <a:pt x="534" y="143"/>
                  </a:lnTo>
                  <a:lnTo>
                    <a:pt x="535" y="143"/>
                  </a:lnTo>
                  <a:lnTo>
                    <a:pt x="536" y="142"/>
                  </a:lnTo>
                  <a:lnTo>
                    <a:pt x="537" y="141"/>
                  </a:lnTo>
                  <a:lnTo>
                    <a:pt x="537" y="140"/>
                  </a:lnTo>
                  <a:lnTo>
                    <a:pt x="538" y="139"/>
                  </a:lnTo>
                  <a:lnTo>
                    <a:pt x="538" y="138"/>
                  </a:lnTo>
                  <a:lnTo>
                    <a:pt x="539" y="137"/>
                  </a:lnTo>
                  <a:lnTo>
                    <a:pt x="539" y="136"/>
                  </a:lnTo>
                  <a:lnTo>
                    <a:pt x="539" y="135"/>
                  </a:lnTo>
                  <a:lnTo>
                    <a:pt x="539" y="134"/>
                  </a:lnTo>
                  <a:lnTo>
                    <a:pt x="539" y="133"/>
                  </a:lnTo>
                  <a:lnTo>
                    <a:pt x="540" y="132"/>
                  </a:lnTo>
                  <a:lnTo>
                    <a:pt x="540" y="130"/>
                  </a:lnTo>
                  <a:lnTo>
                    <a:pt x="540" y="129"/>
                  </a:lnTo>
                  <a:lnTo>
                    <a:pt x="540" y="128"/>
                  </a:lnTo>
                  <a:lnTo>
                    <a:pt x="540" y="127"/>
                  </a:lnTo>
                  <a:lnTo>
                    <a:pt x="540" y="126"/>
                  </a:lnTo>
                  <a:lnTo>
                    <a:pt x="540" y="125"/>
                  </a:lnTo>
                  <a:lnTo>
                    <a:pt x="541" y="125"/>
                  </a:lnTo>
                  <a:lnTo>
                    <a:pt x="541" y="124"/>
                  </a:lnTo>
                  <a:lnTo>
                    <a:pt x="542" y="123"/>
                  </a:lnTo>
                  <a:lnTo>
                    <a:pt x="542" y="122"/>
                  </a:lnTo>
                  <a:lnTo>
                    <a:pt x="543" y="121"/>
                  </a:lnTo>
                  <a:lnTo>
                    <a:pt x="544" y="120"/>
                  </a:lnTo>
                  <a:lnTo>
                    <a:pt x="545" y="119"/>
                  </a:lnTo>
                  <a:lnTo>
                    <a:pt x="546" y="119"/>
                  </a:lnTo>
                  <a:lnTo>
                    <a:pt x="547" y="119"/>
                  </a:lnTo>
                  <a:lnTo>
                    <a:pt x="547" y="118"/>
                  </a:lnTo>
                  <a:lnTo>
                    <a:pt x="548" y="118"/>
                  </a:lnTo>
                  <a:lnTo>
                    <a:pt x="549" y="118"/>
                  </a:lnTo>
                  <a:lnTo>
                    <a:pt x="550" y="118"/>
                  </a:lnTo>
                  <a:lnTo>
                    <a:pt x="551" y="119"/>
                  </a:lnTo>
                  <a:lnTo>
                    <a:pt x="552" y="119"/>
                  </a:lnTo>
                  <a:lnTo>
                    <a:pt x="553" y="120"/>
                  </a:lnTo>
                  <a:lnTo>
                    <a:pt x="554" y="121"/>
                  </a:lnTo>
                  <a:lnTo>
                    <a:pt x="555" y="121"/>
                  </a:lnTo>
                  <a:lnTo>
                    <a:pt x="556" y="122"/>
                  </a:lnTo>
                  <a:lnTo>
                    <a:pt x="557" y="122"/>
                  </a:lnTo>
                  <a:lnTo>
                    <a:pt x="558" y="122"/>
                  </a:lnTo>
                  <a:lnTo>
                    <a:pt x="559" y="122"/>
                  </a:lnTo>
                  <a:lnTo>
                    <a:pt x="560" y="122"/>
                  </a:lnTo>
                  <a:lnTo>
                    <a:pt x="561" y="122"/>
                  </a:lnTo>
                  <a:lnTo>
                    <a:pt x="562" y="121"/>
                  </a:lnTo>
                  <a:lnTo>
                    <a:pt x="563" y="121"/>
                  </a:lnTo>
                  <a:lnTo>
                    <a:pt x="564" y="120"/>
                  </a:lnTo>
                  <a:lnTo>
                    <a:pt x="565" y="120"/>
                  </a:lnTo>
                  <a:lnTo>
                    <a:pt x="559" y="115"/>
                  </a:lnTo>
                  <a:lnTo>
                    <a:pt x="557" y="114"/>
                  </a:lnTo>
                  <a:lnTo>
                    <a:pt x="554" y="109"/>
                  </a:lnTo>
                  <a:lnTo>
                    <a:pt x="554" y="107"/>
                  </a:lnTo>
                  <a:lnTo>
                    <a:pt x="551" y="104"/>
                  </a:lnTo>
                  <a:lnTo>
                    <a:pt x="550" y="96"/>
                  </a:lnTo>
                  <a:lnTo>
                    <a:pt x="548" y="95"/>
                  </a:lnTo>
                  <a:lnTo>
                    <a:pt x="546" y="85"/>
                  </a:lnTo>
                  <a:lnTo>
                    <a:pt x="545" y="83"/>
                  </a:lnTo>
                  <a:lnTo>
                    <a:pt x="550" y="80"/>
                  </a:lnTo>
                  <a:lnTo>
                    <a:pt x="550" y="75"/>
                  </a:lnTo>
                  <a:lnTo>
                    <a:pt x="546" y="73"/>
                  </a:lnTo>
                  <a:lnTo>
                    <a:pt x="541" y="65"/>
                  </a:lnTo>
                  <a:lnTo>
                    <a:pt x="539" y="60"/>
                  </a:lnTo>
                  <a:lnTo>
                    <a:pt x="536" y="56"/>
                  </a:lnTo>
                  <a:lnTo>
                    <a:pt x="532" y="53"/>
                  </a:lnTo>
                  <a:lnTo>
                    <a:pt x="530" y="52"/>
                  </a:lnTo>
                  <a:lnTo>
                    <a:pt x="529" y="42"/>
                  </a:lnTo>
                  <a:lnTo>
                    <a:pt x="527" y="38"/>
                  </a:lnTo>
                  <a:lnTo>
                    <a:pt x="519" y="38"/>
                  </a:lnTo>
                  <a:lnTo>
                    <a:pt x="511" y="44"/>
                  </a:lnTo>
                  <a:lnTo>
                    <a:pt x="500" y="31"/>
                  </a:lnTo>
                  <a:lnTo>
                    <a:pt x="498" y="23"/>
                  </a:lnTo>
                  <a:lnTo>
                    <a:pt x="495" y="24"/>
                  </a:lnTo>
                  <a:lnTo>
                    <a:pt x="493" y="25"/>
                  </a:lnTo>
                  <a:lnTo>
                    <a:pt x="493" y="28"/>
                  </a:lnTo>
                  <a:lnTo>
                    <a:pt x="492" y="32"/>
                  </a:lnTo>
                  <a:lnTo>
                    <a:pt x="490" y="31"/>
                  </a:lnTo>
                  <a:lnTo>
                    <a:pt x="486" y="31"/>
                  </a:lnTo>
                  <a:lnTo>
                    <a:pt x="484" y="29"/>
                  </a:lnTo>
                  <a:lnTo>
                    <a:pt x="475" y="29"/>
                  </a:lnTo>
                  <a:lnTo>
                    <a:pt x="473" y="27"/>
                  </a:lnTo>
                  <a:lnTo>
                    <a:pt x="469" y="28"/>
                  </a:lnTo>
                  <a:lnTo>
                    <a:pt x="468" y="26"/>
                  </a:lnTo>
                  <a:lnTo>
                    <a:pt x="460" y="25"/>
                  </a:lnTo>
                  <a:lnTo>
                    <a:pt x="461" y="28"/>
                  </a:lnTo>
                  <a:lnTo>
                    <a:pt x="459" y="30"/>
                  </a:lnTo>
                  <a:lnTo>
                    <a:pt x="457" y="30"/>
                  </a:lnTo>
                  <a:lnTo>
                    <a:pt x="456" y="32"/>
                  </a:lnTo>
                  <a:lnTo>
                    <a:pt x="454" y="32"/>
                  </a:lnTo>
                  <a:lnTo>
                    <a:pt x="453" y="48"/>
                  </a:lnTo>
                  <a:lnTo>
                    <a:pt x="458" y="54"/>
                  </a:lnTo>
                  <a:lnTo>
                    <a:pt x="458" y="60"/>
                  </a:lnTo>
                  <a:lnTo>
                    <a:pt x="454" y="63"/>
                  </a:lnTo>
                  <a:lnTo>
                    <a:pt x="449" y="64"/>
                  </a:lnTo>
                  <a:lnTo>
                    <a:pt x="446" y="60"/>
                  </a:lnTo>
                  <a:lnTo>
                    <a:pt x="442" y="59"/>
                  </a:lnTo>
                  <a:lnTo>
                    <a:pt x="435" y="54"/>
                  </a:lnTo>
                  <a:lnTo>
                    <a:pt x="435" y="52"/>
                  </a:lnTo>
                  <a:lnTo>
                    <a:pt x="427" y="46"/>
                  </a:lnTo>
                  <a:lnTo>
                    <a:pt x="425" y="46"/>
                  </a:lnTo>
                  <a:lnTo>
                    <a:pt x="422" y="48"/>
                  </a:lnTo>
                  <a:lnTo>
                    <a:pt x="416" y="50"/>
                  </a:lnTo>
                  <a:lnTo>
                    <a:pt x="411" y="54"/>
                  </a:lnTo>
                  <a:lnTo>
                    <a:pt x="395" y="56"/>
                  </a:lnTo>
                  <a:lnTo>
                    <a:pt x="388" y="66"/>
                  </a:lnTo>
                  <a:lnTo>
                    <a:pt x="383" y="67"/>
                  </a:lnTo>
                  <a:lnTo>
                    <a:pt x="382" y="66"/>
                  </a:lnTo>
                  <a:lnTo>
                    <a:pt x="375" y="68"/>
                  </a:lnTo>
                  <a:lnTo>
                    <a:pt x="370" y="71"/>
                  </a:lnTo>
                  <a:lnTo>
                    <a:pt x="368" y="71"/>
                  </a:lnTo>
                  <a:lnTo>
                    <a:pt x="367" y="72"/>
                  </a:lnTo>
                  <a:lnTo>
                    <a:pt x="363" y="72"/>
                  </a:lnTo>
                  <a:lnTo>
                    <a:pt x="362" y="74"/>
                  </a:lnTo>
                  <a:lnTo>
                    <a:pt x="355" y="76"/>
                  </a:lnTo>
                  <a:lnTo>
                    <a:pt x="351" y="72"/>
                  </a:lnTo>
                  <a:lnTo>
                    <a:pt x="347" y="72"/>
                  </a:lnTo>
                  <a:lnTo>
                    <a:pt x="344" y="73"/>
                  </a:lnTo>
                  <a:lnTo>
                    <a:pt x="334" y="66"/>
                  </a:lnTo>
                  <a:lnTo>
                    <a:pt x="334" y="63"/>
                  </a:lnTo>
                  <a:lnTo>
                    <a:pt x="335" y="60"/>
                  </a:lnTo>
                  <a:lnTo>
                    <a:pt x="341" y="59"/>
                  </a:lnTo>
                  <a:lnTo>
                    <a:pt x="344" y="55"/>
                  </a:lnTo>
                  <a:lnTo>
                    <a:pt x="344" y="54"/>
                  </a:lnTo>
                  <a:lnTo>
                    <a:pt x="348" y="48"/>
                  </a:lnTo>
                  <a:lnTo>
                    <a:pt x="347" y="44"/>
                  </a:lnTo>
                  <a:lnTo>
                    <a:pt x="350" y="40"/>
                  </a:lnTo>
                  <a:lnTo>
                    <a:pt x="351" y="35"/>
                  </a:lnTo>
                  <a:lnTo>
                    <a:pt x="356" y="29"/>
                  </a:lnTo>
                  <a:lnTo>
                    <a:pt x="358" y="29"/>
                  </a:lnTo>
                  <a:lnTo>
                    <a:pt x="360" y="27"/>
                  </a:lnTo>
                  <a:lnTo>
                    <a:pt x="362" y="27"/>
                  </a:lnTo>
                  <a:lnTo>
                    <a:pt x="363" y="25"/>
                  </a:lnTo>
                  <a:lnTo>
                    <a:pt x="367" y="25"/>
                  </a:lnTo>
                  <a:lnTo>
                    <a:pt x="370" y="19"/>
                  </a:lnTo>
                  <a:lnTo>
                    <a:pt x="368" y="17"/>
                  </a:lnTo>
                  <a:lnTo>
                    <a:pt x="367" y="14"/>
                  </a:lnTo>
                  <a:lnTo>
                    <a:pt x="369" y="13"/>
                  </a:lnTo>
                  <a:lnTo>
                    <a:pt x="371" y="9"/>
                  </a:lnTo>
                  <a:lnTo>
                    <a:pt x="369" y="8"/>
                  </a:lnTo>
                  <a:lnTo>
                    <a:pt x="362" y="8"/>
                  </a:lnTo>
                  <a:lnTo>
                    <a:pt x="359" y="5"/>
                  </a:lnTo>
                  <a:lnTo>
                    <a:pt x="358" y="0"/>
                  </a:lnTo>
                  <a:lnTo>
                    <a:pt x="353" y="5"/>
                  </a:lnTo>
                  <a:lnTo>
                    <a:pt x="345" y="9"/>
                  </a:lnTo>
                  <a:lnTo>
                    <a:pt x="343" y="9"/>
                  </a:lnTo>
                  <a:lnTo>
                    <a:pt x="342" y="11"/>
                  </a:lnTo>
                  <a:lnTo>
                    <a:pt x="340" y="11"/>
                  </a:lnTo>
                  <a:lnTo>
                    <a:pt x="335" y="14"/>
                  </a:lnTo>
                  <a:lnTo>
                    <a:pt x="330" y="14"/>
                  </a:lnTo>
                  <a:lnTo>
                    <a:pt x="326" y="13"/>
                  </a:lnTo>
                  <a:lnTo>
                    <a:pt x="325" y="14"/>
                  </a:lnTo>
                  <a:lnTo>
                    <a:pt x="318" y="16"/>
                  </a:lnTo>
                  <a:lnTo>
                    <a:pt x="318" y="15"/>
                  </a:lnTo>
                  <a:lnTo>
                    <a:pt x="314" y="10"/>
                  </a:lnTo>
                  <a:lnTo>
                    <a:pt x="315" y="9"/>
                  </a:lnTo>
                  <a:lnTo>
                    <a:pt x="313" y="6"/>
                  </a:lnTo>
                  <a:lnTo>
                    <a:pt x="309" y="0"/>
                  </a:lnTo>
                  <a:lnTo>
                    <a:pt x="307" y="2"/>
                  </a:lnTo>
                  <a:lnTo>
                    <a:pt x="301" y="10"/>
                  </a:lnTo>
                  <a:lnTo>
                    <a:pt x="294" y="9"/>
                  </a:lnTo>
                  <a:lnTo>
                    <a:pt x="289" y="12"/>
                  </a:lnTo>
                  <a:lnTo>
                    <a:pt x="284" y="12"/>
                  </a:lnTo>
                  <a:lnTo>
                    <a:pt x="283" y="11"/>
                  </a:lnTo>
                  <a:lnTo>
                    <a:pt x="281" y="11"/>
                  </a:lnTo>
                  <a:lnTo>
                    <a:pt x="278" y="9"/>
                  </a:lnTo>
                  <a:lnTo>
                    <a:pt x="274" y="10"/>
                  </a:lnTo>
                  <a:lnTo>
                    <a:pt x="267" y="3"/>
                  </a:lnTo>
                  <a:lnTo>
                    <a:pt x="264" y="2"/>
                  </a:lnTo>
                  <a:lnTo>
                    <a:pt x="262" y="0"/>
                  </a:lnTo>
                  <a:lnTo>
                    <a:pt x="255" y="1"/>
                  </a:lnTo>
                  <a:lnTo>
                    <a:pt x="244" y="13"/>
                  </a:lnTo>
                  <a:lnTo>
                    <a:pt x="234" y="19"/>
                  </a:lnTo>
                  <a:lnTo>
                    <a:pt x="233" y="18"/>
                  </a:lnTo>
                  <a:lnTo>
                    <a:pt x="230" y="20"/>
                  </a:lnTo>
                  <a:lnTo>
                    <a:pt x="231" y="23"/>
                  </a:lnTo>
                  <a:lnTo>
                    <a:pt x="234" y="26"/>
                  </a:lnTo>
                  <a:lnTo>
                    <a:pt x="241" y="25"/>
                  </a:lnTo>
                  <a:lnTo>
                    <a:pt x="243" y="26"/>
                  </a:lnTo>
                  <a:lnTo>
                    <a:pt x="240" y="30"/>
                  </a:lnTo>
                  <a:lnTo>
                    <a:pt x="240" y="34"/>
                  </a:lnTo>
                  <a:lnTo>
                    <a:pt x="243" y="38"/>
                  </a:lnTo>
                  <a:lnTo>
                    <a:pt x="243" y="46"/>
                  </a:lnTo>
                  <a:lnTo>
                    <a:pt x="240" y="49"/>
                  </a:lnTo>
                  <a:lnTo>
                    <a:pt x="235" y="49"/>
                  </a:lnTo>
                  <a:lnTo>
                    <a:pt x="230" y="52"/>
                  </a:lnTo>
                  <a:lnTo>
                    <a:pt x="229" y="50"/>
                  </a:lnTo>
                  <a:lnTo>
                    <a:pt x="226" y="48"/>
                  </a:lnTo>
                  <a:lnTo>
                    <a:pt x="222" y="40"/>
                  </a:lnTo>
                  <a:lnTo>
                    <a:pt x="222" y="38"/>
                  </a:lnTo>
                  <a:lnTo>
                    <a:pt x="218" y="34"/>
                  </a:lnTo>
                  <a:lnTo>
                    <a:pt x="213" y="34"/>
                  </a:lnTo>
                  <a:lnTo>
                    <a:pt x="211" y="36"/>
                  </a:lnTo>
                  <a:lnTo>
                    <a:pt x="202" y="32"/>
                  </a:lnTo>
                  <a:lnTo>
                    <a:pt x="197" y="33"/>
                  </a:lnTo>
                  <a:lnTo>
                    <a:pt x="185" y="35"/>
                  </a:lnTo>
                  <a:lnTo>
                    <a:pt x="182" y="37"/>
                  </a:lnTo>
                  <a:lnTo>
                    <a:pt x="181" y="46"/>
                  </a:lnTo>
                  <a:lnTo>
                    <a:pt x="180" y="48"/>
                  </a:lnTo>
                  <a:lnTo>
                    <a:pt x="180" y="52"/>
                  </a:lnTo>
                  <a:lnTo>
                    <a:pt x="182" y="54"/>
                  </a:lnTo>
                  <a:lnTo>
                    <a:pt x="182" y="56"/>
                  </a:lnTo>
                  <a:lnTo>
                    <a:pt x="183" y="56"/>
                  </a:lnTo>
                  <a:lnTo>
                    <a:pt x="183" y="61"/>
                  </a:lnTo>
                  <a:lnTo>
                    <a:pt x="181" y="65"/>
                  </a:lnTo>
                  <a:lnTo>
                    <a:pt x="178" y="64"/>
                  </a:lnTo>
                  <a:lnTo>
                    <a:pt x="172" y="7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37"/>
            <p:cNvSpPr/>
            <p:nvPr/>
          </p:nvSpPr>
          <p:spPr>
            <a:xfrm>
              <a:off x="4342537" y="4581636"/>
              <a:ext cx="790575" cy="711200"/>
            </a:xfrm>
            <a:custGeom>
              <a:rect b="b" l="l" r="r" t="t"/>
              <a:pathLst>
                <a:path extrusionOk="0" h="373" w="432">
                  <a:moveTo>
                    <a:pt x="122" y="124"/>
                  </a:moveTo>
                  <a:lnTo>
                    <a:pt x="123" y="131"/>
                  </a:lnTo>
                  <a:lnTo>
                    <a:pt x="119" y="138"/>
                  </a:lnTo>
                  <a:lnTo>
                    <a:pt x="119" y="140"/>
                  </a:lnTo>
                  <a:lnTo>
                    <a:pt x="113" y="149"/>
                  </a:lnTo>
                  <a:lnTo>
                    <a:pt x="108" y="151"/>
                  </a:lnTo>
                  <a:lnTo>
                    <a:pt x="102" y="152"/>
                  </a:lnTo>
                  <a:lnTo>
                    <a:pt x="100" y="153"/>
                  </a:lnTo>
                  <a:lnTo>
                    <a:pt x="96" y="153"/>
                  </a:lnTo>
                  <a:lnTo>
                    <a:pt x="90" y="158"/>
                  </a:lnTo>
                  <a:lnTo>
                    <a:pt x="69" y="158"/>
                  </a:lnTo>
                  <a:lnTo>
                    <a:pt x="61" y="151"/>
                  </a:lnTo>
                  <a:lnTo>
                    <a:pt x="58" y="150"/>
                  </a:lnTo>
                  <a:lnTo>
                    <a:pt x="56" y="147"/>
                  </a:lnTo>
                  <a:lnTo>
                    <a:pt x="51" y="148"/>
                  </a:lnTo>
                  <a:lnTo>
                    <a:pt x="44" y="160"/>
                  </a:lnTo>
                  <a:lnTo>
                    <a:pt x="41" y="160"/>
                  </a:lnTo>
                  <a:lnTo>
                    <a:pt x="32" y="154"/>
                  </a:lnTo>
                  <a:lnTo>
                    <a:pt x="31" y="154"/>
                  </a:lnTo>
                  <a:lnTo>
                    <a:pt x="27" y="149"/>
                  </a:lnTo>
                  <a:lnTo>
                    <a:pt x="22" y="150"/>
                  </a:lnTo>
                  <a:lnTo>
                    <a:pt x="21" y="159"/>
                  </a:lnTo>
                  <a:lnTo>
                    <a:pt x="15" y="162"/>
                  </a:lnTo>
                  <a:lnTo>
                    <a:pt x="13" y="165"/>
                  </a:lnTo>
                  <a:lnTo>
                    <a:pt x="9" y="166"/>
                  </a:lnTo>
                  <a:lnTo>
                    <a:pt x="0" y="174"/>
                  </a:lnTo>
                  <a:lnTo>
                    <a:pt x="2" y="176"/>
                  </a:lnTo>
                  <a:lnTo>
                    <a:pt x="7" y="178"/>
                  </a:lnTo>
                  <a:lnTo>
                    <a:pt x="12" y="185"/>
                  </a:lnTo>
                  <a:lnTo>
                    <a:pt x="12" y="193"/>
                  </a:lnTo>
                  <a:lnTo>
                    <a:pt x="9" y="198"/>
                  </a:lnTo>
                  <a:lnTo>
                    <a:pt x="7" y="199"/>
                  </a:lnTo>
                  <a:lnTo>
                    <a:pt x="7" y="201"/>
                  </a:lnTo>
                  <a:lnTo>
                    <a:pt x="12" y="204"/>
                  </a:lnTo>
                  <a:lnTo>
                    <a:pt x="13" y="208"/>
                  </a:lnTo>
                  <a:lnTo>
                    <a:pt x="10" y="212"/>
                  </a:lnTo>
                  <a:lnTo>
                    <a:pt x="14" y="216"/>
                  </a:lnTo>
                  <a:lnTo>
                    <a:pt x="14" y="218"/>
                  </a:lnTo>
                  <a:lnTo>
                    <a:pt x="19" y="222"/>
                  </a:lnTo>
                  <a:lnTo>
                    <a:pt x="21" y="221"/>
                  </a:lnTo>
                  <a:lnTo>
                    <a:pt x="22" y="220"/>
                  </a:lnTo>
                  <a:lnTo>
                    <a:pt x="30" y="219"/>
                  </a:lnTo>
                  <a:lnTo>
                    <a:pt x="32" y="215"/>
                  </a:lnTo>
                  <a:lnTo>
                    <a:pt x="32" y="212"/>
                  </a:lnTo>
                  <a:lnTo>
                    <a:pt x="34" y="210"/>
                  </a:lnTo>
                  <a:lnTo>
                    <a:pt x="39" y="210"/>
                  </a:lnTo>
                  <a:lnTo>
                    <a:pt x="42" y="212"/>
                  </a:lnTo>
                  <a:lnTo>
                    <a:pt x="46" y="213"/>
                  </a:lnTo>
                  <a:lnTo>
                    <a:pt x="52" y="210"/>
                  </a:lnTo>
                  <a:lnTo>
                    <a:pt x="54" y="206"/>
                  </a:lnTo>
                  <a:lnTo>
                    <a:pt x="58" y="205"/>
                  </a:lnTo>
                  <a:lnTo>
                    <a:pt x="64" y="212"/>
                  </a:lnTo>
                  <a:lnTo>
                    <a:pt x="68" y="213"/>
                  </a:lnTo>
                  <a:lnTo>
                    <a:pt x="72" y="219"/>
                  </a:lnTo>
                  <a:lnTo>
                    <a:pt x="76" y="226"/>
                  </a:lnTo>
                  <a:lnTo>
                    <a:pt x="77" y="236"/>
                  </a:lnTo>
                  <a:lnTo>
                    <a:pt x="67" y="242"/>
                  </a:lnTo>
                  <a:lnTo>
                    <a:pt x="65" y="247"/>
                  </a:lnTo>
                  <a:lnTo>
                    <a:pt x="65" y="249"/>
                  </a:lnTo>
                  <a:lnTo>
                    <a:pt x="63" y="253"/>
                  </a:lnTo>
                  <a:lnTo>
                    <a:pt x="63" y="257"/>
                  </a:lnTo>
                  <a:lnTo>
                    <a:pt x="60" y="260"/>
                  </a:lnTo>
                  <a:lnTo>
                    <a:pt x="61" y="264"/>
                  </a:lnTo>
                  <a:lnTo>
                    <a:pt x="58" y="267"/>
                  </a:lnTo>
                  <a:lnTo>
                    <a:pt x="58" y="270"/>
                  </a:lnTo>
                  <a:lnTo>
                    <a:pt x="56" y="275"/>
                  </a:lnTo>
                  <a:lnTo>
                    <a:pt x="55" y="280"/>
                  </a:lnTo>
                  <a:lnTo>
                    <a:pt x="50" y="285"/>
                  </a:lnTo>
                  <a:lnTo>
                    <a:pt x="49" y="285"/>
                  </a:lnTo>
                  <a:lnTo>
                    <a:pt x="48" y="286"/>
                  </a:lnTo>
                  <a:lnTo>
                    <a:pt x="50" y="294"/>
                  </a:lnTo>
                  <a:lnTo>
                    <a:pt x="60" y="298"/>
                  </a:lnTo>
                  <a:lnTo>
                    <a:pt x="67" y="304"/>
                  </a:lnTo>
                  <a:lnTo>
                    <a:pt x="67" y="308"/>
                  </a:lnTo>
                  <a:lnTo>
                    <a:pt x="70" y="312"/>
                  </a:lnTo>
                  <a:lnTo>
                    <a:pt x="74" y="318"/>
                  </a:lnTo>
                  <a:lnTo>
                    <a:pt x="77" y="317"/>
                  </a:lnTo>
                  <a:lnTo>
                    <a:pt x="84" y="320"/>
                  </a:lnTo>
                  <a:lnTo>
                    <a:pt x="89" y="326"/>
                  </a:lnTo>
                  <a:lnTo>
                    <a:pt x="88" y="329"/>
                  </a:lnTo>
                  <a:lnTo>
                    <a:pt x="86" y="332"/>
                  </a:lnTo>
                  <a:lnTo>
                    <a:pt x="82" y="331"/>
                  </a:lnTo>
                  <a:lnTo>
                    <a:pt x="79" y="334"/>
                  </a:lnTo>
                  <a:lnTo>
                    <a:pt x="78" y="344"/>
                  </a:lnTo>
                  <a:lnTo>
                    <a:pt x="64" y="361"/>
                  </a:lnTo>
                  <a:lnTo>
                    <a:pt x="65" y="367"/>
                  </a:lnTo>
                  <a:lnTo>
                    <a:pt x="73" y="372"/>
                  </a:lnTo>
                  <a:lnTo>
                    <a:pt x="76" y="371"/>
                  </a:lnTo>
                  <a:lnTo>
                    <a:pt x="78" y="373"/>
                  </a:lnTo>
                  <a:lnTo>
                    <a:pt x="84" y="373"/>
                  </a:lnTo>
                  <a:lnTo>
                    <a:pt x="87" y="369"/>
                  </a:lnTo>
                  <a:lnTo>
                    <a:pt x="92" y="364"/>
                  </a:lnTo>
                  <a:lnTo>
                    <a:pt x="99" y="361"/>
                  </a:lnTo>
                  <a:lnTo>
                    <a:pt x="101" y="360"/>
                  </a:lnTo>
                  <a:lnTo>
                    <a:pt x="104" y="357"/>
                  </a:lnTo>
                  <a:lnTo>
                    <a:pt x="104" y="352"/>
                  </a:lnTo>
                  <a:lnTo>
                    <a:pt x="110" y="347"/>
                  </a:lnTo>
                  <a:lnTo>
                    <a:pt x="116" y="344"/>
                  </a:lnTo>
                  <a:lnTo>
                    <a:pt x="117" y="349"/>
                  </a:lnTo>
                  <a:lnTo>
                    <a:pt x="119" y="350"/>
                  </a:lnTo>
                  <a:lnTo>
                    <a:pt x="131" y="350"/>
                  </a:lnTo>
                  <a:lnTo>
                    <a:pt x="134" y="352"/>
                  </a:lnTo>
                  <a:lnTo>
                    <a:pt x="134" y="355"/>
                  </a:lnTo>
                  <a:lnTo>
                    <a:pt x="138" y="361"/>
                  </a:lnTo>
                  <a:lnTo>
                    <a:pt x="139" y="360"/>
                  </a:lnTo>
                  <a:lnTo>
                    <a:pt x="142" y="362"/>
                  </a:lnTo>
                  <a:lnTo>
                    <a:pt x="148" y="361"/>
                  </a:lnTo>
                  <a:lnTo>
                    <a:pt x="150" y="363"/>
                  </a:lnTo>
                  <a:lnTo>
                    <a:pt x="151" y="362"/>
                  </a:lnTo>
                  <a:lnTo>
                    <a:pt x="159" y="369"/>
                  </a:lnTo>
                  <a:lnTo>
                    <a:pt x="162" y="368"/>
                  </a:lnTo>
                  <a:lnTo>
                    <a:pt x="168" y="366"/>
                  </a:lnTo>
                  <a:lnTo>
                    <a:pt x="171" y="372"/>
                  </a:lnTo>
                  <a:lnTo>
                    <a:pt x="174" y="373"/>
                  </a:lnTo>
                  <a:lnTo>
                    <a:pt x="180" y="372"/>
                  </a:lnTo>
                  <a:lnTo>
                    <a:pt x="190" y="358"/>
                  </a:lnTo>
                  <a:lnTo>
                    <a:pt x="190" y="347"/>
                  </a:lnTo>
                  <a:lnTo>
                    <a:pt x="192" y="345"/>
                  </a:lnTo>
                  <a:lnTo>
                    <a:pt x="202" y="343"/>
                  </a:lnTo>
                  <a:lnTo>
                    <a:pt x="203" y="342"/>
                  </a:lnTo>
                  <a:lnTo>
                    <a:pt x="207" y="341"/>
                  </a:lnTo>
                  <a:lnTo>
                    <a:pt x="208" y="340"/>
                  </a:lnTo>
                  <a:lnTo>
                    <a:pt x="212" y="339"/>
                  </a:lnTo>
                  <a:lnTo>
                    <a:pt x="214" y="337"/>
                  </a:lnTo>
                  <a:lnTo>
                    <a:pt x="219" y="337"/>
                  </a:lnTo>
                  <a:lnTo>
                    <a:pt x="216" y="335"/>
                  </a:lnTo>
                  <a:lnTo>
                    <a:pt x="222" y="330"/>
                  </a:lnTo>
                  <a:lnTo>
                    <a:pt x="230" y="329"/>
                  </a:lnTo>
                  <a:lnTo>
                    <a:pt x="230" y="328"/>
                  </a:lnTo>
                  <a:lnTo>
                    <a:pt x="241" y="328"/>
                  </a:lnTo>
                  <a:lnTo>
                    <a:pt x="242" y="322"/>
                  </a:lnTo>
                  <a:lnTo>
                    <a:pt x="247" y="322"/>
                  </a:lnTo>
                  <a:lnTo>
                    <a:pt x="250" y="316"/>
                  </a:lnTo>
                  <a:lnTo>
                    <a:pt x="250" y="312"/>
                  </a:lnTo>
                  <a:lnTo>
                    <a:pt x="247" y="306"/>
                  </a:lnTo>
                  <a:lnTo>
                    <a:pt x="250" y="301"/>
                  </a:lnTo>
                  <a:lnTo>
                    <a:pt x="250" y="300"/>
                  </a:lnTo>
                  <a:lnTo>
                    <a:pt x="251" y="299"/>
                  </a:lnTo>
                  <a:lnTo>
                    <a:pt x="251" y="297"/>
                  </a:lnTo>
                  <a:lnTo>
                    <a:pt x="255" y="295"/>
                  </a:lnTo>
                  <a:lnTo>
                    <a:pt x="259" y="294"/>
                  </a:lnTo>
                  <a:lnTo>
                    <a:pt x="260" y="293"/>
                  </a:lnTo>
                  <a:lnTo>
                    <a:pt x="261" y="293"/>
                  </a:lnTo>
                  <a:lnTo>
                    <a:pt x="271" y="301"/>
                  </a:lnTo>
                  <a:lnTo>
                    <a:pt x="270" y="303"/>
                  </a:lnTo>
                  <a:lnTo>
                    <a:pt x="270" y="307"/>
                  </a:lnTo>
                  <a:lnTo>
                    <a:pt x="272" y="310"/>
                  </a:lnTo>
                  <a:lnTo>
                    <a:pt x="275" y="309"/>
                  </a:lnTo>
                  <a:lnTo>
                    <a:pt x="277" y="312"/>
                  </a:lnTo>
                  <a:lnTo>
                    <a:pt x="278" y="315"/>
                  </a:lnTo>
                  <a:lnTo>
                    <a:pt x="280" y="317"/>
                  </a:lnTo>
                  <a:lnTo>
                    <a:pt x="280" y="319"/>
                  </a:lnTo>
                  <a:lnTo>
                    <a:pt x="283" y="324"/>
                  </a:lnTo>
                  <a:lnTo>
                    <a:pt x="287" y="324"/>
                  </a:lnTo>
                  <a:lnTo>
                    <a:pt x="291" y="319"/>
                  </a:lnTo>
                  <a:lnTo>
                    <a:pt x="293" y="319"/>
                  </a:lnTo>
                  <a:lnTo>
                    <a:pt x="296" y="317"/>
                  </a:lnTo>
                  <a:lnTo>
                    <a:pt x="297" y="321"/>
                  </a:lnTo>
                  <a:lnTo>
                    <a:pt x="306" y="327"/>
                  </a:lnTo>
                  <a:lnTo>
                    <a:pt x="306" y="329"/>
                  </a:lnTo>
                  <a:lnTo>
                    <a:pt x="309" y="331"/>
                  </a:lnTo>
                  <a:lnTo>
                    <a:pt x="314" y="330"/>
                  </a:lnTo>
                  <a:lnTo>
                    <a:pt x="324" y="324"/>
                  </a:lnTo>
                  <a:lnTo>
                    <a:pt x="333" y="323"/>
                  </a:lnTo>
                  <a:lnTo>
                    <a:pt x="332" y="320"/>
                  </a:lnTo>
                  <a:lnTo>
                    <a:pt x="334" y="317"/>
                  </a:lnTo>
                  <a:lnTo>
                    <a:pt x="333" y="312"/>
                  </a:lnTo>
                  <a:lnTo>
                    <a:pt x="335" y="309"/>
                  </a:lnTo>
                  <a:lnTo>
                    <a:pt x="334" y="308"/>
                  </a:lnTo>
                  <a:lnTo>
                    <a:pt x="337" y="305"/>
                  </a:lnTo>
                  <a:lnTo>
                    <a:pt x="341" y="303"/>
                  </a:lnTo>
                  <a:lnTo>
                    <a:pt x="344" y="299"/>
                  </a:lnTo>
                  <a:lnTo>
                    <a:pt x="344" y="294"/>
                  </a:lnTo>
                  <a:lnTo>
                    <a:pt x="345" y="294"/>
                  </a:lnTo>
                  <a:lnTo>
                    <a:pt x="357" y="299"/>
                  </a:lnTo>
                  <a:lnTo>
                    <a:pt x="362" y="304"/>
                  </a:lnTo>
                  <a:lnTo>
                    <a:pt x="364" y="300"/>
                  </a:lnTo>
                  <a:lnTo>
                    <a:pt x="366" y="301"/>
                  </a:lnTo>
                  <a:lnTo>
                    <a:pt x="369" y="296"/>
                  </a:lnTo>
                  <a:lnTo>
                    <a:pt x="370" y="296"/>
                  </a:lnTo>
                  <a:lnTo>
                    <a:pt x="372" y="294"/>
                  </a:lnTo>
                  <a:lnTo>
                    <a:pt x="372" y="290"/>
                  </a:lnTo>
                  <a:lnTo>
                    <a:pt x="373" y="287"/>
                  </a:lnTo>
                  <a:lnTo>
                    <a:pt x="376" y="287"/>
                  </a:lnTo>
                  <a:lnTo>
                    <a:pt x="379" y="290"/>
                  </a:lnTo>
                  <a:lnTo>
                    <a:pt x="379" y="292"/>
                  </a:lnTo>
                  <a:lnTo>
                    <a:pt x="381" y="293"/>
                  </a:lnTo>
                  <a:lnTo>
                    <a:pt x="388" y="293"/>
                  </a:lnTo>
                  <a:lnTo>
                    <a:pt x="389" y="294"/>
                  </a:lnTo>
                  <a:lnTo>
                    <a:pt x="399" y="293"/>
                  </a:lnTo>
                  <a:lnTo>
                    <a:pt x="400" y="291"/>
                  </a:lnTo>
                  <a:lnTo>
                    <a:pt x="400" y="282"/>
                  </a:lnTo>
                  <a:lnTo>
                    <a:pt x="401" y="280"/>
                  </a:lnTo>
                  <a:lnTo>
                    <a:pt x="401" y="275"/>
                  </a:lnTo>
                  <a:lnTo>
                    <a:pt x="395" y="275"/>
                  </a:lnTo>
                  <a:lnTo>
                    <a:pt x="391" y="280"/>
                  </a:lnTo>
                  <a:lnTo>
                    <a:pt x="390" y="280"/>
                  </a:lnTo>
                  <a:lnTo>
                    <a:pt x="389" y="278"/>
                  </a:lnTo>
                  <a:lnTo>
                    <a:pt x="393" y="276"/>
                  </a:lnTo>
                  <a:lnTo>
                    <a:pt x="395" y="273"/>
                  </a:lnTo>
                  <a:lnTo>
                    <a:pt x="398" y="273"/>
                  </a:lnTo>
                  <a:lnTo>
                    <a:pt x="400" y="271"/>
                  </a:lnTo>
                  <a:lnTo>
                    <a:pt x="401" y="271"/>
                  </a:lnTo>
                  <a:lnTo>
                    <a:pt x="402" y="273"/>
                  </a:lnTo>
                  <a:lnTo>
                    <a:pt x="408" y="272"/>
                  </a:lnTo>
                  <a:lnTo>
                    <a:pt x="410" y="274"/>
                  </a:lnTo>
                  <a:lnTo>
                    <a:pt x="414" y="274"/>
                  </a:lnTo>
                  <a:lnTo>
                    <a:pt x="416" y="275"/>
                  </a:lnTo>
                  <a:lnTo>
                    <a:pt x="419" y="273"/>
                  </a:lnTo>
                  <a:lnTo>
                    <a:pt x="419" y="271"/>
                  </a:lnTo>
                  <a:lnTo>
                    <a:pt x="422" y="267"/>
                  </a:lnTo>
                  <a:lnTo>
                    <a:pt x="428" y="255"/>
                  </a:lnTo>
                  <a:lnTo>
                    <a:pt x="430" y="253"/>
                  </a:lnTo>
                  <a:lnTo>
                    <a:pt x="431" y="251"/>
                  </a:lnTo>
                  <a:lnTo>
                    <a:pt x="431" y="247"/>
                  </a:lnTo>
                  <a:lnTo>
                    <a:pt x="432" y="246"/>
                  </a:lnTo>
                  <a:lnTo>
                    <a:pt x="432" y="241"/>
                  </a:lnTo>
                  <a:lnTo>
                    <a:pt x="430" y="239"/>
                  </a:lnTo>
                  <a:lnTo>
                    <a:pt x="430" y="236"/>
                  </a:lnTo>
                  <a:lnTo>
                    <a:pt x="429" y="235"/>
                  </a:lnTo>
                  <a:lnTo>
                    <a:pt x="428" y="229"/>
                  </a:lnTo>
                  <a:lnTo>
                    <a:pt x="426" y="228"/>
                  </a:lnTo>
                  <a:lnTo>
                    <a:pt x="423" y="230"/>
                  </a:lnTo>
                  <a:lnTo>
                    <a:pt x="419" y="231"/>
                  </a:lnTo>
                  <a:lnTo>
                    <a:pt x="415" y="228"/>
                  </a:lnTo>
                  <a:lnTo>
                    <a:pt x="423" y="217"/>
                  </a:lnTo>
                  <a:lnTo>
                    <a:pt x="422" y="203"/>
                  </a:lnTo>
                  <a:lnTo>
                    <a:pt x="418" y="200"/>
                  </a:lnTo>
                  <a:lnTo>
                    <a:pt x="419" y="199"/>
                  </a:lnTo>
                  <a:lnTo>
                    <a:pt x="421" y="199"/>
                  </a:lnTo>
                  <a:lnTo>
                    <a:pt x="425" y="193"/>
                  </a:lnTo>
                  <a:lnTo>
                    <a:pt x="429" y="192"/>
                  </a:lnTo>
                  <a:lnTo>
                    <a:pt x="430" y="191"/>
                  </a:lnTo>
                  <a:lnTo>
                    <a:pt x="430" y="184"/>
                  </a:lnTo>
                  <a:lnTo>
                    <a:pt x="427" y="181"/>
                  </a:lnTo>
                  <a:lnTo>
                    <a:pt x="427" y="180"/>
                  </a:lnTo>
                  <a:lnTo>
                    <a:pt x="431" y="177"/>
                  </a:lnTo>
                  <a:lnTo>
                    <a:pt x="431" y="175"/>
                  </a:lnTo>
                  <a:lnTo>
                    <a:pt x="432" y="174"/>
                  </a:lnTo>
                  <a:lnTo>
                    <a:pt x="432" y="171"/>
                  </a:lnTo>
                  <a:lnTo>
                    <a:pt x="426" y="165"/>
                  </a:lnTo>
                  <a:lnTo>
                    <a:pt x="426" y="163"/>
                  </a:lnTo>
                  <a:lnTo>
                    <a:pt x="423" y="159"/>
                  </a:lnTo>
                  <a:lnTo>
                    <a:pt x="408" y="160"/>
                  </a:lnTo>
                  <a:lnTo>
                    <a:pt x="404" y="166"/>
                  </a:lnTo>
                  <a:lnTo>
                    <a:pt x="400" y="166"/>
                  </a:lnTo>
                  <a:lnTo>
                    <a:pt x="397" y="163"/>
                  </a:lnTo>
                  <a:lnTo>
                    <a:pt x="394" y="164"/>
                  </a:lnTo>
                  <a:lnTo>
                    <a:pt x="389" y="167"/>
                  </a:lnTo>
                  <a:lnTo>
                    <a:pt x="387" y="171"/>
                  </a:lnTo>
                  <a:lnTo>
                    <a:pt x="382" y="174"/>
                  </a:lnTo>
                  <a:lnTo>
                    <a:pt x="380" y="173"/>
                  </a:lnTo>
                  <a:lnTo>
                    <a:pt x="379" y="168"/>
                  </a:lnTo>
                  <a:lnTo>
                    <a:pt x="385" y="162"/>
                  </a:lnTo>
                  <a:lnTo>
                    <a:pt x="386" y="158"/>
                  </a:lnTo>
                  <a:lnTo>
                    <a:pt x="393" y="152"/>
                  </a:lnTo>
                  <a:lnTo>
                    <a:pt x="399" y="140"/>
                  </a:lnTo>
                  <a:lnTo>
                    <a:pt x="413" y="139"/>
                  </a:lnTo>
                  <a:lnTo>
                    <a:pt x="417" y="136"/>
                  </a:lnTo>
                  <a:lnTo>
                    <a:pt x="418" y="132"/>
                  </a:lnTo>
                  <a:lnTo>
                    <a:pt x="421" y="128"/>
                  </a:lnTo>
                  <a:lnTo>
                    <a:pt x="424" y="127"/>
                  </a:lnTo>
                  <a:lnTo>
                    <a:pt x="424" y="122"/>
                  </a:lnTo>
                  <a:lnTo>
                    <a:pt x="423" y="120"/>
                  </a:lnTo>
                  <a:lnTo>
                    <a:pt x="423" y="116"/>
                  </a:lnTo>
                  <a:lnTo>
                    <a:pt x="420" y="114"/>
                  </a:lnTo>
                  <a:lnTo>
                    <a:pt x="416" y="112"/>
                  </a:lnTo>
                  <a:lnTo>
                    <a:pt x="411" y="106"/>
                  </a:lnTo>
                  <a:lnTo>
                    <a:pt x="410" y="89"/>
                  </a:lnTo>
                  <a:lnTo>
                    <a:pt x="412" y="79"/>
                  </a:lnTo>
                  <a:lnTo>
                    <a:pt x="411" y="69"/>
                  </a:lnTo>
                  <a:lnTo>
                    <a:pt x="405" y="65"/>
                  </a:lnTo>
                  <a:lnTo>
                    <a:pt x="404" y="55"/>
                  </a:lnTo>
                  <a:lnTo>
                    <a:pt x="395" y="56"/>
                  </a:lnTo>
                  <a:lnTo>
                    <a:pt x="395" y="59"/>
                  </a:lnTo>
                  <a:lnTo>
                    <a:pt x="391" y="68"/>
                  </a:lnTo>
                  <a:lnTo>
                    <a:pt x="392" y="70"/>
                  </a:lnTo>
                  <a:lnTo>
                    <a:pt x="389" y="76"/>
                  </a:lnTo>
                  <a:lnTo>
                    <a:pt x="386" y="79"/>
                  </a:lnTo>
                  <a:lnTo>
                    <a:pt x="382" y="78"/>
                  </a:lnTo>
                  <a:lnTo>
                    <a:pt x="382" y="72"/>
                  </a:lnTo>
                  <a:lnTo>
                    <a:pt x="380" y="71"/>
                  </a:lnTo>
                  <a:lnTo>
                    <a:pt x="373" y="71"/>
                  </a:lnTo>
                  <a:lnTo>
                    <a:pt x="370" y="74"/>
                  </a:lnTo>
                  <a:lnTo>
                    <a:pt x="368" y="73"/>
                  </a:lnTo>
                  <a:lnTo>
                    <a:pt x="368" y="71"/>
                  </a:lnTo>
                  <a:lnTo>
                    <a:pt x="370" y="69"/>
                  </a:lnTo>
                  <a:lnTo>
                    <a:pt x="369" y="55"/>
                  </a:lnTo>
                  <a:lnTo>
                    <a:pt x="367" y="54"/>
                  </a:lnTo>
                  <a:lnTo>
                    <a:pt x="367" y="51"/>
                  </a:lnTo>
                  <a:lnTo>
                    <a:pt x="363" y="49"/>
                  </a:lnTo>
                  <a:lnTo>
                    <a:pt x="360" y="52"/>
                  </a:lnTo>
                  <a:lnTo>
                    <a:pt x="361" y="55"/>
                  </a:lnTo>
                  <a:lnTo>
                    <a:pt x="360" y="56"/>
                  </a:lnTo>
                  <a:lnTo>
                    <a:pt x="360" y="60"/>
                  </a:lnTo>
                  <a:lnTo>
                    <a:pt x="358" y="63"/>
                  </a:lnTo>
                  <a:lnTo>
                    <a:pt x="357" y="62"/>
                  </a:lnTo>
                  <a:lnTo>
                    <a:pt x="357" y="59"/>
                  </a:lnTo>
                  <a:lnTo>
                    <a:pt x="355" y="56"/>
                  </a:lnTo>
                  <a:lnTo>
                    <a:pt x="359" y="49"/>
                  </a:lnTo>
                  <a:lnTo>
                    <a:pt x="359" y="45"/>
                  </a:lnTo>
                  <a:lnTo>
                    <a:pt x="355" y="40"/>
                  </a:lnTo>
                  <a:lnTo>
                    <a:pt x="346" y="41"/>
                  </a:lnTo>
                  <a:lnTo>
                    <a:pt x="341" y="38"/>
                  </a:lnTo>
                  <a:lnTo>
                    <a:pt x="341" y="34"/>
                  </a:lnTo>
                  <a:lnTo>
                    <a:pt x="339" y="33"/>
                  </a:lnTo>
                  <a:lnTo>
                    <a:pt x="339" y="24"/>
                  </a:lnTo>
                  <a:lnTo>
                    <a:pt x="337" y="22"/>
                  </a:lnTo>
                  <a:lnTo>
                    <a:pt x="336" y="17"/>
                  </a:lnTo>
                  <a:lnTo>
                    <a:pt x="337" y="16"/>
                  </a:lnTo>
                  <a:lnTo>
                    <a:pt x="335" y="14"/>
                  </a:lnTo>
                  <a:lnTo>
                    <a:pt x="335" y="10"/>
                  </a:lnTo>
                  <a:lnTo>
                    <a:pt x="333" y="7"/>
                  </a:lnTo>
                  <a:lnTo>
                    <a:pt x="331" y="8"/>
                  </a:lnTo>
                  <a:lnTo>
                    <a:pt x="328" y="11"/>
                  </a:lnTo>
                  <a:lnTo>
                    <a:pt x="324" y="11"/>
                  </a:lnTo>
                  <a:lnTo>
                    <a:pt x="323" y="10"/>
                  </a:lnTo>
                  <a:lnTo>
                    <a:pt x="311" y="10"/>
                  </a:lnTo>
                  <a:lnTo>
                    <a:pt x="310" y="12"/>
                  </a:lnTo>
                  <a:lnTo>
                    <a:pt x="307" y="12"/>
                  </a:lnTo>
                  <a:lnTo>
                    <a:pt x="306" y="13"/>
                  </a:lnTo>
                  <a:lnTo>
                    <a:pt x="304" y="14"/>
                  </a:lnTo>
                  <a:lnTo>
                    <a:pt x="303" y="16"/>
                  </a:lnTo>
                  <a:lnTo>
                    <a:pt x="301" y="16"/>
                  </a:lnTo>
                  <a:lnTo>
                    <a:pt x="299" y="10"/>
                  </a:lnTo>
                  <a:lnTo>
                    <a:pt x="297" y="9"/>
                  </a:lnTo>
                  <a:lnTo>
                    <a:pt x="297" y="7"/>
                  </a:lnTo>
                  <a:lnTo>
                    <a:pt x="295" y="7"/>
                  </a:lnTo>
                  <a:lnTo>
                    <a:pt x="295" y="3"/>
                  </a:lnTo>
                  <a:lnTo>
                    <a:pt x="292" y="1"/>
                  </a:lnTo>
                  <a:lnTo>
                    <a:pt x="283" y="3"/>
                  </a:lnTo>
                  <a:lnTo>
                    <a:pt x="279" y="0"/>
                  </a:lnTo>
                  <a:lnTo>
                    <a:pt x="273" y="0"/>
                  </a:lnTo>
                  <a:lnTo>
                    <a:pt x="272" y="2"/>
                  </a:lnTo>
                  <a:lnTo>
                    <a:pt x="270" y="2"/>
                  </a:lnTo>
                  <a:lnTo>
                    <a:pt x="267" y="5"/>
                  </a:lnTo>
                  <a:lnTo>
                    <a:pt x="268" y="17"/>
                  </a:lnTo>
                  <a:lnTo>
                    <a:pt x="270" y="18"/>
                  </a:lnTo>
                  <a:lnTo>
                    <a:pt x="271" y="21"/>
                  </a:lnTo>
                  <a:lnTo>
                    <a:pt x="265" y="28"/>
                  </a:lnTo>
                  <a:lnTo>
                    <a:pt x="260" y="31"/>
                  </a:lnTo>
                  <a:lnTo>
                    <a:pt x="253" y="25"/>
                  </a:lnTo>
                  <a:lnTo>
                    <a:pt x="246" y="25"/>
                  </a:lnTo>
                  <a:lnTo>
                    <a:pt x="246" y="26"/>
                  </a:lnTo>
                  <a:lnTo>
                    <a:pt x="244" y="25"/>
                  </a:lnTo>
                  <a:lnTo>
                    <a:pt x="241" y="25"/>
                  </a:lnTo>
                  <a:lnTo>
                    <a:pt x="238" y="27"/>
                  </a:lnTo>
                  <a:lnTo>
                    <a:pt x="239" y="30"/>
                  </a:lnTo>
                  <a:lnTo>
                    <a:pt x="236" y="35"/>
                  </a:lnTo>
                  <a:lnTo>
                    <a:pt x="233" y="32"/>
                  </a:lnTo>
                  <a:lnTo>
                    <a:pt x="233" y="30"/>
                  </a:lnTo>
                  <a:lnTo>
                    <a:pt x="230" y="27"/>
                  </a:lnTo>
                  <a:lnTo>
                    <a:pt x="226" y="29"/>
                  </a:lnTo>
                  <a:lnTo>
                    <a:pt x="227" y="30"/>
                  </a:lnTo>
                  <a:lnTo>
                    <a:pt x="225" y="31"/>
                  </a:lnTo>
                  <a:lnTo>
                    <a:pt x="226" y="35"/>
                  </a:lnTo>
                  <a:lnTo>
                    <a:pt x="230" y="42"/>
                  </a:lnTo>
                  <a:lnTo>
                    <a:pt x="227" y="45"/>
                  </a:lnTo>
                  <a:lnTo>
                    <a:pt x="225" y="45"/>
                  </a:lnTo>
                  <a:lnTo>
                    <a:pt x="225" y="51"/>
                  </a:lnTo>
                  <a:lnTo>
                    <a:pt x="224" y="52"/>
                  </a:lnTo>
                  <a:lnTo>
                    <a:pt x="224" y="54"/>
                  </a:lnTo>
                  <a:lnTo>
                    <a:pt x="220" y="57"/>
                  </a:lnTo>
                  <a:lnTo>
                    <a:pt x="219" y="57"/>
                  </a:lnTo>
                  <a:lnTo>
                    <a:pt x="216" y="55"/>
                  </a:lnTo>
                  <a:lnTo>
                    <a:pt x="217" y="42"/>
                  </a:lnTo>
                  <a:lnTo>
                    <a:pt x="213" y="39"/>
                  </a:lnTo>
                  <a:lnTo>
                    <a:pt x="207" y="30"/>
                  </a:lnTo>
                  <a:lnTo>
                    <a:pt x="204" y="30"/>
                  </a:lnTo>
                  <a:lnTo>
                    <a:pt x="202" y="31"/>
                  </a:lnTo>
                  <a:lnTo>
                    <a:pt x="204" y="39"/>
                  </a:lnTo>
                  <a:lnTo>
                    <a:pt x="206" y="42"/>
                  </a:lnTo>
                  <a:lnTo>
                    <a:pt x="205" y="46"/>
                  </a:lnTo>
                  <a:lnTo>
                    <a:pt x="206" y="47"/>
                  </a:lnTo>
                  <a:lnTo>
                    <a:pt x="205" y="49"/>
                  </a:lnTo>
                  <a:lnTo>
                    <a:pt x="204" y="54"/>
                  </a:lnTo>
                  <a:lnTo>
                    <a:pt x="202" y="53"/>
                  </a:lnTo>
                  <a:lnTo>
                    <a:pt x="200" y="53"/>
                  </a:lnTo>
                  <a:lnTo>
                    <a:pt x="199" y="52"/>
                  </a:lnTo>
                  <a:lnTo>
                    <a:pt x="197" y="52"/>
                  </a:lnTo>
                  <a:lnTo>
                    <a:pt x="194" y="50"/>
                  </a:lnTo>
                  <a:lnTo>
                    <a:pt x="194" y="52"/>
                  </a:lnTo>
                  <a:lnTo>
                    <a:pt x="193" y="54"/>
                  </a:lnTo>
                  <a:lnTo>
                    <a:pt x="192" y="55"/>
                  </a:lnTo>
                  <a:lnTo>
                    <a:pt x="180" y="43"/>
                  </a:lnTo>
                  <a:lnTo>
                    <a:pt x="179" y="43"/>
                  </a:lnTo>
                  <a:lnTo>
                    <a:pt x="173" y="38"/>
                  </a:lnTo>
                  <a:lnTo>
                    <a:pt x="166" y="40"/>
                  </a:lnTo>
                  <a:lnTo>
                    <a:pt x="163" y="43"/>
                  </a:lnTo>
                  <a:lnTo>
                    <a:pt x="161" y="48"/>
                  </a:lnTo>
                  <a:lnTo>
                    <a:pt x="152" y="49"/>
                  </a:lnTo>
                  <a:lnTo>
                    <a:pt x="143" y="58"/>
                  </a:lnTo>
                  <a:lnTo>
                    <a:pt x="143" y="76"/>
                  </a:lnTo>
                  <a:lnTo>
                    <a:pt x="149" y="80"/>
                  </a:lnTo>
                  <a:lnTo>
                    <a:pt x="152" y="80"/>
                  </a:lnTo>
                  <a:lnTo>
                    <a:pt x="154" y="76"/>
                  </a:lnTo>
                  <a:lnTo>
                    <a:pt x="158" y="75"/>
                  </a:lnTo>
                  <a:lnTo>
                    <a:pt x="160" y="79"/>
                  </a:lnTo>
                  <a:lnTo>
                    <a:pt x="161" y="80"/>
                  </a:lnTo>
                  <a:lnTo>
                    <a:pt x="161" y="82"/>
                  </a:lnTo>
                  <a:lnTo>
                    <a:pt x="163" y="82"/>
                  </a:lnTo>
                  <a:lnTo>
                    <a:pt x="164" y="86"/>
                  </a:lnTo>
                  <a:lnTo>
                    <a:pt x="166" y="88"/>
                  </a:lnTo>
                  <a:lnTo>
                    <a:pt x="184" y="87"/>
                  </a:lnTo>
                  <a:lnTo>
                    <a:pt x="187" y="90"/>
                  </a:lnTo>
                  <a:lnTo>
                    <a:pt x="189" y="94"/>
                  </a:lnTo>
                  <a:lnTo>
                    <a:pt x="193" y="97"/>
                  </a:lnTo>
                  <a:lnTo>
                    <a:pt x="195" y="104"/>
                  </a:lnTo>
                  <a:lnTo>
                    <a:pt x="195" y="106"/>
                  </a:lnTo>
                  <a:lnTo>
                    <a:pt x="196" y="107"/>
                  </a:lnTo>
                  <a:lnTo>
                    <a:pt x="189" y="116"/>
                  </a:lnTo>
                  <a:lnTo>
                    <a:pt x="179" y="117"/>
                  </a:lnTo>
                  <a:lnTo>
                    <a:pt x="177" y="118"/>
                  </a:lnTo>
                  <a:lnTo>
                    <a:pt x="164" y="119"/>
                  </a:lnTo>
                  <a:lnTo>
                    <a:pt x="163" y="120"/>
                  </a:lnTo>
                  <a:lnTo>
                    <a:pt x="158" y="120"/>
                  </a:lnTo>
                  <a:lnTo>
                    <a:pt x="156" y="122"/>
                  </a:lnTo>
                  <a:lnTo>
                    <a:pt x="147" y="124"/>
                  </a:lnTo>
                  <a:lnTo>
                    <a:pt x="140" y="117"/>
                  </a:lnTo>
                  <a:lnTo>
                    <a:pt x="137" y="116"/>
                  </a:lnTo>
                  <a:lnTo>
                    <a:pt x="128" y="117"/>
                  </a:lnTo>
                  <a:lnTo>
                    <a:pt x="122" y="124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37"/>
            <p:cNvSpPr/>
            <p:nvPr/>
          </p:nvSpPr>
          <p:spPr>
            <a:xfrm>
              <a:off x="4561612" y="4111736"/>
              <a:ext cx="614362" cy="619125"/>
            </a:xfrm>
            <a:custGeom>
              <a:rect b="b" l="l" r="r" t="t"/>
              <a:pathLst>
                <a:path extrusionOk="0" h="325" w="336">
                  <a:moveTo>
                    <a:pt x="74" y="296"/>
                  </a:moveTo>
                  <a:lnTo>
                    <a:pt x="74" y="290"/>
                  </a:lnTo>
                  <a:lnTo>
                    <a:pt x="73" y="289"/>
                  </a:lnTo>
                  <a:lnTo>
                    <a:pt x="72" y="280"/>
                  </a:lnTo>
                  <a:lnTo>
                    <a:pt x="71" y="280"/>
                  </a:lnTo>
                  <a:lnTo>
                    <a:pt x="71" y="274"/>
                  </a:lnTo>
                  <a:lnTo>
                    <a:pt x="68" y="271"/>
                  </a:lnTo>
                  <a:lnTo>
                    <a:pt x="68" y="268"/>
                  </a:lnTo>
                  <a:lnTo>
                    <a:pt x="65" y="266"/>
                  </a:lnTo>
                  <a:lnTo>
                    <a:pt x="58" y="268"/>
                  </a:lnTo>
                  <a:lnTo>
                    <a:pt x="51" y="263"/>
                  </a:lnTo>
                  <a:lnTo>
                    <a:pt x="49" y="263"/>
                  </a:lnTo>
                  <a:lnTo>
                    <a:pt x="44" y="267"/>
                  </a:lnTo>
                  <a:lnTo>
                    <a:pt x="40" y="266"/>
                  </a:lnTo>
                  <a:lnTo>
                    <a:pt x="38" y="264"/>
                  </a:lnTo>
                  <a:lnTo>
                    <a:pt x="35" y="265"/>
                  </a:lnTo>
                  <a:lnTo>
                    <a:pt x="33" y="263"/>
                  </a:lnTo>
                  <a:lnTo>
                    <a:pt x="32" y="242"/>
                  </a:lnTo>
                  <a:lnTo>
                    <a:pt x="28" y="238"/>
                  </a:lnTo>
                  <a:lnTo>
                    <a:pt x="26" y="238"/>
                  </a:lnTo>
                  <a:lnTo>
                    <a:pt x="18" y="239"/>
                  </a:lnTo>
                  <a:lnTo>
                    <a:pt x="14" y="238"/>
                  </a:lnTo>
                  <a:lnTo>
                    <a:pt x="11" y="234"/>
                  </a:lnTo>
                  <a:lnTo>
                    <a:pt x="11" y="230"/>
                  </a:lnTo>
                  <a:lnTo>
                    <a:pt x="10" y="227"/>
                  </a:lnTo>
                  <a:lnTo>
                    <a:pt x="0" y="220"/>
                  </a:lnTo>
                  <a:lnTo>
                    <a:pt x="1" y="217"/>
                  </a:lnTo>
                  <a:lnTo>
                    <a:pt x="10" y="207"/>
                  </a:lnTo>
                  <a:lnTo>
                    <a:pt x="13" y="209"/>
                  </a:lnTo>
                  <a:lnTo>
                    <a:pt x="15" y="209"/>
                  </a:lnTo>
                  <a:lnTo>
                    <a:pt x="21" y="199"/>
                  </a:lnTo>
                  <a:lnTo>
                    <a:pt x="33" y="192"/>
                  </a:lnTo>
                  <a:lnTo>
                    <a:pt x="33" y="178"/>
                  </a:lnTo>
                  <a:lnTo>
                    <a:pt x="24" y="174"/>
                  </a:lnTo>
                  <a:lnTo>
                    <a:pt x="22" y="173"/>
                  </a:lnTo>
                  <a:lnTo>
                    <a:pt x="25" y="168"/>
                  </a:lnTo>
                  <a:lnTo>
                    <a:pt x="25" y="163"/>
                  </a:lnTo>
                  <a:lnTo>
                    <a:pt x="30" y="158"/>
                  </a:lnTo>
                  <a:lnTo>
                    <a:pt x="30" y="155"/>
                  </a:lnTo>
                  <a:lnTo>
                    <a:pt x="35" y="150"/>
                  </a:lnTo>
                  <a:lnTo>
                    <a:pt x="36" y="152"/>
                  </a:lnTo>
                  <a:lnTo>
                    <a:pt x="46" y="152"/>
                  </a:lnTo>
                  <a:lnTo>
                    <a:pt x="47" y="151"/>
                  </a:lnTo>
                  <a:lnTo>
                    <a:pt x="56" y="156"/>
                  </a:lnTo>
                  <a:lnTo>
                    <a:pt x="60" y="160"/>
                  </a:lnTo>
                  <a:lnTo>
                    <a:pt x="60" y="161"/>
                  </a:lnTo>
                  <a:lnTo>
                    <a:pt x="64" y="166"/>
                  </a:lnTo>
                  <a:lnTo>
                    <a:pt x="74" y="166"/>
                  </a:lnTo>
                  <a:lnTo>
                    <a:pt x="76" y="162"/>
                  </a:lnTo>
                  <a:lnTo>
                    <a:pt x="78" y="161"/>
                  </a:lnTo>
                  <a:lnTo>
                    <a:pt x="81" y="157"/>
                  </a:lnTo>
                  <a:lnTo>
                    <a:pt x="87" y="157"/>
                  </a:lnTo>
                  <a:lnTo>
                    <a:pt x="90" y="161"/>
                  </a:lnTo>
                  <a:lnTo>
                    <a:pt x="92" y="163"/>
                  </a:lnTo>
                  <a:lnTo>
                    <a:pt x="95" y="169"/>
                  </a:lnTo>
                  <a:lnTo>
                    <a:pt x="97" y="169"/>
                  </a:lnTo>
                  <a:lnTo>
                    <a:pt x="97" y="174"/>
                  </a:lnTo>
                  <a:lnTo>
                    <a:pt x="100" y="178"/>
                  </a:lnTo>
                  <a:lnTo>
                    <a:pt x="114" y="177"/>
                  </a:lnTo>
                  <a:lnTo>
                    <a:pt x="115" y="176"/>
                  </a:lnTo>
                  <a:lnTo>
                    <a:pt x="121" y="175"/>
                  </a:lnTo>
                  <a:lnTo>
                    <a:pt x="121" y="177"/>
                  </a:lnTo>
                  <a:lnTo>
                    <a:pt x="126" y="176"/>
                  </a:lnTo>
                  <a:lnTo>
                    <a:pt x="131" y="171"/>
                  </a:lnTo>
                  <a:lnTo>
                    <a:pt x="130" y="170"/>
                  </a:lnTo>
                  <a:lnTo>
                    <a:pt x="137" y="164"/>
                  </a:lnTo>
                  <a:lnTo>
                    <a:pt x="137" y="162"/>
                  </a:lnTo>
                  <a:lnTo>
                    <a:pt x="146" y="140"/>
                  </a:lnTo>
                  <a:lnTo>
                    <a:pt x="149" y="137"/>
                  </a:lnTo>
                  <a:lnTo>
                    <a:pt x="149" y="135"/>
                  </a:lnTo>
                  <a:lnTo>
                    <a:pt x="153" y="130"/>
                  </a:lnTo>
                  <a:lnTo>
                    <a:pt x="152" y="127"/>
                  </a:lnTo>
                  <a:lnTo>
                    <a:pt x="151" y="126"/>
                  </a:lnTo>
                  <a:lnTo>
                    <a:pt x="151" y="122"/>
                  </a:lnTo>
                  <a:lnTo>
                    <a:pt x="150" y="121"/>
                  </a:lnTo>
                  <a:lnTo>
                    <a:pt x="156" y="112"/>
                  </a:lnTo>
                  <a:lnTo>
                    <a:pt x="165" y="111"/>
                  </a:lnTo>
                  <a:lnTo>
                    <a:pt x="170" y="114"/>
                  </a:lnTo>
                  <a:lnTo>
                    <a:pt x="180" y="114"/>
                  </a:lnTo>
                  <a:lnTo>
                    <a:pt x="183" y="108"/>
                  </a:lnTo>
                  <a:lnTo>
                    <a:pt x="182" y="106"/>
                  </a:lnTo>
                  <a:lnTo>
                    <a:pt x="184" y="105"/>
                  </a:lnTo>
                  <a:lnTo>
                    <a:pt x="183" y="100"/>
                  </a:lnTo>
                  <a:lnTo>
                    <a:pt x="190" y="94"/>
                  </a:lnTo>
                  <a:lnTo>
                    <a:pt x="190" y="91"/>
                  </a:lnTo>
                  <a:lnTo>
                    <a:pt x="189" y="90"/>
                  </a:lnTo>
                  <a:lnTo>
                    <a:pt x="195" y="79"/>
                  </a:lnTo>
                  <a:lnTo>
                    <a:pt x="199" y="67"/>
                  </a:lnTo>
                  <a:lnTo>
                    <a:pt x="203" y="61"/>
                  </a:lnTo>
                  <a:lnTo>
                    <a:pt x="205" y="56"/>
                  </a:lnTo>
                  <a:lnTo>
                    <a:pt x="214" y="47"/>
                  </a:lnTo>
                  <a:lnTo>
                    <a:pt x="218" y="46"/>
                  </a:lnTo>
                  <a:lnTo>
                    <a:pt x="220" y="43"/>
                  </a:lnTo>
                  <a:lnTo>
                    <a:pt x="221" y="44"/>
                  </a:lnTo>
                  <a:lnTo>
                    <a:pt x="223" y="42"/>
                  </a:lnTo>
                  <a:lnTo>
                    <a:pt x="222" y="35"/>
                  </a:lnTo>
                  <a:lnTo>
                    <a:pt x="206" y="23"/>
                  </a:lnTo>
                  <a:lnTo>
                    <a:pt x="207" y="18"/>
                  </a:lnTo>
                  <a:lnTo>
                    <a:pt x="217" y="12"/>
                  </a:lnTo>
                  <a:lnTo>
                    <a:pt x="217" y="9"/>
                  </a:lnTo>
                  <a:lnTo>
                    <a:pt x="210" y="4"/>
                  </a:lnTo>
                  <a:lnTo>
                    <a:pt x="211" y="2"/>
                  </a:lnTo>
                  <a:lnTo>
                    <a:pt x="216" y="2"/>
                  </a:lnTo>
                  <a:lnTo>
                    <a:pt x="217" y="1"/>
                  </a:lnTo>
                  <a:lnTo>
                    <a:pt x="220" y="0"/>
                  </a:lnTo>
                  <a:lnTo>
                    <a:pt x="220" y="1"/>
                  </a:lnTo>
                  <a:lnTo>
                    <a:pt x="225" y="4"/>
                  </a:lnTo>
                  <a:lnTo>
                    <a:pt x="228" y="4"/>
                  </a:lnTo>
                  <a:lnTo>
                    <a:pt x="233" y="9"/>
                  </a:lnTo>
                  <a:lnTo>
                    <a:pt x="234" y="9"/>
                  </a:lnTo>
                  <a:lnTo>
                    <a:pt x="244" y="17"/>
                  </a:lnTo>
                  <a:lnTo>
                    <a:pt x="246" y="16"/>
                  </a:lnTo>
                  <a:lnTo>
                    <a:pt x="253" y="20"/>
                  </a:lnTo>
                  <a:lnTo>
                    <a:pt x="257" y="20"/>
                  </a:lnTo>
                  <a:lnTo>
                    <a:pt x="261" y="22"/>
                  </a:lnTo>
                  <a:lnTo>
                    <a:pt x="266" y="28"/>
                  </a:lnTo>
                  <a:lnTo>
                    <a:pt x="266" y="29"/>
                  </a:lnTo>
                  <a:lnTo>
                    <a:pt x="270" y="33"/>
                  </a:lnTo>
                  <a:lnTo>
                    <a:pt x="270" y="34"/>
                  </a:lnTo>
                  <a:lnTo>
                    <a:pt x="274" y="37"/>
                  </a:lnTo>
                  <a:lnTo>
                    <a:pt x="296" y="36"/>
                  </a:lnTo>
                  <a:lnTo>
                    <a:pt x="300" y="34"/>
                  </a:lnTo>
                  <a:lnTo>
                    <a:pt x="303" y="34"/>
                  </a:lnTo>
                  <a:lnTo>
                    <a:pt x="305" y="36"/>
                  </a:lnTo>
                  <a:lnTo>
                    <a:pt x="305" y="48"/>
                  </a:lnTo>
                  <a:lnTo>
                    <a:pt x="309" y="49"/>
                  </a:lnTo>
                  <a:lnTo>
                    <a:pt x="312" y="47"/>
                  </a:lnTo>
                  <a:lnTo>
                    <a:pt x="315" y="50"/>
                  </a:lnTo>
                  <a:lnTo>
                    <a:pt x="319" y="50"/>
                  </a:lnTo>
                  <a:lnTo>
                    <a:pt x="320" y="51"/>
                  </a:lnTo>
                  <a:lnTo>
                    <a:pt x="320" y="54"/>
                  </a:lnTo>
                  <a:lnTo>
                    <a:pt x="325" y="55"/>
                  </a:lnTo>
                  <a:lnTo>
                    <a:pt x="329" y="59"/>
                  </a:lnTo>
                  <a:lnTo>
                    <a:pt x="332" y="58"/>
                  </a:lnTo>
                  <a:lnTo>
                    <a:pt x="334" y="60"/>
                  </a:lnTo>
                  <a:lnTo>
                    <a:pt x="336" y="74"/>
                  </a:lnTo>
                  <a:lnTo>
                    <a:pt x="335" y="75"/>
                  </a:lnTo>
                  <a:lnTo>
                    <a:pt x="335" y="79"/>
                  </a:lnTo>
                  <a:lnTo>
                    <a:pt x="333" y="83"/>
                  </a:lnTo>
                  <a:lnTo>
                    <a:pt x="333" y="85"/>
                  </a:lnTo>
                  <a:lnTo>
                    <a:pt x="332" y="86"/>
                  </a:lnTo>
                  <a:lnTo>
                    <a:pt x="332" y="88"/>
                  </a:lnTo>
                  <a:lnTo>
                    <a:pt x="335" y="92"/>
                  </a:lnTo>
                  <a:lnTo>
                    <a:pt x="334" y="99"/>
                  </a:lnTo>
                  <a:lnTo>
                    <a:pt x="329" y="104"/>
                  </a:lnTo>
                  <a:lnTo>
                    <a:pt x="327" y="104"/>
                  </a:lnTo>
                  <a:lnTo>
                    <a:pt x="323" y="100"/>
                  </a:lnTo>
                  <a:lnTo>
                    <a:pt x="315" y="100"/>
                  </a:lnTo>
                  <a:lnTo>
                    <a:pt x="310" y="105"/>
                  </a:lnTo>
                  <a:lnTo>
                    <a:pt x="308" y="105"/>
                  </a:lnTo>
                  <a:lnTo>
                    <a:pt x="299" y="113"/>
                  </a:lnTo>
                  <a:lnTo>
                    <a:pt x="299" y="115"/>
                  </a:lnTo>
                  <a:lnTo>
                    <a:pt x="291" y="123"/>
                  </a:lnTo>
                  <a:lnTo>
                    <a:pt x="289" y="123"/>
                  </a:lnTo>
                  <a:lnTo>
                    <a:pt x="283" y="130"/>
                  </a:lnTo>
                  <a:lnTo>
                    <a:pt x="283" y="132"/>
                  </a:lnTo>
                  <a:lnTo>
                    <a:pt x="282" y="128"/>
                  </a:lnTo>
                  <a:lnTo>
                    <a:pt x="280" y="125"/>
                  </a:lnTo>
                  <a:lnTo>
                    <a:pt x="277" y="124"/>
                  </a:lnTo>
                  <a:lnTo>
                    <a:pt x="273" y="130"/>
                  </a:lnTo>
                  <a:lnTo>
                    <a:pt x="269" y="130"/>
                  </a:lnTo>
                  <a:lnTo>
                    <a:pt x="268" y="131"/>
                  </a:lnTo>
                  <a:lnTo>
                    <a:pt x="266" y="131"/>
                  </a:lnTo>
                  <a:lnTo>
                    <a:pt x="265" y="129"/>
                  </a:lnTo>
                  <a:lnTo>
                    <a:pt x="264" y="128"/>
                  </a:lnTo>
                  <a:lnTo>
                    <a:pt x="264" y="125"/>
                  </a:lnTo>
                  <a:lnTo>
                    <a:pt x="262" y="123"/>
                  </a:lnTo>
                  <a:lnTo>
                    <a:pt x="254" y="124"/>
                  </a:lnTo>
                  <a:lnTo>
                    <a:pt x="252" y="125"/>
                  </a:lnTo>
                  <a:lnTo>
                    <a:pt x="252" y="127"/>
                  </a:lnTo>
                  <a:lnTo>
                    <a:pt x="248" y="132"/>
                  </a:lnTo>
                  <a:lnTo>
                    <a:pt x="248" y="133"/>
                  </a:lnTo>
                  <a:lnTo>
                    <a:pt x="245" y="135"/>
                  </a:lnTo>
                  <a:lnTo>
                    <a:pt x="239" y="133"/>
                  </a:lnTo>
                  <a:lnTo>
                    <a:pt x="236" y="130"/>
                  </a:lnTo>
                  <a:lnTo>
                    <a:pt x="235" y="131"/>
                  </a:lnTo>
                  <a:lnTo>
                    <a:pt x="233" y="129"/>
                  </a:lnTo>
                  <a:lnTo>
                    <a:pt x="228" y="135"/>
                  </a:lnTo>
                  <a:lnTo>
                    <a:pt x="221" y="138"/>
                  </a:lnTo>
                  <a:lnTo>
                    <a:pt x="216" y="139"/>
                  </a:lnTo>
                  <a:lnTo>
                    <a:pt x="215" y="143"/>
                  </a:lnTo>
                  <a:lnTo>
                    <a:pt x="218" y="149"/>
                  </a:lnTo>
                  <a:lnTo>
                    <a:pt x="228" y="158"/>
                  </a:lnTo>
                  <a:lnTo>
                    <a:pt x="227" y="161"/>
                  </a:lnTo>
                  <a:lnTo>
                    <a:pt x="227" y="168"/>
                  </a:lnTo>
                  <a:lnTo>
                    <a:pt x="225" y="171"/>
                  </a:lnTo>
                  <a:lnTo>
                    <a:pt x="226" y="176"/>
                  </a:lnTo>
                  <a:lnTo>
                    <a:pt x="225" y="178"/>
                  </a:lnTo>
                  <a:lnTo>
                    <a:pt x="225" y="182"/>
                  </a:lnTo>
                  <a:lnTo>
                    <a:pt x="222" y="186"/>
                  </a:lnTo>
                  <a:lnTo>
                    <a:pt x="218" y="187"/>
                  </a:lnTo>
                  <a:lnTo>
                    <a:pt x="216" y="191"/>
                  </a:lnTo>
                  <a:lnTo>
                    <a:pt x="224" y="203"/>
                  </a:lnTo>
                  <a:lnTo>
                    <a:pt x="225" y="203"/>
                  </a:lnTo>
                  <a:lnTo>
                    <a:pt x="228" y="198"/>
                  </a:lnTo>
                  <a:lnTo>
                    <a:pt x="228" y="194"/>
                  </a:lnTo>
                  <a:lnTo>
                    <a:pt x="232" y="190"/>
                  </a:lnTo>
                  <a:lnTo>
                    <a:pt x="234" y="190"/>
                  </a:lnTo>
                  <a:lnTo>
                    <a:pt x="237" y="193"/>
                  </a:lnTo>
                  <a:lnTo>
                    <a:pt x="237" y="199"/>
                  </a:lnTo>
                  <a:lnTo>
                    <a:pt x="239" y="200"/>
                  </a:lnTo>
                  <a:lnTo>
                    <a:pt x="238" y="202"/>
                  </a:lnTo>
                  <a:lnTo>
                    <a:pt x="241" y="203"/>
                  </a:lnTo>
                  <a:lnTo>
                    <a:pt x="243" y="203"/>
                  </a:lnTo>
                  <a:lnTo>
                    <a:pt x="245" y="205"/>
                  </a:lnTo>
                  <a:lnTo>
                    <a:pt x="246" y="204"/>
                  </a:lnTo>
                  <a:lnTo>
                    <a:pt x="251" y="212"/>
                  </a:lnTo>
                  <a:lnTo>
                    <a:pt x="252" y="217"/>
                  </a:lnTo>
                  <a:lnTo>
                    <a:pt x="253" y="218"/>
                  </a:lnTo>
                  <a:lnTo>
                    <a:pt x="253" y="223"/>
                  </a:lnTo>
                  <a:lnTo>
                    <a:pt x="255" y="223"/>
                  </a:lnTo>
                  <a:lnTo>
                    <a:pt x="256" y="229"/>
                  </a:lnTo>
                  <a:lnTo>
                    <a:pt x="258" y="231"/>
                  </a:lnTo>
                  <a:lnTo>
                    <a:pt x="260" y="231"/>
                  </a:lnTo>
                  <a:lnTo>
                    <a:pt x="266" y="225"/>
                  </a:lnTo>
                  <a:lnTo>
                    <a:pt x="268" y="227"/>
                  </a:lnTo>
                  <a:lnTo>
                    <a:pt x="269" y="239"/>
                  </a:lnTo>
                  <a:lnTo>
                    <a:pt x="275" y="245"/>
                  </a:lnTo>
                  <a:lnTo>
                    <a:pt x="282" y="244"/>
                  </a:lnTo>
                  <a:lnTo>
                    <a:pt x="285" y="250"/>
                  </a:lnTo>
                  <a:lnTo>
                    <a:pt x="285" y="255"/>
                  </a:lnTo>
                  <a:lnTo>
                    <a:pt x="281" y="264"/>
                  </a:lnTo>
                  <a:lnTo>
                    <a:pt x="281" y="271"/>
                  </a:lnTo>
                  <a:lnTo>
                    <a:pt x="287" y="276"/>
                  </a:lnTo>
                  <a:lnTo>
                    <a:pt x="279" y="284"/>
                  </a:lnTo>
                  <a:lnTo>
                    <a:pt x="280" y="288"/>
                  </a:lnTo>
                  <a:lnTo>
                    <a:pt x="281" y="289"/>
                  </a:lnTo>
                  <a:lnTo>
                    <a:pt x="285" y="288"/>
                  </a:lnTo>
                  <a:lnTo>
                    <a:pt x="288" y="290"/>
                  </a:lnTo>
                  <a:lnTo>
                    <a:pt x="286" y="293"/>
                  </a:lnTo>
                  <a:lnTo>
                    <a:pt x="287" y="294"/>
                  </a:lnTo>
                  <a:lnTo>
                    <a:pt x="285" y="296"/>
                  </a:lnTo>
                  <a:lnTo>
                    <a:pt x="286" y="297"/>
                  </a:lnTo>
                  <a:lnTo>
                    <a:pt x="284" y="301"/>
                  </a:lnTo>
                  <a:lnTo>
                    <a:pt x="275" y="302"/>
                  </a:lnTo>
                  <a:lnTo>
                    <a:pt x="275" y="305"/>
                  </a:lnTo>
                  <a:lnTo>
                    <a:pt x="271" y="314"/>
                  </a:lnTo>
                  <a:lnTo>
                    <a:pt x="272" y="316"/>
                  </a:lnTo>
                  <a:lnTo>
                    <a:pt x="269" y="322"/>
                  </a:lnTo>
                  <a:lnTo>
                    <a:pt x="266" y="325"/>
                  </a:lnTo>
                  <a:lnTo>
                    <a:pt x="262" y="324"/>
                  </a:lnTo>
                  <a:lnTo>
                    <a:pt x="262" y="318"/>
                  </a:lnTo>
                  <a:lnTo>
                    <a:pt x="260" y="317"/>
                  </a:lnTo>
                  <a:lnTo>
                    <a:pt x="253" y="317"/>
                  </a:lnTo>
                  <a:lnTo>
                    <a:pt x="250" y="320"/>
                  </a:lnTo>
                  <a:lnTo>
                    <a:pt x="248" y="319"/>
                  </a:lnTo>
                  <a:lnTo>
                    <a:pt x="248" y="317"/>
                  </a:lnTo>
                  <a:lnTo>
                    <a:pt x="250" y="315"/>
                  </a:lnTo>
                  <a:lnTo>
                    <a:pt x="249" y="301"/>
                  </a:lnTo>
                  <a:lnTo>
                    <a:pt x="247" y="300"/>
                  </a:lnTo>
                  <a:lnTo>
                    <a:pt x="247" y="297"/>
                  </a:lnTo>
                  <a:lnTo>
                    <a:pt x="243" y="295"/>
                  </a:lnTo>
                  <a:lnTo>
                    <a:pt x="240" y="298"/>
                  </a:lnTo>
                  <a:lnTo>
                    <a:pt x="241" y="301"/>
                  </a:lnTo>
                  <a:lnTo>
                    <a:pt x="240" y="302"/>
                  </a:lnTo>
                  <a:lnTo>
                    <a:pt x="240" y="306"/>
                  </a:lnTo>
                  <a:lnTo>
                    <a:pt x="238" y="309"/>
                  </a:lnTo>
                  <a:lnTo>
                    <a:pt x="237" y="308"/>
                  </a:lnTo>
                  <a:lnTo>
                    <a:pt x="237" y="305"/>
                  </a:lnTo>
                  <a:lnTo>
                    <a:pt x="235" y="302"/>
                  </a:lnTo>
                  <a:lnTo>
                    <a:pt x="239" y="295"/>
                  </a:lnTo>
                  <a:lnTo>
                    <a:pt x="239" y="291"/>
                  </a:lnTo>
                  <a:lnTo>
                    <a:pt x="235" y="286"/>
                  </a:lnTo>
                  <a:lnTo>
                    <a:pt x="226" y="287"/>
                  </a:lnTo>
                  <a:lnTo>
                    <a:pt x="221" y="284"/>
                  </a:lnTo>
                  <a:lnTo>
                    <a:pt x="221" y="280"/>
                  </a:lnTo>
                  <a:lnTo>
                    <a:pt x="219" y="279"/>
                  </a:lnTo>
                  <a:lnTo>
                    <a:pt x="219" y="270"/>
                  </a:lnTo>
                  <a:lnTo>
                    <a:pt x="217" y="268"/>
                  </a:lnTo>
                  <a:lnTo>
                    <a:pt x="216" y="263"/>
                  </a:lnTo>
                  <a:lnTo>
                    <a:pt x="217" y="262"/>
                  </a:lnTo>
                  <a:lnTo>
                    <a:pt x="215" y="260"/>
                  </a:lnTo>
                  <a:lnTo>
                    <a:pt x="215" y="256"/>
                  </a:lnTo>
                  <a:lnTo>
                    <a:pt x="213" y="253"/>
                  </a:lnTo>
                  <a:lnTo>
                    <a:pt x="211" y="254"/>
                  </a:lnTo>
                  <a:lnTo>
                    <a:pt x="208" y="257"/>
                  </a:lnTo>
                  <a:lnTo>
                    <a:pt x="204" y="257"/>
                  </a:lnTo>
                  <a:lnTo>
                    <a:pt x="203" y="256"/>
                  </a:lnTo>
                  <a:lnTo>
                    <a:pt x="191" y="256"/>
                  </a:lnTo>
                  <a:lnTo>
                    <a:pt x="190" y="258"/>
                  </a:lnTo>
                  <a:lnTo>
                    <a:pt x="187" y="258"/>
                  </a:lnTo>
                  <a:lnTo>
                    <a:pt x="186" y="259"/>
                  </a:lnTo>
                  <a:lnTo>
                    <a:pt x="184" y="260"/>
                  </a:lnTo>
                  <a:lnTo>
                    <a:pt x="183" y="262"/>
                  </a:lnTo>
                  <a:lnTo>
                    <a:pt x="181" y="262"/>
                  </a:lnTo>
                  <a:lnTo>
                    <a:pt x="179" y="256"/>
                  </a:lnTo>
                  <a:lnTo>
                    <a:pt x="177" y="255"/>
                  </a:lnTo>
                  <a:lnTo>
                    <a:pt x="177" y="253"/>
                  </a:lnTo>
                  <a:lnTo>
                    <a:pt x="175" y="253"/>
                  </a:lnTo>
                  <a:lnTo>
                    <a:pt x="175" y="249"/>
                  </a:lnTo>
                  <a:lnTo>
                    <a:pt x="172" y="247"/>
                  </a:lnTo>
                  <a:lnTo>
                    <a:pt x="163" y="249"/>
                  </a:lnTo>
                  <a:lnTo>
                    <a:pt x="159" y="246"/>
                  </a:lnTo>
                  <a:lnTo>
                    <a:pt x="153" y="246"/>
                  </a:lnTo>
                  <a:lnTo>
                    <a:pt x="152" y="248"/>
                  </a:lnTo>
                  <a:lnTo>
                    <a:pt x="150" y="248"/>
                  </a:lnTo>
                  <a:lnTo>
                    <a:pt x="147" y="251"/>
                  </a:lnTo>
                  <a:lnTo>
                    <a:pt x="148" y="263"/>
                  </a:lnTo>
                  <a:lnTo>
                    <a:pt x="150" y="264"/>
                  </a:lnTo>
                  <a:lnTo>
                    <a:pt x="151" y="267"/>
                  </a:lnTo>
                  <a:lnTo>
                    <a:pt x="145" y="274"/>
                  </a:lnTo>
                  <a:lnTo>
                    <a:pt x="140" y="277"/>
                  </a:lnTo>
                  <a:lnTo>
                    <a:pt x="133" y="271"/>
                  </a:lnTo>
                  <a:lnTo>
                    <a:pt x="126" y="271"/>
                  </a:lnTo>
                  <a:lnTo>
                    <a:pt x="126" y="272"/>
                  </a:lnTo>
                  <a:lnTo>
                    <a:pt x="124" y="271"/>
                  </a:lnTo>
                  <a:lnTo>
                    <a:pt x="121" y="271"/>
                  </a:lnTo>
                  <a:lnTo>
                    <a:pt x="118" y="273"/>
                  </a:lnTo>
                  <a:lnTo>
                    <a:pt x="119" y="276"/>
                  </a:lnTo>
                  <a:lnTo>
                    <a:pt x="116" y="281"/>
                  </a:lnTo>
                  <a:lnTo>
                    <a:pt x="113" y="278"/>
                  </a:lnTo>
                  <a:lnTo>
                    <a:pt x="113" y="276"/>
                  </a:lnTo>
                  <a:lnTo>
                    <a:pt x="110" y="273"/>
                  </a:lnTo>
                  <a:lnTo>
                    <a:pt x="106" y="275"/>
                  </a:lnTo>
                  <a:lnTo>
                    <a:pt x="107" y="276"/>
                  </a:lnTo>
                  <a:lnTo>
                    <a:pt x="105" y="277"/>
                  </a:lnTo>
                  <a:lnTo>
                    <a:pt x="106" y="281"/>
                  </a:lnTo>
                  <a:lnTo>
                    <a:pt x="110" y="288"/>
                  </a:lnTo>
                  <a:lnTo>
                    <a:pt x="107" y="291"/>
                  </a:lnTo>
                  <a:lnTo>
                    <a:pt x="105" y="291"/>
                  </a:lnTo>
                  <a:lnTo>
                    <a:pt x="105" y="297"/>
                  </a:lnTo>
                  <a:lnTo>
                    <a:pt x="104" y="298"/>
                  </a:lnTo>
                  <a:lnTo>
                    <a:pt x="104" y="300"/>
                  </a:lnTo>
                  <a:lnTo>
                    <a:pt x="100" y="303"/>
                  </a:lnTo>
                  <a:lnTo>
                    <a:pt x="99" y="303"/>
                  </a:lnTo>
                  <a:lnTo>
                    <a:pt x="96" y="301"/>
                  </a:lnTo>
                  <a:lnTo>
                    <a:pt x="97" y="288"/>
                  </a:lnTo>
                  <a:lnTo>
                    <a:pt x="93" y="285"/>
                  </a:lnTo>
                  <a:lnTo>
                    <a:pt x="87" y="276"/>
                  </a:lnTo>
                  <a:lnTo>
                    <a:pt x="84" y="276"/>
                  </a:lnTo>
                  <a:lnTo>
                    <a:pt x="82" y="277"/>
                  </a:lnTo>
                  <a:lnTo>
                    <a:pt x="84" y="285"/>
                  </a:lnTo>
                  <a:lnTo>
                    <a:pt x="86" y="288"/>
                  </a:lnTo>
                  <a:lnTo>
                    <a:pt x="85" y="292"/>
                  </a:lnTo>
                  <a:lnTo>
                    <a:pt x="86" y="293"/>
                  </a:lnTo>
                  <a:lnTo>
                    <a:pt x="85" y="295"/>
                  </a:lnTo>
                  <a:lnTo>
                    <a:pt x="84" y="300"/>
                  </a:lnTo>
                  <a:lnTo>
                    <a:pt x="82" y="299"/>
                  </a:lnTo>
                  <a:lnTo>
                    <a:pt x="80" y="299"/>
                  </a:lnTo>
                  <a:lnTo>
                    <a:pt x="79" y="298"/>
                  </a:lnTo>
                  <a:lnTo>
                    <a:pt x="77" y="298"/>
                  </a:lnTo>
                  <a:lnTo>
                    <a:pt x="74" y="296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37"/>
            <p:cNvSpPr/>
            <p:nvPr/>
          </p:nvSpPr>
          <p:spPr>
            <a:xfrm>
              <a:off x="4577487" y="2957624"/>
              <a:ext cx="692150" cy="1223962"/>
            </a:xfrm>
            <a:custGeom>
              <a:rect b="b" l="l" r="r" t="t"/>
              <a:pathLst>
                <a:path extrusionOk="0" h="642" w="378">
                  <a:moveTo>
                    <a:pt x="286" y="641"/>
                  </a:moveTo>
                  <a:lnTo>
                    <a:pt x="287" y="625"/>
                  </a:lnTo>
                  <a:lnTo>
                    <a:pt x="286" y="621"/>
                  </a:lnTo>
                  <a:lnTo>
                    <a:pt x="284" y="620"/>
                  </a:lnTo>
                  <a:lnTo>
                    <a:pt x="284" y="612"/>
                  </a:lnTo>
                  <a:lnTo>
                    <a:pt x="285" y="611"/>
                  </a:lnTo>
                  <a:lnTo>
                    <a:pt x="285" y="598"/>
                  </a:lnTo>
                  <a:lnTo>
                    <a:pt x="283" y="596"/>
                  </a:lnTo>
                  <a:lnTo>
                    <a:pt x="281" y="596"/>
                  </a:lnTo>
                  <a:lnTo>
                    <a:pt x="279" y="594"/>
                  </a:lnTo>
                  <a:lnTo>
                    <a:pt x="279" y="592"/>
                  </a:lnTo>
                  <a:lnTo>
                    <a:pt x="278" y="591"/>
                  </a:lnTo>
                  <a:lnTo>
                    <a:pt x="277" y="581"/>
                  </a:lnTo>
                  <a:lnTo>
                    <a:pt x="281" y="577"/>
                  </a:lnTo>
                  <a:lnTo>
                    <a:pt x="281" y="573"/>
                  </a:lnTo>
                  <a:lnTo>
                    <a:pt x="286" y="566"/>
                  </a:lnTo>
                  <a:lnTo>
                    <a:pt x="292" y="566"/>
                  </a:lnTo>
                  <a:lnTo>
                    <a:pt x="294" y="568"/>
                  </a:lnTo>
                  <a:lnTo>
                    <a:pt x="300" y="567"/>
                  </a:lnTo>
                  <a:lnTo>
                    <a:pt x="304" y="566"/>
                  </a:lnTo>
                  <a:lnTo>
                    <a:pt x="305" y="567"/>
                  </a:lnTo>
                  <a:lnTo>
                    <a:pt x="308" y="567"/>
                  </a:lnTo>
                  <a:lnTo>
                    <a:pt x="311" y="570"/>
                  </a:lnTo>
                  <a:lnTo>
                    <a:pt x="315" y="568"/>
                  </a:lnTo>
                  <a:lnTo>
                    <a:pt x="316" y="565"/>
                  </a:lnTo>
                  <a:lnTo>
                    <a:pt x="318" y="563"/>
                  </a:lnTo>
                  <a:lnTo>
                    <a:pt x="321" y="565"/>
                  </a:lnTo>
                  <a:lnTo>
                    <a:pt x="324" y="564"/>
                  </a:lnTo>
                  <a:lnTo>
                    <a:pt x="324" y="558"/>
                  </a:lnTo>
                  <a:lnTo>
                    <a:pt x="322" y="558"/>
                  </a:lnTo>
                  <a:lnTo>
                    <a:pt x="322" y="550"/>
                  </a:lnTo>
                  <a:lnTo>
                    <a:pt x="321" y="550"/>
                  </a:lnTo>
                  <a:lnTo>
                    <a:pt x="321" y="546"/>
                  </a:lnTo>
                  <a:lnTo>
                    <a:pt x="314" y="541"/>
                  </a:lnTo>
                  <a:lnTo>
                    <a:pt x="311" y="541"/>
                  </a:lnTo>
                  <a:lnTo>
                    <a:pt x="311" y="540"/>
                  </a:lnTo>
                  <a:lnTo>
                    <a:pt x="305" y="540"/>
                  </a:lnTo>
                  <a:lnTo>
                    <a:pt x="304" y="539"/>
                  </a:lnTo>
                  <a:lnTo>
                    <a:pt x="295" y="539"/>
                  </a:lnTo>
                  <a:lnTo>
                    <a:pt x="294" y="537"/>
                  </a:lnTo>
                  <a:lnTo>
                    <a:pt x="296" y="536"/>
                  </a:lnTo>
                  <a:lnTo>
                    <a:pt x="295" y="526"/>
                  </a:lnTo>
                  <a:lnTo>
                    <a:pt x="291" y="523"/>
                  </a:lnTo>
                  <a:lnTo>
                    <a:pt x="289" y="523"/>
                  </a:lnTo>
                  <a:lnTo>
                    <a:pt x="288" y="522"/>
                  </a:lnTo>
                  <a:lnTo>
                    <a:pt x="278" y="523"/>
                  </a:lnTo>
                  <a:lnTo>
                    <a:pt x="275" y="521"/>
                  </a:lnTo>
                  <a:lnTo>
                    <a:pt x="274" y="521"/>
                  </a:lnTo>
                  <a:lnTo>
                    <a:pt x="273" y="519"/>
                  </a:lnTo>
                  <a:lnTo>
                    <a:pt x="277" y="514"/>
                  </a:lnTo>
                  <a:lnTo>
                    <a:pt x="281" y="515"/>
                  </a:lnTo>
                  <a:lnTo>
                    <a:pt x="282" y="513"/>
                  </a:lnTo>
                  <a:lnTo>
                    <a:pt x="291" y="513"/>
                  </a:lnTo>
                  <a:lnTo>
                    <a:pt x="292" y="514"/>
                  </a:lnTo>
                  <a:lnTo>
                    <a:pt x="295" y="514"/>
                  </a:lnTo>
                  <a:lnTo>
                    <a:pt x="297" y="513"/>
                  </a:lnTo>
                  <a:lnTo>
                    <a:pt x="299" y="513"/>
                  </a:lnTo>
                  <a:lnTo>
                    <a:pt x="301" y="514"/>
                  </a:lnTo>
                  <a:lnTo>
                    <a:pt x="303" y="514"/>
                  </a:lnTo>
                  <a:lnTo>
                    <a:pt x="304" y="515"/>
                  </a:lnTo>
                  <a:lnTo>
                    <a:pt x="308" y="515"/>
                  </a:lnTo>
                  <a:lnTo>
                    <a:pt x="309" y="516"/>
                  </a:lnTo>
                  <a:lnTo>
                    <a:pt x="321" y="516"/>
                  </a:lnTo>
                  <a:lnTo>
                    <a:pt x="323" y="518"/>
                  </a:lnTo>
                  <a:lnTo>
                    <a:pt x="341" y="516"/>
                  </a:lnTo>
                  <a:lnTo>
                    <a:pt x="345" y="511"/>
                  </a:lnTo>
                  <a:lnTo>
                    <a:pt x="346" y="511"/>
                  </a:lnTo>
                  <a:lnTo>
                    <a:pt x="348" y="516"/>
                  </a:lnTo>
                  <a:lnTo>
                    <a:pt x="347" y="517"/>
                  </a:lnTo>
                  <a:lnTo>
                    <a:pt x="349" y="519"/>
                  </a:lnTo>
                  <a:lnTo>
                    <a:pt x="353" y="519"/>
                  </a:lnTo>
                  <a:lnTo>
                    <a:pt x="356" y="521"/>
                  </a:lnTo>
                  <a:lnTo>
                    <a:pt x="357" y="521"/>
                  </a:lnTo>
                  <a:lnTo>
                    <a:pt x="360" y="518"/>
                  </a:lnTo>
                  <a:lnTo>
                    <a:pt x="363" y="518"/>
                  </a:lnTo>
                  <a:lnTo>
                    <a:pt x="366" y="513"/>
                  </a:lnTo>
                  <a:lnTo>
                    <a:pt x="370" y="512"/>
                  </a:lnTo>
                  <a:lnTo>
                    <a:pt x="374" y="509"/>
                  </a:lnTo>
                  <a:lnTo>
                    <a:pt x="376" y="508"/>
                  </a:lnTo>
                  <a:lnTo>
                    <a:pt x="376" y="501"/>
                  </a:lnTo>
                  <a:lnTo>
                    <a:pt x="377" y="500"/>
                  </a:lnTo>
                  <a:lnTo>
                    <a:pt x="376" y="489"/>
                  </a:lnTo>
                  <a:lnTo>
                    <a:pt x="378" y="487"/>
                  </a:lnTo>
                  <a:lnTo>
                    <a:pt x="376" y="486"/>
                  </a:lnTo>
                  <a:lnTo>
                    <a:pt x="376" y="483"/>
                  </a:lnTo>
                  <a:lnTo>
                    <a:pt x="362" y="472"/>
                  </a:lnTo>
                  <a:lnTo>
                    <a:pt x="359" y="465"/>
                  </a:lnTo>
                  <a:lnTo>
                    <a:pt x="357" y="463"/>
                  </a:lnTo>
                  <a:lnTo>
                    <a:pt x="349" y="460"/>
                  </a:lnTo>
                  <a:lnTo>
                    <a:pt x="352" y="456"/>
                  </a:lnTo>
                  <a:lnTo>
                    <a:pt x="352" y="454"/>
                  </a:lnTo>
                  <a:lnTo>
                    <a:pt x="350" y="453"/>
                  </a:lnTo>
                  <a:lnTo>
                    <a:pt x="348" y="444"/>
                  </a:lnTo>
                  <a:lnTo>
                    <a:pt x="347" y="443"/>
                  </a:lnTo>
                  <a:lnTo>
                    <a:pt x="347" y="438"/>
                  </a:lnTo>
                  <a:lnTo>
                    <a:pt x="345" y="436"/>
                  </a:lnTo>
                  <a:lnTo>
                    <a:pt x="343" y="436"/>
                  </a:lnTo>
                  <a:lnTo>
                    <a:pt x="340" y="433"/>
                  </a:lnTo>
                  <a:lnTo>
                    <a:pt x="336" y="432"/>
                  </a:lnTo>
                  <a:lnTo>
                    <a:pt x="338" y="427"/>
                  </a:lnTo>
                  <a:lnTo>
                    <a:pt x="339" y="421"/>
                  </a:lnTo>
                  <a:lnTo>
                    <a:pt x="329" y="417"/>
                  </a:lnTo>
                  <a:lnTo>
                    <a:pt x="329" y="415"/>
                  </a:lnTo>
                  <a:lnTo>
                    <a:pt x="328" y="414"/>
                  </a:lnTo>
                  <a:lnTo>
                    <a:pt x="326" y="409"/>
                  </a:lnTo>
                  <a:lnTo>
                    <a:pt x="321" y="406"/>
                  </a:lnTo>
                  <a:lnTo>
                    <a:pt x="318" y="402"/>
                  </a:lnTo>
                  <a:lnTo>
                    <a:pt x="316" y="373"/>
                  </a:lnTo>
                  <a:lnTo>
                    <a:pt x="319" y="370"/>
                  </a:lnTo>
                  <a:lnTo>
                    <a:pt x="319" y="367"/>
                  </a:lnTo>
                  <a:lnTo>
                    <a:pt x="321" y="363"/>
                  </a:lnTo>
                  <a:lnTo>
                    <a:pt x="321" y="360"/>
                  </a:lnTo>
                  <a:lnTo>
                    <a:pt x="323" y="356"/>
                  </a:lnTo>
                  <a:lnTo>
                    <a:pt x="323" y="352"/>
                  </a:lnTo>
                  <a:lnTo>
                    <a:pt x="326" y="348"/>
                  </a:lnTo>
                  <a:lnTo>
                    <a:pt x="327" y="342"/>
                  </a:lnTo>
                  <a:lnTo>
                    <a:pt x="328" y="341"/>
                  </a:lnTo>
                  <a:lnTo>
                    <a:pt x="329" y="336"/>
                  </a:lnTo>
                  <a:lnTo>
                    <a:pt x="331" y="336"/>
                  </a:lnTo>
                  <a:lnTo>
                    <a:pt x="330" y="332"/>
                  </a:lnTo>
                  <a:lnTo>
                    <a:pt x="335" y="325"/>
                  </a:lnTo>
                  <a:lnTo>
                    <a:pt x="331" y="306"/>
                  </a:lnTo>
                  <a:lnTo>
                    <a:pt x="330" y="302"/>
                  </a:lnTo>
                  <a:lnTo>
                    <a:pt x="327" y="297"/>
                  </a:lnTo>
                  <a:lnTo>
                    <a:pt x="325" y="287"/>
                  </a:lnTo>
                  <a:lnTo>
                    <a:pt x="324" y="286"/>
                  </a:lnTo>
                  <a:lnTo>
                    <a:pt x="323" y="244"/>
                  </a:lnTo>
                  <a:lnTo>
                    <a:pt x="319" y="239"/>
                  </a:lnTo>
                  <a:lnTo>
                    <a:pt x="317" y="210"/>
                  </a:lnTo>
                  <a:lnTo>
                    <a:pt x="322" y="203"/>
                  </a:lnTo>
                  <a:lnTo>
                    <a:pt x="322" y="201"/>
                  </a:lnTo>
                  <a:lnTo>
                    <a:pt x="326" y="197"/>
                  </a:lnTo>
                  <a:lnTo>
                    <a:pt x="329" y="190"/>
                  </a:lnTo>
                  <a:lnTo>
                    <a:pt x="331" y="189"/>
                  </a:lnTo>
                  <a:lnTo>
                    <a:pt x="329" y="175"/>
                  </a:lnTo>
                  <a:lnTo>
                    <a:pt x="336" y="166"/>
                  </a:lnTo>
                  <a:lnTo>
                    <a:pt x="336" y="163"/>
                  </a:lnTo>
                  <a:lnTo>
                    <a:pt x="338" y="160"/>
                  </a:lnTo>
                  <a:lnTo>
                    <a:pt x="338" y="158"/>
                  </a:lnTo>
                  <a:lnTo>
                    <a:pt x="336" y="157"/>
                  </a:lnTo>
                  <a:lnTo>
                    <a:pt x="334" y="153"/>
                  </a:lnTo>
                  <a:lnTo>
                    <a:pt x="333" y="152"/>
                  </a:lnTo>
                  <a:lnTo>
                    <a:pt x="332" y="149"/>
                  </a:lnTo>
                  <a:lnTo>
                    <a:pt x="320" y="135"/>
                  </a:lnTo>
                  <a:lnTo>
                    <a:pt x="319" y="127"/>
                  </a:lnTo>
                  <a:lnTo>
                    <a:pt x="318" y="125"/>
                  </a:lnTo>
                  <a:lnTo>
                    <a:pt x="317" y="114"/>
                  </a:lnTo>
                  <a:lnTo>
                    <a:pt x="321" y="106"/>
                  </a:lnTo>
                  <a:lnTo>
                    <a:pt x="329" y="100"/>
                  </a:lnTo>
                  <a:lnTo>
                    <a:pt x="334" y="91"/>
                  </a:lnTo>
                  <a:lnTo>
                    <a:pt x="337" y="91"/>
                  </a:lnTo>
                  <a:lnTo>
                    <a:pt x="340" y="87"/>
                  </a:lnTo>
                  <a:lnTo>
                    <a:pt x="339" y="80"/>
                  </a:lnTo>
                  <a:lnTo>
                    <a:pt x="340" y="78"/>
                  </a:lnTo>
                  <a:lnTo>
                    <a:pt x="339" y="74"/>
                  </a:lnTo>
                  <a:lnTo>
                    <a:pt x="345" y="71"/>
                  </a:lnTo>
                  <a:lnTo>
                    <a:pt x="345" y="68"/>
                  </a:lnTo>
                  <a:lnTo>
                    <a:pt x="346" y="67"/>
                  </a:lnTo>
                  <a:lnTo>
                    <a:pt x="346" y="63"/>
                  </a:lnTo>
                  <a:lnTo>
                    <a:pt x="348" y="60"/>
                  </a:lnTo>
                  <a:lnTo>
                    <a:pt x="348" y="50"/>
                  </a:lnTo>
                  <a:lnTo>
                    <a:pt x="350" y="48"/>
                  </a:lnTo>
                  <a:lnTo>
                    <a:pt x="350" y="46"/>
                  </a:lnTo>
                  <a:lnTo>
                    <a:pt x="354" y="42"/>
                  </a:lnTo>
                  <a:lnTo>
                    <a:pt x="355" y="37"/>
                  </a:lnTo>
                  <a:lnTo>
                    <a:pt x="356" y="37"/>
                  </a:lnTo>
                  <a:lnTo>
                    <a:pt x="356" y="32"/>
                  </a:lnTo>
                  <a:lnTo>
                    <a:pt x="357" y="31"/>
                  </a:lnTo>
                  <a:lnTo>
                    <a:pt x="357" y="24"/>
                  </a:lnTo>
                  <a:lnTo>
                    <a:pt x="353" y="20"/>
                  </a:lnTo>
                  <a:lnTo>
                    <a:pt x="352" y="15"/>
                  </a:lnTo>
                  <a:lnTo>
                    <a:pt x="352" y="6"/>
                  </a:lnTo>
                  <a:lnTo>
                    <a:pt x="352" y="2"/>
                  </a:lnTo>
                  <a:lnTo>
                    <a:pt x="350" y="0"/>
                  </a:lnTo>
                  <a:lnTo>
                    <a:pt x="346" y="1"/>
                  </a:lnTo>
                  <a:lnTo>
                    <a:pt x="344" y="2"/>
                  </a:lnTo>
                  <a:lnTo>
                    <a:pt x="340" y="3"/>
                  </a:lnTo>
                  <a:lnTo>
                    <a:pt x="339" y="2"/>
                  </a:lnTo>
                  <a:lnTo>
                    <a:pt x="338" y="4"/>
                  </a:lnTo>
                  <a:lnTo>
                    <a:pt x="334" y="5"/>
                  </a:lnTo>
                  <a:lnTo>
                    <a:pt x="331" y="10"/>
                  </a:lnTo>
                  <a:lnTo>
                    <a:pt x="331" y="11"/>
                  </a:lnTo>
                  <a:lnTo>
                    <a:pt x="328" y="13"/>
                  </a:lnTo>
                  <a:lnTo>
                    <a:pt x="324" y="24"/>
                  </a:lnTo>
                  <a:lnTo>
                    <a:pt x="318" y="20"/>
                  </a:lnTo>
                  <a:lnTo>
                    <a:pt x="312" y="17"/>
                  </a:lnTo>
                  <a:lnTo>
                    <a:pt x="308" y="17"/>
                  </a:lnTo>
                  <a:lnTo>
                    <a:pt x="304" y="22"/>
                  </a:lnTo>
                  <a:lnTo>
                    <a:pt x="299" y="17"/>
                  </a:lnTo>
                  <a:lnTo>
                    <a:pt x="298" y="15"/>
                  </a:lnTo>
                  <a:lnTo>
                    <a:pt x="296" y="13"/>
                  </a:lnTo>
                  <a:lnTo>
                    <a:pt x="289" y="13"/>
                  </a:lnTo>
                  <a:lnTo>
                    <a:pt x="285" y="17"/>
                  </a:lnTo>
                  <a:lnTo>
                    <a:pt x="285" y="19"/>
                  </a:lnTo>
                  <a:lnTo>
                    <a:pt x="291" y="23"/>
                  </a:lnTo>
                  <a:lnTo>
                    <a:pt x="292" y="27"/>
                  </a:lnTo>
                  <a:lnTo>
                    <a:pt x="289" y="29"/>
                  </a:lnTo>
                  <a:lnTo>
                    <a:pt x="287" y="31"/>
                  </a:lnTo>
                  <a:lnTo>
                    <a:pt x="284" y="30"/>
                  </a:lnTo>
                  <a:lnTo>
                    <a:pt x="281" y="30"/>
                  </a:lnTo>
                  <a:lnTo>
                    <a:pt x="278" y="29"/>
                  </a:lnTo>
                  <a:lnTo>
                    <a:pt x="274" y="30"/>
                  </a:lnTo>
                  <a:lnTo>
                    <a:pt x="274" y="33"/>
                  </a:lnTo>
                  <a:lnTo>
                    <a:pt x="275" y="34"/>
                  </a:lnTo>
                  <a:lnTo>
                    <a:pt x="276" y="39"/>
                  </a:lnTo>
                  <a:lnTo>
                    <a:pt x="264" y="47"/>
                  </a:lnTo>
                  <a:lnTo>
                    <a:pt x="262" y="54"/>
                  </a:lnTo>
                  <a:lnTo>
                    <a:pt x="263" y="56"/>
                  </a:lnTo>
                  <a:lnTo>
                    <a:pt x="261" y="58"/>
                  </a:lnTo>
                  <a:lnTo>
                    <a:pt x="261" y="59"/>
                  </a:lnTo>
                  <a:lnTo>
                    <a:pt x="257" y="60"/>
                  </a:lnTo>
                  <a:lnTo>
                    <a:pt x="253" y="67"/>
                  </a:lnTo>
                  <a:lnTo>
                    <a:pt x="248" y="67"/>
                  </a:lnTo>
                  <a:lnTo>
                    <a:pt x="243" y="73"/>
                  </a:lnTo>
                  <a:lnTo>
                    <a:pt x="243" y="75"/>
                  </a:lnTo>
                  <a:lnTo>
                    <a:pt x="239" y="78"/>
                  </a:lnTo>
                  <a:lnTo>
                    <a:pt x="239" y="81"/>
                  </a:lnTo>
                  <a:lnTo>
                    <a:pt x="232" y="88"/>
                  </a:lnTo>
                  <a:lnTo>
                    <a:pt x="228" y="96"/>
                  </a:lnTo>
                  <a:lnTo>
                    <a:pt x="221" y="107"/>
                  </a:lnTo>
                  <a:lnTo>
                    <a:pt x="219" y="111"/>
                  </a:lnTo>
                  <a:lnTo>
                    <a:pt x="217" y="114"/>
                  </a:lnTo>
                  <a:lnTo>
                    <a:pt x="218" y="125"/>
                  </a:lnTo>
                  <a:lnTo>
                    <a:pt x="225" y="133"/>
                  </a:lnTo>
                  <a:lnTo>
                    <a:pt x="220" y="134"/>
                  </a:lnTo>
                  <a:lnTo>
                    <a:pt x="219" y="133"/>
                  </a:lnTo>
                  <a:lnTo>
                    <a:pt x="215" y="133"/>
                  </a:lnTo>
                  <a:lnTo>
                    <a:pt x="213" y="132"/>
                  </a:lnTo>
                  <a:lnTo>
                    <a:pt x="209" y="132"/>
                  </a:lnTo>
                  <a:lnTo>
                    <a:pt x="207" y="133"/>
                  </a:lnTo>
                  <a:lnTo>
                    <a:pt x="208" y="139"/>
                  </a:lnTo>
                  <a:lnTo>
                    <a:pt x="209" y="141"/>
                  </a:lnTo>
                  <a:lnTo>
                    <a:pt x="210" y="157"/>
                  </a:lnTo>
                  <a:lnTo>
                    <a:pt x="211" y="162"/>
                  </a:lnTo>
                  <a:lnTo>
                    <a:pt x="202" y="163"/>
                  </a:lnTo>
                  <a:lnTo>
                    <a:pt x="194" y="160"/>
                  </a:lnTo>
                  <a:lnTo>
                    <a:pt x="184" y="160"/>
                  </a:lnTo>
                  <a:lnTo>
                    <a:pt x="178" y="165"/>
                  </a:lnTo>
                  <a:lnTo>
                    <a:pt x="168" y="165"/>
                  </a:lnTo>
                  <a:lnTo>
                    <a:pt x="160" y="156"/>
                  </a:lnTo>
                  <a:lnTo>
                    <a:pt x="155" y="155"/>
                  </a:lnTo>
                  <a:lnTo>
                    <a:pt x="152" y="152"/>
                  </a:lnTo>
                  <a:lnTo>
                    <a:pt x="149" y="153"/>
                  </a:lnTo>
                  <a:lnTo>
                    <a:pt x="145" y="150"/>
                  </a:lnTo>
                  <a:lnTo>
                    <a:pt x="142" y="150"/>
                  </a:lnTo>
                  <a:lnTo>
                    <a:pt x="120" y="170"/>
                  </a:lnTo>
                  <a:lnTo>
                    <a:pt x="120" y="172"/>
                  </a:lnTo>
                  <a:lnTo>
                    <a:pt x="119" y="172"/>
                  </a:lnTo>
                  <a:lnTo>
                    <a:pt x="121" y="178"/>
                  </a:lnTo>
                  <a:lnTo>
                    <a:pt x="117" y="182"/>
                  </a:lnTo>
                  <a:lnTo>
                    <a:pt x="117" y="189"/>
                  </a:lnTo>
                  <a:lnTo>
                    <a:pt x="116" y="190"/>
                  </a:lnTo>
                  <a:lnTo>
                    <a:pt x="116" y="195"/>
                  </a:lnTo>
                  <a:lnTo>
                    <a:pt x="118" y="197"/>
                  </a:lnTo>
                  <a:lnTo>
                    <a:pt x="118" y="205"/>
                  </a:lnTo>
                  <a:lnTo>
                    <a:pt x="117" y="206"/>
                  </a:lnTo>
                  <a:lnTo>
                    <a:pt x="118" y="224"/>
                  </a:lnTo>
                  <a:lnTo>
                    <a:pt x="125" y="227"/>
                  </a:lnTo>
                  <a:lnTo>
                    <a:pt x="129" y="230"/>
                  </a:lnTo>
                  <a:lnTo>
                    <a:pt x="131" y="230"/>
                  </a:lnTo>
                  <a:lnTo>
                    <a:pt x="132" y="231"/>
                  </a:lnTo>
                  <a:lnTo>
                    <a:pt x="140" y="232"/>
                  </a:lnTo>
                  <a:lnTo>
                    <a:pt x="141" y="233"/>
                  </a:lnTo>
                  <a:lnTo>
                    <a:pt x="142" y="232"/>
                  </a:lnTo>
                  <a:lnTo>
                    <a:pt x="144" y="234"/>
                  </a:lnTo>
                  <a:lnTo>
                    <a:pt x="147" y="234"/>
                  </a:lnTo>
                  <a:lnTo>
                    <a:pt x="150" y="237"/>
                  </a:lnTo>
                  <a:lnTo>
                    <a:pt x="153" y="236"/>
                  </a:lnTo>
                  <a:lnTo>
                    <a:pt x="155" y="239"/>
                  </a:lnTo>
                  <a:lnTo>
                    <a:pt x="169" y="248"/>
                  </a:lnTo>
                  <a:lnTo>
                    <a:pt x="174" y="249"/>
                  </a:lnTo>
                  <a:lnTo>
                    <a:pt x="176" y="250"/>
                  </a:lnTo>
                  <a:lnTo>
                    <a:pt x="178" y="250"/>
                  </a:lnTo>
                  <a:lnTo>
                    <a:pt x="183" y="254"/>
                  </a:lnTo>
                  <a:lnTo>
                    <a:pt x="187" y="255"/>
                  </a:lnTo>
                  <a:lnTo>
                    <a:pt x="194" y="260"/>
                  </a:lnTo>
                  <a:lnTo>
                    <a:pt x="199" y="261"/>
                  </a:lnTo>
                  <a:lnTo>
                    <a:pt x="203" y="263"/>
                  </a:lnTo>
                  <a:lnTo>
                    <a:pt x="207" y="263"/>
                  </a:lnTo>
                  <a:lnTo>
                    <a:pt x="211" y="266"/>
                  </a:lnTo>
                  <a:lnTo>
                    <a:pt x="211" y="276"/>
                  </a:lnTo>
                  <a:lnTo>
                    <a:pt x="210" y="278"/>
                  </a:lnTo>
                  <a:lnTo>
                    <a:pt x="211" y="295"/>
                  </a:lnTo>
                  <a:lnTo>
                    <a:pt x="210" y="297"/>
                  </a:lnTo>
                  <a:lnTo>
                    <a:pt x="210" y="299"/>
                  </a:lnTo>
                  <a:lnTo>
                    <a:pt x="206" y="302"/>
                  </a:lnTo>
                  <a:lnTo>
                    <a:pt x="204" y="305"/>
                  </a:lnTo>
                  <a:lnTo>
                    <a:pt x="202" y="305"/>
                  </a:lnTo>
                  <a:lnTo>
                    <a:pt x="200" y="308"/>
                  </a:lnTo>
                  <a:lnTo>
                    <a:pt x="200" y="322"/>
                  </a:lnTo>
                  <a:lnTo>
                    <a:pt x="202" y="322"/>
                  </a:lnTo>
                  <a:lnTo>
                    <a:pt x="202" y="327"/>
                  </a:lnTo>
                  <a:lnTo>
                    <a:pt x="205" y="332"/>
                  </a:lnTo>
                  <a:lnTo>
                    <a:pt x="205" y="336"/>
                  </a:lnTo>
                  <a:lnTo>
                    <a:pt x="208" y="341"/>
                  </a:lnTo>
                  <a:lnTo>
                    <a:pt x="209" y="350"/>
                  </a:lnTo>
                  <a:lnTo>
                    <a:pt x="203" y="355"/>
                  </a:lnTo>
                  <a:lnTo>
                    <a:pt x="180" y="356"/>
                  </a:lnTo>
                  <a:lnTo>
                    <a:pt x="179" y="357"/>
                  </a:lnTo>
                  <a:lnTo>
                    <a:pt x="170" y="358"/>
                  </a:lnTo>
                  <a:lnTo>
                    <a:pt x="169" y="359"/>
                  </a:lnTo>
                  <a:lnTo>
                    <a:pt x="157" y="360"/>
                  </a:lnTo>
                  <a:lnTo>
                    <a:pt x="156" y="358"/>
                  </a:lnTo>
                  <a:lnTo>
                    <a:pt x="153" y="358"/>
                  </a:lnTo>
                  <a:lnTo>
                    <a:pt x="146" y="361"/>
                  </a:lnTo>
                  <a:lnTo>
                    <a:pt x="156" y="376"/>
                  </a:lnTo>
                  <a:lnTo>
                    <a:pt x="156" y="381"/>
                  </a:lnTo>
                  <a:lnTo>
                    <a:pt x="154" y="383"/>
                  </a:lnTo>
                  <a:lnTo>
                    <a:pt x="143" y="383"/>
                  </a:lnTo>
                  <a:lnTo>
                    <a:pt x="142" y="384"/>
                  </a:lnTo>
                  <a:lnTo>
                    <a:pt x="127" y="385"/>
                  </a:lnTo>
                  <a:lnTo>
                    <a:pt x="126" y="386"/>
                  </a:lnTo>
                  <a:lnTo>
                    <a:pt x="119" y="387"/>
                  </a:lnTo>
                  <a:lnTo>
                    <a:pt x="118" y="388"/>
                  </a:lnTo>
                  <a:lnTo>
                    <a:pt x="115" y="388"/>
                  </a:lnTo>
                  <a:lnTo>
                    <a:pt x="109" y="382"/>
                  </a:lnTo>
                  <a:lnTo>
                    <a:pt x="104" y="379"/>
                  </a:lnTo>
                  <a:lnTo>
                    <a:pt x="95" y="372"/>
                  </a:lnTo>
                  <a:lnTo>
                    <a:pt x="70" y="374"/>
                  </a:lnTo>
                  <a:lnTo>
                    <a:pt x="67" y="377"/>
                  </a:lnTo>
                  <a:lnTo>
                    <a:pt x="64" y="380"/>
                  </a:lnTo>
                  <a:lnTo>
                    <a:pt x="65" y="387"/>
                  </a:lnTo>
                  <a:lnTo>
                    <a:pt x="70" y="393"/>
                  </a:lnTo>
                  <a:lnTo>
                    <a:pt x="64" y="406"/>
                  </a:lnTo>
                  <a:lnTo>
                    <a:pt x="59" y="410"/>
                  </a:lnTo>
                  <a:lnTo>
                    <a:pt x="59" y="412"/>
                  </a:lnTo>
                  <a:lnTo>
                    <a:pt x="56" y="416"/>
                  </a:lnTo>
                  <a:lnTo>
                    <a:pt x="57" y="422"/>
                  </a:lnTo>
                  <a:lnTo>
                    <a:pt x="60" y="422"/>
                  </a:lnTo>
                  <a:lnTo>
                    <a:pt x="62" y="423"/>
                  </a:lnTo>
                  <a:lnTo>
                    <a:pt x="65" y="423"/>
                  </a:lnTo>
                  <a:lnTo>
                    <a:pt x="67" y="424"/>
                  </a:lnTo>
                  <a:lnTo>
                    <a:pt x="73" y="426"/>
                  </a:lnTo>
                  <a:lnTo>
                    <a:pt x="82" y="434"/>
                  </a:lnTo>
                  <a:lnTo>
                    <a:pt x="82" y="436"/>
                  </a:lnTo>
                  <a:lnTo>
                    <a:pt x="80" y="438"/>
                  </a:lnTo>
                  <a:lnTo>
                    <a:pt x="73" y="438"/>
                  </a:lnTo>
                  <a:lnTo>
                    <a:pt x="73" y="442"/>
                  </a:lnTo>
                  <a:lnTo>
                    <a:pt x="68" y="452"/>
                  </a:lnTo>
                  <a:lnTo>
                    <a:pt x="67" y="458"/>
                  </a:lnTo>
                  <a:lnTo>
                    <a:pt x="65" y="459"/>
                  </a:lnTo>
                  <a:lnTo>
                    <a:pt x="67" y="480"/>
                  </a:lnTo>
                  <a:lnTo>
                    <a:pt x="71" y="486"/>
                  </a:lnTo>
                  <a:lnTo>
                    <a:pt x="71" y="489"/>
                  </a:lnTo>
                  <a:lnTo>
                    <a:pt x="71" y="498"/>
                  </a:lnTo>
                  <a:lnTo>
                    <a:pt x="70" y="496"/>
                  </a:lnTo>
                  <a:lnTo>
                    <a:pt x="68" y="496"/>
                  </a:lnTo>
                  <a:lnTo>
                    <a:pt x="65" y="494"/>
                  </a:lnTo>
                  <a:lnTo>
                    <a:pt x="55" y="494"/>
                  </a:lnTo>
                  <a:lnTo>
                    <a:pt x="49" y="497"/>
                  </a:lnTo>
                  <a:lnTo>
                    <a:pt x="43" y="492"/>
                  </a:lnTo>
                  <a:lnTo>
                    <a:pt x="34" y="493"/>
                  </a:lnTo>
                  <a:lnTo>
                    <a:pt x="31" y="496"/>
                  </a:lnTo>
                  <a:lnTo>
                    <a:pt x="29" y="501"/>
                  </a:lnTo>
                  <a:lnTo>
                    <a:pt x="24" y="507"/>
                  </a:lnTo>
                  <a:lnTo>
                    <a:pt x="22" y="508"/>
                  </a:lnTo>
                  <a:lnTo>
                    <a:pt x="17" y="514"/>
                  </a:lnTo>
                  <a:lnTo>
                    <a:pt x="17" y="516"/>
                  </a:lnTo>
                  <a:lnTo>
                    <a:pt x="20" y="521"/>
                  </a:lnTo>
                  <a:lnTo>
                    <a:pt x="23" y="524"/>
                  </a:lnTo>
                  <a:lnTo>
                    <a:pt x="29" y="526"/>
                  </a:lnTo>
                  <a:lnTo>
                    <a:pt x="31" y="528"/>
                  </a:lnTo>
                  <a:lnTo>
                    <a:pt x="29" y="535"/>
                  </a:lnTo>
                  <a:lnTo>
                    <a:pt x="29" y="544"/>
                  </a:lnTo>
                  <a:lnTo>
                    <a:pt x="27" y="545"/>
                  </a:lnTo>
                  <a:lnTo>
                    <a:pt x="26" y="547"/>
                  </a:lnTo>
                  <a:lnTo>
                    <a:pt x="24" y="547"/>
                  </a:lnTo>
                  <a:lnTo>
                    <a:pt x="23" y="548"/>
                  </a:lnTo>
                  <a:lnTo>
                    <a:pt x="21" y="548"/>
                  </a:lnTo>
                  <a:lnTo>
                    <a:pt x="21" y="550"/>
                  </a:lnTo>
                  <a:lnTo>
                    <a:pt x="15" y="551"/>
                  </a:lnTo>
                  <a:lnTo>
                    <a:pt x="13" y="550"/>
                  </a:lnTo>
                  <a:lnTo>
                    <a:pt x="9" y="550"/>
                  </a:lnTo>
                  <a:lnTo>
                    <a:pt x="7" y="549"/>
                  </a:lnTo>
                  <a:lnTo>
                    <a:pt x="2" y="549"/>
                  </a:lnTo>
                  <a:lnTo>
                    <a:pt x="0" y="555"/>
                  </a:lnTo>
                  <a:lnTo>
                    <a:pt x="9" y="564"/>
                  </a:lnTo>
                  <a:lnTo>
                    <a:pt x="9" y="565"/>
                  </a:lnTo>
                  <a:lnTo>
                    <a:pt x="12" y="567"/>
                  </a:lnTo>
                  <a:lnTo>
                    <a:pt x="17" y="565"/>
                  </a:lnTo>
                  <a:lnTo>
                    <a:pt x="18" y="563"/>
                  </a:lnTo>
                  <a:lnTo>
                    <a:pt x="20" y="563"/>
                  </a:lnTo>
                  <a:lnTo>
                    <a:pt x="26" y="557"/>
                  </a:lnTo>
                  <a:lnTo>
                    <a:pt x="40" y="557"/>
                  </a:lnTo>
                  <a:lnTo>
                    <a:pt x="41" y="555"/>
                  </a:lnTo>
                  <a:lnTo>
                    <a:pt x="43" y="555"/>
                  </a:lnTo>
                  <a:lnTo>
                    <a:pt x="46" y="558"/>
                  </a:lnTo>
                  <a:lnTo>
                    <a:pt x="48" y="568"/>
                  </a:lnTo>
                  <a:lnTo>
                    <a:pt x="50" y="569"/>
                  </a:lnTo>
                  <a:lnTo>
                    <a:pt x="59" y="569"/>
                  </a:lnTo>
                  <a:lnTo>
                    <a:pt x="64" y="573"/>
                  </a:lnTo>
                  <a:lnTo>
                    <a:pt x="67" y="573"/>
                  </a:lnTo>
                  <a:lnTo>
                    <a:pt x="72" y="568"/>
                  </a:lnTo>
                  <a:lnTo>
                    <a:pt x="75" y="568"/>
                  </a:lnTo>
                  <a:lnTo>
                    <a:pt x="75" y="569"/>
                  </a:lnTo>
                  <a:lnTo>
                    <a:pt x="82" y="569"/>
                  </a:lnTo>
                  <a:lnTo>
                    <a:pt x="84" y="565"/>
                  </a:lnTo>
                  <a:lnTo>
                    <a:pt x="89" y="565"/>
                  </a:lnTo>
                  <a:lnTo>
                    <a:pt x="91" y="566"/>
                  </a:lnTo>
                  <a:lnTo>
                    <a:pt x="106" y="565"/>
                  </a:lnTo>
                  <a:lnTo>
                    <a:pt x="112" y="570"/>
                  </a:lnTo>
                  <a:lnTo>
                    <a:pt x="111" y="572"/>
                  </a:lnTo>
                  <a:lnTo>
                    <a:pt x="114" y="574"/>
                  </a:lnTo>
                  <a:lnTo>
                    <a:pt x="113" y="577"/>
                  </a:lnTo>
                  <a:lnTo>
                    <a:pt x="115" y="579"/>
                  </a:lnTo>
                  <a:lnTo>
                    <a:pt x="115" y="583"/>
                  </a:lnTo>
                  <a:lnTo>
                    <a:pt x="122" y="587"/>
                  </a:lnTo>
                  <a:lnTo>
                    <a:pt x="124" y="587"/>
                  </a:lnTo>
                  <a:lnTo>
                    <a:pt x="129" y="579"/>
                  </a:lnTo>
                  <a:lnTo>
                    <a:pt x="133" y="579"/>
                  </a:lnTo>
                  <a:lnTo>
                    <a:pt x="137" y="582"/>
                  </a:lnTo>
                  <a:lnTo>
                    <a:pt x="137" y="584"/>
                  </a:lnTo>
                  <a:lnTo>
                    <a:pt x="141" y="589"/>
                  </a:lnTo>
                  <a:lnTo>
                    <a:pt x="145" y="589"/>
                  </a:lnTo>
                  <a:lnTo>
                    <a:pt x="150" y="590"/>
                  </a:lnTo>
                  <a:lnTo>
                    <a:pt x="153" y="590"/>
                  </a:lnTo>
                  <a:lnTo>
                    <a:pt x="155" y="591"/>
                  </a:lnTo>
                  <a:lnTo>
                    <a:pt x="155" y="594"/>
                  </a:lnTo>
                  <a:lnTo>
                    <a:pt x="158" y="595"/>
                  </a:lnTo>
                  <a:lnTo>
                    <a:pt x="158" y="597"/>
                  </a:lnTo>
                  <a:lnTo>
                    <a:pt x="164" y="603"/>
                  </a:lnTo>
                  <a:lnTo>
                    <a:pt x="173" y="606"/>
                  </a:lnTo>
                  <a:lnTo>
                    <a:pt x="179" y="601"/>
                  </a:lnTo>
                  <a:lnTo>
                    <a:pt x="186" y="601"/>
                  </a:lnTo>
                  <a:lnTo>
                    <a:pt x="187" y="599"/>
                  </a:lnTo>
                  <a:lnTo>
                    <a:pt x="203" y="602"/>
                  </a:lnTo>
                  <a:lnTo>
                    <a:pt x="205" y="604"/>
                  </a:lnTo>
                  <a:lnTo>
                    <a:pt x="205" y="605"/>
                  </a:lnTo>
                  <a:lnTo>
                    <a:pt x="204" y="607"/>
                  </a:lnTo>
                  <a:lnTo>
                    <a:pt x="207" y="607"/>
                  </a:lnTo>
                  <a:lnTo>
                    <a:pt x="208" y="606"/>
                  </a:lnTo>
                  <a:lnTo>
                    <a:pt x="211" y="605"/>
                  </a:lnTo>
                  <a:lnTo>
                    <a:pt x="211" y="606"/>
                  </a:lnTo>
                  <a:lnTo>
                    <a:pt x="216" y="609"/>
                  </a:lnTo>
                  <a:lnTo>
                    <a:pt x="219" y="609"/>
                  </a:lnTo>
                  <a:lnTo>
                    <a:pt x="224" y="614"/>
                  </a:lnTo>
                  <a:lnTo>
                    <a:pt x="225" y="614"/>
                  </a:lnTo>
                  <a:lnTo>
                    <a:pt x="235" y="622"/>
                  </a:lnTo>
                  <a:lnTo>
                    <a:pt x="237" y="621"/>
                  </a:lnTo>
                  <a:lnTo>
                    <a:pt x="244" y="625"/>
                  </a:lnTo>
                  <a:lnTo>
                    <a:pt x="248" y="625"/>
                  </a:lnTo>
                  <a:lnTo>
                    <a:pt x="252" y="627"/>
                  </a:lnTo>
                  <a:lnTo>
                    <a:pt x="257" y="633"/>
                  </a:lnTo>
                  <a:lnTo>
                    <a:pt x="257" y="634"/>
                  </a:lnTo>
                  <a:lnTo>
                    <a:pt x="261" y="638"/>
                  </a:lnTo>
                  <a:lnTo>
                    <a:pt x="261" y="639"/>
                  </a:lnTo>
                  <a:lnTo>
                    <a:pt x="265" y="642"/>
                  </a:lnTo>
                  <a:lnTo>
                    <a:pt x="286" y="641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37"/>
            <p:cNvSpPr/>
            <p:nvPr/>
          </p:nvSpPr>
          <p:spPr>
            <a:xfrm>
              <a:off x="4460012" y="3021124"/>
              <a:ext cx="377825" cy="623887"/>
            </a:xfrm>
            <a:custGeom>
              <a:rect b="b" l="l" r="r" t="t"/>
              <a:pathLst>
                <a:path extrusionOk="0" h="327" w="206">
                  <a:moveTo>
                    <a:pt x="0" y="150"/>
                  </a:moveTo>
                  <a:lnTo>
                    <a:pt x="3" y="147"/>
                  </a:lnTo>
                  <a:lnTo>
                    <a:pt x="11" y="147"/>
                  </a:lnTo>
                  <a:lnTo>
                    <a:pt x="12" y="145"/>
                  </a:lnTo>
                  <a:lnTo>
                    <a:pt x="29" y="144"/>
                  </a:lnTo>
                  <a:lnTo>
                    <a:pt x="31" y="143"/>
                  </a:lnTo>
                  <a:lnTo>
                    <a:pt x="40" y="142"/>
                  </a:lnTo>
                  <a:lnTo>
                    <a:pt x="44" y="139"/>
                  </a:lnTo>
                  <a:lnTo>
                    <a:pt x="46" y="139"/>
                  </a:lnTo>
                  <a:lnTo>
                    <a:pt x="54" y="135"/>
                  </a:lnTo>
                  <a:lnTo>
                    <a:pt x="54" y="133"/>
                  </a:lnTo>
                  <a:lnTo>
                    <a:pt x="59" y="133"/>
                  </a:lnTo>
                  <a:lnTo>
                    <a:pt x="60" y="132"/>
                  </a:lnTo>
                  <a:lnTo>
                    <a:pt x="69" y="130"/>
                  </a:lnTo>
                  <a:lnTo>
                    <a:pt x="71" y="128"/>
                  </a:lnTo>
                  <a:lnTo>
                    <a:pt x="75" y="128"/>
                  </a:lnTo>
                  <a:lnTo>
                    <a:pt x="75" y="125"/>
                  </a:lnTo>
                  <a:lnTo>
                    <a:pt x="78" y="121"/>
                  </a:lnTo>
                  <a:lnTo>
                    <a:pt x="84" y="121"/>
                  </a:lnTo>
                  <a:lnTo>
                    <a:pt x="86" y="118"/>
                  </a:lnTo>
                  <a:lnTo>
                    <a:pt x="86" y="117"/>
                  </a:lnTo>
                  <a:lnTo>
                    <a:pt x="87" y="106"/>
                  </a:lnTo>
                  <a:lnTo>
                    <a:pt x="85" y="104"/>
                  </a:lnTo>
                  <a:lnTo>
                    <a:pt x="85" y="100"/>
                  </a:lnTo>
                  <a:lnTo>
                    <a:pt x="83" y="95"/>
                  </a:lnTo>
                  <a:lnTo>
                    <a:pt x="87" y="91"/>
                  </a:lnTo>
                  <a:lnTo>
                    <a:pt x="88" y="84"/>
                  </a:lnTo>
                  <a:lnTo>
                    <a:pt x="87" y="68"/>
                  </a:lnTo>
                  <a:lnTo>
                    <a:pt x="89" y="64"/>
                  </a:lnTo>
                  <a:lnTo>
                    <a:pt x="88" y="58"/>
                  </a:lnTo>
                  <a:lnTo>
                    <a:pt x="91" y="53"/>
                  </a:lnTo>
                  <a:lnTo>
                    <a:pt x="91" y="50"/>
                  </a:lnTo>
                  <a:lnTo>
                    <a:pt x="93" y="46"/>
                  </a:lnTo>
                  <a:lnTo>
                    <a:pt x="92" y="45"/>
                  </a:lnTo>
                  <a:lnTo>
                    <a:pt x="94" y="40"/>
                  </a:lnTo>
                  <a:lnTo>
                    <a:pt x="102" y="31"/>
                  </a:lnTo>
                  <a:lnTo>
                    <a:pt x="102" y="28"/>
                  </a:lnTo>
                  <a:lnTo>
                    <a:pt x="103" y="26"/>
                  </a:lnTo>
                  <a:lnTo>
                    <a:pt x="104" y="21"/>
                  </a:lnTo>
                  <a:lnTo>
                    <a:pt x="107" y="17"/>
                  </a:lnTo>
                  <a:lnTo>
                    <a:pt x="113" y="18"/>
                  </a:lnTo>
                  <a:lnTo>
                    <a:pt x="115" y="16"/>
                  </a:lnTo>
                  <a:lnTo>
                    <a:pt x="114" y="10"/>
                  </a:lnTo>
                  <a:lnTo>
                    <a:pt x="115" y="8"/>
                  </a:lnTo>
                  <a:lnTo>
                    <a:pt x="125" y="8"/>
                  </a:lnTo>
                  <a:lnTo>
                    <a:pt x="133" y="0"/>
                  </a:lnTo>
                  <a:lnTo>
                    <a:pt x="137" y="0"/>
                  </a:lnTo>
                  <a:lnTo>
                    <a:pt x="139" y="1"/>
                  </a:lnTo>
                  <a:lnTo>
                    <a:pt x="142" y="1"/>
                  </a:lnTo>
                  <a:lnTo>
                    <a:pt x="143" y="4"/>
                  </a:lnTo>
                  <a:lnTo>
                    <a:pt x="145" y="5"/>
                  </a:lnTo>
                  <a:lnTo>
                    <a:pt x="145" y="12"/>
                  </a:lnTo>
                  <a:lnTo>
                    <a:pt x="148" y="15"/>
                  </a:lnTo>
                  <a:lnTo>
                    <a:pt x="148" y="19"/>
                  </a:lnTo>
                  <a:lnTo>
                    <a:pt x="150" y="21"/>
                  </a:lnTo>
                  <a:lnTo>
                    <a:pt x="151" y="25"/>
                  </a:lnTo>
                  <a:lnTo>
                    <a:pt x="155" y="24"/>
                  </a:lnTo>
                  <a:lnTo>
                    <a:pt x="156" y="22"/>
                  </a:lnTo>
                  <a:lnTo>
                    <a:pt x="159" y="25"/>
                  </a:lnTo>
                  <a:lnTo>
                    <a:pt x="160" y="33"/>
                  </a:lnTo>
                  <a:lnTo>
                    <a:pt x="146" y="48"/>
                  </a:lnTo>
                  <a:lnTo>
                    <a:pt x="146" y="52"/>
                  </a:lnTo>
                  <a:lnTo>
                    <a:pt x="143" y="56"/>
                  </a:lnTo>
                  <a:lnTo>
                    <a:pt x="139" y="68"/>
                  </a:lnTo>
                  <a:lnTo>
                    <a:pt x="137" y="69"/>
                  </a:lnTo>
                  <a:lnTo>
                    <a:pt x="138" y="71"/>
                  </a:lnTo>
                  <a:lnTo>
                    <a:pt x="132" y="83"/>
                  </a:lnTo>
                  <a:lnTo>
                    <a:pt x="139" y="90"/>
                  </a:lnTo>
                  <a:lnTo>
                    <a:pt x="142" y="90"/>
                  </a:lnTo>
                  <a:lnTo>
                    <a:pt x="152" y="97"/>
                  </a:lnTo>
                  <a:lnTo>
                    <a:pt x="159" y="97"/>
                  </a:lnTo>
                  <a:lnTo>
                    <a:pt x="161" y="94"/>
                  </a:lnTo>
                  <a:lnTo>
                    <a:pt x="164" y="94"/>
                  </a:lnTo>
                  <a:lnTo>
                    <a:pt x="165" y="93"/>
                  </a:lnTo>
                  <a:lnTo>
                    <a:pt x="170" y="92"/>
                  </a:lnTo>
                  <a:lnTo>
                    <a:pt x="175" y="96"/>
                  </a:lnTo>
                  <a:lnTo>
                    <a:pt x="176" y="95"/>
                  </a:lnTo>
                  <a:lnTo>
                    <a:pt x="184" y="101"/>
                  </a:lnTo>
                  <a:lnTo>
                    <a:pt x="185" y="109"/>
                  </a:lnTo>
                  <a:lnTo>
                    <a:pt x="188" y="111"/>
                  </a:lnTo>
                  <a:lnTo>
                    <a:pt x="190" y="111"/>
                  </a:lnTo>
                  <a:lnTo>
                    <a:pt x="190" y="113"/>
                  </a:lnTo>
                  <a:lnTo>
                    <a:pt x="196" y="112"/>
                  </a:lnTo>
                  <a:lnTo>
                    <a:pt x="206" y="117"/>
                  </a:lnTo>
                  <a:lnTo>
                    <a:pt x="184" y="137"/>
                  </a:lnTo>
                  <a:lnTo>
                    <a:pt x="184" y="139"/>
                  </a:lnTo>
                  <a:lnTo>
                    <a:pt x="183" y="139"/>
                  </a:lnTo>
                  <a:lnTo>
                    <a:pt x="185" y="145"/>
                  </a:lnTo>
                  <a:lnTo>
                    <a:pt x="181" y="149"/>
                  </a:lnTo>
                  <a:lnTo>
                    <a:pt x="181" y="156"/>
                  </a:lnTo>
                  <a:lnTo>
                    <a:pt x="180" y="157"/>
                  </a:lnTo>
                  <a:lnTo>
                    <a:pt x="180" y="162"/>
                  </a:lnTo>
                  <a:lnTo>
                    <a:pt x="182" y="164"/>
                  </a:lnTo>
                  <a:lnTo>
                    <a:pt x="182" y="172"/>
                  </a:lnTo>
                  <a:lnTo>
                    <a:pt x="181" y="173"/>
                  </a:lnTo>
                  <a:lnTo>
                    <a:pt x="181" y="182"/>
                  </a:lnTo>
                  <a:lnTo>
                    <a:pt x="178" y="179"/>
                  </a:lnTo>
                  <a:lnTo>
                    <a:pt x="165" y="178"/>
                  </a:lnTo>
                  <a:lnTo>
                    <a:pt x="164" y="177"/>
                  </a:lnTo>
                  <a:lnTo>
                    <a:pt x="141" y="179"/>
                  </a:lnTo>
                  <a:lnTo>
                    <a:pt x="140" y="182"/>
                  </a:lnTo>
                  <a:lnTo>
                    <a:pt x="142" y="186"/>
                  </a:lnTo>
                  <a:lnTo>
                    <a:pt x="143" y="190"/>
                  </a:lnTo>
                  <a:lnTo>
                    <a:pt x="139" y="194"/>
                  </a:lnTo>
                  <a:lnTo>
                    <a:pt x="140" y="195"/>
                  </a:lnTo>
                  <a:lnTo>
                    <a:pt x="139" y="196"/>
                  </a:lnTo>
                  <a:lnTo>
                    <a:pt x="143" y="200"/>
                  </a:lnTo>
                  <a:lnTo>
                    <a:pt x="143" y="202"/>
                  </a:lnTo>
                  <a:lnTo>
                    <a:pt x="138" y="211"/>
                  </a:lnTo>
                  <a:lnTo>
                    <a:pt x="135" y="210"/>
                  </a:lnTo>
                  <a:lnTo>
                    <a:pt x="132" y="213"/>
                  </a:lnTo>
                  <a:lnTo>
                    <a:pt x="130" y="214"/>
                  </a:lnTo>
                  <a:lnTo>
                    <a:pt x="126" y="219"/>
                  </a:lnTo>
                  <a:lnTo>
                    <a:pt x="126" y="222"/>
                  </a:lnTo>
                  <a:lnTo>
                    <a:pt x="133" y="227"/>
                  </a:lnTo>
                  <a:lnTo>
                    <a:pt x="134" y="231"/>
                  </a:lnTo>
                  <a:lnTo>
                    <a:pt x="132" y="233"/>
                  </a:lnTo>
                  <a:lnTo>
                    <a:pt x="132" y="242"/>
                  </a:lnTo>
                  <a:lnTo>
                    <a:pt x="135" y="244"/>
                  </a:lnTo>
                  <a:lnTo>
                    <a:pt x="137" y="242"/>
                  </a:lnTo>
                  <a:lnTo>
                    <a:pt x="140" y="241"/>
                  </a:lnTo>
                  <a:lnTo>
                    <a:pt x="145" y="245"/>
                  </a:lnTo>
                  <a:lnTo>
                    <a:pt x="147" y="244"/>
                  </a:lnTo>
                  <a:lnTo>
                    <a:pt x="156" y="249"/>
                  </a:lnTo>
                  <a:lnTo>
                    <a:pt x="158" y="252"/>
                  </a:lnTo>
                  <a:lnTo>
                    <a:pt x="162" y="256"/>
                  </a:lnTo>
                  <a:lnTo>
                    <a:pt x="162" y="259"/>
                  </a:lnTo>
                  <a:lnTo>
                    <a:pt x="161" y="260"/>
                  </a:lnTo>
                  <a:lnTo>
                    <a:pt x="160" y="269"/>
                  </a:lnTo>
                  <a:lnTo>
                    <a:pt x="159" y="271"/>
                  </a:lnTo>
                  <a:lnTo>
                    <a:pt x="159" y="273"/>
                  </a:lnTo>
                  <a:lnTo>
                    <a:pt x="161" y="274"/>
                  </a:lnTo>
                  <a:lnTo>
                    <a:pt x="161" y="279"/>
                  </a:lnTo>
                  <a:lnTo>
                    <a:pt x="160" y="280"/>
                  </a:lnTo>
                  <a:lnTo>
                    <a:pt x="160" y="284"/>
                  </a:lnTo>
                  <a:lnTo>
                    <a:pt x="155" y="290"/>
                  </a:lnTo>
                  <a:lnTo>
                    <a:pt x="153" y="289"/>
                  </a:lnTo>
                  <a:lnTo>
                    <a:pt x="152" y="291"/>
                  </a:lnTo>
                  <a:lnTo>
                    <a:pt x="150" y="291"/>
                  </a:lnTo>
                  <a:lnTo>
                    <a:pt x="148" y="293"/>
                  </a:lnTo>
                  <a:lnTo>
                    <a:pt x="147" y="289"/>
                  </a:lnTo>
                  <a:lnTo>
                    <a:pt x="145" y="290"/>
                  </a:lnTo>
                  <a:lnTo>
                    <a:pt x="140" y="287"/>
                  </a:lnTo>
                  <a:lnTo>
                    <a:pt x="134" y="288"/>
                  </a:lnTo>
                  <a:lnTo>
                    <a:pt x="132" y="290"/>
                  </a:lnTo>
                  <a:lnTo>
                    <a:pt x="132" y="303"/>
                  </a:lnTo>
                  <a:lnTo>
                    <a:pt x="130" y="304"/>
                  </a:lnTo>
                  <a:lnTo>
                    <a:pt x="131" y="308"/>
                  </a:lnTo>
                  <a:lnTo>
                    <a:pt x="134" y="313"/>
                  </a:lnTo>
                  <a:lnTo>
                    <a:pt x="135" y="318"/>
                  </a:lnTo>
                  <a:lnTo>
                    <a:pt x="124" y="327"/>
                  </a:lnTo>
                  <a:lnTo>
                    <a:pt x="123" y="325"/>
                  </a:lnTo>
                  <a:lnTo>
                    <a:pt x="120" y="324"/>
                  </a:lnTo>
                  <a:lnTo>
                    <a:pt x="114" y="318"/>
                  </a:lnTo>
                  <a:lnTo>
                    <a:pt x="114" y="315"/>
                  </a:lnTo>
                  <a:lnTo>
                    <a:pt x="112" y="316"/>
                  </a:lnTo>
                  <a:lnTo>
                    <a:pt x="108" y="317"/>
                  </a:lnTo>
                  <a:lnTo>
                    <a:pt x="104" y="310"/>
                  </a:lnTo>
                  <a:lnTo>
                    <a:pt x="102" y="311"/>
                  </a:lnTo>
                  <a:lnTo>
                    <a:pt x="98" y="312"/>
                  </a:lnTo>
                  <a:lnTo>
                    <a:pt x="96" y="310"/>
                  </a:lnTo>
                  <a:lnTo>
                    <a:pt x="96" y="308"/>
                  </a:lnTo>
                  <a:lnTo>
                    <a:pt x="100" y="304"/>
                  </a:lnTo>
                  <a:lnTo>
                    <a:pt x="96" y="302"/>
                  </a:lnTo>
                  <a:lnTo>
                    <a:pt x="92" y="305"/>
                  </a:lnTo>
                  <a:lnTo>
                    <a:pt x="88" y="304"/>
                  </a:lnTo>
                  <a:lnTo>
                    <a:pt x="81" y="289"/>
                  </a:lnTo>
                  <a:lnTo>
                    <a:pt x="76" y="289"/>
                  </a:lnTo>
                  <a:lnTo>
                    <a:pt x="73" y="291"/>
                  </a:lnTo>
                  <a:lnTo>
                    <a:pt x="71" y="291"/>
                  </a:lnTo>
                  <a:lnTo>
                    <a:pt x="68" y="288"/>
                  </a:lnTo>
                  <a:lnTo>
                    <a:pt x="61" y="276"/>
                  </a:lnTo>
                  <a:lnTo>
                    <a:pt x="59" y="276"/>
                  </a:lnTo>
                  <a:lnTo>
                    <a:pt x="56" y="274"/>
                  </a:lnTo>
                  <a:lnTo>
                    <a:pt x="58" y="265"/>
                  </a:lnTo>
                  <a:lnTo>
                    <a:pt x="62" y="259"/>
                  </a:lnTo>
                  <a:lnTo>
                    <a:pt x="65" y="259"/>
                  </a:lnTo>
                  <a:lnTo>
                    <a:pt x="70" y="256"/>
                  </a:lnTo>
                  <a:lnTo>
                    <a:pt x="70" y="250"/>
                  </a:lnTo>
                  <a:lnTo>
                    <a:pt x="69" y="249"/>
                  </a:lnTo>
                  <a:lnTo>
                    <a:pt x="69" y="242"/>
                  </a:lnTo>
                  <a:lnTo>
                    <a:pt x="64" y="233"/>
                  </a:lnTo>
                  <a:lnTo>
                    <a:pt x="54" y="225"/>
                  </a:lnTo>
                  <a:lnTo>
                    <a:pt x="54" y="215"/>
                  </a:lnTo>
                  <a:lnTo>
                    <a:pt x="52" y="213"/>
                  </a:lnTo>
                  <a:lnTo>
                    <a:pt x="54" y="211"/>
                  </a:lnTo>
                  <a:lnTo>
                    <a:pt x="59" y="209"/>
                  </a:lnTo>
                  <a:lnTo>
                    <a:pt x="61" y="204"/>
                  </a:lnTo>
                  <a:lnTo>
                    <a:pt x="58" y="200"/>
                  </a:lnTo>
                  <a:lnTo>
                    <a:pt x="51" y="192"/>
                  </a:lnTo>
                  <a:lnTo>
                    <a:pt x="51" y="191"/>
                  </a:lnTo>
                  <a:lnTo>
                    <a:pt x="45" y="186"/>
                  </a:lnTo>
                  <a:lnTo>
                    <a:pt x="34" y="181"/>
                  </a:lnTo>
                  <a:lnTo>
                    <a:pt x="28" y="171"/>
                  </a:lnTo>
                  <a:lnTo>
                    <a:pt x="25" y="167"/>
                  </a:lnTo>
                  <a:lnTo>
                    <a:pt x="22" y="168"/>
                  </a:lnTo>
                  <a:lnTo>
                    <a:pt x="18" y="170"/>
                  </a:lnTo>
                  <a:lnTo>
                    <a:pt x="15" y="169"/>
                  </a:lnTo>
                  <a:lnTo>
                    <a:pt x="21" y="163"/>
                  </a:lnTo>
                  <a:lnTo>
                    <a:pt x="20" y="156"/>
                  </a:lnTo>
                  <a:lnTo>
                    <a:pt x="17" y="154"/>
                  </a:lnTo>
                  <a:lnTo>
                    <a:pt x="0" y="15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37"/>
            <p:cNvSpPr/>
            <p:nvPr/>
          </p:nvSpPr>
          <p:spPr>
            <a:xfrm>
              <a:off x="6042749" y="592249"/>
              <a:ext cx="1465263" cy="1454150"/>
            </a:xfrm>
            <a:custGeom>
              <a:rect b="b" l="l" r="r" t="t"/>
              <a:pathLst>
                <a:path extrusionOk="0" h="762" w="801">
                  <a:moveTo>
                    <a:pt x="712" y="734"/>
                  </a:moveTo>
                  <a:lnTo>
                    <a:pt x="681" y="735"/>
                  </a:lnTo>
                  <a:lnTo>
                    <a:pt x="677" y="740"/>
                  </a:lnTo>
                  <a:lnTo>
                    <a:pt x="671" y="740"/>
                  </a:lnTo>
                  <a:lnTo>
                    <a:pt x="666" y="735"/>
                  </a:lnTo>
                  <a:lnTo>
                    <a:pt x="647" y="730"/>
                  </a:lnTo>
                  <a:lnTo>
                    <a:pt x="644" y="727"/>
                  </a:lnTo>
                  <a:lnTo>
                    <a:pt x="644" y="725"/>
                  </a:lnTo>
                  <a:lnTo>
                    <a:pt x="643" y="724"/>
                  </a:lnTo>
                  <a:lnTo>
                    <a:pt x="642" y="719"/>
                  </a:lnTo>
                  <a:lnTo>
                    <a:pt x="639" y="717"/>
                  </a:lnTo>
                  <a:lnTo>
                    <a:pt x="634" y="708"/>
                  </a:lnTo>
                  <a:lnTo>
                    <a:pt x="631" y="706"/>
                  </a:lnTo>
                  <a:lnTo>
                    <a:pt x="628" y="709"/>
                  </a:lnTo>
                  <a:lnTo>
                    <a:pt x="628" y="711"/>
                  </a:lnTo>
                  <a:lnTo>
                    <a:pt x="627" y="712"/>
                  </a:lnTo>
                  <a:lnTo>
                    <a:pt x="627" y="713"/>
                  </a:lnTo>
                  <a:lnTo>
                    <a:pt x="625" y="716"/>
                  </a:lnTo>
                  <a:lnTo>
                    <a:pt x="623" y="720"/>
                  </a:lnTo>
                  <a:lnTo>
                    <a:pt x="621" y="722"/>
                  </a:lnTo>
                  <a:lnTo>
                    <a:pt x="619" y="722"/>
                  </a:lnTo>
                  <a:lnTo>
                    <a:pt x="615" y="718"/>
                  </a:lnTo>
                  <a:lnTo>
                    <a:pt x="615" y="711"/>
                  </a:lnTo>
                  <a:lnTo>
                    <a:pt x="614" y="709"/>
                  </a:lnTo>
                  <a:lnTo>
                    <a:pt x="609" y="712"/>
                  </a:lnTo>
                  <a:lnTo>
                    <a:pt x="606" y="713"/>
                  </a:lnTo>
                  <a:lnTo>
                    <a:pt x="603" y="716"/>
                  </a:lnTo>
                  <a:lnTo>
                    <a:pt x="602" y="722"/>
                  </a:lnTo>
                  <a:lnTo>
                    <a:pt x="599" y="725"/>
                  </a:lnTo>
                  <a:lnTo>
                    <a:pt x="576" y="737"/>
                  </a:lnTo>
                  <a:lnTo>
                    <a:pt x="574" y="740"/>
                  </a:lnTo>
                  <a:lnTo>
                    <a:pt x="574" y="742"/>
                  </a:lnTo>
                  <a:lnTo>
                    <a:pt x="578" y="746"/>
                  </a:lnTo>
                  <a:lnTo>
                    <a:pt x="579" y="754"/>
                  </a:lnTo>
                  <a:lnTo>
                    <a:pt x="575" y="761"/>
                  </a:lnTo>
                  <a:lnTo>
                    <a:pt x="567" y="760"/>
                  </a:lnTo>
                  <a:lnTo>
                    <a:pt x="566" y="762"/>
                  </a:lnTo>
                  <a:lnTo>
                    <a:pt x="558" y="762"/>
                  </a:lnTo>
                  <a:lnTo>
                    <a:pt x="549" y="751"/>
                  </a:lnTo>
                  <a:lnTo>
                    <a:pt x="550" y="751"/>
                  </a:lnTo>
                  <a:lnTo>
                    <a:pt x="542" y="743"/>
                  </a:lnTo>
                  <a:lnTo>
                    <a:pt x="542" y="742"/>
                  </a:lnTo>
                  <a:lnTo>
                    <a:pt x="540" y="739"/>
                  </a:lnTo>
                  <a:lnTo>
                    <a:pt x="534" y="730"/>
                  </a:lnTo>
                  <a:lnTo>
                    <a:pt x="523" y="716"/>
                  </a:lnTo>
                  <a:lnTo>
                    <a:pt x="521" y="713"/>
                  </a:lnTo>
                  <a:lnTo>
                    <a:pt x="522" y="709"/>
                  </a:lnTo>
                  <a:lnTo>
                    <a:pt x="519" y="706"/>
                  </a:lnTo>
                  <a:lnTo>
                    <a:pt x="519" y="700"/>
                  </a:lnTo>
                  <a:lnTo>
                    <a:pt x="510" y="692"/>
                  </a:lnTo>
                  <a:lnTo>
                    <a:pt x="502" y="711"/>
                  </a:lnTo>
                  <a:lnTo>
                    <a:pt x="502" y="715"/>
                  </a:lnTo>
                  <a:lnTo>
                    <a:pt x="504" y="718"/>
                  </a:lnTo>
                  <a:lnTo>
                    <a:pt x="503" y="721"/>
                  </a:lnTo>
                  <a:lnTo>
                    <a:pt x="505" y="722"/>
                  </a:lnTo>
                  <a:lnTo>
                    <a:pt x="506" y="726"/>
                  </a:lnTo>
                  <a:lnTo>
                    <a:pt x="501" y="734"/>
                  </a:lnTo>
                  <a:lnTo>
                    <a:pt x="489" y="735"/>
                  </a:lnTo>
                  <a:lnTo>
                    <a:pt x="485" y="735"/>
                  </a:lnTo>
                  <a:lnTo>
                    <a:pt x="482" y="734"/>
                  </a:lnTo>
                  <a:lnTo>
                    <a:pt x="478" y="730"/>
                  </a:lnTo>
                  <a:lnTo>
                    <a:pt x="477" y="730"/>
                  </a:lnTo>
                  <a:lnTo>
                    <a:pt x="475" y="728"/>
                  </a:lnTo>
                  <a:lnTo>
                    <a:pt x="474" y="722"/>
                  </a:lnTo>
                  <a:lnTo>
                    <a:pt x="465" y="714"/>
                  </a:lnTo>
                  <a:lnTo>
                    <a:pt x="464" y="712"/>
                  </a:lnTo>
                  <a:lnTo>
                    <a:pt x="463" y="711"/>
                  </a:lnTo>
                  <a:lnTo>
                    <a:pt x="463" y="704"/>
                  </a:lnTo>
                  <a:lnTo>
                    <a:pt x="464" y="703"/>
                  </a:lnTo>
                  <a:lnTo>
                    <a:pt x="464" y="701"/>
                  </a:lnTo>
                  <a:lnTo>
                    <a:pt x="461" y="698"/>
                  </a:lnTo>
                  <a:lnTo>
                    <a:pt x="458" y="698"/>
                  </a:lnTo>
                  <a:lnTo>
                    <a:pt x="457" y="700"/>
                  </a:lnTo>
                  <a:lnTo>
                    <a:pt x="451" y="701"/>
                  </a:lnTo>
                  <a:lnTo>
                    <a:pt x="450" y="702"/>
                  </a:lnTo>
                  <a:lnTo>
                    <a:pt x="446" y="702"/>
                  </a:lnTo>
                  <a:lnTo>
                    <a:pt x="443" y="704"/>
                  </a:lnTo>
                  <a:lnTo>
                    <a:pt x="442" y="703"/>
                  </a:lnTo>
                  <a:lnTo>
                    <a:pt x="438" y="705"/>
                  </a:lnTo>
                  <a:lnTo>
                    <a:pt x="436" y="705"/>
                  </a:lnTo>
                  <a:lnTo>
                    <a:pt x="434" y="701"/>
                  </a:lnTo>
                  <a:lnTo>
                    <a:pt x="432" y="699"/>
                  </a:lnTo>
                  <a:lnTo>
                    <a:pt x="432" y="694"/>
                  </a:lnTo>
                  <a:lnTo>
                    <a:pt x="430" y="692"/>
                  </a:lnTo>
                  <a:lnTo>
                    <a:pt x="429" y="683"/>
                  </a:lnTo>
                  <a:lnTo>
                    <a:pt x="431" y="679"/>
                  </a:lnTo>
                  <a:lnTo>
                    <a:pt x="431" y="677"/>
                  </a:lnTo>
                  <a:lnTo>
                    <a:pt x="423" y="665"/>
                  </a:lnTo>
                  <a:lnTo>
                    <a:pt x="420" y="665"/>
                  </a:lnTo>
                  <a:lnTo>
                    <a:pt x="419" y="664"/>
                  </a:lnTo>
                  <a:lnTo>
                    <a:pt x="411" y="664"/>
                  </a:lnTo>
                  <a:lnTo>
                    <a:pt x="411" y="663"/>
                  </a:lnTo>
                  <a:lnTo>
                    <a:pt x="401" y="662"/>
                  </a:lnTo>
                  <a:lnTo>
                    <a:pt x="396" y="662"/>
                  </a:lnTo>
                  <a:lnTo>
                    <a:pt x="396" y="664"/>
                  </a:lnTo>
                  <a:lnTo>
                    <a:pt x="391" y="665"/>
                  </a:lnTo>
                  <a:lnTo>
                    <a:pt x="389" y="668"/>
                  </a:lnTo>
                  <a:lnTo>
                    <a:pt x="387" y="668"/>
                  </a:lnTo>
                  <a:lnTo>
                    <a:pt x="384" y="672"/>
                  </a:lnTo>
                  <a:lnTo>
                    <a:pt x="380" y="675"/>
                  </a:lnTo>
                  <a:lnTo>
                    <a:pt x="345" y="650"/>
                  </a:lnTo>
                  <a:lnTo>
                    <a:pt x="343" y="649"/>
                  </a:lnTo>
                  <a:lnTo>
                    <a:pt x="341" y="651"/>
                  </a:lnTo>
                  <a:lnTo>
                    <a:pt x="323" y="663"/>
                  </a:lnTo>
                  <a:lnTo>
                    <a:pt x="321" y="662"/>
                  </a:lnTo>
                  <a:lnTo>
                    <a:pt x="319" y="664"/>
                  </a:lnTo>
                  <a:lnTo>
                    <a:pt x="315" y="664"/>
                  </a:lnTo>
                  <a:lnTo>
                    <a:pt x="311" y="660"/>
                  </a:lnTo>
                  <a:lnTo>
                    <a:pt x="307" y="660"/>
                  </a:lnTo>
                  <a:lnTo>
                    <a:pt x="305" y="658"/>
                  </a:lnTo>
                  <a:lnTo>
                    <a:pt x="303" y="658"/>
                  </a:lnTo>
                  <a:lnTo>
                    <a:pt x="299" y="664"/>
                  </a:lnTo>
                  <a:lnTo>
                    <a:pt x="297" y="664"/>
                  </a:lnTo>
                  <a:lnTo>
                    <a:pt x="296" y="666"/>
                  </a:lnTo>
                  <a:lnTo>
                    <a:pt x="292" y="666"/>
                  </a:lnTo>
                  <a:lnTo>
                    <a:pt x="290" y="667"/>
                  </a:lnTo>
                  <a:lnTo>
                    <a:pt x="271" y="669"/>
                  </a:lnTo>
                  <a:lnTo>
                    <a:pt x="250" y="651"/>
                  </a:lnTo>
                  <a:lnTo>
                    <a:pt x="250" y="649"/>
                  </a:lnTo>
                  <a:lnTo>
                    <a:pt x="249" y="648"/>
                  </a:lnTo>
                  <a:lnTo>
                    <a:pt x="249" y="641"/>
                  </a:lnTo>
                  <a:lnTo>
                    <a:pt x="243" y="636"/>
                  </a:lnTo>
                  <a:lnTo>
                    <a:pt x="241" y="620"/>
                  </a:lnTo>
                  <a:lnTo>
                    <a:pt x="238" y="616"/>
                  </a:lnTo>
                  <a:lnTo>
                    <a:pt x="238" y="614"/>
                  </a:lnTo>
                  <a:lnTo>
                    <a:pt x="236" y="612"/>
                  </a:lnTo>
                  <a:lnTo>
                    <a:pt x="236" y="611"/>
                  </a:lnTo>
                  <a:lnTo>
                    <a:pt x="231" y="611"/>
                  </a:lnTo>
                  <a:lnTo>
                    <a:pt x="230" y="613"/>
                  </a:lnTo>
                  <a:lnTo>
                    <a:pt x="223" y="614"/>
                  </a:lnTo>
                  <a:lnTo>
                    <a:pt x="222" y="616"/>
                  </a:lnTo>
                  <a:lnTo>
                    <a:pt x="220" y="616"/>
                  </a:lnTo>
                  <a:lnTo>
                    <a:pt x="218" y="617"/>
                  </a:lnTo>
                  <a:lnTo>
                    <a:pt x="208" y="618"/>
                  </a:lnTo>
                  <a:lnTo>
                    <a:pt x="206" y="619"/>
                  </a:lnTo>
                  <a:lnTo>
                    <a:pt x="198" y="620"/>
                  </a:lnTo>
                  <a:lnTo>
                    <a:pt x="196" y="622"/>
                  </a:lnTo>
                  <a:lnTo>
                    <a:pt x="183" y="608"/>
                  </a:lnTo>
                  <a:lnTo>
                    <a:pt x="182" y="604"/>
                  </a:lnTo>
                  <a:lnTo>
                    <a:pt x="181" y="603"/>
                  </a:lnTo>
                  <a:lnTo>
                    <a:pt x="181" y="593"/>
                  </a:lnTo>
                  <a:lnTo>
                    <a:pt x="187" y="589"/>
                  </a:lnTo>
                  <a:lnTo>
                    <a:pt x="189" y="590"/>
                  </a:lnTo>
                  <a:lnTo>
                    <a:pt x="193" y="588"/>
                  </a:lnTo>
                  <a:lnTo>
                    <a:pt x="197" y="583"/>
                  </a:lnTo>
                  <a:lnTo>
                    <a:pt x="207" y="580"/>
                  </a:lnTo>
                  <a:lnTo>
                    <a:pt x="210" y="581"/>
                  </a:lnTo>
                  <a:lnTo>
                    <a:pt x="212" y="579"/>
                  </a:lnTo>
                  <a:lnTo>
                    <a:pt x="211" y="569"/>
                  </a:lnTo>
                  <a:lnTo>
                    <a:pt x="210" y="568"/>
                  </a:lnTo>
                  <a:lnTo>
                    <a:pt x="206" y="568"/>
                  </a:lnTo>
                  <a:lnTo>
                    <a:pt x="202" y="572"/>
                  </a:lnTo>
                  <a:lnTo>
                    <a:pt x="200" y="572"/>
                  </a:lnTo>
                  <a:lnTo>
                    <a:pt x="198" y="570"/>
                  </a:lnTo>
                  <a:lnTo>
                    <a:pt x="198" y="565"/>
                  </a:lnTo>
                  <a:lnTo>
                    <a:pt x="199" y="564"/>
                  </a:lnTo>
                  <a:lnTo>
                    <a:pt x="196" y="562"/>
                  </a:lnTo>
                  <a:lnTo>
                    <a:pt x="193" y="565"/>
                  </a:lnTo>
                  <a:lnTo>
                    <a:pt x="194" y="565"/>
                  </a:lnTo>
                  <a:lnTo>
                    <a:pt x="192" y="567"/>
                  </a:lnTo>
                  <a:lnTo>
                    <a:pt x="193" y="569"/>
                  </a:lnTo>
                  <a:lnTo>
                    <a:pt x="183" y="583"/>
                  </a:lnTo>
                  <a:lnTo>
                    <a:pt x="177" y="583"/>
                  </a:lnTo>
                  <a:lnTo>
                    <a:pt x="170" y="576"/>
                  </a:lnTo>
                  <a:lnTo>
                    <a:pt x="170" y="569"/>
                  </a:lnTo>
                  <a:lnTo>
                    <a:pt x="163" y="566"/>
                  </a:lnTo>
                  <a:lnTo>
                    <a:pt x="161" y="558"/>
                  </a:lnTo>
                  <a:lnTo>
                    <a:pt x="160" y="557"/>
                  </a:lnTo>
                  <a:lnTo>
                    <a:pt x="152" y="557"/>
                  </a:lnTo>
                  <a:lnTo>
                    <a:pt x="137" y="541"/>
                  </a:lnTo>
                  <a:lnTo>
                    <a:pt x="134" y="541"/>
                  </a:lnTo>
                  <a:lnTo>
                    <a:pt x="134" y="529"/>
                  </a:lnTo>
                  <a:lnTo>
                    <a:pt x="139" y="515"/>
                  </a:lnTo>
                  <a:lnTo>
                    <a:pt x="141" y="512"/>
                  </a:lnTo>
                  <a:lnTo>
                    <a:pt x="140" y="506"/>
                  </a:lnTo>
                  <a:lnTo>
                    <a:pt x="144" y="495"/>
                  </a:lnTo>
                  <a:lnTo>
                    <a:pt x="149" y="489"/>
                  </a:lnTo>
                  <a:lnTo>
                    <a:pt x="160" y="482"/>
                  </a:lnTo>
                  <a:lnTo>
                    <a:pt x="174" y="466"/>
                  </a:lnTo>
                  <a:lnTo>
                    <a:pt x="174" y="464"/>
                  </a:lnTo>
                  <a:lnTo>
                    <a:pt x="181" y="456"/>
                  </a:lnTo>
                  <a:lnTo>
                    <a:pt x="184" y="454"/>
                  </a:lnTo>
                  <a:lnTo>
                    <a:pt x="188" y="449"/>
                  </a:lnTo>
                  <a:lnTo>
                    <a:pt x="188" y="447"/>
                  </a:lnTo>
                  <a:lnTo>
                    <a:pt x="198" y="436"/>
                  </a:lnTo>
                  <a:lnTo>
                    <a:pt x="199" y="432"/>
                  </a:lnTo>
                  <a:lnTo>
                    <a:pt x="203" y="428"/>
                  </a:lnTo>
                  <a:lnTo>
                    <a:pt x="207" y="417"/>
                  </a:lnTo>
                  <a:lnTo>
                    <a:pt x="210" y="414"/>
                  </a:lnTo>
                  <a:lnTo>
                    <a:pt x="210" y="412"/>
                  </a:lnTo>
                  <a:lnTo>
                    <a:pt x="211" y="412"/>
                  </a:lnTo>
                  <a:lnTo>
                    <a:pt x="215" y="402"/>
                  </a:lnTo>
                  <a:lnTo>
                    <a:pt x="217" y="401"/>
                  </a:lnTo>
                  <a:lnTo>
                    <a:pt x="224" y="403"/>
                  </a:lnTo>
                  <a:lnTo>
                    <a:pt x="229" y="414"/>
                  </a:lnTo>
                  <a:lnTo>
                    <a:pt x="234" y="429"/>
                  </a:lnTo>
                  <a:lnTo>
                    <a:pt x="236" y="431"/>
                  </a:lnTo>
                  <a:lnTo>
                    <a:pt x="241" y="426"/>
                  </a:lnTo>
                  <a:lnTo>
                    <a:pt x="240" y="420"/>
                  </a:lnTo>
                  <a:lnTo>
                    <a:pt x="238" y="419"/>
                  </a:lnTo>
                  <a:lnTo>
                    <a:pt x="238" y="414"/>
                  </a:lnTo>
                  <a:lnTo>
                    <a:pt x="237" y="413"/>
                  </a:lnTo>
                  <a:lnTo>
                    <a:pt x="235" y="406"/>
                  </a:lnTo>
                  <a:lnTo>
                    <a:pt x="234" y="406"/>
                  </a:lnTo>
                  <a:lnTo>
                    <a:pt x="232" y="396"/>
                  </a:lnTo>
                  <a:lnTo>
                    <a:pt x="236" y="386"/>
                  </a:lnTo>
                  <a:lnTo>
                    <a:pt x="234" y="384"/>
                  </a:lnTo>
                  <a:lnTo>
                    <a:pt x="234" y="379"/>
                  </a:lnTo>
                  <a:lnTo>
                    <a:pt x="235" y="378"/>
                  </a:lnTo>
                  <a:lnTo>
                    <a:pt x="236" y="369"/>
                  </a:lnTo>
                  <a:lnTo>
                    <a:pt x="238" y="363"/>
                  </a:lnTo>
                  <a:lnTo>
                    <a:pt x="238" y="350"/>
                  </a:lnTo>
                  <a:lnTo>
                    <a:pt x="241" y="345"/>
                  </a:lnTo>
                  <a:lnTo>
                    <a:pt x="253" y="343"/>
                  </a:lnTo>
                  <a:lnTo>
                    <a:pt x="256" y="335"/>
                  </a:lnTo>
                  <a:lnTo>
                    <a:pt x="256" y="325"/>
                  </a:lnTo>
                  <a:lnTo>
                    <a:pt x="255" y="323"/>
                  </a:lnTo>
                  <a:lnTo>
                    <a:pt x="255" y="314"/>
                  </a:lnTo>
                  <a:lnTo>
                    <a:pt x="253" y="312"/>
                  </a:lnTo>
                  <a:lnTo>
                    <a:pt x="251" y="298"/>
                  </a:lnTo>
                  <a:lnTo>
                    <a:pt x="250" y="297"/>
                  </a:lnTo>
                  <a:lnTo>
                    <a:pt x="249" y="290"/>
                  </a:lnTo>
                  <a:lnTo>
                    <a:pt x="248" y="289"/>
                  </a:lnTo>
                  <a:lnTo>
                    <a:pt x="247" y="282"/>
                  </a:lnTo>
                  <a:lnTo>
                    <a:pt x="246" y="280"/>
                  </a:lnTo>
                  <a:lnTo>
                    <a:pt x="245" y="269"/>
                  </a:lnTo>
                  <a:lnTo>
                    <a:pt x="243" y="270"/>
                  </a:lnTo>
                  <a:lnTo>
                    <a:pt x="240" y="269"/>
                  </a:lnTo>
                  <a:lnTo>
                    <a:pt x="238" y="268"/>
                  </a:lnTo>
                  <a:lnTo>
                    <a:pt x="233" y="268"/>
                  </a:lnTo>
                  <a:lnTo>
                    <a:pt x="231" y="267"/>
                  </a:lnTo>
                  <a:lnTo>
                    <a:pt x="226" y="262"/>
                  </a:lnTo>
                  <a:lnTo>
                    <a:pt x="206" y="262"/>
                  </a:lnTo>
                  <a:lnTo>
                    <a:pt x="203" y="258"/>
                  </a:lnTo>
                  <a:lnTo>
                    <a:pt x="201" y="261"/>
                  </a:lnTo>
                  <a:lnTo>
                    <a:pt x="200" y="270"/>
                  </a:lnTo>
                  <a:lnTo>
                    <a:pt x="198" y="276"/>
                  </a:lnTo>
                  <a:lnTo>
                    <a:pt x="197" y="284"/>
                  </a:lnTo>
                  <a:lnTo>
                    <a:pt x="194" y="285"/>
                  </a:lnTo>
                  <a:lnTo>
                    <a:pt x="192" y="283"/>
                  </a:lnTo>
                  <a:lnTo>
                    <a:pt x="190" y="283"/>
                  </a:lnTo>
                  <a:lnTo>
                    <a:pt x="187" y="282"/>
                  </a:lnTo>
                  <a:lnTo>
                    <a:pt x="185" y="283"/>
                  </a:lnTo>
                  <a:lnTo>
                    <a:pt x="181" y="283"/>
                  </a:lnTo>
                  <a:lnTo>
                    <a:pt x="181" y="285"/>
                  </a:lnTo>
                  <a:lnTo>
                    <a:pt x="178" y="285"/>
                  </a:lnTo>
                  <a:lnTo>
                    <a:pt x="165" y="273"/>
                  </a:lnTo>
                  <a:lnTo>
                    <a:pt x="165" y="267"/>
                  </a:lnTo>
                  <a:lnTo>
                    <a:pt x="168" y="263"/>
                  </a:lnTo>
                  <a:lnTo>
                    <a:pt x="170" y="263"/>
                  </a:lnTo>
                  <a:lnTo>
                    <a:pt x="172" y="260"/>
                  </a:lnTo>
                  <a:lnTo>
                    <a:pt x="175" y="258"/>
                  </a:lnTo>
                  <a:lnTo>
                    <a:pt x="179" y="253"/>
                  </a:lnTo>
                  <a:lnTo>
                    <a:pt x="173" y="243"/>
                  </a:lnTo>
                  <a:lnTo>
                    <a:pt x="171" y="241"/>
                  </a:lnTo>
                  <a:lnTo>
                    <a:pt x="167" y="240"/>
                  </a:lnTo>
                  <a:lnTo>
                    <a:pt x="158" y="229"/>
                  </a:lnTo>
                  <a:lnTo>
                    <a:pt x="155" y="222"/>
                  </a:lnTo>
                  <a:lnTo>
                    <a:pt x="146" y="216"/>
                  </a:lnTo>
                  <a:lnTo>
                    <a:pt x="143" y="209"/>
                  </a:lnTo>
                  <a:lnTo>
                    <a:pt x="139" y="205"/>
                  </a:lnTo>
                  <a:lnTo>
                    <a:pt x="133" y="196"/>
                  </a:lnTo>
                  <a:lnTo>
                    <a:pt x="127" y="192"/>
                  </a:lnTo>
                  <a:lnTo>
                    <a:pt x="118" y="193"/>
                  </a:lnTo>
                  <a:lnTo>
                    <a:pt x="117" y="192"/>
                  </a:lnTo>
                  <a:lnTo>
                    <a:pt x="111" y="192"/>
                  </a:lnTo>
                  <a:lnTo>
                    <a:pt x="99" y="180"/>
                  </a:lnTo>
                  <a:lnTo>
                    <a:pt x="96" y="175"/>
                  </a:lnTo>
                  <a:lnTo>
                    <a:pt x="94" y="173"/>
                  </a:lnTo>
                  <a:lnTo>
                    <a:pt x="95" y="172"/>
                  </a:lnTo>
                  <a:lnTo>
                    <a:pt x="93" y="171"/>
                  </a:lnTo>
                  <a:lnTo>
                    <a:pt x="93" y="167"/>
                  </a:lnTo>
                  <a:lnTo>
                    <a:pt x="89" y="160"/>
                  </a:lnTo>
                  <a:lnTo>
                    <a:pt x="89" y="158"/>
                  </a:lnTo>
                  <a:lnTo>
                    <a:pt x="87" y="157"/>
                  </a:lnTo>
                  <a:lnTo>
                    <a:pt x="87" y="152"/>
                  </a:lnTo>
                  <a:lnTo>
                    <a:pt x="85" y="151"/>
                  </a:lnTo>
                  <a:lnTo>
                    <a:pt x="85" y="149"/>
                  </a:lnTo>
                  <a:lnTo>
                    <a:pt x="84" y="148"/>
                  </a:lnTo>
                  <a:lnTo>
                    <a:pt x="82" y="142"/>
                  </a:lnTo>
                  <a:lnTo>
                    <a:pt x="78" y="134"/>
                  </a:lnTo>
                  <a:lnTo>
                    <a:pt x="78" y="127"/>
                  </a:lnTo>
                  <a:lnTo>
                    <a:pt x="80" y="123"/>
                  </a:lnTo>
                  <a:lnTo>
                    <a:pt x="80" y="120"/>
                  </a:lnTo>
                  <a:lnTo>
                    <a:pt x="78" y="119"/>
                  </a:lnTo>
                  <a:lnTo>
                    <a:pt x="76" y="119"/>
                  </a:lnTo>
                  <a:lnTo>
                    <a:pt x="75" y="118"/>
                  </a:lnTo>
                  <a:lnTo>
                    <a:pt x="70" y="117"/>
                  </a:lnTo>
                  <a:lnTo>
                    <a:pt x="60" y="108"/>
                  </a:lnTo>
                  <a:lnTo>
                    <a:pt x="53" y="104"/>
                  </a:lnTo>
                  <a:lnTo>
                    <a:pt x="51" y="104"/>
                  </a:lnTo>
                  <a:lnTo>
                    <a:pt x="49" y="108"/>
                  </a:lnTo>
                  <a:lnTo>
                    <a:pt x="46" y="112"/>
                  </a:lnTo>
                  <a:lnTo>
                    <a:pt x="46" y="115"/>
                  </a:lnTo>
                  <a:lnTo>
                    <a:pt x="45" y="116"/>
                  </a:lnTo>
                  <a:lnTo>
                    <a:pt x="44" y="121"/>
                  </a:lnTo>
                  <a:lnTo>
                    <a:pt x="41" y="124"/>
                  </a:lnTo>
                  <a:lnTo>
                    <a:pt x="34" y="123"/>
                  </a:lnTo>
                  <a:lnTo>
                    <a:pt x="26" y="115"/>
                  </a:lnTo>
                  <a:lnTo>
                    <a:pt x="24" y="115"/>
                  </a:lnTo>
                  <a:lnTo>
                    <a:pt x="19" y="111"/>
                  </a:lnTo>
                  <a:lnTo>
                    <a:pt x="16" y="112"/>
                  </a:lnTo>
                  <a:lnTo>
                    <a:pt x="13" y="109"/>
                  </a:lnTo>
                  <a:lnTo>
                    <a:pt x="5" y="108"/>
                  </a:lnTo>
                  <a:lnTo>
                    <a:pt x="2" y="105"/>
                  </a:lnTo>
                  <a:lnTo>
                    <a:pt x="1" y="102"/>
                  </a:lnTo>
                  <a:lnTo>
                    <a:pt x="4" y="98"/>
                  </a:lnTo>
                  <a:lnTo>
                    <a:pt x="4" y="95"/>
                  </a:lnTo>
                  <a:lnTo>
                    <a:pt x="6" y="93"/>
                  </a:lnTo>
                  <a:lnTo>
                    <a:pt x="7" y="90"/>
                  </a:lnTo>
                  <a:lnTo>
                    <a:pt x="9" y="89"/>
                  </a:lnTo>
                  <a:lnTo>
                    <a:pt x="10" y="86"/>
                  </a:lnTo>
                  <a:lnTo>
                    <a:pt x="13" y="82"/>
                  </a:lnTo>
                  <a:lnTo>
                    <a:pt x="20" y="66"/>
                  </a:lnTo>
                  <a:lnTo>
                    <a:pt x="22" y="64"/>
                  </a:lnTo>
                  <a:lnTo>
                    <a:pt x="21" y="63"/>
                  </a:lnTo>
                  <a:lnTo>
                    <a:pt x="23" y="60"/>
                  </a:lnTo>
                  <a:lnTo>
                    <a:pt x="22" y="55"/>
                  </a:lnTo>
                  <a:lnTo>
                    <a:pt x="18" y="54"/>
                  </a:lnTo>
                  <a:lnTo>
                    <a:pt x="13" y="50"/>
                  </a:lnTo>
                  <a:lnTo>
                    <a:pt x="10" y="43"/>
                  </a:lnTo>
                  <a:lnTo>
                    <a:pt x="8" y="41"/>
                  </a:lnTo>
                  <a:lnTo>
                    <a:pt x="0" y="30"/>
                  </a:lnTo>
                  <a:lnTo>
                    <a:pt x="2" y="29"/>
                  </a:lnTo>
                  <a:lnTo>
                    <a:pt x="2" y="28"/>
                  </a:lnTo>
                  <a:lnTo>
                    <a:pt x="3" y="28"/>
                  </a:lnTo>
                  <a:lnTo>
                    <a:pt x="8" y="25"/>
                  </a:lnTo>
                  <a:lnTo>
                    <a:pt x="9" y="25"/>
                  </a:lnTo>
                  <a:lnTo>
                    <a:pt x="10" y="25"/>
                  </a:lnTo>
                  <a:lnTo>
                    <a:pt x="10" y="24"/>
                  </a:lnTo>
                  <a:lnTo>
                    <a:pt x="11" y="24"/>
                  </a:lnTo>
                  <a:lnTo>
                    <a:pt x="17" y="22"/>
                  </a:lnTo>
                  <a:lnTo>
                    <a:pt x="18" y="22"/>
                  </a:lnTo>
                  <a:lnTo>
                    <a:pt x="18" y="21"/>
                  </a:lnTo>
                  <a:lnTo>
                    <a:pt x="19" y="21"/>
                  </a:lnTo>
                  <a:lnTo>
                    <a:pt x="20" y="21"/>
                  </a:lnTo>
                  <a:lnTo>
                    <a:pt x="20" y="20"/>
                  </a:lnTo>
                  <a:lnTo>
                    <a:pt x="30" y="14"/>
                  </a:lnTo>
                  <a:lnTo>
                    <a:pt x="34" y="14"/>
                  </a:lnTo>
                  <a:lnTo>
                    <a:pt x="35" y="14"/>
                  </a:lnTo>
                  <a:lnTo>
                    <a:pt x="36" y="15"/>
                  </a:lnTo>
                  <a:lnTo>
                    <a:pt x="37" y="15"/>
                  </a:lnTo>
                  <a:lnTo>
                    <a:pt x="39" y="15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3" y="15"/>
                  </a:lnTo>
                  <a:lnTo>
                    <a:pt x="44" y="15"/>
                  </a:lnTo>
                  <a:lnTo>
                    <a:pt x="46" y="15"/>
                  </a:lnTo>
                  <a:lnTo>
                    <a:pt x="47" y="15"/>
                  </a:lnTo>
                  <a:lnTo>
                    <a:pt x="48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1" y="14"/>
                  </a:lnTo>
                  <a:lnTo>
                    <a:pt x="53" y="14"/>
                  </a:lnTo>
                  <a:lnTo>
                    <a:pt x="55" y="13"/>
                  </a:lnTo>
                  <a:lnTo>
                    <a:pt x="56" y="13"/>
                  </a:lnTo>
                  <a:lnTo>
                    <a:pt x="57" y="12"/>
                  </a:lnTo>
                  <a:lnTo>
                    <a:pt x="58" y="12"/>
                  </a:lnTo>
                  <a:lnTo>
                    <a:pt x="59" y="12"/>
                  </a:lnTo>
                  <a:lnTo>
                    <a:pt x="60" y="11"/>
                  </a:lnTo>
                  <a:lnTo>
                    <a:pt x="61" y="10"/>
                  </a:lnTo>
                  <a:lnTo>
                    <a:pt x="63" y="10"/>
                  </a:lnTo>
                  <a:lnTo>
                    <a:pt x="64" y="9"/>
                  </a:lnTo>
                  <a:lnTo>
                    <a:pt x="66" y="9"/>
                  </a:lnTo>
                  <a:lnTo>
                    <a:pt x="67" y="8"/>
                  </a:lnTo>
                  <a:lnTo>
                    <a:pt x="68" y="7"/>
                  </a:lnTo>
                  <a:lnTo>
                    <a:pt x="69" y="7"/>
                  </a:lnTo>
                  <a:lnTo>
                    <a:pt x="70" y="6"/>
                  </a:lnTo>
                  <a:lnTo>
                    <a:pt x="71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5" y="3"/>
                  </a:lnTo>
                  <a:lnTo>
                    <a:pt x="76" y="3"/>
                  </a:lnTo>
                  <a:lnTo>
                    <a:pt x="78" y="3"/>
                  </a:lnTo>
                  <a:lnTo>
                    <a:pt x="79" y="2"/>
                  </a:lnTo>
                  <a:lnTo>
                    <a:pt x="80" y="2"/>
                  </a:lnTo>
                  <a:lnTo>
                    <a:pt x="81" y="1"/>
                  </a:lnTo>
                  <a:lnTo>
                    <a:pt x="82" y="1"/>
                  </a:lnTo>
                  <a:lnTo>
                    <a:pt x="83" y="1"/>
                  </a:lnTo>
                  <a:lnTo>
                    <a:pt x="85" y="0"/>
                  </a:lnTo>
                  <a:lnTo>
                    <a:pt x="90" y="2"/>
                  </a:lnTo>
                  <a:lnTo>
                    <a:pt x="91" y="2"/>
                  </a:lnTo>
                  <a:lnTo>
                    <a:pt x="92" y="2"/>
                  </a:lnTo>
                  <a:lnTo>
                    <a:pt x="93" y="2"/>
                  </a:lnTo>
                  <a:lnTo>
                    <a:pt x="95" y="1"/>
                  </a:lnTo>
                  <a:lnTo>
                    <a:pt x="96" y="1"/>
                  </a:lnTo>
                  <a:lnTo>
                    <a:pt x="98" y="1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07" y="0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1" y="0"/>
                  </a:lnTo>
                  <a:lnTo>
                    <a:pt x="112" y="1"/>
                  </a:lnTo>
                  <a:lnTo>
                    <a:pt x="114" y="1"/>
                  </a:lnTo>
                  <a:lnTo>
                    <a:pt x="115" y="2"/>
                  </a:lnTo>
                  <a:lnTo>
                    <a:pt x="116" y="2"/>
                  </a:lnTo>
                  <a:lnTo>
                    <a:pt x="117" y="3"/>
                  </a:lnTo>
                  <a:lnTo>
                    <a:pt x="118" y="3"/>
                  </a:lnTo>
                  <a:lnTo>
                    <a:pt x="119" y="3"/>
                  </a:lnTo>
                  <a:lnTo>
                    <a:pt x="124" y="7"/>
                  </a:lnTo>
                  <a:lnTo>
                    <a:pt x="125" y="7"/>
                  </a:lnTo>
                  <a:lnTo>
                    <a:pt x="126" y="7"/>
                  </a:lnTo>
                  <a:lnTo>
                    <a:pt x="129" y="6"/>
                  </a:lnTo>
                  <a:lnTo>
                    <a:pt x="130" y="6"/>
                  </a:lnTo>
                  <a:lnTo>
                    <a:pt x="131" y="6"/>
                  </a:lnTo>
                  <a:lnTo>
                    <a:pt x="132" y="6"/>
                  </a:lnTo>
                  <a:lnTo>
                    <a:pt x="133" y="6"/>
                  </a:lnTo>
                  <a:lnTo>
                    <a:pt x="134" y="6"/>
                  </a:lnTo>
                  <a:lnTo>
                    <a:pt x="134" y="7"/>
                  </a:lnTo>
                  <a:lnTo>
                    <a:pt x="135" y="7"/>
                  </a:lnTo>
                  <a:lnTo>
                    <a:pt x="136" y="7"/>
                  </a:lnTo>
                  <a:lnTo>
                    <a:pt x="137" y="8"/>
                  </a:lnTo>
                  <a:lnTo>
                    <a:pt x="138" y="8"/>
                  </a:lnTo>
                  <a:lnTo>
                    <a:pt x="139" y="9"/>
                  </a:lnTo>
                  <a:lnTo>
                    <a:pt x="140" y="9"/>
                  </a:lnTo>
                  <a:lnTo>
                    <a:pt x="141" y="10"/>
                  </a:lnTo>
                  <a:lnTo>
                    <a:pt x="142" y="11"/>
                  </a:lnTo>
                  <a:lnTo>
                    <a:pt x="143" y="11"/>
                  </a:lnTo>
                  <a:lnTo>
                    <a:pt x="143" y="12"/>
                  </a:lnTo>
                  <a:lnTo>
                    <a:pt x="144" y="13"/>
                  </a:lnTo>
                  <a:lnTo>
                    <a:pt x="145" y="14"/>
                  </a:lnTo>
                  <a:lnTo>
                    <a:pt x="145" y="15"/>
                  </a:lnTo>
                  <a:lnTo>
                    <a:pt x="146" y="15"/>
                  </a:lnTo>
                  <a:lnTo>
                    <a:pt x="146" y="16"/>
                  </a:lnTo>
                  <a:lnTo>
                    <a:pt x="146" y="17"/>
                  </a:lnTo>
                  <a:lnTo>
                    <a:pt x="147" y="17"/>
                  </a:lnTo>
                  <a:lnTo>
                    <a:pt x="148" y="17"/>
                  </a:lnTo>
                  <a:lnTo>
                    <a:pt x="152" y="17"/>
                  </a:lnTo>
                  <a:lnTo>
                    <a:pt x="153" y="17"/>
                  </a:lnTo>
                  <a:lnTo>
                    <a:pt x="154" y="17"/>
                  </a:lnTo>
                  <a:lnTo>
                    <a:pt x="155" y="17"/>
                  </a:lnTo>
                  <a:lnTo>
                    <a:pt x="156" y="17"/>
                  </a:lnTo>
                  <a:lnTo>
                    <a:pt x="157" y="18"/>
                  </a:lnTo>
                  <a:lnTo>
                    <a:pt x="158" y="18"/>
                  </a:lnTo>
                  <a:lnTo>
                    <a:pt x="159" y="19"/>
                  </a:lnTo>
                  <a:lnTo>
                    <a:pt x="160" y="19"/>
                  </a:lnTo>
                  <a:lnTo>
                    <a:pt x="161" y="19"/>
                  </a:lnTo>
                  <a:lnTo>
                    <a:pt x="162" y="20"/>
                  </a:lnTo>
                  <a:lnTo>
                    <a:pt x="163" y="20"/>
                  </a:lnTo>
                  <a:lnTo>
                    <a:pt x="164" y="20"/>
                  </a:lnTo>
                  <a:lnTo>
                    <a:pt x="165" y="20"/>
                  </a:lnTo>
                  <a:lnTo>
                    <a:pt x="166" y="21"/>
                  </a:lnTo>
                  <a:lnTo>
                    <a:pt x="167" y="21"/>
                  </a:lnTo>
                  <a:lnTo>
                    <a:pt x="168" y="21"/>
                  </a:lnTo>
                  <a:lnTo>
                    <a:pt x="168" y="20"/>
                  </a:lnTo>
                  <a:lnTo>
                    <a:pt x="169" y="20"/>
                  </a:lnTo>
                  <a:lnTo>
                    <a:pt x="170" y="20"/>
                  </a:lnTo>
                  <a:lnTo>
                    <a:pt x="170" y="19"/>
                  </a:lnTo>
                  <a:lnTo>
                    <a:pt x="172" y="18"/>
                  </a:lnTo>
                  <a:lnTo>
                    <a:pt x="173" y="18"/>
                  </a:lnTo>
                  <a:lnTo>
                    <a:pt x="174" y="18"/>
                  </a:lnTo>
                  <a:lnTo>
                    <a:pt x="175" y="17"/>
                  </a:lnTo>
                  <a:lnTo>
                    <a:pt x="176" y="17"/>
                  </a:lnTo>
                  <a:lnTo>
                    <a:pt x="177" y="17"/>
                  </a:lnTo>
                  <a:lnTo>
                    <a:pt x="178" y="17"/>
                  </a:lnTo>
                  <a:lnTo>
                    <a:pt x="179" y="17"/>
                  </a:lnTo>
                  <a:lnTo>
                    <a:pt x="180" y="17"/>
                  </a:lnTo>
                  <a:lnTo>
                    <a:pt x="181" y="17"/>
                  </a:lnTo>
                  <a:lnTo>
                    <a:pt x="182" y="17"/>
                  </a:lnTo>
                  <a:lnTo>
                    <a:pt x="183" y="18"/>
                  </a:lnTo>
                  <a:lnTo>
                    <a:pt x="184" y="18"/>
                  </a:lnTo>
                  <a:lnTo>
                    <a:pt x="185" y="18"/>
                  </a:lnTo>
                  <a:lnTo>
                    <a:pt x="186" y="18"/>
                  </a:lnTo>
                  <a:lnTo>
                    <a:pt x="187" y="19"/>
                  </a:lnTo>
                  <a:lnTo>
                    <a:pt x="188" y="19"/>
                  </a:lnTo>
                  <a:lnTo>
                    <a:pt x="190" y="19"/>
                  </a:lnTo>
                  <a:lnTo>
                    <a:pt x="191" y="20"/>
                  </a:lnTo>
                  <a:lnTo>
                    <a:pt x="192" y="20"/>
                  </a:lnTo>
                  <a:lnTo>
                    <a:pt x="193" y="20"/>
                  </a:lnTo>
                  <a:lnTo>
                    <a:pt x="194" y="20"/>
                  </a:lnTo>
                  <a:lnTo>
                    <a:pt x="195" y="21"/>
                  </a:lnTo>
                  <a:lnTo>
                    <a:pt x="196" y="21"/>
                  </a:lnTo>
                  <a:lnTo>
                    <a:pt x="197" y="22"/>
                  </a:lnTo>
                  <a:lnTo>
                    <a:pt x="198" y="22"/>
                  </a:lnTo>
                  <a:lnTo>
                    <a:pt x="199" y="22"/>
                  </a:lnTo>
                  <a:lnTo>
                    <a:pt x="200" y="22"/>
                  </a:lnTo>
                  <a:lnTo>
                    <a:pt x="202" y="23"/>
                  </a:lnTo>
                  <a:lnTo>
                    <a:pt x="203" y="23"/>
                  </a:lnTo>
                  <a:lnTo>
                    <a:pt x="204" y="23"/>
                  </a:lnTo>
                  <a:lnTo>
                    <a:pt x="205" y="24"/>
                  </a:lnTo>
                  <a:lnTo>
                    <a:pt x="207" y="24"/>
                  </a:lnTo>
                  <a:lnTo>
                    <a:pt x="208" y="24"/>
                  </a:lnTo>
                  <a:lnTo>
                    <a:pt x="209" y="25"/>
                  </a:lnTo>
                  <a:lnTo>
                    <a:pt x="210" y="25"/>
                  </a:lnTo>
                  <a:lnTo>
                    <a:pt x="211" y="25"/>
                  </a:lnTo>
                  <a:lnTo>
                    <a:pt x="212" y="26"/>
                  </a:lnTo>
                  <a:lnTo>
                    <a:pt x="213" y="26"/>
                  </a:lnTo>
                  <a:lnTo>
                    <a:pt x="214" y="27"/>
                  </a:lnTo>
                  <a:lnTo>
                    <a:pt x="215" y="27"/>
                  </a:lnTo>
                  <a:lnTo>
                    <a:pt x="216" y="28"/>
                  </a:lnTo>
                  <a:lnTo>
                    <a:pt x="217" y="29"/>
                  </a:lnTo>
                  <a:lnTo>
                    <a:pt x="218" y="30"/>
                  </a:lnTo>
                  <a:lnTo>
                    <a:pt x="218" y="31"/>
                  </a:lnTo>
                  <a:lnTo>
                    <a:pt x="219" y="31"/>
                  </a:lnTo>
                  <a:lnTo>
                    <a:pt x="219" y="32"/>
                  </a:lnTo>
                  <a:lnTo>
                    <a:pt x="219" y="33"/>
                  </a:lnTo>
                  <a:lnTo>
                    <a:pt x="219" y="34"/>
                  </a:lnTo>
                  <a:lnTo>
                    <a:pt x="219" y="35"/>
                  </a:lnTo>
                  <a:lnTo>
                    <a:pt x="219" y="36"/>
                  </a:lnTo>
                  <a:lnTo>
                    <a:pt x="219" y="37"/>
                  </a:lnTo>
                  <a:lnTo>
                    <a:pt x="220" y="36"/>
                  </a:lnTo>
                  <a:lnTo>
                    <a:pt x="223" y="35"/>
                  </a:lnTo>
                  <a:lnTo>
                    <a:pt x="224" y="36"/>
                  </a:lnTo>
                  <a:lnTo>
                    <a:pt x="225" y="37"/>
                  </a:lnTo>
                  <a:lnTo>
                    <a:pt x="226" y="37"/>
                  </a:lnTo>
                  <a:lnTo>
                    <a:pt x="227" y="38"/>
                  </a:lnTo>
                  <a:lnTo>
                    <a:pt x="228" y="38"/>
                  </a:lnTo>
                  <a:lnTo>
                    <a:pt x="229" y="39"/>
                  </a:lnTo>
                  <a:lnTo>
                    <a:pt x="230" y="39"/>
                  </a:lnTo>
                  <a:lnTo>
                    <a:pt x="231" y="40"/>
                  </a:lnTo>
                  <a:lnTo>
                    <a:pt x="232" y="40"/>
                  </a:lnTo>
                  <a:lnTo>
                    <a:pt x="233" y="41"/>
                  </a:lnTo>
                  <a:lnTo>
                    <a:pt x="234" y="41"/>
                  </a:lnTo>
                  <a:lnTo>
                    <a:pt x="235" y="41"/>
                  </a:lnTo>
                  <a:lnTo>
                    <a:pt x="237" y="42"/>
                  </a:lnTo>
                  <a:lnTo>
                    <a:pt x="238" y="42"/>
                  </a:lnTo>
                  <a:lnTo>
                    <a:pt x="239" y="42"/>
                  </a:lnTo>
                  <a:lnTo>
                    <a:pt x="240" y="43"/>
                  </a:lnTo>
                  <a:lnTo>
                    <a:pt x="241" y="44"/>
                  </a:lnTo>
                  <a:lnTo>
                    <a:pt x="242" y="45"/>
                  </a:lnTo>
                  <a:lnTo>
                    <a:pt x="243" y="46"/>
                  </a:lnTo>
                  <a:lnTo>
                    <a:pt x="243" y="47"/>
                  </a:lnTo>
                  <a:lnTo>
                    <a:pt x="243" y="48"/>
                  </a:lnTo>
                  <a:lnTo>
                    <a:pt x="243" y="49"/>
                  </a:lnTo>
                  <a:lnTo>
                    <a:pt x="243" y="50"/>
                  </a:lnTo>
                  <a:lnTo>
                    <a:pt x="243" y="51"/>
                  </a:lnTo>
                  <a:lnTo>
                    <a:pt x="243" y="52"/>
                  </a:lnTo>
                  <a:lnTo>
                    <a:pt x="243" y="53"/>
                  </a:lnTo>
                  <a:lnTo>
                    <a:pt x="243" y="54"/>
                  </a:lnTo>
                  <a:lnTo>
                    <a:pt x="242" y="54"/>
                  </a:lnTo>
                  <a:lnTo>
                    <a:pt x="242" y="55"/>
                  </a:lnTo>
                  <a:lnTo>
                    <a:pt x="242" y="56"/>
                  </a:lnTo>
                  <a:lnTo>
                    <a:pt x="242" y="57"/>
                  </a:lnTo>
                  <a:lnTo>
                    <a:pt x="243" y="58"/>
                  </a:lnTo>
                  <a:lnTo>
                    <a:pt x="244" y="59"/>
                  </a:lnTo>
                  <a:lnTo>
                    <a:pt x="245" y="59"/>
                  </a:lnTo>
                  <a:lnTo>
                    <a:pt x="245" y="60"/>
                  </a:lnTo>
                  <a:lnTo>
                    <a:pt x="246" y="61"/>
                  </a:lnTo>
                  <a:lnTo>
                    <a:pt x="247" y="61"/>
                  </a:lnTo>
                  <a:lnTo>
                    <a:pt x="248" y="63"/>
                  </a:lnTo>
                  <a:lnTo>
                    <a:pt x="250" y="64"/>
                  </a:lnTo>
                  <a:lnTo>
                    <a:pt x="251" y="65"/>
                  </a:lnTo>
                  <a:lnTo>
                    <a:pt x="252" y="66"/>
                  </a:lnTo>
                  <a:lnTo>
                    <a:pt x="254" y="68"/>
                  </a:lnTo>
                  <a:lnTo>
                    <a:pt x="255" y="69"/>
                  </a:lnTo>
                  <a:lnTo>
                    <a:pt x="257" y="71"/>
                  </a:lnTo>
                  <a:lnTo>
                    <a:pt x="258" y="72"/>
                  </a:lnTo>
                  <a:lnTo>
                    <a:pt x="259" y="73"/>
                  </a:lnTo>
                  <a:lnTo>
                    <a:pt x="260" y="74"/>
                  </a:lnTo>
                  <a:lnTo>
                    <a:pt x="260" y="75"/>
                  </a:lnTo>
                  <a:lnTo>
                    <a:pt x="261" y="75"/>
                  </a:lnTo>
                  <a:lnTo>
                    <a:pt x="262" y="76"/>
                  </a:lnTo>
                  <a:lnTo>
                    <a:pt x="263" y="77"/>
                  </a:lnTo>
                  <a:lnTo>
                    <a:pt x="263" y="78"/>
                  </a:lnTo>
                  <a:lnTo>
                    <a:pt x="264" y="78"/>
                  </a:lnTo>
                  <a:lnTo>
                    <a:pt x="265" y="79"/>
                  </a:lnTo>
                  <a:lnTo>
                    <a:pt x="265" y="80"/>
                  </a:lnTo>
                  <a:lnTo>
                    <a:pt x="266" y="81"/>
                  </a:lnTo>
                  <a:lnTo>
                    <a:pt x="267" y="81"/>
                  </a:lnTo>
                  <a:lnTo>
                    <a:pt x="267" y="82"/>
                  </a:lnTo>
                  <a:lnTo>
                    <a:pt x="268" y="83"/>
                  </a:lnTo>
                  <a:lnTo>
                    <a:pt x="269" y="84"/>
                  </a:lnTo>
                  <a:lnTo>
                    <a:pt x="270" y="85"/>
                  </a:lnTo>
                  <a:lnTo>
                    <a:pt x="270" y="86"/>
                  </a:lnTo>
                  <a:lnTo>
                    <a:pt x="271" y="87"/>
                  </a:lnTo>
                  <a:lnTo>
                    <a:pt x="272" y="87"/>
                  </a:lnTo>
                  <a:lnTo>
                    <a:pt x="272" y="88"/>
                  </a:lnTo>
                  <a:lnTo>
                    <a:pt x="273" y="89"/>
                  </a:lnTo>
                  <a:lnTo>
                    <a:pt x="274" y="90"/>
                  </a:lnTo>
                  <a:lnTo>
                    <a:pt x="275" y="91"/>
                  </a:lnTo>
                  <a:lnTo>
                    <a:pt x="275" y="92"/>
                  </a:lnTo>
                  <a:lnTo>
                    <a:pt x="276" y="93"/>
                  </a:lnTo>
                  <a:lnTo>
                    <a:pt x="277" y="94"/>
                  </a:lnTo>
                  <a:lnTo>
                    <a:pt x="277" y="95"/>
                  </a:lnTo>
                  <a:lnTo>
                    <a:pt x="277" y="96"/>
                  </a:lnTo>
                  <a:lnTo>
                    <a:pt x="278" y="98"/>
                  </a:lnTo>
                  <a:lnTo>
                    <a:pt x="278" y="99"/>
                  </a:lnTo>
                  <a:lnTo>
                    <a:pt x="277" y="100"/>
                  </a:lnTo>
                  <a:lnTo>
                    <a:pt x="277" y="101"/>
                  </a:lnTo>
                  <a:lnTo>
                    <a:pt x="277" y="102"/>
                  </a:lnTo>
                  <a:lnTo>
                    <a:pt x="277" y="103"/>
                  </a:lnTo>
                  <a:lnTo>
                    <a:pt x="277" y="105"/>
                  </a:lnTo>
                  <a:lnTo>
                    <a:pt x="276" y="105"/>
                  </a:lnTo>
                  <a:lnTo>
                    <a:pt x="276" y="107"/>
                  </a:lnTo>
                  <a:lnTo>
                    <a:pt x="276" y="108"/>
                  </a:lnTo>
                  <a:lnTo>
                    <a:pt x="277" y="109"/>
                  </a:lnTo>
                  <a:lnTo>
                    <a:pt x="277" y="110"/>
                  </a:lnTo>
                  <a:lnTo>
                    <a:pt x="277" y="111"/>
                  </a:lnTo>
                  <a:lnTo>
                    <a:pt x="278" y="112"/>
                  </a:lnTo>
                  <a:lnTo>
                    <a:pt x="278" y="113"/>
                  </a:lnTo>
                  <a:lnTo>
                    <a:pt x="279" y="114"/>
                  </a:lnTo>
                  <a:lnTo>
                    <a:pt x="280" y="115"/>
                  </a:lnTo>
                  <a:lnTo>
                    <a:pt x="281" y="116"/>
                  </a:lnTo>
                  <a:lnTo>
                    <a:pt x="282" y="117"/>
                  </a:lnTo>
                  <a:lnTo>
                    <a:pt x="283" y="118"/>
                  </a:lnTo>
                  <a:lnTo>
                    <a:pt x="284" y="119"/>
                  </a:lnTo>
                  <a:lnTo>
                    <a:pt x="285" y="120"/>
                  </a:lnTo>
                  <a:lnTo>
                    <a:pt x="286" y="121"/>
                  </a:lnTo>
                  <a:lnTo>
                    <a:pt x="288" y="123"/>
                  </a:lnTo>
                  <a:lnTo>
                    <a:pt x="289" y="124"/>
                  </a:lnTo>
                  <a:lnTo>
                    <a:pt x="290" y="124"/>
                  </a:lnTo>
                  <a:lnTo>
                    <a:pt x="291" y="125"/>
                  </a:lnTo>
                  <a:lnTo>
                    <a:pt x="291" y="126"/>
                  </a:lnTo>
                  <a:lnTo>
                    <a:pt x="292" y="127"/>
                  </a:lnTo>
                  <a:lnTo>
                    <a:pt x="293" y="128"/>
                  </a:lnTo>
                  <a:lnTo>
                    <a:pt x="293" y="129"/>
                  </a:lnTo>
                  <a:lnTo>
                    <a:pt x="294" y="130"/>
                  </a:lnTo>
                  <a:lnTo>
                    <a:pt x="294" y="131"/>
                  </a:lnTo>
                  <a:lnTo>
                    <a:pt x="295" y="131"/>
                  </a:lnTo>
                  <a:lnTo>
                    <a:pt x="295" y="132"/>
                  </a:lnTo>
                  <a:lnTo>
                    <a:pt x="296" y="133"/>
                  </a:lnTo>
                  <a:lnTo>
                    <a:pt x="296" y="134"/>
                  </a:lnTo>
                  <a:lnTo>
                    <a:pt x="296" y="135"/>
                  </a:lnTo>
                  <a:lnTo>
                    <a:pt x="297" y="135"/>
                  </a:lnTo>
                  <a:lnTo>
                    <a:pt x="297" y="136"/>
                  </a:lnTo>
                  <a:lnTo>
                    <a:pt x="298" y="136"/>
                  </a:lnTo>
                  <a:lnTo>
                    <a:pt x="299" y="137"/>
                  </a:lnTo>
                  <a:lnTo>
                    <a:pt x="299" y="138"/>
                  </a:lnTo>
                  <a:lnTo>
                    <a:pt x="300" y="138"/>
                  </a:lnTo>
                  <a:lnTo>
                    <a:pt x="300" y="139"/>
                  </a:lnTo>
                  <a:lnTo>
                    <a:pt x="301" y="139"/>
                  </a:lnTo>
                  <a:lnTo>
                    <a:pt x="301" y="140"/>
                  </a:lnTo>
                  <a:lnTo>
                    <a:pt x="302" y="141"/>
                  </a:lnTo>
                  <a:lnTo>
                    <a:pt x="303" y="142"/>
                  </a:lnTo>
                  <a:lnTo>
                    <a:pt x="303" y="143"/>
                  </a:lnTo>
                  <a:lnTo>
                    <a:pt x="304" y="143"/>
                  </a:lnTo>
                  <a:lnTo>
                    <a:pt x="304" y="144"/>
                  </a:lnTo>
                  <a:lnTo>
                    <a:pt x="304" y="145"/>
                  </a:lnTo>
                  <a:lnTo>
                    <a:pt x="305" y="145"/>
                  </a:lnTo>
                  <a:lnTo>
                    <a:pt x="305" y="146"/>
                  </a:lnTo>
                  <a:lnTo>
                    <a:pt x="306" y="146"/>
                  </a:lnTo>
                  <a:lnTo>
                    <a:pt x="306" y="147"/>
                  </a:lnTo>
                  <a:lnTo>
                    <a:pt x="306" y="148"/>
                  </a:lnTo>
                  <a:lnTo>
                    <a:pt x="307" y="148"/>
                  </a:lnTo>
                  <a:lnTo>
                    <a:pt x="307" y="149"/>
                  </a:lnTo>
                  <a:lnTo>
                    <a:pt x="308" y="150"/>
                  </a:lnTo>
                  <a:lnTo>
                    <a:pt x="309" y="151"/>
                  </a:lnTo>
                  <a:lnTo>
                    <a:pt x="309" y="152"/>
                  </a:lnTo>
                  <a:lnTo>
                    <a:pt x="310" y="152"/>
                  </a:lnTo>
                  <a:lnTo>
                    <a:pt x="311" y="153"/>
                  </a:lnTo>
                  <a:lnTo>
                    <a:pt x="311" y="154"/>
                  </a:lnTo>
                  <a:lnTo>
                    <a:pt x="312" y="154"/>
                  </a:lnTo>
                  <a:lnTo>
                    <a:pt x="313" y="155"/>
                  </a:lnTo>
                  <a:lnTo>
                    <a:pt x="313" y="156"/>
                  </a:lnTo>
                  <a:lnTo>
                    <a:pt x="314" y="157"/>
                  </a:lnTo>
                  <a:lnTo>
                    <a:pt x="315" y="158"/>
                  </a:lnTo>
                  <a:lnTo>
                    <a:pt x="316" y="159"/>
                  </a:lnTo>
                  <a:lnTo>
                    <a:pt x="316" y="160"/>
                  </a:lnTo>
                  <a:lnTo>
                    <a:pt x="317" y="161"/>
                  </a:lnTo>
                  <a:lnTo>
                    <a:pt x="317" y="162"/>
                  </a:lnTo>
                  <a:lnTo>
                    <a:pt x="318" y="163"/>
                  </a:lnTo>
                  <a:lnTo>
                    <a:pt x="318" y="164"/>
                  </a:lnTo>
                  <a:lnTo>
                    <a:pt x="318" y="165"/>
                  </a:lnTo>
                  <a:lnTo>
                    <a:pt x="318" y="166"/>
                  </a:lnTo>
                  <a:lnTo>
                    <a:pt x="318" y="167"/>
                  </a:lnTo>
                  <a:lnTo>
                    <a:pt x="318" y="168"/>
                  </a:lnTo>
                  <a:lnTo>
                    <a:pt x="318" y="169"/>
                  </a:lnTo>
                  <a:lnTo>
                    <a:pt x="318" y="170"/>
                  </a:lnTo>
                  <a:lnTo>
                    <a:pt x="318" y="171"/>
                  </a:lnTo>
                  <a:lnTo>
                    <a:pt x="318" y="172"/>
                  </a:lnTo>
                  <a:lnTo>
                    <a:pt x="318" y="173"/>
                  </a:lnTo>
                  <a:lnTo>
                    <a:pt x="318" y="174"/>
                  </a:lnTo>
                  <a:lnTo>
                    <a:pt x="317" y="175"/>
                  </a:lnTo>
                  <a:lnTo>
                    <a:pt x="318" y="175"/>
                  </a:lnTo>
                  <a:lnTo>
                    <a:pt x="318" y="176"/>
                  </a:lnTo>
                  <a:lnTo>
                    <a:pt x="319" y="177"/>
                  </a:lnTo>
                  <a:lnTo>
                    <a:pt x="319" y="178"/>
                  </a:lnTo>
                  <a:lnTo>
                    <a:pt x="320" y="179"/>
                  </a:lnTo>
                  <a:lnTo>
                    <a:pt x="321" y="180"/>
                  </a:lnTo>
                  <a:lnTo>
                    <a:pt x="322" y="181"/>
                  </a:lnTo>
                  <a:lnTo>
                    <a:pt x="323" y="182"/>
                  </a:lnTo>
                  <a:lnTo>
                    <a:pt x="324" y="183"/>
                  </a:lnTo>
                  <a:lnTo>
                    <a:pt x="324" y="184"/>
                  </a:lnTo>
                  <a:lnTo>
                    <a:pt x="325" y="185"/>
                  </a:lnTo>
                  <a:lnTo>
                    <a:pt x="326" y="186"/>
                  </a:lnTo>
                  <a:lnTo>
                    <a:pt x="327" y="187"/>
                  </a:lnTo>
                  <a:lnTo>
                    <a:pt x="328" y="187"/>
                  </a:lnTo>
                  <a:lnTo>
                    <a:pt x="329" y="188"/>
                  </a:lnTo>
                  <a:lnTo>
                    <a:pt x="330" y="189"/>
                  </a:lnTo>
                  <a:lnTo>
                    <a:pt x="331" y="190"/>
                  </a:lnTo>
                  <a:lnTo>
                    <a:pt x="332" y="190"/>
                  </a:lnTo>
                  <a:lnTo>
                    <a:pt x="333" y="191"/>
                  </a:lnTo>
                  <a:lnTo>
                    <a:pt x="333" y="192"/>
                  </a:lnTo>
                  <a:lnTo>
                    <a:pt x="335" y="193"/>
                  </a:lnTo>
                  <a:lnTo>
                    <a:pt x="336" y="194"/>
                  </a:lnTo>
                  <a:lnTo>
                    <a:pt x="336" y="195"/>
                  </a:lnTo>
                  <a:lnTo>
                    <a:pt x="338" y="197"/>
                  </a:lnTo>
                  <a:lnTo>
                    <a:pt x="338" y="198"/>
                  </a:lnTo>
                  <a:lnTo>
                    <a:pt x="340" y="199"/>
                  </a:lnTo>
                  <a:lnTo>
                    <a:pt x="341" y="200"/>
                  </a:lnTo>
                  <a:lnTo>
                    <a:pt x="342" y="202"/>
                  </a:lnTo>
                  <a:lnTo>
                    <a:pt x="343" y="203"/>
                  </a:lnTo>
                  <a:lnTo>
                    <a:pt x="344" y="205"/>
                  </a:lnTo>
                  <a:lnTo>
                    <a:pt x="345" y="206"/>
                  </a:lnTo>
                  <a:lnTo>
                    <a:pt x="346" y="207"/>
                  </a:lnTo>
                  <a:lnTo>
                    <a:pt x="347" y="209"/>
                  </a:lnTo>
                  <a:lnTo>
                    <a:pt x="348" y="210"/>
                  </a:lnTo>
                  <a:lnTo>
                    <a:pt x="348" y="211"/>
                  </a:lnTo>
                  <a:lnTo>
                    <a:pt x="349" y="212"/>
                  </a:lnTo>
                  <a:lnTo>
                    <a:pt x="350" y="213"/>
                  </a:lnTo>
                  <a:lnTo>
                    <a:pt x="350" y="214"/>
                  </a:lnTo>
                  <a:lnTo>
                    <a:pt x="351" y="216"/>
                  </a:lnTo>
                  <a:lnTo>
                    <a:pt x="351" y="217"/>
                  </a:lnTo>
                  <a:lnTo>
                    <a:pt x="352" y="218"/>
                  </a:lnTo>
                  <a:lnTo>
                    <a:pt x="353" y="219"/>
                  </a:lnTo>
                  <a:lnTo>
                    <a:pt x="353" y="220"/>
                  </a:lnTo>
                  <a:lnTo>
                    <a:pt x="353" y="221"/>
                  </a:lnTo>
                  <a:lnTo>
                    <a:pt x="354" y="222"/>
                  </a:lnTo>
                  <a:lnTo>
                    <a:pt x="354" y="223"/>
                  </a:lnTo>
                  <a:lnTo>
                    <a:pt x="354" y="224"/>
                  </a:lnTo>
                  <a:lnTo>
                    <a:pt x="355" y="225"/>
                  </a:lnTo>
                  <a:lnTo>
                    <a:pt x="355" y="226"/>
                  </a:lnTo>
                  <a:lnTo>
                    <a:pt x="355" y="227"/>
                  </a:lnTo>
                  <a:lnTo>
                    <a:pt x="356" y="229"/>
                  </a:lnTo>
                  <a:lnTo>
                    <a:pt x="357" y="230"/>
                  </a:lnTo>
                  <a:lnTo>
                    <a:pt x="357" y="231"/>
                  </a:lnTo>
                  <a:lnTo>
                    <a:pt x="357" y="232"/>
                  </a:lnTo>
                  <a:lnTo>
                    <a:pt x="357" y="233"/>
                  </a:lnTo>
                  <a:lnTo>
                    <a:pt x="357" y="234"/>
                  </a:lnTo>
                  <a:lnTo>
                    <a:pt x="358" y="235"/>
                  </a:lnTo>
                  <a:lnTo>
                    <a:pt x="358" y="236"/>
                  </a:lnTo>
                  <a:lnTo>
                    <a:pt x="358" y="237"/>
                  </a:lnTo>
                  <a:lnTo>
                    <a:pt x="358" y="238"/>
                  </a:lnTo>
                  <a:lnTo>
                    <a:pt x="358" y="239"/>
                  </a:lnTo>
                  <a:lnTo>
                    <a:pt x="359" y="239"/>
                  </a:lnTo>
                  <a:lnTo>
                    <a:pt x="360" y="239"/>
                  </a:lnTo>
                  <a:lnTo>
                    <a:pt x="361" y="240"/>
                  </a:lnTo>
                  <a:lnTo>
                    <a:pt x="362" y="240"/>
                  </a:lnTo>
                  <a:lnTo>
                    <a:pt x="362" y="241"/>
                  </a:lnTo>
                  <a:lnTo>
                    <a:pt x="363" y="241"/>
                  </a:lnTo>
                  <a:lnTo>
                    <a:pt x="365" y="242"/>
                  </a:lnTo>
                  <a:lnTo>
                    <a:pt x="366" y="243"/>
                  </a:lnTo>
                  <a:lnTo>
                    <a:pt x="367" y="243"/>
                  </a:lnTo>
                  <a:lnTo>
                    <a:pt x="368" y="244"/>
                  </a:lnTo>
                  <a:lnTo>
                    <a:pt x="369" y="244"/>
                  </a:lnTo>
                  <a:lnTo>
                    <a:pt x="370" y="245"/>
                  </a:lnTo>
                  <a:lnTo>
                    <a:pt x="370" y="246"/>
                  </a:lnTo>
                  <a:lnTo>
                    <a:pt x="371" y="246"/>
                  </a:lnTo>
                  <a:lnTo>
                    <a:pt x="371" y="247"/>
                  </a:lnTo>
                  <a:lnTo>
                    <a:pt x="372" y="247"/>
                  </a:lnTo>
                  <a:lnTo>
                    <a:pt x="372" y="248"/>
                  </a:lnTo>
                  <a:lnTo>
                    <a:pt x="372" y="249"/>
                  </a:lnTo>
                  <a:lnTo>
                    <a:pt x="372" y="250"/>
                  </a:lnTo>
                  <a:lnTo>
                    <a:pt x="372" y="251"/>
                  </a:lnTo>
                  <a:lnTo>
                    <a:pt x="372" y="252"/>
                  </a:lnTo>
                  <a:lnTo>
                    <a:pt x="372" y="253"/>
                  </a:lnTo>
                  <a:lnTo>
                    <a:pt x="372" y="254"/>
                  </a:lnTo>
                  <a:lnTo>
                    <a:pt x="372" y="255"/>
                  </a:lnTo>
                  <a:lnTo>
                    <a:pt x="373" y="256"/>
                  </a:lnTo>
                  <a:lnTo>
                    <a:pt x="373" y="257"/>
                  </a:lnTo>
                  <a:lnTo>
                    <a:pt x="372" y="258"/>
                  </a:lnTo>
                  <a:lnTo>
                    <a:pt x="372" y="259"/>
                  </a:lnTo>
                  <a:lnTo>
                    <a:pt x="372" y="260"/>
                  </a:lnTo>
                  <a:lnTo>
                    <a:pt x="372" y="261"/>
                  </a:lnTo>
                  <a:lnTo>
                    <a:pt x="372" y="262"/>
                  </a:lnTo>
                  <a:lnTo>
                    <a:pt x="372" y="263"/>
                  </a:lnTo>
                  <a:lnTo>
                    <a:pt x="372" y="264"/>
                  </a:lnTo>
                  <a:lnTo>
                    <a:pt x="372" y="265"/>
                  </a:lnTo>
                  <a:lnTo>
                    <a:pt x="371" y="266"/>
                  </a:lnTo>
                  <a:lnTo>
                    <a:pt x="371" y="267"/>
                  </a:lnTo>
                  <a:lnTo>
                    <a:pt x="371" y="268"/>
                  </a:lnTo>
                  <a:lnTo>
                    <a:pt x="371" y="269"/>
                  </a:lnTo>
                  <a:lnTo>
                    <a:pt x="371" y="270"/>
                  </a:lnTo>
                  <a:lnTo>
                    <a:pt x="371" y="272"/>
                  </a:lnTo>
                  <a:lnTo>
                    <a:pt x="372" y="272"/>
                  </a:lnTo>
                  <a:lnTo>
                    <a:pt x="372" y="273"/>
                  </a:lnTo>
                  <a:lnTo>
                    <a:pt x="373" y="274"/>
                  </a:lnTo>
                  <a:lnTo>
                    <a:pt x="374" y="275"/>
                  </a:lnTo>
                  <a:lnTo>
                    <a:pt x="375" y="275"/>
                  </a:lnTo>
                  <a:lnTo>
                    <a:pt x="376" y="275"/>
                  </a:lnTo>
                  <a:lnTo>
                    <a:pt x="376" y="276"/>
                  </a:lnTo>
                  <a:lnTo>
                    <a:pt x="377" y="276"/>
                  </a:lnTo>
                  <a:lnTo>
                    <a:pt x="378" y="276"/>
                  </a:lnTo>
                  <a:lnTo>
                    <a:pt x="379" y="277"/>
                  </a:lnTo>
                  <a:lnTo>
                    <a:pt x="380" y="277"/>
                  </a:lnTo>
                  <a:lnTo>
                    <a:pt x="381" y="277"/>
                  </a:lnTo>
                  <a:lnTo>
                    <a:pt x="381" y="278"/>
                  </a:lnTo>
                  <a:lnTo>
                    <a:pt x="382" y="278"/>
                  </a:lnTo>
                  <a:lnTo>
                    <a:pt x="382" y="279"/>
                  </a:lnTo>
                  <a:lnTo>
                    <a:pt x="383" y="279"/>
                  </a:lnTo>
                  <a:lnTo>
                    <a:pt x="383" y="280"/>
                  </a:lnTo>
                  <a:lnTo>
                    <a:pt x="384" y="280"/>
                  </a:lnTo>
                  <a:lnTo>
                    <a:pt x="384" y="281"/>
                  </a:lnTo>
                  <a:lnTo>
                    <a:pt x="385" y="282"/>
                  </a:lnTo>
                  <a:lnTo>
                    <a:pt x="385" y="283"/>
                  </a:lnTo>
                  <a:lnTo>
                    <a:pt x="386" y="283"/>
                  </a:lnTo>
                  <a:lnTo>
                    <a:pt x="386" y="284"/>
                  </a:lnTo>
                  <a:lnTo>
                    <a:pt x="386" y="285"/>
                  </a:lnTo>
                  <a:lnTo>
                    <a:pt x="387" y="285"/>
                  </a:lnTo>
                  <a:lnTo>
                    <a:pt x="387" y="286"/>
                  </a:lnTo>
                  <a:lnTo>
                    <a:pt x="388" y="287"/>
                  </a:lnTo>
                  <a:lnTo>
                    <a:pt x="389" y="287"/>
                  </a:lnTo>
                  <a:lnTo>
                    <a:pt x="390" y="287"/>
                  </a:lnTo>
                  <a:lnTo>
                    <a:pt x="390" y="288"/>
                  </a:lnTo>
                  <a:lnTo>
                    <a:pt x="391" y="288"/>
                  </a:lnTo>
                  <a:lnTo>
                    <a:pt x="392" y="288"/>
                  </a:lnTo>
                  <a:lnTo>
                    <a:pt x="393" y="288"/>
                  </a:lnTo>
                  <a:lnTo>
                    <a:pt x="393" y="289"/>
                  </a:lnTo>
                  <a:lnTo>
                    <a:pt x="394" y="289"/>
                  </a:lnTo>
                  <a:lnTo>
                    <a:pt x="395" y="289"/>
                  </a:lnTo>
                  <a:lnTo>
                    <a:pt x="396" y="288"/>
                  </a:lnTo>
                  <a:lnTo>
                    <a:pt x="397" y="288"/>
                  </a:lnTo>
                  <a:lnTo>
                    <a:pt x="398" y="288"/>
                  </a:lnTo>
                  <a:lnTo>
                    <a:pt x="399" y="289"/>
                  </a:lnTo>
                  <a:lnTo>
                    <a:pt x="400" y="289"/>
                  </a:lnTo>
                  <a:lnTo>
                    <a:pt x="401" y="289"/>
                  </a:lnTo>
                  <a:lnTo>
                    <a:pt x="402" y="289"/>
                  </a:lnTo>
                  <a:lnTo>
                    <a:pt x="403" y="289"/>
                  </a:lnTo>
                  <a:lnTo>
                    <a:pt x="404" y="289"/>
                  </a:lnTo>
                  <a:lnTo>
                    <a:pt x="405" y="289"/>
                  </a:lnTo>
                  <a:lnTo>
                    <a:pt x="406" y="288"/>
                  </a:lnTo>
                  <a:lnTo>
                    <a:pt x="407" y="288"/>
                  </a:lnTo>
                  <a:lnTo>
                    <a:pt x="409" y="288"/>
                  </a:lnTo>
                  <a:lnTo>
                    <a:pt x="410" y="287"/>
                  </a:lnTo>
                  <a:lnTo>
                    <a:pt x="411" y="287"/>
                  </a:lnTo>
                  <a:lnTo>
                    <a:pt x="412" y="286"/>
                  </a:lnTo>
                  <a:lnTo>
                    <a:pt x="414" y="286"/>
                  </a:lnTo>
                  <a:lnTo>
                    <a:pt x="415" y="285"/>
                  </a:lnTo>
                  <a:lnTo>
                    <a:pt x="416" y="285"/>
                  </a:lnTo>
                  <a:lnTo>
                    <a:pt x="417" y="284"/>
                  </a:lnTo>
                  <a:lnTo>
                    <a:pt x="418" y="283"/>
                  </a:lnTo>
                  <a:lnTo>
                    <a:pt x="421" y="282"/>
                  </a:lnTo>
                  <a:lnTo>
                    <a:pt x="422" y="282"/>
                  </a:lnTo>
                  <a:lnTo>
                    <a:pt x="423" y="282"/>
                  </a:lnTo>
                  <a:lnTo>
                    <a:pt x="423" y="281"/>
                  </a:lnTo>
                  <a:lnTo>
                    <a:pt x="424" y="281"/>
                  </a:lnTo>
                  <a:lnTo>
                    <a:pt x="425" y="280"/>
                  </a:lnTo>
                  <a:lnTo>
                    <a:pt x="426" y="280"/>
                  </a:lnTo>
                  <a:lnTo>
                    <a:pt x="427" y="280"/>
                  </a:lnTo>
                  <a:lnTo>
                    <a:pt x="428" y="280"/>
                  </a:lnTo>
                  <a:lnTo>
                    <a:pt x="428" y="279"/>
                  </a:lnTo>
                  <a:lnTo>
                    <a:pt x="429" y="279"/>
                  </a:lnTo>
                  <a:lnTo>
                    <a:pt x="430" y="279"/>
                  </a:lnTo>
                  <a:lnTo>
                    <a:pt x="431" y="279"/>
                  </a:lnTo>
                  <a:lnTo>
                    <a:pt x="432" y="279"/>
                  </a:lnTo>
                  <a:lnTo>
                    <a:pt x="433" y="278"/>
                  </a:lnTo>
                  <a:lnTo>
                    <a:pt x="434" y="278"/>
                  </a:lnTo>
                  <a:lnTo>
                    <a:pt x="435" y="278"/>
                  </a:lnTo>
                  <a:lnTo>
                    <a:pt x="436" y="278"/>
                  </a:lnTo>
                  <a:lnTo>
                    <a:pt x="437" y="278"/>
                  </a:lnTo>
                  <a:lnTo>
                    <a:pt x="438" y="278"/>
                  </a:lnTo>
                  <a:lnTo>
                    <a:pt x="439" y="278"/>
                  </a:lnTo>
                  <a:lnTo>
                    <a:pt x="440" y="278"/>
                  </a:lnTo>
                  <a:lnTo>
                    <a:pt x="441" y="278"/>
                  </a:lnTo>
                  <a:lnTo>
                    <a:pt x="442" y="278"/>
                  </a:lnTo>
                  <a:lnTo>
                    <a:pt x="443" y="279"/>
                  </a:lnTo>
                  <a:lnTo>
                    <a:pt x="444" y="280"/>
                  </a:lnTo>
                  <a:lnTo>
                    <a:pt x="445" y="280"/>
                  </a:lnTo>
                  <a:lnTo>
                    <a:pt x="446" y="281"/>
                  </a:lnTo>
                  <a:lnTo>
                    <a:pt x="446" y="282"/>
                  </a:lnTo>
                  <a:lnTo>
                    <a:pt x="447" y="282"/>
                  </a:lnTo>
                  <a:lnTo>
                    <a:pt x="447" y="283"/>
                  </a:lnTo>
                  <a:lnTo>
                    <a:pt x="448" y="283"/>
                  </a:lnTo>
                  <a:lnTo>
                    <a:pt x="448" y="284"/>
                  </a:lnTo>
                  <a:lnTo>
                    <a:pt x="449" y="284"/>
                  </a:lnTo>
                  <a:lnTo>
                    <a:pt x="450" y="285"/>
                  </a:lnTo>
                  <a:lnTo>
                    <a:pt x="451" y="285"/>
                  </a:lnTo>
                  <a:lnTo>
                    <a:pt x="453" y="286"/>
                  </a:lnTo>
                  <a:lnTo>
                    <a:pt x="454" y="286"/>
                  </a:lnTo>
                  <a:lnTo>
                    <a:pt x="455" y="286"/>
                  </a:lnTo>
                  <a:lnTo>
                    <a:pt x="455" y="287"/>
                  </a:lnTo>
                  <a:lnTo>
                    <a:pt x="456" y="287"/>
                  </a:lnTo>
                  <a:lnTo>
                    <a:pt x="457" y="287"/>
                  </a:lnTo>
                  <a:lnTo>
                    <a:pt x="457" y="288"/>
                  </a:lnTo>
                  <a:lnTo>
                    <a:pt x="458" y="289"/>
                  </a:lnTo>
                  <a:lnTo>
                    <a:pt x="459" y="289"/>
                  </a:lnTo>
                  <a:lnTo>
                    <a:pt x="459" y="290"/>
                  </a:lnTo>
                  <a:lnTo>
                    <a:pt x="460" y="290"/>
                  </a:lnTo>
                  <a:lnTo>
                    <a:pt x="461" y="290"/>
                  </a:lnTo>
                  <a:lnTo>
                    <a:pt x="462" y="290"/>
                  </a:lnTo>
                  <a:lnTo>
                    <a:pt x="463" y="289"/>
                  </a:lnTo>
                  <a:lnTo>
                    <a:pt x="464" y="289"/>
                  </a:lnTo>
                  <a:lnTo>
                    <a:pt x="464" y="288"/>
                  </a:lnTo>
                  <a:lnTo>
                    <a:pt x="465" y="288"/>
                  </a:lnTo>
                  <a:lnTo>
                    <a:pt x="466" y="288"/>
                  </a:lnTo>
                  <a:lnTo>
                    <a:pt x="467" y="288"/>
                  </a:lnTo>
                  <a:lnTo>
                    <a:pt x="468" y="288"/>
                  </a:lnTo>
                  <a:lnTo>
                    <a:pt x="469" y="287"/>
                  </a:lnTo>
                  <a:lnTo>
                    <a:pt x="470" y="286"/>
                  </a:lnTo>
                  <a:lnTo>
                    <a:pt x="470" y="285"/>
                  </a:lnTo>
                  <a:lnTo>
                    <a:pt x="471" y="285"/>
                  </a:lnTo>
                  <a:lnTo>
                    <a:pt x="471" y="284"/>
                  </a:lnTo>
                  <a:lnTo>
                    <a:pt x="472" y="284"/>
                  </a:lnTo>
                  <a:lnTo>
                    <a:pt x="473" y="283"/>
                  </a:lnTo>
                  <a:lnTo>
                    <a:pt x="474" y="283"/>
                  </a:lnTo>
                  <a:lnTo>
                    <a:pt x="474" y="282"/>
                  </a:lnTo>
                  <a:lnTo>
                    <a:pt x="475" y="282"/>
                  </a:lnTo>
                  <a:lnTo>
                    <a:pt x="476" y="282"/>
                  </a:lnTo>
                  <a:lnTo>
                    <a:pt x="477" y="281"/>
                  </a:lnTo>
                  <a:lnTo>
                    <a:pt x="478" y="281"/>
                  </a:lnTo>
                  <a:lnTo>
                    <a:pt x="479" y="281"/>
                  </a:lnTo>
                  <a:lnTo>
                    <a:pt x="481" y="281"/>
                  </a:lnTo>
                  <a:lnTo>
                    <a:pt x="482" y="281"/>
                  </a:lnTo>
                  <a:lnTo>
                    <a:pt x="483" y="282"/>
                  </a:lnTo>
                  <a:lnTo>
                    <a:pt x="484" y="282"/>
                  </a:lnTo>
                  <a:lnTo>
                    <a:pt x="485" y="282"/>
                  </a:lnTo>
                  <a:lnTo>
                    <a:pt x="486" y="283"/>
                  </a:lnTo>
                  <a:lnTo>
                    <a:pt x="487" y="283"/>
                  </a:lnTo>
                  <a:lnTo>
                    <a:pt x="488" y="284"/>
                  </a:lnTo>
                  <a:lnTo>
                    <a:pt x="488" y="285"/>
                  </a:lnTo>
                  <a:lnTo>
                    <a:pt x="489" y="286"/>
                  </a:lnTo>
                  <a:lnTo>
                    <a:pt x="490" y="287"/>
                  </a:lnTo>
                  <a:lnTo>
                    <a:pt x="491" y="288"/>
                  </a:lnTo>
                  <a:lnTo>
                    <a:pt x="491" y="289"/>
                  </a:lnTo>
                  <a:lnTo>
                    <a:pt x="492" y="289"/>
                  </a:lnTo>
                  <a:lnTo>
                    <a:pt x="493" y="290"/>
                  </a:lnTo>
                  <a:lnTo>
                    <a:pt x="494" y="290"/>
                  </a:lnTo>
                  <a:lnTo>
                    <a:pt x="495" y="291"/>
                  </a:lnTo>
                  <a:lnTo>
                    <a:pt x="496" y="292"/>
                  </a:lnTo>
                  <a:lnTo>
                    <a:pt x="498" y="292"/>
                  </a:lnTo>
                  <a:lnTo>
                    <a:pt x="499" y="293"/>
                  </a:lnTo>
                  <a:lnTo>
                    <a:pt x="501" y="294"/>
                  </a:lnTo>
                  <a:lnTo>
                    <a:pt x="502" y="295"/>
                  </a:lnTo>
                  <a:lnTo>
                    <a:pt x="504" y="296"/>
                  </a:lnTo>
                  <a:lnTo>
                    <a:pt x="506" y="297"/>
                  </a:lnTo>
                  <a:lnTo>
                    <a:pt x="507" y="299"/>
                  </a:lnTo>
                  <a:lnTo>
                    <a:pt x="509" y="300"/>
                  </a:lnTo>
                  <a:lnTo>
                    <a:pt x="511" y="301"/>
                  </a:lnTo>
                  <a:lnTo>
                    <a:pt x="513" y="302"/>
                  </a:lnTo>
                  <a:lnTo>
                    <a:pt x="514" y="304"/>
                  </a:lnTo>
                  <a:lnTo>
                    <a:pt x="516" y="305"/>
                  </a:lnTo>
                  <a:lnTo>
                    <a:pt x="517" y="306"/>
                  </a:lnTo>
                  <a:lnTo>
                    <a:pt x="518" y="307"/>
                  </a:lnTo>
                  <a:lnTo>
                    <a:pt x="520" y="308"/>
                  </a:lnTo>
                  <a:lnTo>
                    <a:pt x="521" y="309"/>
                  </a:lnTo>
                  <a:lnTo>
                    <a:pt x="522" y="309"/>
                  </a:lnTo>
                  <a:lnTo>
                    <a:pt x="523" y="310"/>
                  </a:lnTo>
                  <a:lnTo>
                    <a:pt x="524" y="311"/>
                  </a:lnTo>
                  <a:lnTo>
                    <a:pt x="525" y="311"/>
                  </a:lnTo>
                  <a:lnTo>
                    <a:pt x="526" y="312"/>
                  </a:lnTo>
                  <a:lnTo>
                    <a:pt x="527" y="312"/>
                  </a:lnTo>
                  <a:lnTo>
                    <a:pt x="527" y="313"/>
                  </a:lnTo>
                  <a:lnTo>
                    <a:pt x="528" y="313"/>
                  </a:lnTo>
                  <a:lnTo>
                    <a:pt x="529" y="313"/>
                  </a:lnTo>
                  <a:lnTo>
                    <a:pt x="530" y="313"/>
                  </a:lnTo>
                  <a:lnTo>
                    <a:pt x="531" y="313"/>
                  </a:lnTo>
                  <a:lnTo>
                    <a:pt x="532" y="312"/>
                  </a:lnTo>
                  <a:lnTo>
                    <a:pt x="533" y="312"/>
                  </a:lnTo>
                  <a:lnTo>
                    <a:pt x="534" y="311"/>
                  </a:lnTo>
                  <a:lnTo>
                    <a:pt x="535" y="311"/>
                  </a:lnTo>
                  <a:lnTo>
                    <a:pt x="536" y="310"/>
                  </a:lnTo>
                  <a:lnTo>
                    <a:pt x="537" y="310"/>
                  </a:lnTo>
                  <a:lnTo>
                    <a:pt x="538" y="310"/>
                  </a:lnTo>
                  <a:lnTo>
                    <a:pt x="539" y="310"/>
                  </a:lnTo>
                  <a:lnTo>
                    <a:pt x="540" y="310"/>
                  </a:lnTo>
                  <a:lnTo>
                    <a:pt x="541" y="310"/>
                  </a:lnTo>
                  <a:lnTo>
                    <a:pt x="542" y="310"/>
                  </a:lnTo>
                  <a:lnTo>
                    <a:pt x="543" y="311"/>
                  </a:lnTo>
                  <a:lnTo>
                    <a:pt x="544" y="311"/>
                  </a:lnTo>
                  <a:lnTo>
                    <a:pt x="545" y="311"/>
                  </a:lnTo>
                  <a:lnTo>
                    <a:pt x="546" y="311"/>
                  </a:lnTo>
                  <a:lnTo>
                    <a:pt x="547" y="311"/>
                  </a:lnTo>
                  <a:lnTo>
                    <a:pt x="548" y="311"/>
                  </a:lnTo>
                  <a:lnTo>
                    <a:pt x="549" y="311"/>
                  </a:lnTo>
                  <a:lnTo>
                    <a:pt x="550" y="311"/>
                  </a:lnTo>
                  <a:lnTo>
                    <a:pt x="551" y="311"/>
                  </a:lnTo>
                  <a:lnTo>
                    <a:pt x="552" y="311"/>
                  </a:lnTo>
                  <a:lnTo>
                    <a:pt x="553" y="311"/>
                  </a:lnTo>
                  <a:lnTo>
                    <a:pt x="554" y="311"/>
                  </a:lnTo>
                  <a:lnTo>
                    <a:pt x="555" y="312"/>
                  </a:lnTo>
                  <a:lnTo>
                    <a:pt x="557" y="312"/>
                  </a:lnTo>
                  <a:lnTo>
                    <a:pt x="559" y="313"/>
                  </a:lnTo>
                  <a:lnTo>
                    <a:pt x="559" y="314"/>
                  </a:lnTo>
                  <a:lnTo>
                    <a:pt x="560" y="314"/>
                  </a:lnTo>
                  <a:lnTo>
                    <a:pt x="561" y="315"/>
                  </a:lnTo>
                  <a:lnTo>
                    <a:pt x="561" y="316"/>
                  </a:lnTo>
                  <a:lnTo>
                    <a:pt x="562" y="317"/>
                  </a:lnTo>
                  <a:lnTo>
                    <a:pt x="562" y="318"/>
                  </a:lnTo>
                  <a:lnTo>
                    <a:pt x="562" y="319"/>
                  </a:lnTo>
                  <a:lnTo>
                    <a:pt x="562" y="320"/>
                  </a:lnTo>
                  <a:lnTo>
                    <a:pt x="562" y="321"/>
                  </a:lnTo>
                  <a:lnTo>
                    <a:pt x="562" y="322"/>
                  </a:lnTo>
                  <a:lnTo>
                    <a:pt x="561" y="323"/>
                  </a:lnTo>
                  <a:lnTo>
                    <a:pt x="561" y="324"/>
                  </a:lnTo>
                  <a:lnTo>
                    <a:pt x="561" y="325"/>
                  </a:lnTo>
                  <a:lnTo>
                    <a:pt x="560" y="325"/>
                  </a:lnTo>
                  <a:lnTo>
                    <a:pt x="560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8" y="329"/>
                  </a:lnTo>
                  <a:lnTo>
                    <a:pt x="558" y="330"/>
                  </a:lnTo>
                  <a:lnTo>
                    <a:pt x="558" y="334"/>
                  </a:lnTo>
                  <a:lnTo>
                    <a:pt x="559" y="334"/>
                  </a:lnTo>
                  <a:lnTo>
                    <a:pt x="559" y="335"/>
                  </a:lnTo>
                  <a:lnTo>
                    <a:pt x="560" y="335"/>
                  </a:lnTo>
                  <a:lnTo>
                    <a:pt x="561" y="335"/>
                  </a:lnTo>
                  <a:lnTo>
                    <a:pt x="562" y="336"/>
                  </a:lnTo>
                  <a:lnTo>
                    <a:pt x="563" y="336"/>
                  </a:lnTo>
                  <a:lnTo>
                    <a:pt x="564" y="337"/>
                  </a:lnTo>
                  <a:lnTo>
                    <a:pt x="565" y="337"/>
                  </a:lnTo>
                  <a:lnTo>
                    <a:pt x="566" y="338"/>
                  </a:lnTo>
                  <a:lnTo>
                    <a:pt x="567" y="338"/>
                  </a:lnTo>
                  <a:lnTo>
                    <a:pt x="568" y="339"/>
                  </a:lnTo>
                  <a:lnTo>
                    <a:pt x="569" y="340"/>
                  </a:lnTo>
                  <a:lnTo>
                    <a:pt x="570" y="341"/>
                  </a:lnTo>
                  <a:lnTo>
                    <a:pt x="571" y="341"/>
                  </a:lnTo>
                  <a:lnTo>
                    <a:pt x="571" y="342"/>
                  </a:lnTo>
                  <a:lnTo>
                    <a:pt x="571" y="343"/>
                  </a:lnTo>
                  <a:lnTo>
                    <a:pt x="572" y="343"/>
                  </a:lnTo>
                  <a:lnTo>
                    <a:pt x="572" y="344"/>
                  </a:lnTo>
                  <a:lnTo>
                    <a:pt x="573" y="346"/>
                  </a:lnTo>
                  <a:lnTo>
                    <a:pt x="574" y="346"/>
                  </a:lnTo>
                  <a:lnTo>
                    <a:pt x="574" y="347"/>
                  </a:lnTo>
                  <a:lnTo>
                    <a:pt x="575" y="348"/>
                  </a:lnTo>
                  <a:lnTo>
                    <a:pt x="576" y="349"/>
                  </a:lnTo>
                  <a:lnTo>
                    <a:pt x="576" y="350"/>
                  </a:lnTo>
                  <a:lnTo>
                    <a:pt x="577" y="351"/>
                  </a:lnTo>
                  <a:lnTo>
                    <a:pt x="578" y="352"/>
                  </a:lnTo>
                  <a:lnTo>
                    <a:pt x="578" y="353"/>
                  </a:lnTo>
                  <a:lnTo>
                    <a:pt x="578" y="354"/>
                  </a:lnTo>
                  <a:lnTo>
                    <a:pt x="579" y="355"/>
                  </a:lnTo>
                  <a:lnTo>
                    <a:pt x="579" y="356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79" y="359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1"/>
                  </a:lnTo>
                  <a:lnTo>
                    <a:pt x="580" y="362"/>
                  </a:lnTo>
                  <a:lnTo>
                    <a:pt x="580" y="363"/>
                  </a:lnTo>
                  <a:lnTo>
                    <a:pt x="580" y="364"/>
                  </a:lnTo>
                  <a:lnTo>
                    <a:pt x="579" y="365"/>
                  </a:lnTo>
                  <a:lnTo>
                    <a:pt x="579" y="366"/>
                  </a:lnTo>
                  <a:lnTo>
                    <a:pt x="579" y="367"/>
                  </a:lnTo>
                  <a:lnTo>
                    <a:pt x="579" y="368"/>
                  </a:lnTo>
                  <a:lnTo>
                    <a:pt x="579" y="369"/>
                  </a:lnTo>
                  <a:lnTo>
                    <a:pt x="578" y="370"/>
                  </a:lnTo>
                  <a:lnTo>
                    <a:pt x="578" y="371"/>
                  </a:lnTo>
                  <a:lnTo>
                    <a:pt x="578" y="372"/>
                  </a:lnTo>
                  <a:lnTo>
                    <a:pt x="578" y="373"/>
                  </a:lnTo>
                  <a:lnTo>
                    <a:pt x="577" y="373"/>
                  </a:lnTo>
                  <a:lnTo>
                    <a:pt x="577" y="374"/>
                  </a:lnTo>
                  <a:lnTo>
                    <a:pt x="577" y="375"/>
                  </a:lnTo>
                  <a:lnTo>
                    <a:pt x="577" y="376"/>
                  </a:lnTo>
                  <a:lnTo>
                    <a:pt x="577" y="377"/>
                  </a:lnTo>
                  <a:lnTo>
                    <a:pt x="578" y="377"/>
                  </a:lnTo>
                  <a:lnTo>
                    <a:pt x="579" y="377"/>
                  </a:lnTo>
                  <a:lnTo>
                    <a:pt x="579" y="378"/>
                  </a:lnTo>
                  <a:lnTo>
                    <a:pt x="580" y="378"/>
                  </a:lnTo>
                  <a:lnTo>
                    <a:pt x="581" y="379"/>
                  </a:lnTo>
                  <a:lnTo>
                    <a:pt x="582" y="380"/>
                  </a:lnTo>
                  <a:lnTo>
                    <a:pt x="583" y="380"/>
                  </a:lnTo>
                  <a:lnTo>
                    <a:pt x="584" y="380"/>
                  </a:lnTo>
                  <a:lnTo>
                    <a:pt x="585" y="381"/>
                  </a:lnTo>
                  <a:lnTo>
                    <a:pt x="586" y="382"/>
                  </a:lnTo>
                  <a:lnTo>
                    <a:pt x="587" y="382"/>
                  </a:lnTo>
                  <a:lnTo>
                    <a:pt x="588" y="383"/>
                  </a:lnTo>
                  <a:lnTo>
                    <a:pt x="589" y="383"/>
                  </a:lnTo>
                  <a:lnTo>
                    <a:pt x="590" y="384"/>
                  </a:lnTo>
                  <a:lnTo>
                    <a:pt x="591" y="385"/>
                  </a:lnTo>
                  <a:lnTo>
                    <a:pt x="591" y="386"/>
                  </a:lnTo>
                  <a:lnTo>
                    <a:pt x="592" y="387"/>
                  </a:lnTo>
                  <a:lnTo>
                    <a:pt x="593" y="388"/>
                  </a:lnTo>
                  <a:lnTo>
                    <a:pt x="594" y="389"/>
                  </a:lnTo>
                  <a:lnTo>
                    <a:pt x="595" y="390"/>
                  </a:lnTo>
                  <a:lnTo>
                    <a:pt x="596" y="391"/>
                  </a:lnTo>
                  <a:lnTo>
                    <a:pt x="596" y="392"/>
                  </a:lnTo>
                  <a:lnTo>
                    <a:pt x="597" y="393"/>
                  </a:lnTo>
                  <a:lnTo>
                    <a:pt x="597" y="394"/>
                  </a:lnTo>
                  <a:lnTo>
                    <a:pt x="598" y="394"/>
                  </a:lnTo>
                  <a:lnTo>
                    <a:pt x="598" y="395"/>
                  </a:lnTo>
                  <a:lnTo>
                    <a:pt x="598" y="396"/>
                  </a:lnTo>
                  <a:lnTo>
                    <a:pt x="599" y="396"/>
                  </a:lnTo>
                  <a:lnTo>
                    <a:pt x="599" y="397"/>
                  </a:lnTo>
                  <a:lnTo>
                    <a:pt x="600" y="397"/>
                  </a:lnTo>
                  <a:lnTo>
                    <a:pt x="600" y="396"/>
                  </a:lnTo>
                  <a:lnTo>
                    <a:pt x="601" y="396"/>
                  </a:lnTo>
                  <a:lnTo>
                    <a:pt x="606" y="392"/>
                  </a:lnTo>
                  <a:lnTo>
                    <a:pt x="606" y="391"/>
                  </a:lnTo>
                  <a:lnTo>
                    <a:pt x="607" y="391"/>
                  </a:lnTo>
                  <a:lnTo>
                    <a:pt x="608" y="390"/>
                  </a:lnTo>
                  <a:lnTo>
                    <a:pt x="609" y="390"/>
                  </a:lnTo>
                  <a:lnTo>
                    <a:pt x="610" y="390"/>
                  </a:lnTo>
                  <a:lnTo>
                    <a:pt x="610" y="389"/>
                  </a:lnTo>
                  <a:lnTo>
                    <a:pt x="611" y="389"/>
                  </a:lnTo>
                  <a:lnTo>
                    <a:pt x="612" y="389"/>
                  </a:lnTo>
                  <a:lnTo>
                    <a:pt x="613" y="389"/>
                  </a:lnTo>
                  <a:lnTo>
                    <a:pt x="614" y="389"/>
                  </a:lnTo>
                  <a:lnTo>
                    <a:pt x="615" y="389"/>
                  </a:lnTo>
                  <a:lnTo>
                    <a:pt x="615" y="388"/>
                  </a:lnTo>
                  <a:lnTo>
                    <a:pt x="616" y="388"/>
                  </a:lnTo>
                  <a:lnTo>
                    <a:pt x="617" y="388"/>
                  </a:lnTo>
                  <a:lnTo>
                    <a:pt x="618" y="388"/>
                  </a:lnTo>
                  <a:lnTo>
                    <a:pt x="619" y="388"/>
                  </a:lnTo>
                  <a:lnTo>
                    <a:pt x="620" y="388"/>
                  </a:lnTo>
                  <a:lnTo>
                    <a:pt x="621" y="388"/>
                  </a:lnTo>
                  <a:lnTo>
                    <a:pt x="622" y="388"/>
                  </a:lnTo>
                  <a:lnTo>
                    <a:pt x="623" y="388"/>
                  </a:lnTo>
                  <a:lnTo>
                    <a:pt x="624" y="388"/>
                  </a:lnTo>
                  <a:lnTo>
                    <a:pt x="625" y="388"/>
                  </a:lnTo>
                  <a:lnTo>
                    <a:pt x="626" y="388"/>
                  </a:lnTo>
                  <a:lnTo>
                    <a:pt x="627" y="388"/>
                  </a:lnTo>
                  <a:lnTo>
                    <a:pt x="628" y="388"/>
                  </a:lnTo>
                  <a:lnTo>
                    <a:pt x="629" y="388"/>
                  </a:lnTo>
                  <a:lnTo>
                    <a:pt x="630" y="388"/>
                  </a:lnTo>
                  <a:lnTo>
                    <a:pt x="631" y="388"/>
                  </a:lnTo>
                  <a:lnTo>
                    <a:pt x="632" y="388"/>
                  </a:lnTo>
                  <a:lnTo>
                    <a:pt x="633" y="388"/>
                  </a:lnTo>
                  <a:lnTo>
                    <a:pt x="634" y="388"/>
                  </a:lnTo>
                  <a:lnTo>
                    <a:pt x="634" y="387"/>
                  </a:lnTo>
                  <a:lnTo>
                    <a:pt x="635" y="387"/>
                  </a:lnTo>
                  <a:lnTo>
                    <a:pt x="636" y="387"/>
                  </a:lnTo>
                  <a:lnTo>
                    <a:pt x="637" y="387"/>
                  </a:lnTo>
                  <a:lnTo>
                    <a:pt x="638" y="387"/>
                  </a:lnTo>
                  <a:lnTo>
                    <a:pt x="639" y="387"/>
                  </a:lnTo>
                  <a:lnTo>
                    <a:pt x="640" y="387"/>
                  </a:lnTo>
                  <a:lnTo>
                    <a:pt x="640" y="386"/>
                  </a:lnTo>
                  <a:lnTo>
                    <a:pt x="641" y="386"/>
                  </a:lnTo>
                  <a:lnTo>
                    <a:pt x="642" y="386"/>
                  </a:lnTo>
                  <a:lnTo>
                    <a:pt x="643" y="386"/>
                  </a:lnTo>
                  <a:lnTo>
                    <a:pt x="644" y="385"/>
                  </a:lnTo>
                  <a:lnTo>
                    <a:pt x="645" y="385"/>
                  </a:lnTo>
                  <a:lnTo>
                    <a:pt x="646" y="384"/>
                  </a:lnTo>
                  <a:lnTo>
                    <a:pt x="647" y="384"/>
                  </a:lnTo>
                  <a:lnTo>
                    <a:pt x="649" y="384"/>
                  </a:lnTo>
                  <a:lnTo>
                    <a:pt x="650" y="383"/>
                  </a:lnTo>
                  <a:lnTo>
                    <a:pt x="651" y="383"/>
                  </a:lnTo>
                  <a:lnTo>
                    <a:pt x="652" y="382"/>
                  </a:lnTo>
                  <a:lnTo>
                    <a:pt x="653" y="382"/>
                  </a:lnTo>
                  <a:lnTo>
                    <a:pt x="654" y="381"/>
                  </a:lnTo>
                  <a:lnTo>
                    <a:pt x="655" y="381"/>
                  </a:lnTo>
                  <a:lnTo>
                    <a:pt x="655" y="380"/>
                  </a:lnTo>
                  <a:lnTo>
                    <a:pt x="656" y="380"/>
                  </a:lnTo>
                  <a:lnTo>
                    <a:pt x="660" y="376"/>
                  </a:lnTo>
                  <a:lnTo>
                    <a:pt x="661" y="376"/>
                  </a:lnTo>
                  <a:lnTo>
                    <a:pt x="661" y="375"/>
                  </a:lnTo>
                  <a:lnTo>
                    <a:pt x="662" y="375"/>
                  </a:lnTo>
                  <a:lnTo>
                    <a:pt x="663" y="375"/>
                  </a:lnTo>
                  <a:lnTo>
                    <a:pt x="671" y="373"/>
                  </a:lnTo>
                  <a:lnTo>
                    <a:pt x="672" y="373"/>
                  </a:lnTo>
                  <a:lnTo>
                    <a:pt x="673" y="373"/>
                  </a:lnTo>
                  <a:lnTo>
                    <a:pt x="673" y="372"/>
                  </a:lnTo>
                  <a:lnTo>
                    <a:pt x="673" y="368"/>
                  </a:lnTo>
                  <a:lnTo>
                    <a:pt x="673" y="367"/>
                  </a:lnTo>
                  <a:lnTo>
                    <a:pt x="673" y="366"/>
                  </a:lnTo>
                  <a:lnTo>
                    <a:pt x="673" y="365"/>
                  </a:lnTo>
                  <a:lnTo>
                    <a:pt x="673" y="364"/>
                  </a:lnTo>
                  <a:lnTo>
                    <a:pt x="673" y="363"/>
                  </a:lnTo>
                  <a:lnTo>
                    <a:pt x="674" y="362"/>
                  </a:lnTo>
                  <a:lnTo>
                    <a:pt x="674" y="360"/>
                  </a:lnTo>
                  <a:lnTo>
                    <a:pt x="674" y="359"/>
                  </a:lnTo>
                  <a:lnTo>
                    <a:pt x="675" y="358"/>
                  </a:lnTo>
                  <a:lnTo>
                    <a:pt x="676" y="357"/>
                  </a:lnTo>
                  <a:lnTo>
                    <a:pt x="676" y="356"/>
                  </a:lnTo>
                  <a:lnTo>
                    <a:pt x="677" y="355"/>
                  </a:lnTo>
                  <a:lnTo>
                    <a:pt x="678" y="353"/>
                  </a:lnTo>
                  <a:lnTo>
                    <a:pt x="679" y="353"/>
                  </a:lnTo>
                  <a:lnTo>
                    <a:pt x="680" y="352"/>
                  </a:lnTo>
                  <a:lnTo>
                    <a:pt x="681" y="351"/>
                  </a:lnTo>
                  <a:lnTo>
                    <a:pt x="682" y="350"/>
                  </a:lnTo>
                  <a:lnTo>
                    <a:pt x="682" y="349"/>
                  </a:lnTo>
                  <a:lnTo>
                    <a:pt x="683" y="349"/>
                  </a:lnTo>
                  <a:lnTo>
                    <a:pt x="684" y="348"/>
                  </a:lnTo>
                  <a:lnTo>
                    <a:pt x="685" y="347"/>
                  </a:lnTo>
                  <a:lnTo>
                    <a:pt x="689" y="342"/>
                  </a:lnTo>
                  <a:lnTo>
                    <a:pt x="689" y="341"/>
                  </a:lnTo>
                  <a:lnTo>
                    <a:pt x="690" y="341"/>
                  </a:lnTo>
                  <a:lnTo>
                    <a:pt x="690" y="340"/>
                  </a:lnTo>
                  <a:lnTo>
                    <a:pt x="694" y="335"/>
                  </a:lnTo>
                  <a:lnTo>
                    <a:pt x="694" y="334"/>
                  </a:lnTo>
                  <a:lnTo>
                    <a:pt x="695" y="334"/>
                  </a:lnTo>
                  <a:lnTo>
                    <a:pt x="695" y="333"/>
                  </a:lnTo>
                  <a:lnTo>
                    <a:pt x="696" y="333"/>
                  </a:lnTo>
                  <a:lnTo>
                    <a:pt x="697" y="333"/>
                  </a:lnTo>
                  <a:lnTo>
                    <a:pt x="698" y="332"/>
                  </a:lnTo>
                  <a:lnTo>
                    <a:pt x="699" y="332"/>
                  </a:lnTo>
                  <a:lnTo>
                    <a:pt x="700" y="331"/>
                  </a:lnTo>
                  <a:lnTo>
                    <a:pt x="701" y="331"/>
                  </a:lnTo>
                  <a:lnTo>
                    <a:pt x="702" y="331"/>
                  </a:lnTo>
                  <a:lnTo>
                    <a:pt x="703" y="331"/>
                  </a:lnTo>
                  <a:lnTo>
                    <a:pt x="704" y="331"/>
                  </a:lnTo>
                  <a:lnTo>
                    <a:pt x="705" y="331"/>
                  </a:lnTo>
                  <a:lnTo>
                    <a:pt x="706" y="330"/>
                  </a:lnTo>
                  <a:lnTo>
                    <a:pt x="707" y="330"/>
                  </a:lnTo>
                  <a:lnTo>
                    <a:pt x="708" y="330"/>
                  </a:lnTo>
                  <a:lnTo>
                    <a:pt x="710" y="330"/>
                  </a:lnTo>
                  <a:lnTo>
                    <a:pt x="710" y="329"/>
                  </a:lnTo>
                  <a:lnTo>
                    <a:pt x="711" y="329"/>
                  </a:lnTo>
                  <a:lnTo>
                    <a:pt x="712" y="329"/>
                  </a:lnTo>
                  <a:lnTo>
                    <a:pt x="712" y="328"/>
                  </a:lnTo>
                  <a:lnTo>
                    <a:pt x="713" y="328"/>
                  </a:lnTo>
                  <a:lnTo>
                    <a:pt x="713" y="327"/>
                  </a:lnTo>
                  <a:lnTo>
                    <a:pt x="714" y="327"/>
                  </a:lnTo>
                  <a:lnTo>
                    <a:pt x="714" y="326"/>
                  </a:lnTo>
                  <a:lnTo>
                    <a:pt x="715" y="326"/>
                  </a:lnTo>
                  <a:lnTo>
                    <a:pt x="715" y="325"/>
                  </a:lnTo>
                  <a:lnTo>
                    <a:pt x="716" y="325"/>
                  </a:lnTo>
                  <a:lnTo>
                    <a:pt x="716" y="324"/>
                  </a:lnTo>
                  <a:lnTo>
                    <a:pt x="717" y="324"/>
                  </a:lnTo>
                  <a:lnTo>
                    <a:pt x="718" y="323"/>
                  </a:lnTo>
                  <a:lnTo>
                    <a:pt x="718" y="322"/>
                  </a:lnTo>
                  <a:lnTo>
                    <a:pt x="719" y="322"/>
                  </a:lnTo>
                  <a:lnTo>
                    <a:pt x="720" y="321"/>
                  </a:lnTo>
                  <a:lnTo>
                    <a:pt x="721" y="319"/>
                  </a:lnTo>
                  <a:lnTo>
                    <a:pt x="722" y="318"/>
                  </a:lnTo>
                  <a:lnTo>
                    <a:pt x="723" y="317"/>
                  </a:lnTo>
                  <a:lnTo>
                    <a:pt x="724" y="316"/>
                  </a:lnTo>
                  <a:lnTo>
                    <a:pt x="725" y="315"/>
                  </a:lnTo>
                  <a:lnTo>
                    <a:pt x="726" y="313"/>
                  </a:lnTo>
                  <a:lnTo>
                    <a:pt x="727" y="312"/>
                  </a:lnTo>
                  <a:lnTo>
                    <a:pt x="729" y="310"/>
                  </a:lnTo>
                  <a:lnTo>
                    <a:pt x="730" y="308"/>
                  </a:lnTo>
                  <a:lnTo>
                    <a:pt x="731" y="308"/>
                  </a:lnTo>
                  <a:lnTo>
                    <a:pt x="731" y="307"/>
                  </a:lnTo>
                  <a:lnTo>
                    <a:pt x="732" y="307"/>
                  </a:lnTo>
                  <a:lnTo>
                    <a:pt x="732" y="306"/>
                  </a:lnTo>
                  <a:lnTo>
                    <a:pt x="733" y="305"/>
                  </a:lnTo>
                  <a:lnTo>
                    <a:pt x="734" y="304"/>
                  </a:lnTo>
                  <a:lnTo>
                    <a:pt x="735" y="304"/>
                  </a:lnTo>
                  <a:lnTo>
                    <a:pt x="736" y="303"/>
                  </a:lnTo>
                  <a:lnTo>
                    <a:pt x="737" y="302"/>
                  </a:lnTo>
                  <a:lnTo>
                    <a:pt x="738" y="301"/>
                  </a:lnTo>
                  <a:lnTo>
                    <a:pt x="739" y="300"/>
                  </a:lnTo>
                  <a:lnTo>
                    <a:pt x="740" y="299"/>
                  </a:lnTo>
                  <a:lnTo>
                    <a:pt x="741" y="298"/>
                  </a:lnTo>
                  <a:lnTo>
                    <a:pt x="742" y="297"/>
                  </a:lnTo>
                  <a:lnTo>
                    <a:pt x="743" y="297"/>
                  </a:lnTo>
                  <a:lnTo>
                    <a:pt x="744" y="296"/>
                  </a:lnTo>
                  <a:lnTo>
                    <a:pt x="745" y="295"/>
                  </a:lnTo>
                  <a:lnTo>
                    <a:pt x="746" y="294"/>
                  </a:lnTo>
                  <a:lnTo>
                    <a:pt x="747" y="293"/>
                  </a:lnTo>
                  <a:lnTo>
                    <a:pt x="749" y="292"/>
                  </a:lnTo>
                  <a:lnTo>
                    <a:pt x="750" y="292"/>
                  </a:lnTo>
                  <a:lnTo>
                    <a:pt x="751" y="291"/>
                  </a:lnTo>
                  <a:lnTo>
                    <a:pt x="752" y="290"/>
                  </a:lnTo>
                  <a:lnTo>
                    <a:pt x="754" y="289"/>
                  </a:lnTo>
                  <a:lnTo>
                    <a:pt x="756" y="288"/>
                  </a:lnTo>
                  <a:lnTo>
                    <a:pt x="758" y="287"/>
                  </a:lnTo>
                  <a:lnTo>
                    <a:pt x="760" y="286"/>
                  </a:lnTo>
                  <a:lnTo>
                    <a:pt x="762" y="285"/>
                  </a:lnTo>
                  <a:lnTo>
                    <a:pt x="764" y="284"/>
                  </a:lnTo>
                  <a:lnTo>
                    <a:pt x="766" y="283"/>
                  </a:lnTo>
                  <a:lnTo>
                    <a:pt x="769" y="282"/>
                  </a:lnTo>
                  <a:lnTo>
                    <a:pt x="771" y="281"/>
                  </a:lnTo>
                  <a:lnTo>
                    <a:pt x="773" y="280"/>
                  </a:lnTo>
                  <a:lnTo>
                    <a:pt x="775" y="278"/>
                  </a:lnTo>
                  <a:lnTo>
                    <a:pt x="776" y="277"/>
                  </a:lnTo>
                  <a:lnTo>
                    <a:pt x="778" y="276"/>
                  </a:lnTo>
                  <a:lnTo>
                    <a:pt x="779" y="275"/>
                  </a:lnTo>
                  <a:lnTo>
                    <a:pt x="780" y="274"/>
                  </a:lnTo>
                  <a:lnTo>
                    <a:pt x="781" y="273"/>
                  </a:lnTo>
                  <a:lnTo>
                    <a:pt x="782" y="272"/>
                  </a:lnTo>
                  <a:lnTo>
                    <a:pt x="783" y="271"/>
                  </a:lnTo>
                  <a:lnTo>
                    <a:pt x="784" y="270"/>
                  </a:lnTo>
                  <a:lnTo>
                    <a:pt x="785" y="270"/>
                  </a:lnTo>
                  <a:lnTo>
                    <a:pt x="786" y="270"/>
                  </a:lnTo>
                  <a:lnTo>
                    <a:pt x="788" y="269"/>
                  </a:lnTo>
                  <a:lnTo>
                    <a:pt x="789" y="269"/>
                  </a:lnTo>
                  <a:lnTo>
                    <a:pt x="790" y="270"/>
                  </a:lnTo>
                  <a:lnTo>
                    <a:pt x="792" y="270"/>
                  </a:lnTo>
                  <a:lnTo>
                    <a:pt x="793" y="270"/>
                  </a:lnTo>
                  <a:lnTo>
                    <a:pt x="794" y="271"/>
                  </a:lnTo>
                  <a:lnTo>
                    <a:pt x="795" y="271"/>
                  </a:lnTo>
                  <a:lnTo>
                    <a:pt x="797" y="272"/>
                  </a:lnTo>
                  <a:lnTo>
                    <a:pt x="798" y="273"/>
                  </a:lnTo>
                  <a:lnTo>
                    <a:pt x="798" y="274"/>
                  </a:lnTo>
                  <a:lnTo>
                    <a:pt x="799" y="274"/>
                  </a:lnTo>
                  <a:lnTo>
                    <a:pt x="800" y="275"/>
                  </a:lnTo>
                  <a:lnTo>
                    <a:pt x="800" y="276"/>
                  </a:lnTo>
                  <a:lnTo>
                    <a:pt x="801" y="277"/>
                  </a:lnTo>
                  <a:lnTo>
                    <a:pt x="801" y="278"/>
                  </a:lnTo>
                  <a:lnTo>
                    <a:pt x="801" y="279"/>
                  </a:lnTo>
                  <a:lnTo>
                    <a:pt x="801" y="280"/>
                  </a:lnTo>
                  <a:lnTo>
                    <a:pt x="801" y="281"/>
                  </a:lnTo>
                  <a:lnTo>
                    <a:pt x="801" y="282"/>
                  </a:lnTo>
                  <a:lnTo>
                    <a:pt x="801" y="283"/>
                  </a:lnTo>
                  <a:lnTo>
                    <a:pt x="800" y="284"/>
                  </a:lnTo>
                  <a:lnTo>
                    <a:pt x="800" y="285"/>
                  </a:lnTo>
                  <a:lnTo>
                    <a:pt x="799" y="286"/>
                  </a:lnTo>
                  <a:lnTo>
                    <a:pt x="799" y="287"/>
                  </a:lnTo>
                  <a:lnTo>
                    <a:pt x="798" y="288"/>
                  </a:lnTo>
                  <a:lnTo>
                    <a:pt x="798" y="289"/>
                  </a:lnTo>
                  <a:lnTo>
                    <a:pt x="797" y="290"/>
                  </a:lnTo>
                  <a:lnTo>
                    <a:pt x="796" y="291"/>
                  </a:lnTo>
                  <a:lnTo>
                    <a:pt x="795" y="292"/>
                  </a:lnTo>
                  <a:lnTo>
                    <a:pt x="795" y="293"/>
                  </a:lnTo>
                  <a:lnTo>
                    <a:pt x="794" y="294"/>
                  </a:lnTo>
                  <a:lnTo>
                    <a:pt x="793" y="294"/>
                  </a:lnTo>
                  <a:lnTo>
                    <a:pt x="792" y="295"/>
                  </a:lnTo>
                  <a:lnTo>
                    <a:pt x="790" y="297"/>
                  </a:lnTo>
                  <a:lnTo>
                    <a:pt x="789" y="298"/>
                  </a:lnTo>
                  <a:lnTo>
                    <a:pt x="788" y="299"/>
                  </a:lnTo>
                  <a:lnTo>
                    <a:pt x="788" y="300"/>
                  </a:lnTo>
                  <a:lnTo>
                    <a:pt x="787" y="300"/>
                  </a:lnTo>
                  <a:lnTo>
                    <a:pt x="787" y="301"/>
                  </a:lnTo>
                  <a:lnTo>
                    <a:pt x="786" y="302"/>
                  </a:lnTo>
                  <a:lnTo>
                    <a:pt x="786" y="303"/>
                  </a:lnTo>
                  <a:lnTo>
                    <a:pt x="786" y="304"/>
                  </a:lnTo>
                  <a:lnTo>
                    <a:pt x="786" y="305"/>
                  </a:lnTo>
                  <a:lnTo>
                    <a:pt x="786" y="306"/>
                  </a:lnTo>
                  <a:lnTo>
                    <a:pt x="786" y="307"/>
                  </a:lnTo>
                  <a:lnTo>
                    <a:pt x="786" y="308"/>
                  </a:lnTo>
                  <a:lnTo>
                    <a:pt x="786" y="309"/>
                  </a:lnTo>
                  <a:lnTo>
                    <a:pt x="786" y="310"/>
                  </a:lnTo>
                  <a:lnTo>
                    <a:pt x="786" y="311"/>
                  </a:lnTo>
                  <a:lnTo>
                    <a:pt x="786" y="312"/>
                  </a:lnTo>
                  <a:lnTo>
                    <a:pt x="786" y="313"/>
                  </a:lnTo>
                  <a:lnTo>
                    <a:pt x="786" y="314"/>
                  </a:lnTo>
                  <a:lnTo>
                    <a:pt x="786" y="315"/>
                  </a:lnTo>
                  <a:lnTo>
                    <a:pt x="785" y="316"/>
                  </a:lnTo>
                  <a:lnTo>
                    <a:pt x="785" y="317"/>
                  </a:lnTo>
                  <a:lnTo>
                    <a:pt x="785" y="318"/>
                  </a:lnTo>
                  <a:lnTo>
                    <a:pt x="785" y="319"/>
                  </a:lnTo>
                  <a:lnTo>
                    <a:pt x="785" y="320"/>
                  </a:lnTo>
                  <a:lnTo>
                    <a:pt x="785" y="321"/>
                  </a:lnTo>
                  <a:lnTo>
                    <a:pt x="785" y="322"/>
                  </a:lnTo>
                  <a:lnTo>
                    <a:pt x="785" y="323"/>
                  </a:lnTo>
                  <a:lnTo>
                    <a:pt x="786" y="324"/>
                  </a:lnTo>
                  <a:lnTo>
                    <a:pt x="786" y="325"/>
                  </a:lnTo>
                  <a:lnTo>
                    <a:pt x="787" y="326"/>
                  </a:lnTo>
                  <a:lnTo>
                    <a:pt x="788" y="326"/>
                  </a:lnTo>
                  <a:lnTo>
                    <a:pt x="788" y="327"/>
                  </a:lnTo>
                  <a:lnTo>
                    <a:pt x="789" y="327"/>
                  </a:lnTo>
                  <a:lnTo>
                    <a:pt x="790" y="328"/>
                  </a:lnTo>
                  <a:lnTo>
                    <a:pt x="791" y="329"/>
                  </a:lnTo>
                  <a:lnTo>
                    <a:pt x="792" y="330"/>
                  </a:lnTo>
                  <a:lnTo>
                    <a:pt x="793" y="331"/>
                  </a:lnTo>
                  <a:lnTo>
                    <a:pt x="794" y="332"/>
                  </a:lnTo>
                  <a:lnTo>
                    <a:pt x="795" y="333"/>
                  </a:lnTo>
                  <a:lnTo>
                    <a:pt x="796" y="334"/>
                  </a:lnTo>
                  <a:lnTo>
                    <a:pt x="797" y="336"/>
                  </a:lnTo>
                  <a:lnTo>
                    <a:pt x="798" y="337"/>
                  </a:lnTo>
                  <a:lnTo>
                    <a:pt x="799" y="339"/>
                  </a:lnTo>
                  <a:lnTo>
                    <a:pt x="799" y="340"/>
                  </a:lnTo>
                  <a:lnTo>
                    <a:pt x="800" y="342"/>
                  </a:lnTo>
                  <a:lnTo>
                    <a:pt x="800" y="344"/>
                  </a:lnTo>
                  <a:lnTo>
                    <a:pt x="800" y="346"/>
                  </a:lnTo>
                  <a:lnTo>
                    <a:pt x="801" y="348"/>
                  </a:lnTo>
                  <a:lnTo>
                    <a:pt x="800" y="350"/>
                  </a:lnTo>
                  <a:lnTo>
                    <a:pt x="800" y="352"/>
                  </a:lnTo>
                  <a:lnTo>
                    <a:pt x="800" y="354"/>
                  </a:lnTo>
                  <a:lnTo>
                    <a:pt x="800" y="355"/>
                  </a:lnTo>
                  <a:lnTo>
                    <a:pt x="799" y="357"/>
                  </a:lnTo>
                  <a:lnTo>
                    <a:pt x="799" y="359"/>
                  </a:lnTo>
                  <a:lnTo>
                    <a:pt x="798" y="361"/>
                  </a:lnTo>
                  <a:lnTo>
                    <a:pt x="798" y="363"/>
                  </a:lnTo>
                  <a:lnTo>
                    <a:pt x="797" y="364"/>
                  </a:lnTo>
                  <a:lnTo>
                    <a:pt x="796" y="365"/>
                  </a:lnTo>
                  <a:lnTo>
                    <a:pt x="795" y="367"/>
                  </a:lnTo>
                  <a:lnTo>
                    <a:pt x="794" y="368"/>
                  </a:lnTo>
                  <a:lnTo>
                    <a:pt x="793" y="369"/>
                  </a:lnTo>
                  <a:lnTo>
                    <a:pt x="793" y="370"/>
                  </a:lnTo>
                  <a:lnTo>
                    <a:pt x="792" y="370"/>
                  </a:lnTo>
                  <a:lnTo>
                    <a:pt x="791" y="371"/>
                  </a:lnTo>
                  <a:lnTo>
                    <a:pt x="790" y="372"/>
                  </a:lnTo>
                  <a:lnTo>
                    <a:pt x="789" y="373"/>
                  </a:lnTo>
                  <a:lnTo>
                    <a:pt x="788" y="373"/>
                  </a:lnTo>
                  <a:lnTo>
                    <a:pt x="788" y="374"/>
                  </a:lnTo>
                  <a:lnTo>
                    <a:pt x="787" y="375"/>
                  </a:lnTo>
                  <a:lnTo>
                    <a:pt x="786" y="375"/>
                  </a:lnTo>
                  <a:lnTo>
                    <a:pt x="786" y="376"/>
                  </a:lnTo>
                  <a:lnTo>
                    <a:pt x="785" y="376"/>
                  </a:lnTo>
                  <a:lnTo>
                    <a:pt x="785" y="377"/>
                  </a:lnTo>
                  <a:lnTo>
                    <a:pt x="784" y="378"/>
                  </a:lnTo>
                  <a:lnTo>
                    <a:pt x="783" y="379"/>
                  </a:lnTo>
                  <a:lnTo>
                    <a:pt x="783" y="380"/>
                  </a:lnTo>
                  <a:lnTo>
                    <a:pt x="782" y="380"/>
                  </a:lnTo>
                  <a:lnTo>
                    <a:pt x="782" y="381"/>
                  </a:lnTo>
                  <a:lnTo>
                    <a:pt x="782" y="382"/>
                  </a:lnTo>
                  <a:lnTo>
                    <a:pt x="781" y="382"/>
                  </a:lnTo>
                  <a:lnTo>
                    <a:pt x="781" y="383"/>
                  </a:lnTo>
                  <a:lnTo>
                    <a:pt x="781" y="384"/>
                  </a:lnTo>
                  <a:lnTo>
                    <a:pt x="782" y="384"/>
                  </a:lnTo>
                  <a:lnTo>
                    <a:pt x="782" y="385"/>
                  </a:lnTo>
                  <a:lnTo>
                    <a:pt x="782" y="386"/>
                  </a:lnTo>
                  <a:lnTo>
                    <a:pt x="783" y="386"/>
                  </a:lnTo>
                  <a:lnTo>
                    <a:pt x="783" y="387"/>
                  </a:lnTo>
                  <a:lnTo>
                    <a:pt x="784" y="387"/>
                  </a:lnTo>
                  <a:lnTo>
                    <a:pt x="784" y="388"/>
                  </a:lnTo>
                  <a:lnTo>
                    <a:pt x="785" y="389"/>
                  </a:lnTo>
                  <a:lnTo>
                    <a:pt x="785" y="390"/>
                  </a:lnTo>
                  <a:lnTo>
                    <a:pt x="786" y="391"/>
                  </a:lnTo>
                  <a:lnTo>
                    <a:pt x="786" y="392"/>
                  </a:lnTo>
                  <a:lnTo>
                    <a:pt x="787" y="393"/>
                  </a:lnTo>
                  <a:lnTo>
                    <a:pt x="787" y="394"/>
                  </a:lnTo>
                  <a:lnTo>
                    <a:pt x="787" y="395"/>
                  </a:lnTo>
                  <a:lnTo>
                    <a:pt x="787" y="396"/>
                  </a:lnTo>
                  <a:lnTo>
                    <a:pt x="787" y="397"/>
                  </a:lnTo>
                  <a:lnTo>
                    <a:pt x="787" y="398"/>
                  </a:lnTo>
                  <a:lnTo>
                    <a:pt x="786" y="399"/>
                  </a:lnTo>
                  <a:lnTo>
                    <a:pt x="786" y="400"/>
                  </a:lnTo>
                  <a:lnTo>
                    <a:pt x="786" y="401"/>
                  </a:lnTo>
                  <a:lnTo>
                    <a:pt x="786" y="402"/>
                  </a:lnTo>
                  <a:lnTo>
                    <a:pt x="785" y="403"/>
                  </a:lnTo>
                  <a:lnTo>
                    <a:pt x="785" y="404"/>
                  </a:lnTo>
                  <a:lnTo>
                    <a:pt x="785" y="405"/>
                  </a:lnTo>
                  <a:lnTo>
                    <a:pt x="785" y="406"/>
                  </a:lnTo>
                  <a:lnTo>
                    <a:pt x="784" y="407"/>
                  </a:lnTo>
                  <a:lnTo>
                    <a:pt x="784" y="408"/>
                  </a:lnTo>
                  <a:lnTo>
                    <a:pt x="784" y="409"/>
                  </a:lnTo>
                  <a:lnTo>
                    <a:pt x="784" y="410"/>
                  </a:lnTo>
                  <a:lnTo>
                    <a:pt x="784" y="411"/>
                  </a:lnTo>
                  <a:lnTo>
                    <a:pt x="784" y="412"/>
                  </a:lnTo>
                  <a:lnTo>
                    <a:pt x="784" y="414"/>
                  </a:lnTo>
                  <a:lnTo>
                    <a:pt x="785" y="415"/>
                  </a:lnTo>
                  <a:lnTo>
                    <a:pt x="785" y="416"/>
                  </a:lnTo>
                  <a:lnTo>
                    <a:pt x="785" y="417"/>
                  </a:lnTo>
                  <a:lnTo>
                    <a:pt x="785" y="418"/>
                  </a:lnTo>
                  <a:lnTo>
                    <a:pt x="786" y="420"/>
                  </a:lnTo>
                  <a:lnTo>
                    <a:pt x="786" y="421"/>
                  </a:lnTo>
                  <a:lnTo>
                    <a:pt x="786" y="422"/>
                  </a:lnTo>
                  <a:lnTo>
                    <a:pt x="786" y="424"/>
                  </a:lnTo>
                  <a:lnTo>
                    <a:pt x="786" y="425"/>
                  </a:lnTo>
                  <a:lnTo>
                    <a:pt x="786" y="426"/>
                  </a:lnTo>
                  <a:lnTo>
                    <a:pt x="787" y="428"/>
                  </a:lnTo>
                  <a:lnTo>
                    <a:pt x="787" y="429"/>
                  </a:lnTo>
                  <a:lnTo>
                    <a:pt x="787" y="431"/>
                  </a:lnTo>
                  <a:lnTo>
                    <a:pt x="787" y="432"/>
                  </a:lnTo>
                  <a:lnTo>
                    <a:pt x="787" y="433"/>
                  </a:lnTo>
                  <a:lnTo>
                    <a:pt x="787" y="435"/>
                  </a:lnTo>
                  <a:lnTo>
                    <a:pt x="787" y="436"/>
                  </a:lnTo>
                  <a:lnTo>
                    <a:pt x="786" y="437"/>
                  </a:lnTo>
                  <a:lnTo>
                    <a:pt x="786" y="439"/>
                  </a:lnTo>
                  <a:lnTo>
                    <a:pt x="786" y="440"/>
                  </a:lnTo>
                  <a:lnTo>
                    <a:pt x="786" y="442"/>
                  </a:lnTo>
                  <a:lnTo>
                    <a:pt x="786" y="443"/>
                  </a:lnTo>
                  <a:lnTo>
                    <a:pt x="786" y="445"/>
                  </a:lnTo>
                  <a:lnTo>
                    <a:pt x="786" y="446"/>
                  </a:lnTo>
                  <a:lnTo>
                    <a:pt x="786" y="448"/>
                  </a:lnTo>
                  <a:lnTo>
                    <a:pt x="786" y="450"/>
                  </a:lnTo>
                  <a:lnTo>
                    <a:pt x="786" y="451"/>
                  </a:lnTo>
                  <a:lnTo>
                    <a:pt x="786" y="453"/>
                  </a:lnTo>
                  <a:lnTo>
                    <a:pt x="787" y="454"/>
                  </a:lnTo>
                  <a:lnTo>
                    <a:pt x="787" y="455"/>
                  </a:lnTo>
                  <a:lnTo>
                    <a:pt x="788" y="457"/>
                  </a:lnTo>
                  <a:lnTo>
                    <a:pt x="788" y="458"/>
                  </a:lnTo>
                  <a:lnTo>
                    <a:pt x="788" y="459"/>
                  </a:lnTo>
                  <a:lnTo>
                    <a:pt x="789" y="461"/>
                  </a:lnTo>
                  <a:lnTo>
                    <a:pt x="789" y="462"/>
                  </a:lnTo>
                  <a:lnTo>
                    <a:pt x="790" y="463"/>
                  </a:lnTo>
                  <a:lnTo>
                    <a:pt x="790" y="464"/>
                  </a:lnTo>
                  <a:lnTo>
                    <a:pt x="790" y="465"/>
                  </a:lnTo>
                  <a:lnTo>
                    <a:pt x="790" y="466"/>
                  </a:lnTo>
                  <a:lnTo>
                    <a:pt x="790" y="467"/>
                  </a:lnTo>
                  <a:lnTo>
                    <a:pt x="790" y="469"/>
                  </a:lnTo>
                  <a:lnTo>
                    <a:pt x="790" y="470"/>
                  </a:lnTo>
                  <a:lnTo>
                    <a:pt x="790" y="471"/>
                  </a:lnTo>
                  <a:lnTo>
                    <a:pt x="790" y="473"/>
                  </a:lnTo>
                  <a:lnTo>
                    <a:pt x="790" y="474"/>
                  </a:lnTo>
                  <a:lnTo>
                    <a:pt x="789" y="475"/>
                  </a:lnTo>
                  <a:lnTo>
                    <a:pt x="789" y="476"/>
                  </a:lnTo>
                  <a:lnTo>
                    <a:pt x="788" y="477"/>
                  </a:lnTo>
                  <a:lnTo>
                    <a:pt x="788" y="478"/>
                  </a:lnTo>
                  <a:lnTo>
                    <a:pt x="788" y="479"/>
                  </a:lnTo>
                  <a:lnTo>
                    <a:pt x="787" y="479"/>
                  </a:lnTo>
                  <a:lnTo>
                    <a:pt x="787" y="480"/>
                  </a:lnTo>
                  <a:lnTo>
                    <a:pt x="787" y="481"/>
                  </a:lnTo>
                  <a:lnTo>
                    <a:pt x="787" y="482"/>
                  </a:lnTo>
                  <a:lnTo>
                    <a:pt x="787" y="483"/>
                  </a:lnTo>
                  <a:lnTo>
                    <a:pt x="787" y="484"/>
                  </a:lnTo>
                  <a:lnTo>
                    <a:pt x="787" y="485"/>
                  </a:lnTo>
                  <a:lnTo>
                    <a:pt x="788" y="486"/>
                  </a:lnTo>
                  <a:lnTo>
                    <a:pt x="788" y="487"/>
                  </a:lnTo>
                  <a:lnTo>
                    <a:pt x="788" y="488"/>
                  </a:lnTo>
                  <a:lnTo>
                    <a:pt x="788" y="489"/>
                  </a:lnTo>
                  <a:lnTo>
                    <a:pt x="788" y="490"/>
                  </a:lnTo>
                  <a:lnTo>
                    <a:pt x="788" y="491"/>
                  </a:lnTo>
                  <a:lnTo>
                    <a:pt x="788" y="492"/>
                  </a:lnTo>
                  <a:lnTo>
                    <a:pt x="788" y="494"/>
                  </a:lnTo>
                  <a:lnTo>
                    <a:pt x="787" y="494"/>
                  </a:lnTo>
                  <a:lnTo>
                    <a:pt x="787" y="496"/>
                  </a:lnTo>
                  <a:lnTo>
                    <a:pt x="786" y="498"/>
                  </a:lnTo>
                  <a:lnTo>
                    <a:pt x="786" y="499"/>
                  </a:lnTo>
                  <a:lnTo>
                    <a:pt x="786" y="500"/>
                  </a:lnTo>
                  <a:lnTo>
                    <a:pt x="785" y="501"/>
                  </a:lnTo>
                  <a:lnTo>
                    <a:pt x="784" y="502"/>
                  </a:lnTo>
                  <a:lnTo>
                    <a:pt x="784" y="503"/>
                  </a:lnTo>
                  <a:lnTo>
                    <a:pt x="783" y="504"/>
                  </a:lnTo>
                  <a:lnTo>
                    <a:pt x="783" y="505"/>
                  </a:lnTo>
                  <a:lnTo>
                    <a:pt x="783" y="506"/>
                  </a:lnTo>
                  <a:lnTo>
                    <a:pt x="782" y="506"/>
                  </a:lnTo>
                  <a:lnTo>
                    <a:pt x="782" y="507"/>
                  </a:lnTo>
                  <a:lnTo>
                    <a:pt x="781" y="508"/>
                  </a:lnTo>
                  <a:lnTo>
                    <a:pt x="781" y="509"/>
                  </a:lnTo>
                  <a:lnTo>
                    <a:pt x="781" y="511"/>
                  </a:lnTo>
                  <a:lnTo>
                    <a:pt x="781" y="512"/>
                  </a:lnTo>
                  <a:lnTo>
                    <a:pt x="781" y="513"/>
                  </a:lnTo>
                  <a:lnTo>
                    <a:pt x="781" y="514"/>
                  </a:lnTo>
                  <a:lnTo>
                    <a:pt x="781" y="516"/>
                  </a:lnTo>
                  <a:lnTo>
                    <a:pt x="781" y="517"/>
                  </a:lnTo>
                  <a:lnTo>
                    <a:pt x="781" y="518"/>
                  </a:lnTo>
                  <a:lnTo>
                    <a:pt x="781" y="519"/>
                  </a:lnTo>
                  <a:lnTo>
                    <a:pt x="781" y="520"/>
                  </a:lnTo>
                  <a:lnTo>
                    <a:pt x="781" y="521"/>
                  </a:lnTo>
                  <a:lnTo>
                    <a:pt x="781" y="522"/>
                  </a:lnTo>
                  <a:lnTo>
                    <a:pt x="781" y="523"/>
                  </a:lnTo>
                  <a:lnTo>
                    <a:pt x="781" y="524"/>
                  </a:lnTo>
                  <a:lnTo>
                    <a:pt x="781" y="525"/>
                  </a:lnTo>
                  <a:lnTo>
                    <a:pt x="781" y="526"/>
                  </a:lnTo>
                  <a:lnTo>
                    <a:pt x="781" y="527"/>
                  </a:lnTo>
                  <a:lnTo>
                    <a:pt x="780" y="528"/>
                  </a:lnTo>
                  <a:lnTo>
                    <a:pt x="780" y="529"/>
                  </a:lnTo>
                  <a:lnTo>
                    <a:pt x="780" y="530"/>
                  </a:lnTo>
                  <a:lnTo>
                    <a:pt x="780" y="531"/>
                  </a:lnTo>
                  <a:lnTo>
                    <a:pt x="779" y="532"/>
                  </a:lnTo>
                  <a:lnTo>
                    <a:pt x="779" y="533"/>
                  </a:lnTo>
                  <a:lnTo>
                    <a:pt x="779" y="534"/>
                  </a:lnTo>
                  <a:lnTo>
                    <a:pt x="778" y="536"/>
                  </a:lnTo>
                  <a:lnTo>
                    <a:pt x="777" y="537"/>
                  </a:lnTo>
                  <a:lnTo>
                    <a:pt x="776" y="538"/>
                  </a:lnTo>
                  <a:lnTo>
                    <a:pt x="776" y="539"/>
                  </a:lnTo>
                  <a:lnTo>
                    <a:pt x="775" y="539"/>
                  </a:lnTo>
                  <a:lnTo>
                    <a:pt x="775" y="540"/>
                  </a:lnTo>
                  <a:lnTo>
                    <a:pt x="774" y="540"/>
                  </a:lnTo>
                  <a:lnTo>
                    <a:pt x="774" y="541"/>
                  </a:lnTo>
                  <a:lnTo>
                    <a:pt x="774" y="542"/>
                  </a:lnTo>
                  <a:lnTo>
                    <a:pt x="773" y="542"/>
                  </a:lnTo>
                  <a:lnTo>
                    <a:pt x="773" y="543"/>
                  </a:lnTo>
                  <a:lnTo>
                    <a:pt x="773" y="544"/>
                  </a:lnTo>
                  <a:lnTo>
                    <a:pt x="773" y="545"/>
                  </a:lnTo>
                  <a:lnTo>
                    <a:pt x="773" y="546"/>
                  </a:lnTo>
                  <a:lnTo>
                    <a:pt x="773" y="547"/>
                  </a:lnTo>
                  <a:lnTo>
                    <a:pt x="773" y="548"/>
                  </a:lnTo>
                  <a:lnTo>
                    <a:pt x="773" y="549"/>
                  </a:lnTo>
                  <a:lnTo>
                    <a:pt x="773" y="550"/>
                  </a:lnTo>
                  <a:lnTo>
                    <a:pt x="773" y="551"/>
                  </a:lnTo>
                  <a:lnTo>
                    <a:pt x="773" y="552"/>
                  </a:lnTo>
                  <a:lnTo>
                    <a:pt x="773" y="553"/>
                  </a:lnTo>
                  <a:lnTo>
                    <a:pt x="773" y="554"/>
                  </a:lnTo>
                  <a:lnTo>
                    <a:pt x="773" y="555"/>
                  </a:lnTo>
                  <a:lnTo>
                    <a:pt x="773" y="556"/>
                  </a:lnTo>
                  <a:lnTo>
                    <a:pt x="774" y="557"/>
                  </a:lnTo>
                  <a:lnTo>
                    <a:pt x="774" y="558"/>
                  </a:lnTo>
                  <a:lnTo>
                    <a:pt x="774" y="559"/>
                  </a:lnTo>
                  <a:lnTo>
                    <a:pt x="775" y="560"/>
                  </a:lnTo>
                  <a:lnTo>
                    <a:pt x="775" y="561"/>
                  </a:lnTo>
                  <a:lnTo>
                    <a:pt x="775" y="562"/>
                  </a:lnTo>
                  <a:lnTo>
                    <a:pt x="776" y="562"/>
                  </a:lnTo>
                  <a:lnTo>
                    <a:pt x="776" y="563"/>
                  </a:lnTo>
                  <a:lnTo>
                    <a:pt x="776" y="564"/>
                  </a:lnTo>
                  <a:lnTo>
                    <a:pt x="776" y="565"/>
                  </a:lnTo>
                  <a:lnTo>
                    <a:pt x="776" y="566"/>
                  </a:lnTo>
                  <a:lnTo>
                    <a:pt x="776" y="567"/>
                  </a:lnTo>
                  <a:lnTo>
                    <a:pt x="777" y="567"/>
                  </a:lnTo>
                  <a:lnTo>
                    <a:pt x="777" y="568"/>
                  </a:lnTo>
                  <a:lnTo>
                    <a:pt x="777" y="569"/>
                  </a:lnTo>
                  <a:lnTo>
                    <a:pt x="777" y="570"/>
                  </a:lnTo>
                  <a:lnTo>
                    <a:pt x="777" y="571"/>
                  </a:lnTo>
                  <a:lnTo>
                    <a:pt x="777" y="572"/>
                  </a:lnTo>
                  <a:lnTo>
                    <a:pt x="777" y="573"/>
                  </a:lnTo>
                  <a:lnTo>
                    <a:pt x="777" y="574"/>
                  </a:lnTo>
                  <a:lnTo>
                    <a:pt x="777" y="575"/>
                  </a:lnTo>
                  <a:lnTo>
                    <a:pt x="777" y="576"/>
                  </a:lnTo>
                  <a:lnTo>
                    <a:pt x="777" y="577"/>
                  </a:lnTo>
                  <a:lnTo>
                    <a:pt x="776" y="578"/>
                  </a:lnTo>
                  <a:lnTo>
                    <a:pt x="776" y="579"/>
                  </a:lnTo>
                  <a:lnTo>
                    <a:pt x="775" y="580"/>
                  </a:lnTo>
                  <a:lnTo>
                    <a:pt x="775" y="581"/>
                  </a:lnTo>
                  <a:lnTo>
                    <a:pt x="774" y="581"/>
                  </a:lnTo>
                  <a:lnTo>
                    <a:pt x="774" y="582"/>
                  </a:lnTo>
                  <a:lnTo>
                    <a:pt x="773" y="583"/>
                  </a:lnTo>
                  <a:lnTo>
                    <a:pt x="772" y="584"/>
                  </a:lnTo>
                  <a:lnTo>
                    <a:pt x="771" y="585"/>
                  </a:lnTo>
                  <a:lnTo>
                    <a:pt x="770" y="585"/>
                  </a:lnTo>
                  <a:lnTo>
                    <a:pt x="769" y="586"/>
                  </a:lnTo>
                  <a:lnTo>
                    <a:pt x="768" y="586"/>
                  </a:lnTo>
                  <a:lnTo>
                    <a:pt x="767" y="587"/>
                  </a:lnTo>
                  <a:lnTo>
                    <a:pt x="766" y="587"/>
                  </a:lnTo>
                  <a:lnTo>
                    <a:pt x="764" y="588"/>
                  </a:lnTo>
                  <a:lnTo>
                    <a:pt x="763" y="588"/>
                  </a:lnTo>
                  <a:lnTo>
                    <a:pt x="761" y="588"/>
                  </a:lnTo>
                  <a:lnTo>
                    <a:pt x="759" y="589"/>
                  </a:lnTo>
                  <a:lnTo>
                    <a:pt x="757" y="589"/>
                  </a:lnTo>
                  <a:lnTo>
                    <a:pt x="756" y="589"/>
                  </a:lnTo>
                  <a:lnTo>
                    <a:pt x="754" y="589"/>
                  </a:lnTo>
                  <a:lnTo>
                    <a:pt x="752" y="589"/>
                  </a:lnTo>
                  <a:lnTo>
                    <a:pt x="750" y="589"/>
                  </a:lnTo>
                  <a:lnTo>
                    <a:pt x="748" y="589"/>
                  </a:lnTo>
                  <a:lnTo>
                    <a:pt x="746" y="589"/>
                  </a:lnTo>
                  <a:lnTo>
                    <a:pt x="744" y="589"/>
                  </a:lnTo>
                  <a:lnTo>
                    <a:pt x="741" y="589"/>
                  </a:lnTo>
                  <a:lnTo>
                    <a:pt x="739" y="589"/>
                  </a:lnTo>
                  <a:lnTo>
                    <a:pt x="737" y="589"/>
                  </a:lnTo>
                  <a:lnTo>
                    <a:pt x="735" y="589"/>
                  </a:lnTo>
                  <a:lnTo>
                    <a:pt x="733" y="588"/>
                  </a:lnTo>
                  <a:lnTo>
                    <a:pt x="731" y="588"/>
                  </a:lnTo>
                  <a:lnTo>
                    <a:pt x="729" y="588"/>
                  </a:lnTo>
                  <a:lnTo>
                    <a:pt x="727" y="588"/>
                  </a:lnTo>
                  <a:lnTo>
                    <a:pt x="725" y="588"/>
                  </a:lnTo>
                  <a:lnTo>
                    <a:pt x="723" y="588"/>
                  </a:lnTo>
                  <a:lnTo>
                    <a:pt x="722" y="588"/>
                  </a:lnTo>
                  <a:lnTo>
                    <a:pt x="721" y="588"/>
                  </a:lnTo>
                  <a:lnTo>
                    <a:pt x="720" y="587"/>
                  </a:lnTo>
                  <a:lnTo>
                    <a:pt x="718" y="587"/>
                  </a:lnTo>
                  <a:lnTo>
                    <a:pt x="717" y="587"/>
                  </a:lnTo>
                  <a:lnTo>
                    <a:pt x="716" y="587"/>
                  </a:lnTo>
                  <a:lnTo>
                    <a:pt x="715" y="586"/>
                  </a:lnTo>
                  <a:lnTo>
                    <a:pt x="714" y="586"/>
                  </a:lnTo>
                  <a:lnTo>
                    <a:pt x="713" y="586"/>
                  </a:lnTo>
                  <a:lnTo>
                    <a:pt x="711" y="586"/>
                  </a:lnTo>
                  <a:lnTo>
                    <a:pt x="710" y="585"/>
                  </a:lnTo>
                  <a:lnTo>
                    <a:pt x="708" y="585"/>
                  </a:lnTo>
                  <a:lnTo>
                    <a:pt x="707" y="585"/>
                  </a:lnTo>
                  <a:lnTo>
                    <a:pt x="704" y="584"/>
                  </a:lnTo>
                  <a:lnTo>
                    <a:pt x="701" y="584"/>
                  </a:lnTo>
                  <a:lnTo>
                    <a:pt x="700" y="586"/>
                  </a:lnTo>
                  <a:lnTo>
                    <a:pt x="699" y="587"/>
                  </a:lnTo>
                  <a:lnTo>
                    <a:pt x="699" y="588"/>
                  </a:lnTo>
                  <a:lnTo>
                    <a:pt x="698" y="589"/>
                  </a:lnTo>
                  <a:lnTo>
                    <a:pt x="698" y="590"/>
                  </a:lnTo>
                  <a:lnTo>
                    <a:pt x="698" y="591"/>
                  </a:lnTo>
                  <a:lnTo>
                    <a:pt x="697" y="592"/>
                  </a:lnTo>
                  <a:lnTo>
                    <a:pt x="697" y="593"/>
                  </a:lnTo>
                  <a:lnTo>
                    <a:pt x="697" y="594"/>
                  </a:lnTo>
                  <a:lnTo>
                    <a:pt x="697" y="595"/>
                  </a:lnTo>
                  <a:lnTo>
                    <a:pt x="696" y="595"/>
                  </a:lnTo>
                  <a:lnTo>
                    <a:pt x="696" y="596"/>
                  </a:lnTo>
                  <a:lnTo>
                    <a:pt x="696" y="597"/>
                  </a:lnTo>
                  <a:lnTo>
                    <a:pt x="696" y="598"/>
                  </a:lnTo>
                  <a:lnTo>
                    <a:pt x="696" y="599"/>
                  </a:lnTo>
                  <a:lnTo>
                    <a:pt x="695" y="600"/>
                  </a:lnTo>
                  <a:lnTo>
                    <a:pt x="695" y="601"/>
                  </a:lnTo>
                  <a:lnTo>
                    <a:pt x="694" y="602"/>
                  </a:lnTo>
                  <a:lnTo>
                    <a:pt x="694" y="603"/>
                  </a:lnTo>
                  <a:lnTo>
                    <a:pt x="693" y="604"/>
                  </a:lnTo>
                  <a:lnTo>
                    <a:pt x="693" y="605"/>
                  </a:lnTo>
                  <a:lnTo>
                    <a:pt x="692" y="606"/>
                  </a:lnTo>
                  <a:lnTo>
                    <a:pt x="692" y="607"/>
                  </a:lnTo>
                  <a:lnTo>
                    <a:pt x="691" y="608"/>
                  </a:lnTo>
                  <a:lnTo>
                    <a:pt x="691" y="609"/>
                  </a:lnTo>
                  <a:lnTo>
                    <a:pt x="691" y="610"/>
                  </a:lnTo>
                  <a:lnTo>
                    <a:pt x="690" y="611"/>
                  </a:lnTo>
                  <a:lnTo>
                    <a:pt x="690" y="612"/>
                  </a:lnTo>
                  <a:lnTo>
                    <a:pt x="690" y="613"/>
                  </a:lnTo>
                  <a:lnTo>
                    <a:pt x="689" y="613"/>
                  </a:lnTo>
                  <a:lnTo>
                    <a:pt x="689" y="614"/>
                  </a:lnTo>
                  <a:lnTo>
                    <a:pt x="688" y="616"/>
                  </a:lnTo>
                  <a:lnTo>
                    <a:pt x="687" y="617"/>
                  </a:lnTo>
                  <a:lnTo>
                    <a:pt x="686" y="617"/>
                  </a:lnTo>
                  <a:lnTo>
                    <a:pt x="686" y="618"/>
                  </a:lnTo>
                  <a:lnTo>
                    <a:pt x="685" y="618"/>
                  </a:lnTo>
                  <a:lnTo>
                    <a:pt x="685" y="619"/>
                  </a:lnTo>
                  <a:lnTo>
                    <a:pt x="684" y="619"/>
                  </a:lnTo>
                  <a:lnTo>
                    <a:pt x="683" y="620"/>
                  </a:lnTo>
                  <a:lnTo>
                    <a:pt x="682" y="620"/>
                  </a:lnTo>
                  <a:lnTo>
                    <a:pt x="681" y="621"/>
                  </a:lnTo>
                  <a:lnTo>
                    <a:pt x="680" y="621"/>
                  </a:lnTo>
                  <a:lnTo>
                    <a:pt x="680" y="622"/>
                  </a:lnTo>
                  <a:lnTo>
                    <a:pt x="679" y="622"/>
                  </a:lnTo>
                  <a:lnTo>
                    <a:pt x="678" y="623"/>
                  </a:lnTo>
                  <a:lnTo>
                    <a:pt x="677" y="623"/>
                  </a:lnTo>
                  <a:lnTo>
                    <a:pt x="676" y="623"/>
                  </a:lnTo>
                  <a:lnTo>
                    <a:pt x="675" y="624"/>
                  </a:lnTo>
                  <a:lnTo>
                    <a:pt x="674" y="624"/>
                  </a:lnTo>
                  <a:lnTo>
                    <a:pt x="673" y="625"/>
                  </a:lnTo>
                  <a:lnTo>
                    <a:pt x="672" y="625"/>
                  </a:lnTo>
                  <a:lnTo>
                    <a:pt x="671" y="626"/>
                  </a:lnTo>
                  <a:lnTo>
                    <a:pt x="670" y="626"/>
                  </a:lnTo>
                  <a:lnTo>
                    <a:pt x="670" y="627"/>
                  </a:lnTo>
                  <a:lnTo>
                    <a:pt x="669" y="627"/>
                  </a:lnTo>
                  <a:lnTo>
                    <a:pt x="668" y="628"/>
                  </a:lnTo>
                  <a:lnTo>
                    <a:pt x="667" y="628"/>
                  </a:lnTo>
                  <a:lnTo>
                    <a:pt x="668" y="629"/>
                  </a:lnTo>
                  <a:lnTo>
                    <a:pt x="669" y="630"/>
                  </a:lnTo>
                  <a:lnTo>
                    <a:pt x="669" y="631"/>
                  </a:lnTo>
                  <a:lnTo>
                    <a:pt x="670" y="631"/>
                  </a:lnTo>
                  <a:lnTo>
                    <a:pt x="670" y="632"/>
                  </a:lnTo>
                  <a:lnTo>
                    <a:pt x="671" y="633"/>
                  </a:lnTo>
                  <a:lnTo>
                    <a:pt x="671" y="634"/>
                  </a:lnTo>
                  <a:lnTo>
                    <a:pt x="672" y="635"/>
                  </a:lnTo>
                  <a:lnTo>
                    <a:pt x="673" y="636"/>
                  </a:lnTo>
                  <a:lnTo>
                    <a:pt x="674" y="637"/>
                  </a:lnTo>
                  <a:lnTo>
                    <a:pt x="674" y="638"/>
                  </a:lnTo>
                  <a:lnTo>
                    <a:pt x="675" y="639"/>
                  </a:lnTo>
                  <a:lnTo>
                    <a:pt x="675" y="640"/>
                  </a:lnTo>
                  <a:lnTo>
                    <a:pt x="676" y="642"/>
                  </a:lnTo>
                  <a:lnTo>
                    <a:pt x="678" y="644"/>
                  </a:lnTo>
                  <a:lnTo>
                    <a:pt x="678" y="645"/>
                  </a:lnTo>
                  <a:lnTo>
                    <a:pt x="679" y="646"/>
                  </a:lnTo>
                  <a:lnTo>
                    <a:pt x="680" y="647"/>
                  </a:lnTo>
                  <a:lnTo>
                    <a:pt x="681" y="647"/>
                  </a:lnTo>
                  <a:lnTo>
                    <a:pt x="681" y="649"/>
                  </a:lnTo>
                  <a:lnTo>
                    <a:pt x="682" y="650"/>
                  </a:lnTo>
                  <a:lnTo>
                    <a:pt x="683" y="650"/>
                  </a:lnTo>
                  <a:lnTo>
                    <a:pt x="683" y="651"/>
                  </a:lnTo>
                  <a:lnTo>
                    <a:pt x="684" y="652"/>
                  </a:lnTo>
                  <a:lnTo>
                    <a:pt x="684" y="653"/>
                  </a:lnTo>
                  <a:lnTo>
                    <a:pt x="685" y="654"/>
                  </a:lnTo>
                  <a:lnTo>
                    <a:pt x="686" y="656"/>
                  </a:lnTo>
                  <a:lnTo>
                    <a:pt x="686" y="657"/>
                  </a:lnTo>
                  <a:lnTo>
                    <a:pt x="687" y="658"/>
                  </a:lnTo>
                  <a:lnTo>
                    <a:pt x="688" y="659"/>
                  </a:lnTo>
                  <a:lnTo>
                    <a:pt x="689" y="662"/>
                  </a:lnTo>
                  <a:lnTo>
                    <a:pt x="690" y="663"/>
                  </a:lnTo>
                  <a:lnTo>
                    <a:pt x="691" y="665"/>
                  </a:lnTo>
                  <a:lnTo>
                    <a:pt x="692" y="666"/>
                  </a:lnTo>
                  <a:lnTo>
                    <a:pt x="693" y="668"/>
                  </a:lnTo>
                  <a:lnTo>
                    <a:pt x="694" y="669"/>
                  </a:lnTo>
                  <a:lnTo>
                    <a:pt x="694" y="671"/>
                  </a:lnTo>
                  <a:lnTo>
                    <a:pt x="695" y="672"/>
                  </a:lnTo>
                  <a:lnTo>
                    <a:pt x="696" y="674"/>
                  </a:lnTo>
                  <a:lnTo>
                    <a:pt x="696" y="675"/>
                  </a:lnTo>
                  <a:lnTo>
                    <a:pt x="697" y="677"/>
                  </a:lnTo>
                  <a:lnTo>
                    <a:pt x="698" y="678"/>
                  </a:lnTo>
                  <a:lnTo>
                    <a:pt x="698" y="680"/>
                  </a:lnTo>
                  <a:lnTo>
                    <a:pt x="698" y="681"/>
                  </a:lnTo>
                  <a:lnTo>
                    <a:pt x="698" y="683"/>
                  </a:lnTo>
                  <a:lnTo>
                    <a:pt x="698" y="684"/>
                  </a:lnTo>
                  <a:lnTo>
                    <a:pt x="698" y="686"/>
                  </a:lnTo>
                  <a:lnTo>
                    <a:pt x="698" y="687"/>
                  </a:lnTo>
                  <a:lnTo>
                    <a:pt x="698" y="689"/>
                  </a:lnTo>
                  <a:lnTo>
                    <a:pt x="698" y="690"/>
                  </a:lnTo>
                  <a:lnTo>
                    <a:pt x="698" y="692"/>
                  </a:lnTo>
                  <a:lnTo>
                    <a:pt x="698" y="694"/>
                  </a:lnTo>
                  <a:lnTo>
                    <a:pt x="698" y="696"/>
                  </a:lnTo>
                  <a:lnTo>
                    <a:pt x="698" y="698"/>
                  </a:lnTo>
                  <a:lnTo>
                    <a:pt x="698" y="700"/>
                  </a:lnTo>
                  <a:lnTo>
                    <a:pt x="699" y="702"/>
                  </a:lnTo>
                  <a:lnTo>
                    <a:pt x="699" y="704"/>
                  </a:lnTo>
                  <a:lnTo>
                    <a:pt x="700" y="706"/>
                  </a:lnTo>
                  <a:lnTo>
                    <a:pt x="700" y="708"/>
                  </a:lnTo>
                  <a:lnTo>
                    <a:pt x="700" y="710"/>
                  </a:lnTo>
                  <a:lnTo>
                    <a:pt x="701" y="712"/>
                  </a:lnTo>
                  <a:lnTo>
                    <a:pt x="701" y="714"/>
                  </a:lnTo>
                  <a:lnTo>
                    <a:pt x="702" y="715"/>
                  </a:lnTo>
                  <a:lnTo>
                    <a:pt x="702" y="717"/>
                  </a:lnTo>
                  <a:lnTo>
                    <a:pt x="703" y="718"/>
                  </a:lnTo>
                  <a:lnTo>
                    <a:pt x="703" y="719"/>
                  </a:lnTo>
                  <a:lnTo>
                    <a:pt x="704" y="720"/>
                  </a:lnTo>
                  <a:lnTo>
                    <a:pt x="705" y="721"/>
                  </a:lnTo>
                  <a:lnTo>
                    <a:pt x="705" y="722"/>
                  </a:lnTo>
                  <a:lnTo>
                    <a:pt x="706" y="723"/>
                  </a:lnTo>
                  <a:lnTo>
                    <a:pt x="707" y="724"/>
                  </a:lnTo>
                  <a:lnTo>
                    <a:pt x="708" y="725"/>
                  </a:lnTo>
                  <a:lnTo>
                    <a:pt x="709" y="726"/>
                  </a:lnTo>
                  <a:lnTo>
                    <a:pt x="710" y="727"/>
                  </a:lnTo>
                  <a:lnTo>
                    <a:pt x="710" y="729"/>
                  </a:lnTo>
                  <a:lnTo>
                    <a:pt x="711" y="731"/>
                  </a:lnTo>
                  <a:lnTo>
                    <a:pt x="712" y="734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37"/>
            <p:cNvSpPr/>
            <p:nvPr/>
          </p:nvSpPr>
          <p:spPr>
            <a:xfrm>
              <a:off x="6264999" y="1757474"/>
              <a:ext cx="1084263" cy="774700"/>
            </a:xfrm>
            <a:custGeom>
              <a:rect b="b" l="l" r="r" t="t"/>
              <a:pathLst>
                <a:path extrusionOk="0" h="406" w="592">
                  <a:moveTo>
                    <a:pt x="590" y="123"/>
                  </a:moveTo>
                  <a:lnTo>
                    <a:pt x="590" y="124"/>
                  </a:lnTo>
                  <a:lnTo>
                    <a:pt x="591" y="126"/>
                  </a:lnTo>
                  <a:lnTo>
                    <a:pt x="591" y="129"/>
                  </a:lnTo>
                  <a:lnTo>
                    <a:pt x="591" y="131"/>
                  </a:lnTo>
                  <a:lnTo>
                    <a:pt x="592" y="134"/>
                  </a:lnTo>
                  <a:lnTo>
                    <a:pt x="592" y="136"/>
                  </a:lnTo>
                  <a:lnTo>
                    <a:pt x="592" y="139"/>
                  </a:lnTo>
                  <a:lnTo>
                    <a:pt x="592" y="141"/>
                  </a:lnTo>
                  <a:lnTo>
                    <a:pt x="592" y="143"/>
                  </a:lnTo>
                  <a:lnTo>
                    <a:pt x="592" y="144"/>
                  </a:lnTo>
                  <a:lnTo>
                    <a:pt x="592" y="146"/>
                  </a:lnTo>
                  <a:lnTo>
                    <a:pt x="591" y="147"/>
                  </a:lnTo>
                  <a:lnTo>
                    <a:pt x="591" y="149"/>
                  </a:lnTo>
                  <a:lnTo>
                    <a:pt x="591" y="150"/>
                  </a:lnTo>
                  <a:lnTo>
                    <a:pt x="591" y="151"/>
                  </a:lnTo>
                  <a:lnTo>
                    <a:pt x="591" y="152"/>
                  </a:lnTo>
                  <a:lnTo>
                    <a:pt x="591" y="154"/>
                  </a:lnTo>
                  <a:lnTo>
                    <a:pt x="590" y="155"/>
                  </a:lnTo>
                  <a:lnTo>
                    <a:pt x="590" y="156"/>
                  </a:lnTo>
                  <a:lnTo>
                    <a:pt x="590" y="157"/>
                  </a:lnTo>
                  <a:lnTo>
                    <a:pt x="590" y="158"/>
                  </a:lnTo>
                  <a:lnTo>
                    <a:pt x="590" y="159"/>
                  </a:lnTo>
                  <a:lnTo>
                    <a:pt x="589" y="160"/>
                  </a:lnTo>
                  <a:lnTo>
                    <a:pt x="589" y="161"/>
                  </a:lnTo>
                  <a:lnTo>
                    <a:pt x="589" y="162"/>
                  </a:lnTo>
                  <a:lnTo>
                    <a:pt x="589" y="163"/>
                  </a:lnTo>
                  <a:lnTo>
                    <a:pt x="589" y="164"/>
                  </a:lnTo>
                  <a:lnTo>
                    <a:pt x="588" y="164"/>
                  </a:lnTo>
                  <a:lnTo>
                    <a:pt x="588" y="165"/>
                  </a:lnTo>
                  <a:lnTo>
                    <a:pt x="588" y="166"/>
                  </a:lnTo>
                  <a:lnTo>
                    <a:pt x="588" y="167"/>
                  </a:lnTo>
                  <a:lnTo>
                    <a:pt x="587" y="168"/>
                  </a:lnTo>
                  <a:lnTo>
                    <a:pt x="587" y="169"/>
                  </a:lnTo>
                  <a:lnTo>
                    <a:pt x="586" y="170"/>
                  </a:lnTo>
                  <a:lnTo>
                    <a:pt x="586" y="171"/>
                  </a:lnTo>
                  <a:lnTo>
                    <a:pt x="585" y="172"/>
                  </a:lnTo>
                  <a:lnTo>
                    <a:pt x="585" y="173"/>
                  </a:lnTo>
                  <a:lnTo>
                    <a:pt x="584" y="173"/>
                  </a:lnTo>
                  <a:lnTo>
                    <a:pt x="583" y="174"/>
                  </a:lnTo>
                  <a:lnTo>
                    <a:pt x="583" y="175"/>
                  </a:lnTo>
                  <a:lnTo>
                    <a:pt x="582" y="175"/>
                  </a:lnTo>
                  <a:lnTo>
                    <a:pt x="581" y="175"/>
                  </a:lnTo>
                  <a:lnTo>
                    <a:pt x="580" y="175"/>
                  </a:lnTo>
                  <a:lnTo>
                    <a:pt x="579" y="176"/>
                  </a:lnTo>
                  <a:lnTo>
                    <a:pt x="578" y="176"/>
                  </a:lnTo>
                  <a:lnTo>
                    <a:pt x="577" y="176"/>
                  </a:lnTo>
                  <a:lnTo>
                    <a:pt x="576" y="177"/>
                  </a:lnTo>
                  <a:lnTo>
                    <a:pt x="575" y="177"/>
                  </a:lnTo>
                  <a:lnTo>
                    <a:pt x="574" y="177"/>
                  </a:lnTo>
                  <a:lnTo>
                    <a:pt x="573" y="177"/>
                  </a:lnTo>
                  <a:lnTo>
                    <a:pt x="572" y="178"/>
                  </a:lnTo>
                  <a:lnTo>
                    <a:pt x="571" y="178"/>
                  </a:lnTo>
                  <a:lnTo>
                    <a:pt x="570" y="178"/>
                  </a:lnTo>
                  <a:lnTo>
                    <a:pt x="569" y="179"/>
                  </a:lnTo>
                  <a:lnTo>
                    <a:pt x="568" y="179"/>
                  </a:lnTo>
                  <a:lnTo>
                    <a:pt x="567" y="180"/>
                  </a:lnTo>
                  <a:lnTo>
                    <a:pt x="566" y="181"/>
                  </a:lnTo>
                  <a:lnTo>
                    <a:pt x="565" y="182"/>
                  </a:lnTo>
                  <a:lnTo>
                    <a:pt x="564" y="183"/>
                  </a:lnTo>
                  <a:lnTo>
                    <a:pt x="563" y="184"/>
                  </a:lnTo>
                  <a:lnTo>
                    <a:pt x="562" y="184"/>
                  </a:lnTo>
                  <a:lnTo>
                    <a:pt x="562" y="185"/>
                  </a:lnTo>
                  <a:lnTo>
                    <a:pt x="561" y="185"/>
                  </a:lnTo>
                  <a:lnTo>
                    <a:pt x="561" y="186"/>
                  </a:lnTo>
                  <a:lnTo>
                    <a:pt x="560" y="186"/>
                  </a:lnTo>
                  <a:lnTo>
                    <a:pt x="560" y="187"/>
                  </a:lnTo>
                  <a:lnTo>
                    <a:pt x="560" y="188"/>
                  </a:lnTo>
                  <a:lnTo>
                    <a:pt x="560" y="189"/>
                  </a:lnTo>
                  <a:lnTo>
                    <a:pt x="561" y="189"/>
                  </a:lnTo>
                  <a:lnTo>
                    <a:pt x="561" y="190"/>
                  </a:lnTo>
                  <a:lnTo>
                    <a:pt x="563" y="192"/>
                  </a:lnTo>
                  <a:lnTo>
                    <a:pt x="564" y="193"/>
                  </a:lnTo>
                  <a:lnTo>
                    <a:pt x="564" y="194"/>
                  </a:lnTo>
                  <a:lnTo>
                    <a:pt x="565" y="194"/>
                  </a:lnTo>
                  <a:lnTo>
                    <a:pt x="566" y="196"/>
                  </a:lnTo>
                  <a:lnTo>
                    <a:pt x="567" y="197"/>
                  </a:lnTo>
                  <a:lnTo>
                    <a:pt x="568" y="198"/>
                  </a:lnTo>
                  <a:lnTo>
                    <a:pt x="569" y="199"/>
                  </a:lnTo>
                  <a:lnTo>
                    <a:pt x="570" y="200"/>
                  </a:lnTo>
                  <a:lnTo>
                    <a:pt x="571" y="201"/>
                  </a:lnTo>
                  <a:lnTo>
                    <a:pt x="571" y="202"/>
                  </a:lnTo>
                  <a:lnTo>
                    <a:pt x="573" y="204"/>
                  </a:lnTo>
                  <a:lnTo>
                    <a:pt x="574" y="206"/>
                  </a:lnTo>
                  <a:lnTo>
                    <a:pt x="575" y="207"/>
                  </a:lnTo>
                  <a:lnTo>
                    <a:pt x="576" y="208"/>
                  </a:lnTo>
                  <a:lnTo>
                    <a:pt x="577" y="209"/>
                  </a:lnTo>
                  <a:lnTo>
                    <a:pt x="578" y="210"/>
                  </a:lnTo>
                  <a:lnTo>
                    <a:pt x="579" y="211"/>
                  </a:lnTo>
                  <a:lnTo>
                    <a:pt x="579" y="212"/>
                  </a:lnTo>
                  <a:lnTo>
                    <a:pt x="580" y="213"/>
                  </a:lnTo>
                  <a:lnTo>
                    <a:pt x="581" y="214"/>
                  </a:lnTo>
                  <a:lnTo>
                    <a:pt x="581" y="215"/>
                  </a:lnTo>
                  <a:lnTo>
                    <a:pt x="581" y="216"/>
                  </a:lnTo>
                  <a:lnTo>
                    <a:pt x="581" y="217"/>
                  </a:lnTo>
                  <a:lnTo>
                    <a:pt x="581" y="218"/>
                  </a:lnTo>
                  <a:lnTo>
                    <a:pt x="581" y="219"/>
                  </a:lnTo>
                  <a:lnTo>
                    <a:pt x="581" y="220"/>
                  </a:lnTo>
                  <a:lnTo>
                    <a:pt x="580" y="221"/>
                  </a:lnTo>
                  <a:lnTo>
                    <a:pt x="579" y="222"/>
                  </a:lnTo>
                  <a:lnTo>
                    <a:pt x="579" y="223"/>
                  </a:lnTo>
                  <a:lnTo>
                    <a:pt x="578" y="224"/>
                  </a:lnTo>
                  <a:lnTo>
                    <a:pt x="577" y="225"/>
                  </a:lnTo>
                  <a:lnTo>
                    <a:pt x="576" y="226"/>
                  </a:lnTo>
                  <a:lnTo>
                    <a:pt x="575" y="226"/>
                  </a:lnTo>
                  <a:lnTo>
                    <a:pt x="574" y="226"/>
                  </a:lnTo>
                  <a:lnTo>
                    <a:pt x="572" y="225"/>
                  </a:lnTo>
                  <a:lnTo>
                    <a:pt x="571" y="225"/>
                  </a:lnTo>
                  <a:lnTo>
                    <a:pt x="569" y="223"/>
                  </a:lnTo>
                  <a:lnTo>
                    <a:pt x="567" y="222"/>
                  </a:lnTo>
                  <a:lnTo>
                    <a:pt x="565" y="221"/>
                  </a:lnTo>
                  <a:lnTo>
                    <a:pt x="564" y="219"/>
                  </a:lnTo>
                  <a:lnTo>
                    <a:pt x="562" y="218"/>
                  </a:lnTo>
                  <a:lnTo>
                    <a:pt x="560" y="216"/>
                  </a:lnTo>
                  <a:lnTo>
                    <a:pt x="558" y="215"/>
                  </a:lnTo>
                  <a:lnTo>
                    <a:pt x="557" y="213"/>
                  </a:lnTo>
                  <a:lnTo>
                    <a:pt x="556" y="212"/>
                  </a:lnTo>
                  <a:lnTo>
                    <a:pt x="555" y="211"/>
                  </a:lnTo>
                  <a:lnTo>
                    <a:pt x="554" y="211"/>
                  </a:lnTo>
                  <a:lnTo>
                    <a:pt x="554" y="210"/>
                  </a:lnTo>
                  <a:lnTo>
                    <a:pt x="553" y="210"/>
                  </a:lnTo>
                  <a:lnTo>
                    <a:pt x="552" y="210"/>
                  </a:lnTo>
                  <a:lnTo>
                    <a:pt x="552" y="209"/>
                  </a:lnTo>
                  <a:lnTo>
                    <a:pt x="551" y="209"/>
                  </a:lnTo>
                  <a:lnTo>
                    <a:pt x="550" y="209"/>
                  </a:lnTo>
                  <a:lnTo>
                    <a:pt x="549" y="209"/>
                  </a:lnTo>
                  <a:lnTo>
                    <a:pt x="549" y="208"/>
                  </a:lnTo>
                  <a:lnTo>
                    <a:pt x="548" y="208"/>
                  </a:lnTo>
                  <a:lnTo>
                    <a:pt x="547" y="208"/>
                  </a:lnTo>
                  <a:lnTo>
                    <a:pt x="547" y="207"/>
                  </a:lnTo>
                  <a:lnTo>
                    <a:pt x="546" y="207"/>
                  </a:lnTo>
                  <a:lnTo>
                    <a:pt x="546" y="206"/>
                  </a:lnTo>
                  <a:lnTo>
                    <a:pt x="545" y="206"/>
                  </a:lnTo>
                  <a:lnTo>
                    <a:pt x="544" y="205"/>
                  </a:lnTo>
                  <a:lnTo>
                    <a:pt x="543" y="204"/>
                  </a:lnTo>
                  <a:lnTo>
                    <a:pt x="542" y="204"/>
                  </a:lnTo>
                  <a:lnTo>
                    <a:pt x="542" y="203"/>
                  </a:lnTo>
                  <a:lnTo>
                    <a:pt x="541" y="203"/>
                  </a:lnTo>
                  <a:lnTo>
                    <a:pt x="540" y="202"/>
                  </a:lnTo>
                  <a:lnTo>
                    <a:pt x="539" y="201"/>
                  </a:lnTo>
                  <a:lnTo>
                    <a:pt x="538" y="201"/>
                  </a:lnTo>
                  <a:lnTo>
                    <a:pt x="538" y="200"/>
                  </a:lnTo>
                  <a:lnTo>
                    <a:pt x="537" y="199"/>
                  </a:lnTo>
                  <a:lnTo>
                    <a:pt x="535" y="197"/>
                  </a:lnTo>
                  <a:lnTo>
                    <a:pt x="534" y="196"/>
                  </a:lnTo>
                  <a:lnTo>
                    <a:pt x="533" y="196"/>
                  </a:lnTo>
                  <a:lnTo>
                    <a:pt x="533" y="195"/>
                  </a:lnTo>
                  <a:lnTo>
                    <a:pt x="532" y="195"/>
                  </a:lnTo>
                  <a:lnTo>
                    <a:pt x="532" y="194"/>
                  </a:lnTo>
                  <a:lnTo>
                    <a:pt x="531" y="194"/>
                  </a:lnTo>
                  <a:lnTo>
                    <a:pt x="531" y="193"/>
                  </a:lnTo>
                  <a:lnTo>
                    <a:pt x="530" y="193"/>
                  </a:lnTo>
                  <a:lnTo>
                    <a:pt x="530" y="192"/>
                  </a:lnTo>
                  <a:lnTo>
                    <a:pt x="530" y="191"/>
                  </a:lnTo>
                  <a:lnTo>
                    <a:pt x="529" y="191"/>
                  </a:lnTo>
                  <a:lnTo>
                    <a:pt x="529" y="190"/>
                  </a:lnTo>
                  <a:lnTo>
                    <a:pt x="528" y="190"/>
                  </a:lnTo>
                  <a:lnTo>
                    <a:pt x="528" y="189"/>
                  </a:lnTo>
                  <a:lnTo>
                    <a:pt x="527" y="189"/>
                  </a:lnTo>
                  <a:lnTo>
                    <a:pt x="526" y="188"/>
                  </a:lnTo>
                  <a:lnTo>
                    <a:pt x="525" y="188"/>
                  </a:lnTo>
                  <a:lnTo>
                    <a:pt x="525" y="187"/>
                  </a:lnTo>
                  <a:lnTo>
                    <a:pt x="524" y="187"/>
                  </a:lnTo>
                  <a:lnTo>
                    <a:pt x="524" y="186"/>
                  </a:lnTo>
                  <a:lnTo>
                    <a:pt x="523" y="185"/>
                  </a:lnTo>
                  <a:lnTo>
                    <a:pt x="522" y="185"/>
                  </a:lnTo>
                  <a:lnTo>
                    <a:pt x="522" y="184"/>
                  </a:lnTo>
                  <a:lnTo>
                    <a:pt x="521" y="184"/>
                  </a:lnTo>
                  <a:lnTo>
                    <a:pt x="520" y="184"/>
                  </a:lnTo>
                  <a:lnTo>
                    <a:pt x="520" y="183"/>
                  </a:lnTo>
                  <a:lnTo>
                    <a:pt x="519" y="183"/>
                  </a:lnTo>
                  <a:lnTo>
                    <a:pt x="517" y="183"/>
                  </a:lnTo>
                  <a:lnTo>
                    <a:pt x="517" y="184"/>
                  </a:lnTo>
                  <a:lnTo>
                    <a:pt x="517" y="185"/>
                  </a:lnTo>
                  <a:lnTo>
                    <a:pt x="517" y="186"/>
                  </a:lnTo>
                  <a:lnTo>
                    <a:pt x="517" y="188"/>
                  </a:lnTo>
                  <a:lnTo>
                    <a:pt x="518" y="193"/>
                  </a:lnTo>
                  <a:lnTo>
                    <a:pt x="518" y="197"/>
                  </a:lnTo>
                  <a:lnTo>
                    <a:pt x="518" y="201"/>
                  </a:lnTo>
                  <a:lnTo>
                    <a:pt x="519" y="205"/>
                  </a:lnTo>
                  <a:lnTo>
                    <a:pt x="519" y="209"/>
                  </a:lnTo>
                  <a:lnTo>
                    <a:pt x="519" y="213"/>
                  </a:lnTo>
                  <a:lnTo>
                    <a:pt x="520" y="216"/>
                  </a:lnTo>
                  <a:lnTo>
                    <a:pt x="520" y="220"/>
                  </a:lnTo>
                  <a:lnTo>
                    <a:pt x="520" y="222"/>
                  </a:lnTo>
                  <a:lnTo>
                    <a:pt x="519" y="225"/>
                  </a:lnTo>
                  <a:lnTo>
                    <a:pt x="519" y="226"/>
                  </a:lnTo>
                  <a:lnTo>
                    <a:pt x="519" y="228"/>
                  </a:lnTo>
                  <a:lnTo>
                    <a:pt x="518" y="229"/>
                  </a:lnTo>
                  <a:lnTo>
                    <a:pt x="518" y="230"/>
                  </a:lnTo>
                  <a:lnTo>
                    <a:pt x="517" y="230"/>
                  </a:lnTo>
                  <a:lnTo>
                    <a:pt x="517" y="231"/>
                  </a:lnTo>
                  <a:lnTo>
                    <a:pt x="516" y="231"/>
                  </a:lnTo>
                  <a:lnTo>
                    <a:pt x="515" y="231"/>
                  </a:lnTo>
                  <a:lnTo>
                    <a:pt x="514" y="231"/>
                  </a:lnTo>
                  <a:lnTo>
                    <a:pt x="514" y="232"/>
                  </a:lnTo>
                  <a:lnTo>
                    <a:pt x="513" y="232"/>
                  </a:lnTo>
                  <a:lnTo>
                    <a:pt x="512" y="233"/>
                  </a:lnTo>
                  <a:lnTo>
                    <a:pt x="512" y="234"/>
                  </a:lnTo>
                  <a:lnTo>
                    <a:pt x="513" y="235"/>
                  </a:lnTo>
                  <a:lnTo>
                    <a:pt x="513" y="236"/>
                  </a:lnTo>
                  <a:lnTo>
                    <a:pt x="512" y="237"/>
                  </a:lnTo>
                  <a:lnTo>
                    <a:pt x="512" y="238"/>
                  </a:lnTo>
                  <a:lnTo>
                    <a:pt x="511" y="238"/>
                  </a:lnTo>
                  <a:lnTo>
                    <a:pt x="511" y="239"/>
                  </a:lnTo>
                  <a:lnTo>
                    <a:pt x="510" y="239"/>
                  </a:lnTo>
                  <a:lnTo>
                    <a:pt x="510" y="240"/>
                  </a:lnTo>
                  <a:lnTo>
                    <a:pt x="509" y="240"/>
                  </a:lnTo>
                  <a:lnTo>
                    <a:pt x="508" y="240"/>
                  </a:lnTo>
                  <a:lnTo>
                    <a:pt x="507" y="240"/>
                  </a:lnTo>
                  <a:lnTo>
                    <a:pt x="506" y="240"/>
                  </a:lnTo>
                  <a:lnTo>
                    <a:pt x="505" y="240"/>
                  </a:lnTo>
                  <a:lnTo>
                    <a:pt x="504" y="240"/>
                  </a:lnTo>
                  <a:lnTo>
                    <a:pt x="503" y="240"/>
                  </a:lnTo>
                  <a:lnTo>
                    <a:pt x="502" y="240"/>
                  </a:lnTo>
                  <a:lnTo>
                    <a:pt x="502" y="239"/>
                  </a:lnTo>
                  <a:lnTo>
                    <a:pt x="501" y="239"/>
                  </a:lnTo>
                  <a:lnTo>
                    <a:pt x="500" y="239"/>
                  </a:lnTo>
                  <a:lnTo>
                    <a:pt x="499" y="238"/>
                  </a:lnTo>
                  <a:lnTo>
                    <a:pt x="498" y="238"/>
                  </a:lnTo>
                  <a:lnTo>
                    <a:pt x="498" y="239"/>
                  </a:lnTo>
                  <a:lnTo>
                    <a:pt x="497" y="239"/>
                  </a:lnTo>
                  <a:lnTo>
                    <a:pt x="497" y="240"/>
                  </a:lnTo>
                  <a:lnTo>
                    <a:pt x="497" y="241"/>
                  </a:lnTo>
                  <a:lnTo>
                    <a:pt x="497" y="242"/>
                  </a:lnTo>
                  <a:lnTo>
                    <a:pt x="497" y="243"/>
                  </a:lnTo>
                  <a:lnTo>
                    <a:pt x="496" y="243"/>
                  </a:lnTo>
                  <a:lnTo>
                    <a:pt x="496" y="244"/>
                  </a:lnTo>
                  <a:lnTo>
                    <a:pt x="496" y="245"/>
                  </a:lnTo>
                  <a:lnTo>
                    <a:pt x="496" y="246"/>
                  </a:lnTo>
                  <a:lnTo>
                    <a:pt x="496" y="248"/>
                  </a:lnTo>
                  <a:lnTo>
                    <a:pt x="496" y="250"/>
                  </a:lnTo>
                  <a:lnTo>
                    <a:pt x="495" y="251"/>
                  </a:lnTo>
                  <a:lnTo>
                    <a:pt x="495" y="252"/>
                  </a:lnTo>
                  <a:lnTo>
                    <a:pt x="495" y="253"/>
                  </a:lnTo>
                  <a:lnTo>
                    <a:pt x="494" y="254"/>
                  </a:lnTo>
                  <a:lnTo>
                    <a:pt x="494" y="255"/>
                  </a:lnTo>
                  <a:lnTo>
                    <a:pt x="494" y="256"/>
                  </a:lnTo>
                  <a:lnTo>
                    <a:pt x="493" y="257"/>
                  </a:lnTo>
                  <a:lnTo>
                    <a:pt x="493" y="258"/>
                  </a:lnTo>
                  <a:lnTo>
                    <a:pt x="492" y="259"/>
                  </a:lnTo>
                  <a:lnTo>
                    <a:pt x="492" y="260"/>
                  </a:lnTo>
                  <a:lnTo>
                    <a:pt x="491" y="261"/>
                  </a:lnTo>
                  <a:lnTo>
                    <a:pt x="491" y="262"/>
                  </a:lnTo>
                  <a:lnTo>
                    <a:pt x="490" y="263"/>
                  </a:lnTo>
                  <a:lnTo>
                    <a:pt x="489" y="264"/>
                  </a:lnTo>
                  <a:lnTo>
                    <a:pt x="489" y="265"/>
                  </a:lnTo>
                  <a:lnTo>
                    <a:pt x="488" y="265"/>
                  </a:lnTo>
                  <a:lnTo>
                    <a:pt x="488" y="266"/>
                  </a:lnTo>
                  <a:lnTo>
                    <a:pt x="487" y="267"/>
                  </a:lnTo>
                  <a:lnTo>
                    <a:pt x="486" y="268"/>
                  </a:lnTo>
                  <a:lnTo>
                    <a:pt x="486" y="269"/>
                  </a:lnTo>
                  <a:lnTo>
                    <a:pt x="486" y="270"/>
                  </a:lnTo>
                  <a:lnTo>
                    <a:pt x="485" y="271"/>
                  </a:lnTo>
                  <a:lnTo>
                    <a:pt x="484" y="272"/>
                  </a:lnTo>
                  <a:lnTo>
                    <a:pt x="484" y="273"/>
                  </a:lnTo>
                  <a:lnTo>
                    <a:pt x="483" y="273"/>
                  </a:lnTo>
                  <a:lnTo>
                    <a:pt x="483" y="274"/>
                  </a:lnTo>
                  <a:lnTo>
                    <a:pt x="482" y="274"/>
                  </a:lnTo>
                  <a:lnTo>
                    <a:pt x="481" y="275"/>
                  </a:lnTo>
                  <a:lnTo>
                    <a:pt x="480" y="276"/>
                  </a:lnTo>
                  <a:lnTo>
                    <a:pt x="479" y="276"/>
                  </a:lnTo>
                  <a:lnTo>
                    <a:pt x="478" y="277"/>
                  </a:lnTo>
                  <a:lnTo>
                    <a:pt x="477" y="277"/>
                  </a:lnTo>
                  <a:lnTo>
                    <a:pt x="476" y="277"/>
                  </a:lnTo>
                  <a:lnTo>
                    <a:pt x="475" y="277"/>
                  </a:lnTo>
                  <a:lnTo>
                    <a:pt x="474" y="277"/>
                  </a:lnTo>
                  <a:lnTo>
                    <a:pt x="473" y="278"/>
                  </a:lnTo>
                  <a:lnTo>
                    <a:pt x="472" y="278"/>
                  </a:lnTo>
                  <a:lnTo>
                    <a:pt x="471" y="278"/>
                  </a:lnTo>
                  <a:lnTo>
                    <a:pt x="470" y="278"/>
                  </a:lnTo>
                  <a:lnTo>
                    <a:pt x="469" y="279"/>
                  </a:lnTo>
                  <a:lnTo>
                    <a:pt x="468" y="279"/>
                  </a:lnTo>
                  <a:lnTo>
                    <a:pt x="467" y="279"/>
                  </a:lnTo>
                  <a:lnTo>
                    <a:pt x="466" y="279"/>
                  </a:lnTo>
                  <a:lnTo>
                    <a:pt x="466" y="280"/>
                  </a:lnTo>
                  <a:lnTo>
                    <a:pt x="465" y="280"/>
                  </a:lnTo>
                  <a:lnTo>
                    <a:pt x="464" y="281"/>
                  </a:lnTo>
                  <a:lnTo>
                    <a:pt x="463" y="281"/>
                  </a:lnTo>
                  <a:lnTo>
                    <a:pt x="462" y="282"/>
                  </a:lnTo>
                  <a:lnTo>
                    <a:pt x="461" y="282"/>
                  </a:lnTo>
                  <a:lnTo>
                    <a:pt x="460" y="283"/>
                  </a:lnTo>
                  <a:lnTo>
                    <a:pt x="459" y="283"/>
                  </a:lnTo>
                  <a:lnTo>
                    <a:pt x="458" y="284"/>
                  </a:lnTo>
                  <a:lnTo>
                    <a:pt x="457" y="284"/>
                  </a:lnTo>
                  <a:lnTo>
                    <a:pt x="456" y="284"/>
                  </a:lnTo>
                  <a:lnTo>
                    <a:pt x="455" y="284"/>
                  </a:lnTo>
                  <a:lnTo>
                    <a:pt x="453" y="285"/>
                  </a:lnTo>
                  <a:lnTo>
                    <a:pt x="452" y="285"/>
                  </a:lnTo>
                  <a:lnTo>
                    <a:pt x="452" y="286"/>
                  </a:lnTo>
                  <a:lnTo>
                    <a:pt x="451" y="286"/>
                  </a:lnTo>
                  <a:lnTo>
                    <a:pt x="450" y="286"/>
                  </a:lnTo>
                  <a:lnTo>
                    <a:pt x="449" y="287"/>
                  </a:lnTo>
                  <a:lnTo>
                    <a:pt x="448" y="287"/>
                  </a:lnTo>
                  <a:lnTo>
                    <a:pt x="447" y="288"/>
                  </a:lnTo>
                  <a:lnTo>
                    <a:pt x="446" y="288"/>
                  </a:lnTo>
                  <a:lnTo>
                    <a:pt x="445" y="289"/>
                  </a:lnTo>
                  <a:lnTo>
                    <a:pt x="444" y="289"/>
                  </a:lnTo>
                  <a:lnTo>
                    <a:pt x="443" y="290"/>
                  </a:lnTo>
                  <a:lnTo>
                    <a:pt x="442" y="290"/>
                  </a:lnTo>
                  <a:lnTo>
                    <a:pt x="441" y="290"/>
                  </a:lnTo>
                  <a:lnTo>
                    <a:pt x="440" y="290"/>
                  </a:lnTo>
                  <a:lnTo>
                    <a:pt x="439" y="290"/>
                  </a:lnTo>
                  <a:lnTo>
                    <a:pt x="438" y="290"/>
                  </a:lnTo>
                  <a:lnTo>
                    <a:pt x="437" y="290"/>
                  </a:lnTo>
                  <a:lnTo>
                    <a:pt x="436" y="290"/>
                  </a:lnTo>
                  <a:lnTo>
                    <a:pt x="435" y="290"/>
                  </a:lnTo>
                  <a:lnTo>
                    <a:pt x="434" y="290"/>
                  </a:lnTo>
                  <a:lnTo>
                    <a:pt x="433" y="289"/>
                  </a:lnTo>
                  <a:lnTo>
                    <a:pt x="434" y="290"/>
                  </a:lnTo>
                  <a:lnTo>
                    <a:pt x="435" y="291"/>
                  </a:lnTo>
                  <a:lnTo>
                    <a:pt x="436" y="291"/>
                  </a:lnTo>
                  <a:lnTo>
                    <a:pt x="436" y="292"/>
                  </a:lnTo>
                  <a:lnTo>
                    <a:pt x="437" y="292"/>
                  </a:lnTo>
                  <a:lnTo>
                    <a:pt x="438" y="293"/>
                  </a:lnTo>
                  <a:lnTo>
                    <a:pt x="439" y="293"/>
                  </a:lnTo>
                  <a:lnTo>
                    <a:pt x="439" y="294"/>
                  </a:lnTo>
                  <a:lnTo>
                    <a:pt x="440" y="294"/>
                  </a:lnTo>
                  <a:lnTo>
                    <a:pt x="440" y="295"/>
                  </a:lnTo>
                  <a:lnTo>
                    <a:pt x="441" y="296"/>
                  </a:lnTo>
                  <a:lnTo>
                    <a:pt x="442" y="296"/>
                  </a:lnTo>
                  <a:lnTo>
                    <a:pt x="442" y="297"/>
                  </a:lnTo>
                  <a:lnTo>
                    <a:pt x="443" y="298"/>
                  </a:lnTo>
                  <a:lnTo>
                    <a:pt x="444" y="299"/>
                  </a:lnTo>
                  <a:lnTo>
                    <a:pt x="445" y="299"/>
                  </a:lnTo>
                  <a:lnTo>
                    <a:pt x="445" y="300"/>
                  </a:lnTo>
                  <a:lnTo>
                    <a:pt x="446" y="300"/>
                  </a:lnTo>
                  <a:lnTo>
                    <a:pt x="447" y="301"/>
                  </a:lnTo>
                  <a:lnTo>
                    <a:pt x="448" y="301"/>
                  </a:lnTo>
                  <a:lnTo>
                    <a:pt x="449" y="302"/>
                  </a:lnTo>
                  <a:lnTo>
                    <a:pt x="450" y="303"/>
                  </a:lnTo>
                  <a:lnTo>
                    <a:pt x="451" y="304"/>
                  </a:lnTo>
                  <a:lnTo>
                    <a:pt x="452" y="305"/>
                  </a:lnTo>
                  <a:lnTo>
                    <a:pt x="452" y="306"/>
                  </a:lnTo>
                  <a:lnTo>
                    <a:pt x="453" y="306"/>
                  </a:lnTo>
                  <a:lnTo>
                    <a:pt x="453" y="307"/>
                  </a:lnTo>
                  <a:lnTo>
                    <a:pt x="454" y="308"/>
                  </a:lnTo>
                  <a:lnTo>
                    <a:pt x="454" y="309"/>
                  </a:lnTo>
                  <a:lnTo>
                    <a:pt x="455" y="310"/>
                  </a:lnTo>
                  <a:lnTo>
                    <a:pt x="455" y="311"/>
                  </a:lnTo>
                  <a:lnTo>
                    <a:pt x="455" y="313"/>
                  </a:lnTo>
                  <a:lnTo>
                    <a:pt x="455" y="314"/>
                  </a:lnTo>
                  <a:lnTo>
                    <a:pt x="455" y="315"/>
                  </a:lnTo>
                  <a:lnTo>
                    <a:pt x="455" y="316"/>
                  </a:lnTo>
                  <a:lnTo>
                    <a:pt x="455" y="317"/>
                  </a:lnTo>
                  <a:lnTo>
                    <a:pt x="455" y="318"/>
                  </a:lnTo>
                  <a:lnTo>
                    <a:pt x="455" y="320"/>
                  </a:lnTo>
                  <a:lnTo>
                    <a:pt x="455" y="321"/>
                  </a:lnTo>
                  <a:lnTo>
                    <a:pt x="455" y="322"/>
                  </a:lnTo>
                  <a:lnTo>
                    <a:pt x="454" y="324"/>
                  </a:lnTo>
                  <a:lnTo>
                    <a:pt x="454" y="325"/>
                  </a:lnTo>
                  <a:lnTo>
                    <a:pt x="454" y="326"/>
                  </a:lnTo>
                  <a:lnTo>
                    <a:pt x="454" y="327"/>
                  </a:lnTo>
                  <a:lnTo>
                    <a:pt x="453" y="328"/>
                  </a:lnTo>
                  <a:lnTo>
                    <a:pt x="453" y="329"/>
                  </a:lnTo>
                  <a:lnTo>
                    <a:pt x="453" y="330"/>
                  </a:lnTo>
                  <a:lnTo>
                    <a:pt x="452" y="331"/>
                  </a:lnTo>
                  <a:lnTo>
                    <a:pt x="452" y="332"/>
                  </a:lnTo>
                  <a:lnTo>
                    <a:pt x="451" y="333"/>
                  </a:lnTo>
                  <a:lnTo>
                    <a:pt x="450" y="334"/>
                  </a:lnTo>
                  <a:lnTo>
                    <a:pt x="449" y="335"/>
                  </a:lnTo>
                  <a:lnTo>
                    <a:pt x="448" y="336"/>
                  </a:lnTo>
                  <a:lnTo>
                    <a:pt x="447" y="337"/>
                  </a:lnTo>
                  <a:lnTo>
                    <a:pt x="446" y="338"/>
                  </a:lnTo>
                  <a:lnTo>
                    <a:pt x="445" y="338"/>
                  </a:lnTo>
                  <a:lnTo>
                    <a:pt x="444" y="338"/>
                  </a:lnTo>
                  <a:lnTo>
                    <a:pt x="443" y="339"/>
                  </a:lnTo>
                  <a:lnTo>
                    <a:pt x="442" y="339"/>
                  </a:lnTo>
                  <a:lnTo>
                    <a:pt x="441" y="339"/>
                  </a:lnTo>
                  <a:lnTo>
                    <a:pt x="440" y="339"/>
                  </a:lnTo>
                  <a:lnTo>
                    <a:pt x="439" y="339"/>
                  </a:lnTo>
                  <a:lnTo>
                    <a:pt x="438" y="339"/>
                  </a:lnTo>
                  <a:lnTo>
                    <a:pt x="437" y="339"/>
                  </a:lnTo>
                  <a:lnTo>
                    <a:pt x="437" y="338"/>
                  </a:lnTo>
                  <a:lnTo>
                    <a:pt x="436" y="338"/>
                  </a:lnTo>
                  <a:lnTo>
                    <a:pt x="435" y="338"/>
                  </a:lnTo>
                  <a:lnTo>
                    <a:pt x="434" y="339"/>
                  </a:lnTo>
                  <a:lnTo>
                    <a:pt x="433" y="339"/>
                  </a:lnTo>
                  <a:lnTo>
                    <a:pt x="432" y="339"/>
                  </a:lnTo>
                  <a:lnTo>
                    <a:pt x="431" y="340"/>
                  </a:lnTo>
                  <a:lnTo>
                    <a:pt x="430" y="340"/>
                  </a:lnTo>
                  <a:lnTo>
                    <a:pt x="429" y="340"/>
                  </a:lnTo>
                  <a:lnTo>
                    <a:pt x="428" y="341"/>
                  </a:lnTo>
                  <a:lnTo>
                    <a:pt x="427" y="341"/>
                  </a:lnTo>
                  <a:lnTo>
                    <a:pt x="426" y="341"/>
                  </a:lnTo>
                  <a:lnTo>
                    <a:pt x="425" y="342"/>
                  </a:lnTo>
                  <a:lnTo>
                    <a:pt x="424" y="342"/>
                  </a:lnTo>
                  <a:lnTo>
                    <a:pt x="423" y="342"/>
                  </a:lnTo>
                  <a:lnTo>
                    <a:pt x="422" y="342"/>
                  </a:lnTo>
                  <a:lnTo>
                    <a:pt x="421" y="343"/>
                  </a:lnTo>
                  <a:lnTo>
                    <a:pt x="420" y="343"/>
                  </a:lnTo>
                  <a:lnTo>
                    <a:pt x="419" y="343"/>
                  </a:lnTo>
                  <a:lnTo>
                    <a:pt x="418" y="343"/>
                  </a:lnTo>
                  <a:lnTo>
                    <a:pt x="417" y="343"/>
                  </a:lnTo>
                  <a:lnTo>
                    <a:pt x="416" y="344"/>
                  </a:lnTo>
                  <a:lnTo>
                    <a:pt x="415" y="344"/>
                  </a:lnTo>
                  <a:lnTo>
                    <a:pt x="414" y="344"/>
                  </a:lnTo>
                  <a:lnTo>
                    <a:pt x="413" y="343"/>
                  </a:lnTo>
                  <a:lnTo>
                    <a:pt x="412" y="343"/>
                  </a:lnTo>
                  <a:lnTo>
                    <a:pt x="411" y="343"/>
                  </a:lnTo>
                  <a:lnTo>
                    <a:pt x="410" y="343"/>
                  </a:lnTo>
                  <a:lnTo>
                    <a:pt x="409" y="343"/>
                  </a:lnTo>
                  <a:lnTo>
                    <a:pt x="408" y="342"/>
                  </a:lnTo>
                  <a:lnTo>
                    <a:pt x="407" y="342"/>
                  </a:lnTo>
                  <a:lnTo>
                    <a:pt x="406" y="342"/>
                  </a:lnTo>
                  <a:lnTo>
                    <a:pt x="405" y="342"/>
                  </a:lnTo>
                  <a:lnTo>
                    <a:pt x="404" y="342"/>
                  </a:lnTo>
                  <a:lnTo>
                    <a:pt x="403" y="342"/>
                  </a:lnTo>
                  <a:lnTo>
                    <a:pt x="402" y="343"/>
                  </a:lnTo>
                  <a:lnTo>
                    <a:pt x="401" y="343"/>
                  </a:lnTo>
                  <a:lnTo>
                    <a:pt x="400" y="343"/>
                  </a:lnTo>
                  <a:lnTo>
                    <a:pt x="399" y="343"/>
                  </a:lnTo>
                  <a:lnTo>
                    <a:pt x="398" y="343"/>
                  </a:lnTo>
                  <a:lnTo>
                    <a:pt x="397" y="343"/>
                  </a:lnTo>
                  <a:lnTo>
                    <a:pt x="396" y="343"/>
                  </a:lnTo>
                  <a:lnTo>
                    <a:pt x="395" y="343"/>
                  </a:lnTo>
                  <a:lnTo>
                    <a:pt x="394" y="343"/>
                  </a:lnTo>
                  <a:lnTo>
                    <a:pt x="393" y="343"/>
                  </a:lnTo>
                  <a:lnTo>
                    <a:pt x="392" y="343"/>
                  </a:lnTo>
                  <a:lnTo>
                    <a:pt x="391" y="343"/>
                  </a:lnTo>
                  <a:lnTo>
                    <a:pt x="390" y="343"/>
                  </a:lnTo>
                  <a:lnTo>
                    <a:pt x="389" y="342"/>
                  </a:lnTo>
                  <a:lnTo>
                    <a:pt x="388" y="342"/>
                  </a:lnTo>
                  <a:lnTo>
                    <a:pt x="386" y="342"/>
                  </a:lnTo>
                  <a:lnTo>
                    <a:pt x="385" y="342"/>
                  </a:lnTo>
                  <a:lnTo>
                    <a:pt x="384" y="341"/>
                  </a:lnTo>
                  <a:lnTo>
                    <a:pt x="383" y="341"/>
                  </a:lnTo>
                  <a:lnTo>
                    <a:pt x="381" y="340"/>
                  </a:lnTo>
                  <a:lnTo>
                    <a:pt x="381" y="339"/>
                  </a:lnTo>
                  <a:lnTo>
                    <a:pt x="379" y="339"/>
                  </a:lnTo>
                  <a:lnTo>
                    <a:pt x="379" y="338"/>
                  </a:lnTo>
                  <a:lnTo>
                    <a:pt x="378" y="337"/>
                  </a:lnTo>
                  <a:lnTo>
                    <a:pt x="377" y="337"/>
                  </a:lnTo>
                  <a:lnTo>
                    <a:pt x="376" y="336"/>
                  </a:lnTo>
                  <a:lnTo>
                    <a:pt x="376" y="335"/>
                  </a:lnTo>
                  <a:lnTo>
                    <a:pt x="375" y="335"/>
                  </a:lnTo>
                  <a:lnTo>
                    <a:pt x="374" y="334"/>
                  </a:lnTo>
                  <a:lnTo>
                    <a:pt x="374" y="333"/>
                  </a:lnTo>
                  <a:lnTo>
                    <a:pt x="372" y="331"/>
                  </a:lnTo>
                  <a:lnTo>
                    <a:pt x="371" y="330"/>
                  </a:lnTo>
                  <a:lnTo>
                    <a:pt x="369" y="329"/>
                  </a:lnTo>
                  <a:lnTo>
                    <a:pt x="368" y="329"/>
                  </a:lnTo>
                  <a:lnTo>
                    <a:pt x="367" y="329"/>
                  </a:lnTo>
                  <a:lnTo>
                    <a:pt x="366" y="329"/>
                  </a:lnTo>
                  <a:lnTo>
                    <a:pt x="366" y="330"/>
                  </a:lnTo>
                  <a:lnTo>
                    <a:pt x="365" y="330"/>
                  </a:lnTo>
                  <a:lnTo>
                    <a:pt x="364" y="330"/>
                  </a:lnTo>
                  <a:lnTo>
                    <a:pt x="363" y="331"/>
                  </a:lnTo>
                  <a:lnTo>
                    <a:pt x="362" y="332"/>
                  </a:lnTo>
                  <a:lnTo>
                    <a:pt x="362" y="333"/>
                  </a:lnTo>
                  <a:lnTo>
                    <a:pt x="361" y="333"/>
                  </a:lnTo>
                  <a:lnTo>
                    <a:pt x="361" y="334"/>
                  </a:lnTo>
                  <a:lnTo>
                    <a:pt x="361" y="335"/>
                  </a:lnTo>
                  <a:lnTo>
                    <a:pt x="360" y="335"/>
                  </a:lnTo>
                  <a:lnTo>
                    <a:pt x="360" y="336"/>
                  </a:lnTo>
                  <a:lnTo>
                    <a:pt x="360" y="337"/>
                  </a:lnTo>
                  <a:lnTo>
                    <a:pt x="360" y="338"/>
                  </a:lnTo>
                  <a:lnTo>
                    <a:pt x="359" y="338"/>
                  </a:lnTo>
                  <a:lnTo>
                    <a:pt x="359" y="339"/>
                  </a:lnTo>
                  <a:lnTo>
                    <a:pt x="359" y="340"/>
                  </a:lnTo>
                  <a:lnTo>
                    <a:pt x="359" y="341"/>
                  </a:lnTo>
                  <a:lnTo>
                    <a:pt x="359" y="342"/>
                  </a:lnTo>
                  <a:lnTo>
                    <a:pt x="358" y="343"/>
                  </a:lnTo>
                  <a:lnTo>
                    <a:pt x="358" y="345"/>
                  </a:lnTo>
                  <a:lnTo>
                    <a:pt x="358" y="346"/>
                  </a:lnTo>
                  <a:lnTo>
                    <a:pt x="358" y="347"/>
                  </a:lnTo>
                  <a:lnTo>
                    <a:pt x="358" y="348"/>
                  </a:lnTo>
                  <a:lnTo>
                    <a:pt x="358" y="350"/>
                  </a:lnTo>
                  <a:lnTo>
                    <a:pt x="358" y="351"/>
                  </a:lnTo>
                  <a:lnTo>
                    <a:pt x="358" y="352"/>
                  </a:lnTo>
                  <a:lnTo>
                    <a:pt x="358" y="354"/>
                  </a:lnTo>
                  <a:lnTo>
                    <a:pt x="358" y="355"/>
                  </a:lnTo>
                  <a:lnTo>
                    <a:pt x="358" y="357"/>
                  </a:lnTo>
                  <a:lnTo>
                    <a:pt x="358" y="358"/>
                  </a:lnTo>
                  <a:lnTo>
                    <a:pt x="358" y="359"/>
                  </a:lnTo>
                  <a:lnTo>
                    <a:pt x="357" y="361"/>
                  </a:lnTo>
                  <a:lnTo>
                    <a:pt x="357" y="362"/>
                  </a:lnTo>
                  <a:lnTo>
                    <a:pt x="357" y="363"/>
                  </a:lnTo>
                  <a:lnTo>
                    <a:pt x="357" y="364"/>
                  </a:lnTo>
                  <a:lnTo>
                    <a:pt x="356" y="365"/>
                  </a:lnTo>
                  <a:lnTo>
                    <a:pt x="355" y="366"/>
                  </a:lnTo>
                  <a:lnTo>
                    <a:pt x="354" y="366"/>
                  </a:lnTo>
                  <a:lnTo>
                    <a:pt x="353" y="366"/>
                  </a:lnTo>
                  <a:lnTo>
                    <a:pt x="352" y="367"/>
                  </a:lnTo>
                  <a:lnTo>
                    <a:pt x="351" y="368"/>
                  </a:lnTo>
                  <a:lnTo>
                    <a:pt x="351" y="369"/>
                  </a:lnTo>
                  <a:lnTo>
                    <a:pt x="350" y="370"/>
                  </a:lnTo>
                  <a:lnTo>
                    <a:pt x="350" y="371"/>
                  </a:lnTo>
                  <a:lnTo>
                    <a:pt x="349" y="374"/>
                  </a:lnTo>
                  <a:lnTo>
                    <a:pt x="348" y="374"/>
                  </a:lnTo>
                  <a:lnTo>
                    <a:pt x="348" y="375"/>
                  </a:lnTo>
                  <a:lnTo>
                    <a:pt x="348" y="376"/>
                  </a:lnTo>
                  <a:lnTo>
                    <a:pt x="347" y="377"/>
                  </a:lnTo>
                  <a:lnTo>
                    <a:pt x="347" y="378"/>
                  </a:lnTo>
                  <a:lnTo>
                    <a:pt x="346" y="379"/>
                  </a:lnTo>
                  <a:lnTo>
                    <a:pt x="346" y="380"/>
                  </a:lnTo>
                  <a:lnTo>
                    <a:pt x="345" y="381"/>
                  </a:lnTo>
                  <a:lnTo>
                    <a:pt x="345" y="382"/>
                  </a:lnTo>
                  <a:lnTo>
                    <a:pt x="344" y="383"/>
                  </a:lnTo>
                  <a:lnTo>
                    <a:pt x="344" y="384"/>
                  </a:lnTo>
                  <a:lnTo>
                    <a:pt x="343" y="385"/>
                  </a:lnTo>
                  <a:lnTo>
                    <a:pt x="342" y="386"/>
                  </a:lnTo>
                  <a:lnTo>
                    <a:pt x="342" y="387"/>
                  </a:lnTo>
                  <a:lnTo>
                    <a:pt x="341" y="388"/>
                  </a:lnTo>
                  <a:lnTo>
                    <a:pt x="340" y="389"/>
                  </a:lnTo>
                  <a:lnTo>
                    <a:pt x="340" y="390"/>
                  </a:lnTo>
                  <a:lnTo>
                    <a:pt x="339" y="391"/>
                  </a:lnTo>
                  <a:lnTo>
                    <a:pt x="339" y="392"/>
                  </a:lnTo>
                  <a:lnTo>
                    <a:pt x="338" y="393"/>
                  </a:lnTo>
                  <a:lnTo>
                    <a:pt x="338" y="394"/>
                  </a:lnTo>
                  <a:lnTo>
                    <a:pt x="338" y="395"/>
                  </a:lnTo>
                  <a:lnTo>
                    <a:pt x="338" y="396"/>
                  </a:lnTo>
                  <a:lnTo>
                    <a:pt x="337" y="396"/>
                  </a:lnTo>
                  <a:lnTo>
                    <a:pt x="337" y="397"/>
                  </a:lnTo>
                  <a:lnTo>
                    <a:pt x="337" y="398"/>
                  </a:lnTo>
                  <a:lnTo>
                    <a:pt x="336" y="399"/>
                  </a:lnTo>
                  <a:lnTo>
                    <a:pt x="336" y="400"/>
                  </a:lnTo>
                  <a:lnTo>
                    <a:pt x="336" y="401"/>
                  </a:lnTo>
                  <a:lnTo>
                    <a:pt x="336" y="402"/>
                  </a:lnTo>
                  <a:lnTo>
                    <a:pt x="336" y="403"/>
                  </a:lnTo>
                  <a:lnTo>
                    <a:pt x="335" y="403"/>
                  </a:lnTo>
                  <a:lnTo>
                    <a:pt x="335" y="404"/>
                  </a:lnTo>
                  <a:lnTo>
                    <a:pt x="335" y="405"/>
                  </a:lnTo>
                  <a:lnTo>
                    <a:pt x="335" y="406"/>
                  </a:lnTo>
                  <a:lnTo>
                    <a:pt x="334" y="406"/>
                  </a:lnTo>
                  <a:lnTo>
                    <a:pt x="319" y="388"/>
                  </a:lnTo>
                  <a:lnTo>
                    <a:pt x="311" y="385"/>
                  </a:lnTo>
                  <a:lnTo>
                    <a:pt x="305" y="379"/>
                  </a:lnTo>
                  <a:lnTo>
                    <a:pt x="303" y="375"/>
                  </a:lnTo>
                  <a:lnTo>
                    <a:pt x="291" y="362"/>
                  </a:lnTo>
                  <a:lnTo>
                    <a:pt x="290" y="360"/>
                  </a:lnTo>
                  <a:lnTo>
                    <a:pt x="285" y="356"/>
                  </a:lnTo>
                  <a:lnTo>
                    <a:pt x="283" y="352"/>
                  </a:lnTo>
                  <a:lnTo>
                    <a:pt x="276" y="348"/>
                  </a:lnTo>
                  <a:lnTo>
                    <a:pt x="275" y="346"/>
                  </a:lnTo>
                  <a:lnTo>
                    <a:pt x="274" y="345"/>
                  </a:lnTo>
                  <a:lnTo>
                    <a:pt x="274" y="343"/>
                  </a:lnTo>
                  <a:lnTo>
                    <a:pt x="270" y="341"/>
                  </a:lnTo>
                  <a:lnTo>
                    <a:pt x="267" y="341"/>
                  </a:lnTo>
                  <a:lnTo>
                    <a:pt x="265" y="338"/>
                  </a:lnTo>
                  <a:lnTo>
                    <a:pt x="264" y="337"/>
                  </a:lnTo>
                  <a:lnTo>
                    <a:pt x="264" y="335"/>
                  </a:lnTo>
                  <a:lnTo>
                    <a:pt x="262" y="334"/>
                  </a:lnTo>
                  <a:lnTo>
                    <a:pt x="262" y="327"/>
                  </a:lnTo>
                  <a:lnTo>
                    <a:pt x="264" y="324"/>
                  </a:lnTo>
                  <a:lnTo>
                    <a:pt x="262" y="316"/>
                  </a:lnTo>
                  <a:lnTo>
                    <a:pt x="264" y="313"/>
                  </a:lnTo>
                  <a:lnTo>
                    <a:pt x="263" y="311"/>
                  </a:lnTo>
                  <a:lnTo>
                    <a:pt x="265" y="306"/>
                  </a:lnTo>
                  <a:lnTo>
                    <a:pt x="265" y="303"/>
                  </a:lnTo>
                  <a:lnTo>
                    <a:pt x="258" y="304"/>
                  </a:lnTo>
                  <a:lnTo>
                    <a:pt x="256" y="302"/>
                  </a:lnTo>
                  <a:lnTo>
                    <a:pt x="252" y="295"/>
                  </a:lnTo>
                  <a:lnTo>
                    <a:pt x="248" y="292"/>
                  </a:lnTo>
                  <a:lnTo>
                    <a:pt x="240" y="281"/>
                  </a:lnTo>
                  <a:lnTo>
                    <a:pt x="240" y="279"/>
                  </a:lnTo>
                  <a:lnTo>
                    <a:pt x="233" y="270"/>
                  </a:lnTo>
                  <a:lnTo>
                    <a:pt x="230" y="264"/>
                  </a:lnTo>
                  <a:lnTo>
                    <a:pt x="228" y="262"/>
                  </a:lnTo>
                  <a:lnTo>
                    <a:pt x="225" y="262"/>
                  </a:lnTo>
                  <a:lnTo>
                    <a:pt x="219" y="255"/>
                  </a:lnTo>
                  <a:lnTo>
                    <a:pt x="217" y="236"/>
                  </a:lnTo>
                  <a:lnTo>
                    <a:pt x="209" y="241"/>
                  </a:lnTo>
                  <a:lnTo>
                    <a:pt x="208" y="250"/>
                  </a:lnTo>
                  <a:lnTo>
                    <a:pt x="206" y="256"/>
                  </a:lnTo>
                  <a:lnTo>
                    <a:pt x="203" y="259"/>
                  </a:lnTo>
                  <a:lnTo>
                    <a:pt x="197" y="261"/>
                  </a:lnTo>
                  <a:lnTo>
                    <a:pt x="193" y="259"/>
                  </a:lnTo>
                  <a:lnTo>
                    <a:pt x="193" y="257"/>
                  </a:lnTo>
                  <a:lnTo>
                    <a:pt x="189" y="253"/>
                  </a:lnTo>
                  <a:lnTo>
                    <a:pt x="189" y="248"/>
                  </a:lnTo>
                  <a:lnTo>
                    <a:pt x="191" y="244"/>
                  </a:lnTo>
                  <a:lnTo>
                    <a:pt x="188" y="240"/>
                  </a:lnTo>
                  <a:lnTo>
                    <a:pt x="186" y="241"/>
                  </a:lnTo>
                  <a:lnTo>
                    <a:pt x="181" y="234"/>
                  </a:lnTo>
                  <a:lnTo>
                    <a:pt x="166" y="232"/>
                  </a:lnTo>
                  <a:lnTo>
                    <a:pt x="153" y="222"/>
                  </a:lnTo>
                  <a:lnTo>
                    <a:pt x="152" y="221"/>
                  </a:lnTo>
                  <a:lnTo>
                    <a:pt x="150" y="222"/>
                  </a:lnTo>
                  <a:lnTo>
                    <a:pt x="150" y="225"/>
                  </a:lnTo>
                  <a:lnTo>
                    <a:pt x="147" y="229"/>
                  </a:lnTo>
                  <a:lnTo>
                    <a:pt x="136" y="230"/>
                  </a:lnTo>
                  <a:lnTo>
                    <a:pt x="135" y="229"/>
                  </a:lnTo>
                  <a:lnTo>
                    <a:pt x="133" y="229"/>
                  </a:lnTo>
                  <a:lnTo>
                    <a:pt x="132" y="227"/>
                  </a:lnTo>
                  <a:lnTo>
                    <a:pt x="130" y="228"/>
                  </a:lnTo>
                  <a:lnTo>
                    <a:pt x="125" y="225"/>
                  </a:lnTo>
                  <a:lnTo>
                    <a:pt x="124" y="223"/>
                  </a:lnTo>
                  <a:lnTo>
                    <a:pt x="123" y="221"/>
                  </a:lnTo>
                  <a:lnTo>
                    <a:pt x="125" y="219"/>
                  </a:lnTo>
                  <a:lnTo>
                    <a:pt x="124" y="218"/>
                  </a:lnTo>
                  <a:lnTo>
                    <a:pt x="130" y="213"/>
                  </a:lnTo>
                  <a:lnTo>
                    <a:pt x="131" y="207"/>
                  </a:lnTo>
                  <a:lnTo>
                    <a:pt x="129" y="205"/>
                  </a:lnTo>
                  <a:lnTo>
                    <a:pt x="129" y="203"/>
                  </a:lnTo>
                  <a:lnTo>
                    <a:pt x="128" y="201"/>
                  </a:lnTo>
                  <a:lnTo>
                    <a:pt x="128" y="199"/>
                  </a:lnTo>
                  <a:lnTo>
                    <a:pt x="126" y="197"/>
                  </a:lnTo>
                  <a:lnTo>
                    <a:pt x="124" y="192"/>
                  </a:lnTo>
                  <a:lnTo>
                    <a:pt x="116" y="182"/>
                  </a:lnTo>
                  <a:lnTo>
                    <a:pt x="114" y="170"/>
                  </a:lnTo>
                  <a:lnTo>
                    <a:pt x="100" y="160"/>
                  </a:lnTo>
                  <a:lnTo>
                    <a:pt x="97" y="148"/>
                  </a:lnTo>
                  <a:lnTo>
                    <a:pt x="97" y="141"/>
                  </a:lnTo>
                  <a:lnTo>
                    <a:pt x="87" y="153"/>
                  </a:lnTo>
                  <a:lnTo>
                    <a:pt x="85" y="153"/>
                  </a:lnTo>
                  <a:lnTo>
                    <a:pt x="76" y="163"/>
                  </a:lnTo>
                  <a:lnTo>
                    <a:pt x="67" y="169"/>
                  </a:lnTo>
                  <a:lnTo>
                    <a:pt x="64" y="173"/>
                  </a:lnTo>
                  <a:lnTo>
                    <a:pt x="63" y="173"/>
                  </a:lnTo>
                  <a:lnTo>
                    <a:pt x="60" y="176"/>
                  </a:lnTo>
                  <a:lnTo>
                    <a:pt x="55" y="174"/>
                  </a:lnTo>
                  <a:lnTo>
                    <a:pt x="54" y="160"/>
                  </a:lnTo>
                  <a:lnTo>
                    <a:pt x="51" y="158"/>
                  </a:lnTo>
                  <a:lnTo>
                    <a:pt x="50" y="158"/>
                  </a:lnTo>
                  <a:lnTo>
                    <a:pt x="43" y="150"/>
                  </a:lnTo>
                  <a:lnTo>
                    <a:pt x="43" y="149"/>
                  </a:lnTo>
                  <a:lnTo>
                    <a:pt x="38" y="143"/>
                  </a:lnTo>
                  <a:lnTo>
                    <a:pt x="38" y="137"/>
                  </a:lnTo>
                  <a:lnTo>
                    <a:pt x="37" y="136"/>
                  </a:lnTo>
                  <a:lnTo>
                    <a:pt x="36" y="134"/>
                  </a:lnTo>
                  <a:lnTo>
                    <a:pt x="34" y="130"/>
                  </a:lnTo>
                  <a:lnTo>
                    <a:pt x="34" y="128"/>
                  </a:lnTo>
                  <a:lnTo>
                    <a:pt x="35" y="126"/>
                  </a:lnTo>
                  <a:lnTo>
                    <a:pt x="34" y="116"/>
                  </a:lnTo>
                  <a:lnTo>
                    <a:pt x="33" y="114"/>
                  </a:lnTo>
                  <a:lnTo>
                    <a:pt x="32" y="105"/>
                  </a:lnTo>
                  <a:lnTo>
                    <a:pt x="37" y="100"/>
                  </a:lnTo>
                  <a:lnTo>
                    <a:pt x="38" y="97"/>
                  </a:lnTo>
                  <a:lnTo>
                    <a:pt x="36" y="97"/>
                  </a:lnTo>
                  <a:lnTo>
                    <a:pt x="34" y="94"/>
                  </a:lnTo>
                  <a:lnTo>
                    <a:pt x="32" y="93"/>
                  </a:lnTo>
                  <a:lnTo>
                    <a:pt x="31" y="83"/>
                  </a:lnTo>
                  <a:lnTo>
                    <a:pt x="30" y="81"/>
                  </a:lnTo>
                  <a:lnTo>
                    <a:pt x="27" y="80"/>
                  </a:lnTo>
                  <a:lnTo>
                    <a:pt x="24" y="80"/>
                  </a:lnTo>
                  <a:lnTo>
                    <a:pt x="19" y="76"/>
                  </a:lnTo>
                  <a:lnTo>
                    <a:pt x="17" y="70"/>
                  </a:lnTo>
                  <a:lnTo>
                    <a:pt x="15" y="68"/>
                  </a:lnTo>
                  <a:lnTo>
                    <a:pt x="15" y="66"/>
                  </a:lnTo>
                  <a:lnTo>
                    <a:pt x="12" y="63"/>
                  </a:lnTo>
                  <a:lnTo>
                    <a:pt x="9" y="63"/>
                  </a:lnTo>
                  <a:lnTo>
                    <a:pt x="8" y="65"/>
                  </a:lnTo>
                  <a:lnTo>
                    <a:pt x="4" y="65"/>
                  </a:lnTo>
                  <a:lnTo>
                    <a:pt x="2" y="66"/>
                  </a:lnTo>
                  <a:lnTo>
                    <a:pt x="0" y="63"/>
                  </a:lnTo>
                  <a:lnTo>
                    <a:pt x="5" y="56"/>
                  </a:lnTo>
                  <a:lnTo>
                    <a:pt x="5" y="45"/>
                  </a:lnTo>
                  <a:lnTo>
                    <a:pt x="3" y="44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14" y="45"/>
                  </a:lnTo>
                  <a:lnTo>
                    <a:pt x="16" y="45"/>
                  </a:lnTo>
                  <a:lnTo>
                    <a:pt x="19" y="50"/>
                  </a:lnTo>
                  <a:lnTo>
                    <a:pt x="21" y="50"/>
                  </a:lnTo>
                  <a:lnTo>
                    <a:pt x="22" y="51"/>
                  </a:lnTo>
                  <a:lnTo>
                    <a:pt x="24" y="51"/>
                  </a:lnTo>
                  <a:lnTo>
                    <a:pt x="28" y="55"/>
                  </a:lnTo>
                  <a:lnTo>
                    <a:pt x="30" y="55"/>
                  </a:lnTo>
                  <a:lnTo>
                    <a:pt x="37" y="45"/>
                  </a:lnTo>
                  <a:lnTo>
                    <a:pt x="42" y="48"/>
                  </a:lnTo>
                  <a:lnTo>
                    <a:pt x="43" y="52"/>
                  </a:lnTo>
                  <a:lnTo>
                    <a:pt x="46" y="54"/>
                  </a:lnTo>
                  <a:lnTo>
                    <a:pt x="54" y="58"/>
                  </a:lnTo>
                  <a:lnTo>
                    <a:pt x="57" y="58"/>
                  </a:lnTo>
                  <a:lnTo>
                    <a:pt x="61" y="51"/>
                  </a:lnTo>
                  <a:lnTo>
                    <a:pt x="60" y="49"/>
                  </a:lnTo>
                  <a:lnTo>
                    <a:pt x="63" y="42"/>
                  </a:lnTo>
                  <a:lnTo>
                    <a:pt x="60" y="37"/>
                  </a:lnTo>
                  <a:lnTo>
                    <a:pt x="59" y="33"/>
                  </a:lnTo>
                  <a:lnTo>
                    <a:pt x="58" y="32"/>
                  </a:lnTo>
                  <a:lnTo>
                    <a:pt x="58" y="29"/>
                  </a:lnTo>
                  <a:lnTo>
                    <a:pt x="57" y="27"/>
                  </a:lnTo>
                  <a:lnTo>
                    <a:pt x="62" y="26"/>
                  </a:lnTo>
                  <a:lnTo>
                    <a:pt x="65" y="26"/>
                  </a:lnTo>
                  <a:lnTo>
                    <a:pt x="70" y="23"/>
                  </a:lnTo>
                  <a:lnTo>
                    <a:pt x="74" y="14"/>
                  </a:lnTo>
                  <a:lnTo>
                    <a:pt x="74" y="11"/>
                  </a:lnTo>
                  <a:lnTo>
                    <a:pt x="76" y="9"/>
                  </a:lnTo>
                  <a:lnTo>
                    <a:pt x="84" y="8"/>
                  </a:lnTo>
                  <a:lnTo>
                    <a:pt x="86" y="7"/>
                  </a:lnTo>
                  <a:lnTo>
                    <a:pt x="96" y="6"/>
                  </a:lnTo>
                  <a:lnTo>
                    <a:pt x="98" y="5"/>
                  </a:lnTo>
                  <a:lnTo>
                    <a:pt x="100" y="5"/>
                  </a:lnTo>
                  <a:lnTo>
                    <a:pt x="101" y="3"/>
                  </a:lnTo>
                  <a:lnTo>
                    <a:pt x="108" y="2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4" y="1"/>
                  </a:lnTo>
                  <a:lnTo>
                    <a:pt x="116" y="3"/>
                  </a:lnTo>
                  <a:lnTo>
                    <a:pt x="116" y="5"/>
                  </a:lnTo>
                  <a:lnTo>
                    <a:pt x="119" y="9"/>
                  </a:lnTo>
                  <a:lnTo>
                    <a:pt x="121" y="25"/>
                  </a:lnTo>
                  <a:lnTo>
                    <a:pt x="127" y="30"/>
                  </a:lnTo>
                  <a:lnTo>
                    <a:pt x="127" y="37"/>
                  </a:lnTo>
                  <a:lnTo>
                    <a:pt x="128" y="38"/>
                  </a:lnTo>
                  <a:lnTo>
                    <a:pt x="128" y="40"/>
                  </a:lnTo>
                  <a:lnTo>
                    <a:pt x="149" y="58"/>
                  </a:lnTo>
                  <a:lnTo>
                    <a:pt x="168" y="56"/>
                  </a:lnTo>
                  <a:lnTo>
                    <a:pt x="170" y="55"/>
                  </a:lnTo>
                  <a:lnTo>
                    <a:pt x="174" y="55"/>
                  </a:lnTo>
                  <a:lnTo>
                    <a:pt x="175" y="53"/>
                  </a:lnTo>
                  <a:lnTo>
                    <a:pt x="177" y="53"/>
                  </a:lnTo>
                  <a:lnTo>
                    <a:pt x="181" y="47"/>
                  </a:lnTo>
                  <a:lnTo>
                    <a:pt x="183" y="47"/>
                  </a:lnTo>
                  <a:lnTo>
                    <a:pt x="185" y="49"/>
                  </a:lnTo>
                  <a:lnTo>
                    <a:pt x="189" y="49"/>
                  </a:lnTo>
                  <a:lnTo>
                    <a:pt x="193" y="53"/>
                  </a:lnTo>
                  <a:lnTo>
                    <a:pt x="197" y="53"/>
                  </a:lnTo>
                  <a:lnTo>
                    <a:pt x="199" y="51"/>
                  </a:lnTo>
                  <a:lnTo>
                    <a:pt x="201" y="52"/>
                  </a:lnTo>
                  <a:lnTo>
                    <a:pt x="219" y="40"/>
                  </a:lnTo>
                  <a:lnTo>
                    <a:pt x="221" y="38"/>
                  </a:lnTo>
                  <a:lnTo>
                    <a:pt x="223" y="39"/>
                  </a:lnTo>
                  <a:lnTo>
                    <a:pt x="258" y="64"/>
                  </a:lnTo>
                  <a:lnTo>
                    <a:pt x="262" y="61"/>
                  </a:lnTo>
                  <a:lnTo>
                    <a:pt x="265" y="57"/>
                  </a:lnTo>
                  <a:lnTo>
                    <a:pt x="267" y="57"/>
                  </a:lnTo>
                  <a:lnTo>
                    <a:pt x="269" y="54"/>
                  </a:lnTo>
                  <a:lnTo>
                    <a:pt x="274" y="53"/>
                  </a:lnTo>
                  <a:lnTo>
                    <a:pt x="274" y="51"/>
                  </a:lnTo>
                  <a:lnTo>
                    <a:pt x="279" y="51"/>
                  </a:lnTo>
                  <a:lnTo>
                    <a:pt x="289" y="52"/>
                  </a:lnTo>
                  <a:lnTo>
                    <a:pt x="289" y="53"/>
                  </a:lnTo>
                  <a:lnTo>
                    <a:pt x="297" y="53"/>
                  </a:lnTo>
                  <a:lnTo>
                    <a:pt x="298" y="54"/>
                  </a:lnTo>
                  <a:lnTo>
                    <a:pt x="301" y="54"/>
                  </a:lnTo>
                  <a:lnTo>
                    <a:pt x="309" y="66"/>
                  </a:lnTo>
                  <a:lnTo>
                    <a:pt x="309" y="68"/>
                  </a:lnTo>
                  <a:lnTo>
                    <a:pt x="307" y="72"/>
                  </a:lnTo>
                  <a:lnTo>
                    <a:pt x="308" y="81"/>
                  </a:lnTo>
                  <a:lnTo>
                    <a:pt x="310" y="83"/>
                  </a:lnTo>
                  <a:lnTo>
                    <a:pt x="310" y="88"/>
                  </a:lnTo>
                  <a:lnTo>
                    <a:pt x="312" y="90"/>
                  </a:lnTo>
                  <a:lnTo>
                    <a:pt x="314" y="94"/>
                  </a:lnTo>
                  <a:lnTo>
                    <a:pt x="316" y="94"/>
                  </a:lnTo>
                  <a:lnTo>
                    <a:pt x="320" y="92"/>
                  </a:lnTo>
                  <a:lnTo>
                    <a:pt x="321" y="93"/>
                  </a:lnTo>
                  <a:lnTo>
                    <a:pt x="324" y="91"/>
                  </a:lnTo>
                  <a:lnTo>
                    <a:pt x="328" y="91"/>
                  </a:lnTo>
                  <a:lnTo>
                    <a:pt x="329" y="90"/>
                  </a:lnTo>
                  <a:lnTo>
                    <a:pt x="335" y="89"/>
                  </a:lnTo>
                  <a:lnTo>
                    <a:pt x="336" y="87"/>
                  </a:lnTo>
                  <a:lnTo>
                    <a:pt x="339" y="87"/>
                  </a:lnTo>
                  <a:lnTo>
                    <a:pt x="342" y="90"/>
                  </a:lnTo>
                  <a:lnTo>
                    <a:pt x="342" y="92"/>
                  </a:lnTo>
                  <a:lnTo>
                    <a:pt x="341" y="93"/>
                  </a:lnTo>
                  <a:lnTo>
                    <a:pt x="341" y="100"/>
                  </a:lnTo>
                  <a:lnTo>
                    <a:pt x="342" y="101"/>
                  </a:lnTo>
                  <a:lnTo>
                    <a:pt x="343" y="103"/>
                  </a:lnTo>
                  <a:lnTo>
                    <a:pt x="352" y="111"/>
                  </a:lnTo>
                  <a:lnTo>
                    <a:pt x="353" y="117"/>
                  </a:lnTo>
                  <a:lnTo>
                    <a:pt x="355" y="119"/>
                  </a:lnTo>
                  <a:lnTo>
                    <a:pt x="356" y="119"/>
                  </a:lnTo>
                  <a:lnTo>
                    <a:pt x="360" y="123"/>
                  </a:lnTo>
                  <a:lnTo>
                    <a:pt x="363" y="124"/>
                  </a:lnTo>
                  <a:lnTo>
                    <a:pt x="367" y="124"/>
                  </a:lnTo>
                  <a:lnTo>
                    <a:pt x="379" y="123"/>
                  </a:lnTo>
                  <a:lnTo>
                    <a:pt x="384" y="115"/>
                  </a:lnTo>
                  <a:lnTo>
                    <a:pt x="383" y="111"/>
                  </a:lnTo>
                  <a:lnTo>
                    <a:pt x="381" y="110"/>
                  </a:lnTo>
                  <a:lnTo>
                    <a:pt x="382" y="107"/>
                  </a:lnTo>
                  <a:lnTo>
                    <a:pt x="380" y="104"/>
                  </a:lnTo>
                  <a:lnTo>
                    <a:pt x="380" y="100"/>
                  </a:lnTo>
                  <a:lnTo>
                    <a:pt x="388" y="81"/>
                  </a:lnTo>
                  <a:lnTo>
                    <a:pt x="397" y="89"/>
                  </a:lnTo>
                  <a:lnTo>
                    <a:pt x="397" y="95"/>
                  </a:lnTo>
                  <a:lnTo>
                    <a:pt x="400" y="98"/>
                  </a:lnTo>
                  <a:lnTo>
                    <a:pt x="399" y="102"/>
                  </a:lnTo>
                  <a:lnTo>
                    <a:pt x="401" y="105"/>
                  </a:lnTo>
                  <a:lnTo>
                    <a:pt x="412" y="119"/>
                  </a:lnTo>
                  <a:lnTo>
                    <a:pt x="418" y="128"/>
                  </a:lnTo>
                  <a:lnTo>
                    <a:pt x="420" y="131"/>
                  </a:lnTo>
                  <a:lnTo>
                    <a:pt x="420" y="132"/>
                  </a:lnTo>
                  <a:lnTo>
                    <a:pt x="428" y="140"/>
                  </a:lnTo>
                  <a:lnTo>
                    <a:pt x="427" y="140"/>
                  </a:lnTo>
                  <a:lnTo>
                    <a:pt x="436" y="151"/>
                  </a:lnTo>
                  <a:lnTo>
                    <a:pt x="444" y="151"/>
                  </a:lnTo>
                  <a:lnTo>
                    <a:pt x="445" y="149"/>
                  </a:lnTo>
                  <a:lnTo>
                    <a:pt x="453" y="150"/>
                  </a:lnTo>
                  <a:lnTo>
                    <a:pt x="457" y="143"/>
                  </a:lnTo>
                  <a:lnTo>
                    <a:pt x="456" y="135"/>
                  </a:lnTo>
                  <a:lnTo>
                    <a:pt x="452" y="131"/>
                  </a:lnTo>
                  <a:lnTo>
                    <a:pt x="452" y="129"/>
                  </a:lnTo>
                  <a:lnTo>
                    <a:pt x="454" y="126"/>
                  </a:lnTo>
                  <a:lnTo>
                    <a:pt x="477" y="114"/>
                  </a:lnTo>
                  <a:lnTo>
                    <a:pt x="480" y="111"/>
                  </a:lnTo>
                  <a:lnTo>
                    <a:pt x="481" y="105"/>
                  </a:lnTo>
                  <a:lnTo>
                    <a:pt x="484" y="102"/>
                  </a:lnTo>
                  <a:lnTo>
                    <a:pt x="487" y="101"/>
                  </a:lnTo>
                  <a:lnTo>
                    <a:pt x="492" y="98"/>
                  </a:lnTo>
                  <a:lnTo>
                    <a:pt x="493" y="100"/>
                  </a:lnTo>
                  <a:lnTo>
                    <a:pt x="493" y="107"/>
                  </a:lnTo>
                  <a:lnTo>
                    <a:pt x="497" y="111"/>
                  </a:lnTo>
                  <a:lnTo>
                    <a:pt x="499" y="111"/>
                  </a:lnTo>
                  <a:lnTo>
                    <a:pt x="501" y="109"/>
                  </a:lnTo>
                  <a:lnTo>
                    <a:pt x="503" y="105"/>
                  </a:lnTo>
                  <a:lnTo>
                    <a:pt x="505" y="102"/>
                  </a:lnTo>
                  <a:lnTo>
                    <a:pt x="505" y="101"/>
                  </a:lnTo>
                  <a:lnTo>
                    <a:pt x="506" y="100"/>
                  </a:lnTo>
                  <a:lnTo>
                    <a:pt x="506" y="98"/>
                  </a:lnTo>
                  <a:lnTo>
                    <a:pt x="509" y="95"/>
                  </a:lnTo>
                  <a:lnTo>
                    <a:pt x="512" y="97"/>
                  </a:lnTo>
                  <a:lnTo>
                    <a:pt x="517" y="106"/>
                  </a:lnTo>
                  <a:lnTo>
                    <a:pt x="520" y="108"/>
                  </a:lnTo>
                  <a:lnTo>
                    <a:pt x="521" y="113"/>
                  </a:lnTo>
                  <a:lnTo>
                    <a:pt x="522" y="114"/>
                  </a:lnTo>
                  <a:lnTo>
                    <a:pt x="522" y="116"/>
                  </a:lnTo>
                  <a:lnTo>
                    <a:pt x="525" y="119"/>
                  </a:lnTo>
                  <a:lnTo>
                    <a:pt x="544" y="124"/>
                  </a:lnTo>
                  <a:lnTo>
                    <a:pt x="549" y="129"/>
                  </a:lnTo>
                  <a:lnTo>
                    <a:pt x="555" y="129"/>
                  </a:lnTo>
                  <a:lnTo>
                    <a:pt x="559" y="124"/>
                  </a:lnTo>
                  <a:lnTo>
                    <a:pt x="590" y="123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7" name="Google Shape;587;p37"/>
            <p:cNvSpPr/>
            <p:nvPr/>
          </p:nvSpPr>
          <p:spPr>
            <a:xfrm>
              <a:off x="6050687" y="2179749"/>
              <a:ext cx="825500" cy="793750"/>
            </a:xfrm>
            <a:custGeom>
              <a:rect b="b" l="l" r="r" t="t"/>
              <a:pathLst>
                <a:path extrusionOk="0" h="416" w="451">
                  <a:moveTo>
                    <a:pt x="51" y="365"/>
                  </a:moveTo>
                  <a:lnTo>
                    <a:pt x="41" y="366"/>
                  </a:lnTo>
                  <a:lnTo>
                    <a:pt x="40" y="365"/>
                  </a:lnTo>
                  <a:lnTo>
                    <a:pt x="36" y="363"/>
                  </a:lnTo>
                  <a:lnTo>
                    <a:pt x="32" y="360"/>
                  </a:lnTo>
                  <a:lnTo>
                    <a:pt x="30" y="360"/>
                  </a:lnTo>
                  <a:lnTo>
                    <a:pt x="26" y="356"/>
                  </a:lnTo>
                  <a:lnTo>
                    <a:pt x="23" y="354"/>
                  </a:lnTo>
                  <a:lnTo>
                    <a:pt x="23" y="352"/>
                  </a:lnTo>
                  <a:lnTo>
                    <a:pt x="19" y="348"/>
                  </a:lnTo>
                  <a:lnTo>
                    <a:pt x="19" y="345"/>
                  </a:lnTo>
                  <a:lnTo>
                    <a:pt x="21" y="343"/>
                  </a:lnTo>
                  <a:lnTo>
                    <a:pt x="20" y="339"/>
                  </a:lnTo>
                  <a:lnTo>
                    <a:pt x="21" y="338"/>
                  </a:lnTo>
                  <a:lnTo>
                    <a:pt x="21" y="328"/>
                  </a:lnTo>
                  <a:lnTo>
                    <a:pt x="23" y="326"/>
                  </a:lnTo>
                  <a:lnTo>
                    <a:pt x="22" y="317"/>
                  </a:lnTo>
                  <a:lnTo>
                    <a:pt x="23" y="315"/>
                  </a:lnTo>
                  <a:lnTo>
                    <a:pt x="23" y="310"/>
                  </a:lnTo>
                  <a:lnTo>
                    <a:pt x="19" y="308"/>
                  </a:lnTo>
                  <a:lnTo>
                    <a:pt x="18" y="307"/>
                  </a:lnTo>
                  <a:lnTo>
                    <a:pt x="15" y="307"/>
                  </a:lnTo>
                  <a:lnTo>
                    <a:pt x="14" y="309"/>
                  </a:lnTo>
                  <a:lnTo>
                    <a:pt x="12" y="309"/>
                  </a:lnTo>
                  <a:lnTo>
                    <a:pt x="8" y="305"/>
                  </a:lnTo>
                  <a:lnTo>
                    <a:pt x="3" y="305"/>
                  </a:lnTo>
                  <a:lnTo>
                    <a:pt x="0" y="300"/>
                  </a:lnTo>
                  <a:lnTo>
                    <a:pt x="1" y="295"/>
                  </a:lnTo>
                  <a:lnTo>
                    <a:pt x="3" y="294"/>
                  </a:lnTo>
                  <a:lnTo>
                    <a:pt x="2" y="288"/>
                  </a:lnTo>
                  <a:lnTo>
                    <a:pt x="4" y="285"/>
                  </a:lnTo>
                  <a:lnTo>
                    <a:pt x="10" y="283"/>
                  </a:lnTo>
                  <a:lnTo>
                    <a:pt x="15" y="280"/>
                  </a:lnTo>
                  <a:lnTo>
                    <a:pt x="20" y="280"/>
                  </a:lnTo>
                  <a:lnTo>
                    <a:pt x="24" y="275"/>
                  </a:lnTo>
                  <a:lnTo>
                    <a:pt x="27" y="274"/>
                  </a:lnTo>
                  <a:lnTo>
                    <a:pt x="29" y="272"/>
                  </a:lnTo>
                  <a:lnTo>
                    <a:pt x="30" y="268"/>
                  </a:lnTo>
                  <a:lnTo>
                    <a:pt x="27" y="265"/>
                  </a:lnTo>
                  <a:lnTo>
                    <a:pt x="22" y="264"/>
                  </a:lnTo>
                  <a:lnTo>
                    <a:pt x="21" y="263"/>
                  </a:lnTo>
                  <a:lnTo>
                    <a:pt x="19" y="263"/>
                  </a:lnTo>
                  <a:lnTo>
                    <a:pt x="16" y="259"/>
                  </a:lnTo>
                  <a:lnTo>
                    <a:pt x="14" y="260"/>
                  </a:lnTo>
                  <a:lnTo>
                    <a:pt x="12" y="258"/>
                  </a:lnTo>
                  <a:lnTo>
                    <a:pt x="12" y="253"/>
                  </a:lnTo>
                  <a:lnTo>
                    <a:pt x="14" y="251"/>
                  </a:lnTo>
                  <a:lnTo>
                    <a:pt x="14" y="248"/>
                  </a:lnTo>
                  <a:lnTo>
                    <a:pt x="18" y="242"/>
                  </a:lnTo>
                  <a:lnTo>
                    <a:pt x="17" y="241"/>
                  </a:lnTo>
                  <a:lnTo>
                    <a:pt x="17" y="237"/>
                  </a:lnTo>
                  <a:lnTo>
                    <a:pt x="18" y="235"/>
                  </a:lnTo>
                  <a:lnTo>
                    <a:pt x="19" y="236"/>
                  </a:lnTo>
                  <a:lnTo>
                    <a:pt x="22" y="234"/>
                  </a:lnTo>
                  <a:lnTo>
                    <a:pt x="25" y="226"/>
                  </a:lnTo>
                  <a:lnTo>
                    <a:pt x="30" y="219"/>
                  </a:lnTo>
                  <a:lnTo>
                    <a:pt x="30" y="217"/>
                  </a:lnTo>
                  <a:lnTo>
                    <a:pt x="35" y="211"/>
                  </a:lnTo>
                  <a:lnTo>
                    <a:pt x="38" y="204"/>
                  </a:lnTo>
                  <a:lnTo>
                    <a:pt x="36" y="194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2" y="190"/>
                  </a:lnTo>
                  <a:lnTo>
                    <a:pt x="29" y="183"/>
                  </a:lnTo>
                  <a:lnTo>
                    <a:pt x="27" y="155"/>
                  </a:lnTo>
                  <a:lnTo>
                    <a:pt x="20" y="145"/>
                  </a:lnTo>
                  <a:lnTo>
                    <a:pt x="19" y="142"/>
                  </a:lnTo>
                  <a:lnTo>
                    <a:pt x="21" y="141"/>
                  </a:lnTo>
                  <a:lnTo>
                    <a:pt x="21" y="138"/>
                  </a:lnTo>
                  <a:lnTo>
                    <a:pt x="22" y="136"/>
                  </a:lnTo>
                  <a:lnTo>
                    <a:pt x="24" y="136"/>
                  </a:lnTo>
                  <a:lnTo>
                    <a:pt x="26" y="133"/>
                  </a:lnTo>
                  <a:lnTo>
                    <a:pt x="30" y="131"/>
                  </a:lnTo>
                  <a:lnTo>
                    <a:pt x="32" y="129"/>
                  </a:lnTo>
                  <a:lnTo>
                    <a:pt x="36" y="128"/>
                  </a:lnTo>
                  <a:lnTo>
                    <a:pt x="43" y="135"/>
                  </a:lnTo>
                  <a:lnTo>
                    <a:pt x="48" y="137"/>
                  </a:lnTo>
                  <a:lnTo>
                    <a:pt x="54" y="137"/>
                  </a:lnTo>
                  <a:lnTo>
                    <a:pt x="57" y="138"/>
                  </a:lnTo>
                  <a:lnTo>
                    <a:pt x="59" y="147"/>
                  </a:lnTo>
                  <a:lnTo>
                    <a:pt x="62" y="152"/>
                  </a:lnTo>
                  <a:lnTo>
                    <a:pt x="65" y="154"/>
                  </a:lnTo>
                  <a:lnTo>
                    <a:pt x="68" y="161"/>
                  </a:lnTo>
                  <a:lnTo>
                    <a:pt x="75" y="167"/>
                  </a:lnTo>
                  <a:lnTo>
                    <a:pt x="75" y="171"/>
                  </a:lnTo>
                  <a:lnTo>
                    <a:pt x="77" y="175"/>
                  </a:lnTo>
                  <a:lnTo>
                    <a:pt x="80" y="171"/>
                  </a:lnTo>
                  <a:lnTo>
                    <a:pt x="80" y="168"/>
                  </a:lnTo>
                  <a:lnTo>
                    <a:pt x="83" y="161"/>
                  </a:lnTo>
                  <a:lnTo>
                    <a:pt x="82" y="159"/>
                  </a:lnTo>
                  <a:lnTo>
                    <a:pt x="84" y="157"/>
                  </a:lnTo>
                  <a:lnTo>
                    <a:pt x="85" y="153"/>
                  </a:lnTo>
                  <a:lnTo>
                    <a:pt x="95" y="147"/>
                  </a:lnTo>
                  <a:lnTo>
                    <a:pt x="94" y="143"/>
                  </a:lnTo>
                  <a:lnTo>
                    <a:pt x="96" y="142"/>
                  </a:lnTo>
                  <a:lnTo>
                    <a:pt x="95" y="139"/>
                  </a:lnTo>
                  <a:lnTo>
                    <a:pt x="99" y="134"/>
                  </a:lnTo>
                  <a:lnTo>
                    <a:pt x="101" y="134"/>
                  </a:lnTo>
                  <a:lnTo>
                    <a:pt x="104" y="131"/>
                  </a:lnTo>
                  <a:lnTo>
                    <a:pt x="111" y="128"/>
                  </a:lnTo>
                  <a:lnTo>
                    <a:pt x="112" y="127"/>
                  </a:lnTo>
                  <a:lnTo>
                    <a:pt x="117" y="124"/>
                  </a:lnTo>
                  <a:lnTo>
                    <a:pt x="122" y="124"/>
                  </a:lnTo>
                  <a:lnTo>
                    <a:pt x="134" y="112"/>
                  </a:lnTo>
                  <a:lnTo>
                    <a:pt x="135" y="112"/>
                  </a:lnTo>
                  <a:lnTo>
                    <a:pt x="137" y="110"/>
                  </a:lnTo>
                  <a:lnTo>
                    <a:pt x="137" y="109"/>
                  </a:lnTo>
                  <a:lnTo>
                    <a:pt x="144" y="101"/>
                  </a:lnTo>
                  <a:lnTo>
                    <a:pt x="145" y="101"/>
                  </a:lnTo>
                  <a:lnTo>
                    <a:pt x="151" y="97"/>
                  </a:lnTo>
                  <a:lnTo>
                    <a:pt x="155" y="96"/>
                  </a:lnTo>
                  <a:lnTo>
                    <a:pt x="161" y="99"/>
                  </a:lnTo>
                  <a:lnTo>
                    <a:pt x="170" y="89"/>
                  </a:lnTo>
                  <a:lnTo>
                    <a:pt x="170" y="79"/>
                  </a:lnTo>
                  <a:lnTo>
                    <a:pt x="172" y="76"/>
                  </a:lnTo>
                  <a:lnTo>
                    <a:pt x="178" y="76"/>
                  </a:lnTo>
                  <a:lnTo>
                    <a:pt x="183" y="74"/>
                  </a:lnTo>
                  <a:lnTo>
                    <a:pt x="196" y="74"/>
                  </a:lnTo>
                  <a:lnTo>
                    <a:pt x="200" y="72"/>
                  </a:lnTo>
                  <a:lnTo>
                    <a:pt x="199" y="69"/>
                  </a:lnTo>
                  <a:lnTo>
                    <a:pt x="197" y="69"/>
                  </a:lnTo>
                  <a:lnTo>
                    <a:pt x="193" y="66"/>
                  </a:lnTo>
                  <a:lnTo>
                    <a:pt x="193" y="65"/>
                  </a:lnTo>
                  <a:lnTo>
                    <a:pt x="196" y="62"/>
                  </a:lnTo>
                  <a:lnTo>
                    <a:pt x="206" y="61"/>
                  </a:lnTo>
                  <a:lnTo>
                    <a:pt x="210" y="63"/>
                  </a:lnTo>
                  <a:lnTo>
                    <a:pt x="216" y="63"/>
                  </a:lnTo>
                  <a:lnTo>
                    <a:pt x="221" y="65"/>
                  </a:lnTo>
                  <a:lnTo>
                    <a:pt x="228" y="63"/>
                  </a:lnTo>
                  <a:lnTo>
                    <a:pt x="229" y="61"/>
                  </a:lnTo>
                  <a:lnTo>
                    <a:pt x="231" y="61"/>
                  </a:lnTo>
                  <a:lnTo>
                    <a:pt x="241" y="55"/>
                  </a:lnTo>
                  <a:lnTo>
                    <a:pt x="240" y="47"/>
                  </a:lnTo>
                  <a:lnTo>
                    <a:pt x="245" y="40"/>
                  </a:lnTo>
                  <a:lnTo>
                    <a:pt x="246" y="40"/>
                  </a:lnTo>
                  <a:lnTo>
                    <a:pt x="252" y="35"/>
                  </a:lnTo>
                  <a:lnTo>
                    <a:pt x="258" y="35"/>
                  </a:lnTo>
                  <a:lnTo>
                    <a:pt x="259" y="36"/>
                  </a:lnTo>
                  <a:lnTo>
                    <a:pt x="265" y="36"/>
                  </a:lnTo>
                  <a:lnTo>
                    <a:pt x="264" y="23"/>
                  </a:lnTo>
                  <a:lnTo>
                    <a:pt x="265" y="22"/>
                  </a:lnTo>
                  <a:lnTo>
                    <a:pt x="264" y="8"/>
                  </a:lnTo>
                  <a:lnTo>
                    <a:pt x="267" y="4"/>
                  </a:lnTo>
                  <a:lnTo>
                    <a:pt x="267" y="1"/>
                  </a:lnTo>
                  <a:lnTo>
                    <a:pt x="269" y="0"/>
                  </a:lnTo>
                  <a:lnTo>
                    <a:pt x="270" y="1"/>
                  </a:lnTo>
                  <a:lnTo>
                    <a:pt x="283" y="11"/>
                  </a:lnTo>
                  <a:lnTo>
                    <a:pt x="298" y="13"/>
                  </a:lnTo>
                  <a:lnTo>
                    <a:pt x="303" y="20"/>
                  </a:lnTo>
                  <a:lnTo>
                    <a:pt x="305" y="19"/>
                  </a:lnTo>
                  <a:lnTo>
                    <a:pt x="308" y="23"/>
                  </a:lnTo>
                  <a:lnTo>
                    <a:pt x="306" y="27"/>
                  </a:lnTo>
                  <a:lnTo>
                    <a:pt x="306" y="32"/>
                  </a:lnTo>
                  <a:lnTo>
                    <a:pt x="310" y="36"/>
                  </a:lnTo>
                  <a:lnTo>
                    <a:pt x="310" y="38"/>
                  </a:lnTo>
                  <a:lnTo>
                    <a:pt x="314" y="40"/>
                  </a:lnTo>
                  <a:lnTo>
                    <a:pt x="320" y="38"/>
                  </a:lnTo>
                  <a:lnTo>
                    <a:pt x="323" y="35"/>
                  </a:lnTo>
                  <a:lnTo>
                    <a:pt x="325" y="29"/>
                  </a:lnTo>
                  <a:lnTo>
                    <a:pt x="326" y="20"/>
                  </a:lnTo>
                  <a:lnTo>
                    <a:pt x="334" y="15"/>
                  </a:lnTo>
                  <a:lnTo>
                    <a:pt x="336" y="34"/>
                  </a:lnTo>
                  <a:lnTo>
                    <a:pt x="342" y="41"/>
                  </a:lnTo>
                  <a:lnTo>
                    <a:pt x="345" y="41"/>
                  </a:lnTo>
                  <a:lnTo>
                    <a:pt x="347" y="43"/>
                  </a:lnTo>
                  <a:lnTo>
                    <a:pt x="350" y="49"/>
                  </a:lnTo>
                  <a:lnTo>
                    <a:pt x="357" y="58"/>
                  </a:lnTo>
                  <a:lnTo>
                    <a:pt x="357" y="60"/>
                  </a:lnTo>
                  <a:lnTo>
                    <a:pt x="365" y="71"/>
                  </a:lnTo>
                  <a:lnTo>
                    <a:pt x="369" y="74"/>
                  </a:lnTo>
                  <a:lnTo>
                    <a:pt x="373" y="81"/>
                  </a:lnTo>
                  <a:lnTo>
                    <a:pt x="375" y="83"/>
                  </a:lnTo>
                  <a:lnTo>
                    <a:pt x="382" y="82"/>
                  </a:lnTo>
                  <a:lnTo>
                    <a:pt x="382" y="85"/>
                  </a:lnTo>
                  <a:lnTo>
                    <a:pt x="380" y="90"/>
                  </a:lnTo>
                  <a:lnTo>
                    <a:pt x="381" y="92"/>
                  </a:lnTo>
                  <a:lnTo>
                    <a:pt x="379" y="95"/>
                  </a:lnTo>
                  <a:lnTo>
                    <a:pt x="381" y="103"/>
                  </a:lnTo>
                  <a:lnTo>
                    <a:pt x="379" y="106"/>
                  </a:lnTo>
                  <a:lnTo>
                    <a:pt x="379" y="113"/>
                  </a:lnTo>
                  <a:lnTo>
                    <a:pt x="381" y="114"/>
                  </a:lnTo>
                  <a:lnTo>
                    <a:pt x="381" y="116"/>
                  </a:lnTo>
                  <a:lnTo>
                    <a:pt x="382" y="117"/>
                  </a:lnTo>
                  <a:lnTo>
                    <a:pt x="384" y="120"/>
                  </a:lnTo>
                  <a:lnTo>
                    <a:pt x="387" y="120"/>
                  </a:lnTo>
                  <a:lnTo>
                    <a:pt x="391" y="122"/>
                  </a:lnTo>
                  <a:lnTo>
                    <a:pt x="391" y="124"/>
                  </a:lnTo>
                  <a:lnTo>
                    <a:pt x="392" y="125"/>
                  </a:lnTo>
                  <a:lnTo>
                    <a:pt x="393" y="127"/>
                  </a:lnTo>
                  <a:lnTo>
                    <a:pt x="400" y="131"/>
                  </a:lnTo>
                  <a:lnTo>
                    <a:pt x="402" y="135"/>
                  </a:lnTo>
                  <a:lnTo>
                    <a:pt x="407" y="139"/>
                  </a:lnTo>
                  <a:lnTo>
                    <a:pt x="408" y="141"/>
                  </a:lnTo>
                  <a:lnTo>
                    <a:pt x="420" y="154"/>
                  </a:lnTo>
                  <a:lnTo>
                    <a:pt x="422" y="158"/>
                  </a:lnTo>
                  <a:lnTo>
                    <a:pt x="428" y="164"/>
                  </a:lnTo>
                  <a:lnTo>
                    <a:pt x="436" y="167"/>
                  </a:lnTo>
                  <a:lnTo>
                    <a:pt x="451" y="185"/>
                  </a:lnTo>
                  <a:lnTo>
                    <a:pt x="451" y="186"/>
                  </a:lnTo>
                  <a:lnTo>
                    <a:pt x="450" y="186"/>
                  </a:lnTo>
                  <a:lnTo>
                    <a:pt x="450" y="187"/>
                  </a:lnTo>
                  <a:lnTo>
                    <a:pt x="449" y="188"/>
                  </a:lnTo>
                  <a:lnTo>
                    <a:pt x="448" y="188"/>
                  </a:lnTo>
                  <a:lnTo>
                    <a:pt x="447" y="188"/>
                  </a:lnTo>
                  <a:lnTo>
                    <a:pt x="447" y="189"/>
                  </a:lnTo>
                  <a:lnTo>
                    <a:pt x="446" y="189"/>
                  </a:lnTo>
                  <a:lnTo>
                    <a:pt x="445" y="189"/>
                  </a:lnTo>
                  <a:lnTo>
                    <a:pt x="444" y="189"/>
                  </a:lnTo>
                  <a:lnTo>
                    <a:pt x="443" y="189"/>
                  </a:lnTo>
                  <a:lnTo>
                    <a:pt x="443" y="190"/>
                  </a:lnTo>
                  <a:lnTo>
                    <a:pt x="442" y="190"/>
                  </a:lnTo>
                  <a:lnTo>
                    <a:pt x="441" y="190"/>
                  </a:lnTo>
                  <a:lnTo>
                    <a:pt x="440" y="191"/>
                  </a:lnTo>
                  <a:lnTo>
                    <a:pt x="439" y="191"/>
                  </a:lnTo>
                  <a:lnTo>
                    <a:pt x="438" y="192"/>
                  </a:lnTo>
                  <a:lnTo>
                    <a:pt x="437" y="192"/>
                  </a:lnTo>
                  <a:lnTo>
                    <a:pt x="436" y="193"/>
                  </a:lnTo>
                  <a:lnTo>
                    <a:pt x="435" y="193"/>
                  </a:lnTo>
                  <a:lnTo>
                    <a:pt x="435" y="194"/>
                  </a:lnTo>
                  <a:lnTo>
                    <a:pt x="435" y="195"/>
                  </a:lnTo>
                  <a:lnTo>
                    <a:pt x="435" y="196"/>
                  </a:lnTo>
                  <a:lnTo>
                    <a:pt x="434" y="197"/>
                  </a:lnTo>
                  <a:lnTo>
                    <a:pt x="434" y="198"/>
                  </a:lnTo>
                  <a:lnTo>
                    <a:pt x="434" y="199"/>
                  </a:lnTo>
                  <a:lnTo>
                    <a:pt x="433" y="199"/>
                  </a:lnTo>
                  <a:lnTo>
                    <a:pt x="433" y="200"/>
                  </a:lnTo>
                  <a:lnTo>
                    <a:pt x="432" y="201"/>
                  </a:lnTo>
                  <a:lnTo>
                    <a:pt x="432" y="202"/>
                  </a:lnTo>
                  <a:lnTo>
                    <a:pt x="431" y="203"/>
                  </a:lnTo>
                  <a:lnTo>
                    <a:pt x="431" y="204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29" y="205"/>
                  </a:lnTo>
                  <a:lnTo>
                    <a:pt x="428" y="206"/>
                  </a:lnTo>
                  <a:lnTo>
                    <a:pt x="427" y="207"/>
                  </a:lnTo>
                  <a:lnTo>
                    <a:pt x="426" y="208"/>
                  </a:lnTo>
                  <a:lnTo>
                    <a:pt x="425" y="209"/>
                  </a:lnTo>
                  <a:lnTo>
                    <a:pt x="424" y="209"/>
                  </a:lnTo>
                  <a:lnTo>
                    <a:pt x="424" y="210"/>
                  </a:lnTo>
                  <a:lnTo>
                    <a:pt x="424" y="211"/>
                  </a:lnTo>
                  <a:lnTo>
                    <a:pt x="423" y="211"/>
                  </a:lnTo>
                  <a:lnTo>
                    <a:pt x="423" y="212"/>
                  </a:lnTo>
                  <a:lnTo>
                    <a:pt x="422" y="213"/>
                  </a:lnTo>
                  <a:lnTo>
                    <a:pt x="422" y="214"/>
                  </a:lnTo>
                  <a:lnTo>
                    <a:pt x="421" y="214"/>
                  </a:lnTo>
                  <a:lnTo>
                    <a:pt x="421" y="215"/>
                  </a:lnTo>
                  <a:lnTo>
                    <a:pt x="420" y="215"/>
                  </a:lnTo>
                  <a:lnTo>
                    <a:pt x="420" y="216"/>
                  </a:lnTo>
                  <a:lnTo>
                    <a:pt x="419" y="216"/>
                  </a:lnTo>
                  <a:lnTo>
                    <a:pt x="418" y="217"/>
                  </a:lnTo>
                  <a:lnTo>
                    <a:pt x="417" y="217"/>
                  </a:lnTo>
                  <a:lnTo>
                    <a:pt x="417" y="218"/>
                  </a:lnTo>
                  <a:lnTo>
                    <a:pt x="416" y="218"/>
                  </a:lnTo>
                  <a:lnTo>
                    <a:pt x="415" y="219"/>
                  </a:lnTo>
                  <a:lnTo>
                    <a:pt x="414" y="219"/>
                  </a:lnTo>
                  <a:lnTo>
                    <a:pt x="413" y="219"/>
                  </a:lnTo>
                  <a:lnTo>
                    <a:pt x="413" y="220"/>
                  </a:lnTo>
                  <a:lnTo>
                    <a:pt x="412" y="220"/>
                  </a:lnTo>
                  <a:lnTo>
                    <a:pt x="411" y="220"/>
                  </a:lnTo>
                  <a:lnTo>
                    <a:pt x="410" y="220"/>
                  </a:lnTo>
                  <a:lnTo>
                    <a:pt x="409" y="220"/>
                  </a:lnTo>
                  <a:lnTo>
                    <a:pt x="408" y="221"/>
                  </a:lnTo>
                  <a:lnTo>
                    <a:pt x="407" y="221"/>
                  </a:lnTo>
                  <a:lnTo>
                    <a:pt x="406" y="222"/>
                  </a:lnTo>
                  <a:lnTo>
                    <a:pt x="406" y="223"/>
                  </a:lnTo>
                  <a:lnTo>
                    <a:pt x="405" y="223"/>
                  </a:lnTo>
                  <a:lnTo>
                    <a:pt x="404" y="224"/>
                  </a:lnTo>
                  <a:lnTo>
                    <a:pt x="403" y="224"/>
                  </a:lnTo>
                  <a:lnTo>
                    <a:pt x="403" y="225"/>
                  </a:lnTo>
                  <a:lnTo>
                    <a:pt x="402" y="225"/>
                  </a:lnTo>
                  <a:lnTo>
                    <a:pt x="402" y="226"/>
                  </a:lnTo>
                  <a:lnTo>
                    <a:pt x="401" y="226"/>
                  </a:lnTo>
                  <a:lnTo>
                    <a:pt x="401" y="227"/>
                  </a:lnTo>
                  <a:lnTo>
                    <a:pt x="401" y="228"/>
                  </a:lnTo>
                  <a:lnTo>
                    <a:pt x="400" y="229"/>
                  </a:lnTo>
                  <a:lnTo>
                    <a:pt x="400" y="230"/>
                  </a:lnTo>
                  <a:lnTo>
                    <a:pt x="399" y="231"/>
                  </a:lnTo>
                  <a:lnTo>
                    <a:pt x="399" y="232"/>
                  </a:lnTo>
                  <a:lnTo>
                    <a:pt x="398" y="232"/>
                  </a:lnTo>
                  <a:lnTo>
                    <a:pt x="398" y="233"/>
                  </a:lnTo>
                  <a:lnTo>
                    <a:pt x="397" y="234"/>
                  </a:lnTo>
                  <a:lnTo>
                    <a:pt x="396" y="235"/>
                  </a:lnTo>
                  <a:lnTo>
                    <a:pt x="395" y="236"/>
                  </a:lnTo>
                  <a:lnTo>
                    <a:pt x="394" y="236"/>
                  </a:lnTo>
                  <a:lnTo>
                    <a:pt x="394" y="237"/>
                  </a:lnTo>
                  <a:lnTo>
                    <a:pt x="393" y="237"/>
                  </a:lnTo>
                  <a:lnTo>
                    <a:pt x="392" y="237"/>
                  </a:lnTo>
                  <a:lnTo>
                    <a:pt x="391" y="238"/>
                  </a:lnTo>
                  <a:lnTo>
                    <a:pt x="390" y="238"/>
                  </a:lnTo>
                  <a:lnTo>
                    <a:pt x="390" y="239"/>
                  </a:lnTo>
                  <a:lnTo>
                    <a:pt x="389" y="239"/>
                  </a:lnTo>
                  <a:lnTo>
                    <a:pt x="389" y="240"/>
                  </a:lnTo>
                  <a:lnTo>
                    <a:pt x="388" y="240"/>
                  </a:lnTo>
                  <a:lnTo>
                    <a:pt x="388" y="241"/>
                  </a:lnTo>
                  <a:lnTo>
                    <a:pt x="387" y="241"/>
                  </a:lnTo>
                  <a:lnTo>
                    <a:pt x="386" y="242"/>
                  </a:lnTo>
                  <a:lnTo>
                    <a:pt x="386" y="243"/>
                  </a:lnTo>
                  <a:lnTo>
                    <a:pt x="385" y="244"/>
                  </a:lnTo>
                  <a:lnTo>
                    <a:pt x="385" y="245"/>
                  </a:lnTo>
                  <a:lnTo>
                    <a:pt x="384" y="246"/>
                  </a:lnTo>
                  <a:lnTo>
                    <a:pt x="383" y="247"/>
                  </a:lnTo>
                  <a:lnTo>
                    <a:pt x="383" y="248"/>
                  </a:lnTo>
                  <a:lnTo>
                    <a:pt x="382" y="249"/>
                  </a:lnTo>
                  <a:lnTo>
                    <a:pt x="382" y="250"/>
                  </a:lnTo>
                  <a:lnTo>
                    <a:pt x="381" y="251"/>
                  </a:lnTo>
                  <a:lnTo>
                    <a:pt x="380" y="252"/>
                  </a:lnTo>
                  <a:lnTo>
                    <a:pt x="379" y="253"/>
                  </a:lnTo>
                  <a:lnTo>
                    <a:pt x="379" y="254"/>
                  </a:lnTo>
                  <a:lnTo>
                    <a:pt x="378" y="255"/>
                  </a:lnTo>
                  <a:lnTo>
                    <a:pt x="377" y="255"/>
                  </a:lnTo>
                  <a:lnTo>
                    <a:pt x="376" y="256"/>
                  </a:lnTo>
                  <a:lnTo>
                    <a:pt x="376" y="257"/>
                  </a:lnTo>
                  <a:lnTo>
                    <a:pt x="375" y="258"/>
                  </a:lnTo>
                  <a:lnTo>
                    <a:pt x="374" y="258"/>
                  </a:lnTo>
                  <a:lnTo>
                    <a:pt x="374" y="259"/>
                  </a:lnTo>
                  <a:lnTo>
                    <a:pt x="373" y="260"/>
                  </a:lnTo>
                  <a:lnTo>
                    <a:pt x="372" y="260"/>
                  </a:lnTo>
                  <a:lnTo>
                    <a:pt x="372" y="261"/>
                  </a:lnTo>
                  <a:lnTo>
                    <a:pt x="372" y="262"/>
                  </a:lnTo>
                  <a:lnTo>
                    <a:pt x="371" y="262"/>
                  </a:lnTo>
                  <a:lnTo>
                    <a:pt x="371" y="263"/>
                  </a:lnTo>
                  <a:lnTo>
                    <a:pt x="370" y="264"/>
                  </a:lnTo>
                  <a:lnTo>
                    <a:pt x="370" y="265"/>
                  </a:lnTo>
                  <a:lnTo>
                    <a:pt x="370" y="266"/>
                  </a:lnTo>
                  <a:lnTo>
                    <a:pt x="370" y="267"/>
                  </a:lnTo>
                  <a:lnTo>
                    <a:pt x="370" y="268"/>
                  </a:lnTo>
                  <a:lnTo>
                    <a:pt x="370" y="269"/>
                  </a:lnTo>
                  <a:lnTo>
                    <a:pt x="370" y="270"/>
                  </a:lnTo>
                  <a:lnTo>
                    <a:pt x="370" y="271"/>
                  </a:lnTo>
                  <a:lnTo>
                    <a:pt x="370" y="272"/>
                  </a:lnTo>
                  <a:lnTo>
                    <a:pt x="371" y="273"/>
                  </a:lnTo>
                  <a:lnTo>
                    <a:pt x="372" y="275"/>
                  </a:lnTo>
                  <a:lnTo>
                    <a:pt x="373" y="283"/>
                  </a:lnTo>
                  <a:lnTo>
                    <a:pt x="373" y="292"/>
                  </a:lnTo>
                  <a:lnTo>
                    <a:pt x="372" y="291"/>
                  </a:lnTo>
                  <a:lnTo>
                    <a:pt x="371" y="290"/>
                  </a:lnTo>
                  <a:lnTo>
                    <a:pt x="370" y="290"/>
                  </a:lnTo>
                  <a:lnTo>
                    <a:pt x="369" y="289"/>
                  </a:lnTo>
                  <a:lnTo>
                    <a:pt x="368" y="289"/>
                  </a:lnTo>
                  <a:lnTo>
                    <a:pt x="368" y="288"/>
                  </a:lnTo>
                  <a:lnTo>
                    <a:pt x="367" y="288"/>
                  </a:lnTo>
                  <a:lnTo>
                    <a:pt x="367" y="287"/>
                  </a:lnTo>
                  <a:lnTo>
                    <a:pt x="366" y="286"/>
                  </a:lnTo>
                  <a:lnTo>
                    <a:pt x="366" y="285"/>
                  </a:lnTo>
                  <a:lnTo>
                    <a:pt x="366" y="284"/>
                  </a:lnTo>
                  <a:lnTo>
                    <a:pt x="365" y="284"/>
                  </a:lnTo>
                  <a:lnTo>
                    <a:pt x="365" y="283"/>
                  </a:lnTo>
                  <a:lnTo>
                    <a:pt x="365" y="282"/>
                  </a:lnTo>
                  <a:lnTo>
                    <a:pt x="365" y="281"/>
                  </a:lnTo>
                  <a:lnTo>
                    <a:pt x="365" y="280"/>
                  </a:lnTo>
                  <a:lnTo>
                    <a:pt x="365" y="279"/>
                  </a:lnTo>
                  <a:lnTo>
                    <a:pt x="365" y="277"/>
                  </a:lnTo>
                  <a:lnTo>
                    <a:pt x="365" y="276"/>
                  </a:lnTo>
                  <a:lnTo>
                    <a:pt x="365" y="275"/>
                  </a:lnTo>
                  <a:lnTo>
                    <a:pt x="365" y="274"/>
                  </a:lnTo>
                  <a:lnTo>
                    <a:pt x="365" y="273"/>
                  </a:lnTo>
                  <a:lnTo>
                    <a:pt x="365" y="272"/>
                  </a:lnTo>
                  <a:lnTo>
                    <a:pt x="365" y="271"/>
                  </a:lnTo>
                  <a:lnTo>
                    <a:pt x="364" y="271"/>
                  </a:lnTo>
                  <a:lnTo>
                    <a:pt x="364" y="270"/>
                  </a:lnTo>
                  <a:lnTo>
                    <a:pt x="363" y="270"/>
                  </a:lnTo>
                  <a:lnTo>
                    <a:pt x="362" y="270"/>
                  </a:lnTo>
                  <a:lnTo>
                    <a:pt x="362" y="271"/>
                  </a:lnTo>
                  <a:lnTo>
                    <a:pt x="361" y="271"/>
                  </a:lnTo>
                  <a:lnTo>
                    <a:pt x="360" y="271"/>
                  </a:lnTo>
                  <a:lnTo>
                    <a:pt x="360" y="272"/>
                  </a:lnTo>
                  <a:lnTo>
                    <a:pt x="359" y="272"/>
                  </a:lnTo>
                  <a:lnTo>
                    <a:pt x="359" y="273"/>
                  </a:lnTo>
                  <a:lnTo>
                    <a:pt x="358" y="273"/>
                  </a:lnTo>
                  <a:lnTo>
                    <a:pt x="358" y="274"/>
                  </a:lnTo>
                  <a:lnTo>
                    <a:pt x="358" y="275"/>
                  </a:lnTo>
                  <a:lnTo>
                    <a:pt x="357" y="275"/>
                  </a:lnTo>
                  <a:lnTo>
                    <a:pt x="357" y="276"/>
                  </a:lnTo>
                  <a:lnTo>
                    <a:pt x="357" y="277"/>
                  </a:lnTo>
                  <a:lnTo>
                    <a:pt x="357" y="278"/>
                  </a:lnTo>
                  <a:lnTo>
                    <a:pt x="357" y="279"/>
                  </a:lnTo>
                  <a:lnTo>
                    <a:pt x="357" y="280"/>
                  </a:lnTo>
                  <a:lnTo>
                    <a:pt x="358" y="282"/>
                  </a:lnTo>
                  <a:lnTo>
                    <a:pt x="358" y="283"/>
                  </a:lnTo>
                  <a:lnTo>
                    <a:pt x="358" y="284"/>
                  </a:lnTo>
                  <a:lnTo>
                    <a:pt x="358" y="285"/>
                  </a:lnTo>
                  <a:lnTo>
                    <a:pt x="357" y="286"/>
                  </a:lnTo>
                  <a:lnTo>
                    <a:pt x="357" y="287"/>
                  </a:lnTo>
                  <a:lnTo>
                    <a:pt x="357" y="288"/>
                  </a:lnTo>
                  <a:lnTo>
                    <a:pt x="356" y="289"/>
                  </a:lnTo>
                  <a:lnTo>
                    <a:pt x="355" y="289"/>
                  </a:lnTo>
                  <a:lnTo>
                    <a:pt x="355" y="290"/>
                  </a:lnTo>
                  <a:lnTo>
                    <a:pt x="354" y="290"/>
                  </a:lnTo>
                  <a:lnTo>
                    <a:pt x="354" y="291"/>
                  </a:lnTo>
                  <a:lnTo>
                    <a:pt x="353" y="291"/>
                  </a:lnTo>
                  <a:lnTo>
                    <a:pt x="352" y="291"/>
                  </a:lnTo>
                  <a:lnTo>
                    <a:pt x="352" y="292"/>
                  </a:lnTo>
                  <a:lnTo>
                    <a:pt x="351" y="292"/>
                  </a:lnTo>
                  <a:lnTo>
                    <a:pt x="350" y="293"/>
                  </a:lnTo>
                  <a:lnTo>
                    <a:pt x="349" y="293"/>
                  </a:lnTo>
                  <a:lnTo>
                    <a:pt x="348" y="293"/>
                  </a:lnTo>
                  <a:lnTo>
                    <a:pt x="347" y="293"/>
                  </a:lnTo>
                  <a:lnTo>
                    <a:pt x="347" y="294"/>
                  </a:lnTo>
                  <a:lnTo>
                    <a:pt x="346" y="294"/>
                  </a:lnTo>
                  <a:lnTo>
                    <a:pt x="345" y="294"/>
                  </a:lnTo>
                  <a:lnTo>
                    <a:pt x="344" y="294"/>
                  </a:lnTo>
                  <a:lnTo>
                    <a:pt x="343" y="294"/>
                  </a:lnTo>
                  <a:lnTo>
                    <a:pt x="342" y="294"/>
                  </a:lnTo>
                  <a:lnTo>
                    <a:pt x="340" y="294"/>
                  </a:lnTo>
                  <a:lnTo>
                    <a:pt x="339" y="294"/>
                  </a:lnTo>
                  <a:lnTo>
                    <a:pt x="338" y="293"/>
                  </a:lnTo>
                  <a:lnTo>
                    <a:pt x="337" y="293"/>
                  </a:lnTo>
                  <a:lnTo>
                    <a:pt x="335" y="293"/>
                  </a:lnTo>
                  <a:lnTo>
                    <a:pt x="333" y="292"/>
                  </a:lnTo>
                  <a:lnTo>
                    <a:pt x="332" y="292"/>
                  </a:lnTo>
                  <a:lnTo>
                    <a:pt x="331" y="292"/>
                  </a:lnTo>
                  <a:lnTo>
                    <a:pt x="329" y="292"/>
                  </a:lnTo>
                  <a:lnTo>
                    <a:pt x="328" y="292"/>
                  </a:lnTo>
                  <a:lnTo>
                    <a:pt x="327" y="292"/>
                  </a:lnTo>
                  <a:lnTo>
                    <a:pt x="326" y="292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3" y="293"/>
                  </a:lnTo>
                  <a:lnTo>
                    <a:pt x="322" y="293"/>
                  </a:lnTo>
                  <a:lnTo>
                    <a:pt x="321" y="294"/>
                  </a:lnTo>
                  <a:lnTo>
                    <a:pt x="320" y="294"/>
                  </a:lnTo>
                  <a:lnTo>
                    <a:pt x="320" y="295"/>
                  </a:lnTo>
                  <a:lnTo>
                    <a:pt x="319" y="295"/>
                  </a:lnTo>
                  <a:lnTo>
                    <a:pt x="318" y="296"/>
                  </a:lnTo>
                  <a:lnTo>
                    <a:pt x="317" y="297"/>
                  </a:lnTo>
                  <a:lnTo>
                    <a:pt x="317" y="298"/>
                  </a:lnTo>
                  <a:lnTo>
                    <a:pt x="316" y="298"/>
                  </a:lnTo>
                  <a:lnTo>
                    <a:pt x="316" y="299"/>
                  </a:lnTo>
                  <a:lnTo>
                    <a:pt x="315" y="300"/>
                  </a:lnTo>
                  <a:lnTo>
                    <a:pt x="314" y="301"/>
                  </a:lnTo>
                  <a:lnTo>
                    <a:pt x="313" y="303"/>
                  </a:lnTo>
                  <a:lnTo>
                    <a:pt x="312" y="304"/>
                  </a:lnTo>
                  <a:lnTo>
                    <a:pt x="311" y="305"/>
                  </a:lnTo>
                  <a:lnTo>
                    <a:pt x="311" y="306"/>
                  </a:lnTo>
                  <a:lnTo>
                    <a:pt x="310" y="307"/>
                  </a:lnTo>
                  <a:lnTo>
                    <a:pt x="309" y="308"/>
                  </a:lnTo>
                  <a:lnTo>
                    <a:pt x="309" y="309"/>
                  </a:lnTo>
                  <a:lnTo>
                    <a:pt x="308" y="309"/>
                  </a:lnTo>
                  <a:lnTo>
                    <a:pt x="307" y="309"/>
                  </a:lnTo>
                  <a:lnTo>
                    <a:pt x="306" y="309"/>
                  </a:lnTo>
                  <a:lnTo>
                    <a:pt x="306" y="308"/>
                  </a:lnTo>
                  <a:lnTo>
                    <a:pt x="306" y="307"/>
                  </a:lnTo>
                  <a:lnTo>
                    <a:pt x="306" y="306"/>
                  </a:lnTo>
                  <a:lnTo>
                    <a:pt x="305" y="305"/>
                  </a:lnTo>
                  <a:lnTo>
                    <a:pt x="305" y="304"/>
                  </a:lnTo>
                  <a:lnTo>
                    <a:pt x="304" y="304"/>
                  </a:lnTo>
                  <a:lnTo>
                    <a:pt x="304" y="303"/>
                  </a:lnTo>
                  <a:lnTo>
                    <a:pt x="303" y="303"/>
                  </a:lnTo>
                  <a:lnTo>
                    <a:pt x="302" y="303"/>
                  </a:lnTo>
                  <a:lnTo>
                    <a:pt x="301" y="303"/>
                  </a:lnTo>
                  <a:lnTo>
                    <a:pt x="300" y="303"/>
                  </a:lnTo>
                  <a:lnTo>
                    <a:pt x="299" y="304"/>
                  </a:lnTo>
                  <a:lnTo>
                    <a:pt x="298" y="304"/>
                  </a:lnTo>
                  <a:lnTo>
                    <a:pt x="297" y="305"/>
                  </a:lnTo>
                  <a:lnTo>
                    <a:pt x="297" y="306"/>
                  </a:lnTo>
                  <a:lnTo>
                    <a:pt x="296" y="306"/>
                  </a:lnTo>
                  <a:lnTo>
                    <a:pt x="296" y="307"/>
                  </a:lnTo>
                  <a:lnTo>
                    <a:pt x="296" y="308"/>
                  </a:lnTo>
                  <a:lnTo>
                    <a:pt x="295" y="308"/>
                  </a:lnTo>
                  <a:lnTo>
                    <a:pt x="295" y="309"/>
                  </a:lnTo>
                  <a:lnTo>
                    <a:pt x="296" y="309"/>
                  </a:lnTo>
                  <a:lnTo>
                    <a:pt x="296" y="310"/>
                  </a:lnTo>
                  <a:lnTo>
                    <a:pt x="296" y="311"/>
                  </a:lnTo>
                  <a:lnTo>
                    <a:pt x="297" y="311"/>
                  </a:lnTo>
                  <a:lnTo>
                    <a:pt x="297" y="312"/>
                  </a:lnTo>
                  <a:lnTo>
                    <a:pt x="297" y="313"/>
                  </a:lnTo>
                  <a:lnTo>
                    <a:pt x="298" y="313"/>
                  </a:lnTo>
                  <a:lnTo>
                    <a:pt x="298" y="314"/>
                  </a:lnTo>
                  <a:lnTo>
                    <a:pt x="298" y="315"/>
                  </a:lnTo>
                  <a:lnTo>
                    <a:pt x="299" y="315"/>
                  </a:lnTo>
                  <a:lnTo>
                    <a:pt x="299" y="316"/>
                  </a:lnTo>
                  <a:lnTo>
                    <a:pt x="298" y="316"/>
                  </a:lnTo>
                  <a:lnTo>
                    <a:pt x="298" y="317"/>
                  </a:lnTo>
                  <a:lnTo>
                    <a:pt x="297" y="318"/>
                  </a:lnTo>
                  <a:lnTo>
                    <a:pt x="296" y="318"/>
                  </a:lnTo>
                  <a:lnTo>
                    <a:pt x="295" y="318"/>
                  </a:lnTo>
                  <a:lnTo>
                    <a:pt x="294" y="319"/>
                  </a:lnTo>
                  <a:lnTo>
                    <a:pt x="293" y="319"/>
                  </a:lnTo>
                  <a:lnTo>
                    <a:pt x="292" y="319"/>
                  </a:lnTo>
                  <a:lnTo>
                    <a:pt x="291" y="319"/>
                  </a:lnTo>
                  <a:lnTo>
                    <a:pt x="290" y="319"/>
                  </a:lnTo>
                  <a:lnTo>
                    <a:pt x="289" y="320"/>
                  </a:lnTo>
                  <a:lnTo>
                    <a:pt x="287" y="320"/>
                  </a:lnTo>
                  <a:lnTo>
                    <a:pt x="285" y="320"/>
                  </a:lnTo>
                  <a:lnTo>
                    <a:pt x="284" y="321"/>
                  </a:lnTo>
                  <a:lnTo>
                    <a:pt x="282" y="321"/>
                  </a:lnTo>
                  <a:lnTo>
                    <a:pt x="280" y="321"/>
                  </a:lnTo>
                  <a:lnTo>
                    <a:pt x="279" y="321"/>
                  </a:lnTo>
                  <a:lnTo>
                    <a:pt x="278" y="322"/>
                  </a:lnTo>
                  <a:lnTo>
                    <a:pt x="277" y="322"/>
                  </a:lnTo>
                  <a:lnTo>
                    <a:pt x="276" y="322"/>
                  </a:lnTo>
                  <a:lnTo>
                    <a:pt x="275" y="323"/>
                  </a:lnTo>
                  <a:lnTo>
                    <a:pt x="274" y="323"/>
                  </a:lnTo>
                  <a:lnTo>
                    <a:pt x="273" y="323"/>
                  </a:lnTo>
                  <a:lnTo>
                    <a:pt x="273" y="324"/>
                  </a:lnTo>
                  <a:lnTo>
                    <a:pt x="272" y="324"/>
                  </a:lnTo>
                  <a:lnTo>
                    <a:pt x="271" y="325"/>
                  </a:lnTo>
                  <a:lnTo>
                    <a:pt x="270" y="326"/>
                  </a:lnTo>
                  <a:lnTo>
                    <a:pt x="269" y="327"/>
                  </a:lnTo>
                  <a:lnTo>
                    <a:pt x="268" y="328"/>
                  </a:lnTo>
                  <a:lnTo>
                    <a:pt x="268" y="329"/>
                  </a:lnTo>
                  <a:lnTo>
                    <a:pt x="267" y="330"/>
                  </a:lnTo>
                  <a:lnTo>
                    <a:pt x="266" y="331"/>
                  </a:lnTo>
                  <a:lnTo>
                    <a:pt x="266" y="332"/>
                  </a:lnTo>
                  <a:lnTo>
                    <a:pt x="264" y="335"/>
                  </a:lnTo>
                  <a:lnTo>
                    <a:pt x="264" y="336"/>
                  </a:lnTo>
                  <a:lnTo>
                    <a:pt x="263" y="337"/>
                  </a:lnTo>
                  <a:lnTo>
                    <a:pt x="263" y="338"/>
                  </a:lnTo>
                  <a:lnTo>
                    <a:pt x="262" y="338"/>
                  </a:lnTo>
                  <a:lnTo>
                    <a:pt x="262" y="339"/>
                  </a:lnTo>
                  <a:lnTo>
                    <a:pt x="261" y="339"/>
                  </a:lnTo>
                  <a:lnTo>
                    <a:pt x="261" y="340"/>
                  </a:lnTo>
                  <a:lnTo>
                    <a:pt x="260" y="340"/>
                  </a:lnTo>
                  <a:lnTo>
                    <a:pt x="260" y="341"/>
                  </a:lnTo>
                  <a:lnTo>
                    <a:pt x="259" y="341"/>
                  </a:lnTo>
                  <a:lnTo>
                    <a:pt x="258" y="341"/>
                  </a:lnTo>
                  <a:lnTo>
                    <a:pt x="257" y="342"/>
                  </a:lnTo>
                  <a:lnTo>
                    <a:pt x="256" y="342"/>
                  </a:lnTo>
                  <a:lnTo>
                    <a:pt x="255" y="342"/>
                  </a:lnTo>
                  <a:lnTo>
                    <a:pt x="253" y="342"/>
                  </a:lnTo>
                  <a:lnTo>
                    <a:pt x="251" y="341"/>
                  </a:lnTo>
                  <a:lnTo>
                    <a:pt x="250" y="341"/>
                  </a:lnTo>
                  <a:lnTo>
                    <a:pt x="249" y="341"/>
                  </a:lnTo>
                  <a:lnTo>
                    <a:pt x="248" y="341"/>
                  </a:lnTo>
                  <a:lnTo>
                    <a:pt x="247" y="341"/>
                  </a:lnTo>
                  <a:lnTo>
                    <a:pt x="247" y="342"/>
                  </a:lnTo>
                  <a:lnTo>
                    <a:pt x="246" y="342"/>
                  </a:lnTo>
                  <a:lnTo>
                    <a:pt x="245" y="342"/>
                  </a:lnTo>
                  <a:lnTo>
                    <a:pt x="245" y="343"/>
                  </a:lnTo>
                  <a:lnTo>
                    <a:pt x="244" y="343"/>
                  </a:lnTo>
                  <a:lnTo>
                    <a:pt x="243" y="344"/>
                  </a:lnTo>
                  <a:lnTo>
                    <a:pt x="243" y="345"/>
                  </a:lnTo>
                  <a:lnTo>
                    <a:pt x="242" y="345"/>
                  </a:lnTo>
                  <a:lnTo>
                    <a:pt x="242" y="346"/>
                  </a:lnTo>
                  <a:lnTo>
                    <a:pt x="242" y="347"/>
                  </a:lnTo>
                  <a:lnTo>
                    <a:pt x="241" y="347"/>
                  </a:lnTo>
                  <a:lnTo>
                    <a:pt x="241" y="348"/>
                  </a:lnTo>
                  <a:lnTo>
                    <a:pt x="241" y="349"/>
                  </a:lnTo>
                  <a:lnTo>
                    <a:pt x="241" y="350"/>
                  </a:lnTo>
                  <a:lnTo>
                    <a:pt x="240" y="351"/>
                  </a:lnTo>
                  <a:lnTo>
                    <a:pt x="240" y="352"/>
                  </a:lnTo>
                  <a:lnTo>
                    <a:pt x="240" y="354"/>
                  </a:lnTo>
                  <a:lnTo>
                    <a:pt x="239" y="355"/>
                  </a:lnTo>
                  <a:lnTo>
                    <a:pt x="239" y="357"/>
                  </a:lnTo>
                  <a:lnTo>
                    <a:pt x="239" y="360"/>
                  </a:lnTo>
                  <a:lnTo>
                    <a:pt x="238" y="363"/>
                  </a:lnTo>
                  <a:lnTo>
                    <a:pt x="238" y="364"/>
                  </a:lnTo>
                  <a:lnTo>
                    <a:pt x="238" y="366"/>
                  </a:lnTo>
                  <a:lnTo>
                    <a:pt x="237" y="367"/>
                  </a:lnTo>
                  <a:lnTo>
                    <a:pt x="237" y="368"/>
                  </a:lnTo>
                  <a:lnTo>
                    <a:pt x="236" y="370"/>
                  </a:lnTo>
                  <a:lnTo>
                    <a:pt x="236" y="371"/>
                  </a:lnTo>
                  <a:lnTo>
                    <a:pt x="236" y="372"/>
                  </a:lnTo>
                  <a:lnTo>
                    <a:pt x="235" y="373"/>
                  </a:lnTo>
                  <a:lnTo>
                    <a:pt x="235" y="374"/>
                  </a:lnTo>
                  <a:lnTo>
                    <a:pt x="234" y="374"/>
                  </a:lnTo>
                  <a:lnTo>
                    <a:pt x="234" y="375"/>
                  </a:lnTo>
                  <a:lnTo>
                    <a:pt x="234" y="376"/>
                  </a:lnTo>
                  <a:lnTo>
                    <a:pt x="233" y="376"/>
                  </a:lnTo>
                  <a:lnTo>
                    <a:pt x="233" y="377"/>
                  </a:lnTo>
                  <a:lnTo>
                    <a:pt x="232" y="377"/>
                  </a:lnTo>
                  <a:lnTo>
                    <a:pt x="232" y="378"/>
                  </a:lnTo>
                  <a:lnTo>
                    <a:pt x="231" y="378"/>
                  </a:lnTo>
                  <a:lnTo>
                    <a:pt x="231" y="379"/>
                  </a:lnTo>
                  <a:lnTo>
                    <a:pt x="230" y="379"/>
                  </a:lnTo>
                  <a:lnTo>
                    <a:pt x="230" y="380"/>
                  </a:lnTo>
                  <a:lnTo>
                    <a:pt x="229" y="380"/>
                  </a:lnTo>
                  <a:lnTo>
                    <a:pt x="228" y="381"/>
                  </a:lnTo>
                  <a:lnTo>
                    <a:pt x="227" y="381"/>
                  </a:lnTo>
                  <a:lnTo>
                    <a:pt x="227" y="382"/>
                  </a:lnTo>
                  <a:lnTo>
                    <a:pt x="226" y="382"/>
                  </a:lnTo>
                  <a:lnTo>
                    <a:pt x="225" y="382"/>
                  </a:lnTo>
                  <a:lnTo>
                    <a:pt x="224" y="383"/>
                  </a:lnTo>
                  <a:lnTo>
                    <a:pt x="223" y="383"/>
                  </a:lnTo>
                  <a:lnTo>
                    <a:pt x="222" y="383"/>
                  </a:lnTo>
                  <a:lnTo>
                    <a:pt x="221" y="383"/>
                  </a:lnTo>
                  <a:lnTo>
                    <a:pt x="221" y="384"/>
                  </a:lnTo>
                  <a:lnTo>
                    <a:pt x="220" y="384"/>
                  </a:lnTo>
                  <a:lnTo>
                    <a:pt x="219" y="384"/>
                  </a:lnTo>
                  <a:lnTo>
                    <a:pt x="218" y="384"/>
                  </a:lnTo>
                  <a:lnTo>
                    <a:pt x="217" y="384"/>
                  </a:lnTo>
                  <a:lnTo>
                    <a:pt x="216" y="385"/>
                  </a:lnTo>
                  <a:lnTo>
                    <a:pt x="215" y="385"/>
                  </a:lnTo>
                  <a:lnTo>
                    <a:pt x="214" y="385"/>
                  </a:lnTo>
                  <a:lnTo>
                    <a:pt x="214" y="386"/>
                  </a:lnTo>
                  <a:lnTo>
                    <a:pt x="213" y="387"/>
                  </a:lnTo>
                  <a:lnTo>
                    <a:pt x="213" y="388"/>
                  </a:lnTo>
                  <a:lnTo>
                    <a:pt x="213" y="389"/>
                  </a:lnTo>
                  <a:lnTo>
                    <a:pt x="214" y="390"/>
                  </a:lnTo>
                  <a:lnTo>
                    <a:pt x="214" y="391"/>
                  </a:lnTo>
                  <a:lnTo>
                    <a:pt x="214" y="392"/>
                  </a:lnTo>
                  <a:lnTo>
                    <a:pt x="215" y="393"/>
                  </a:lnTo>
                  <a:lnTo>
                    <a:pt x="215" y="394"/>
                  </a:lnTo>
                  <a:lnTo>
                    <a:pt x="215" y="395"/>
                  </a:lnTo>
                  <a:lnTo>
                    <a:pt x="215" y="396"/>
                  </a:lnTo>
                  <a:lnTo>
                    <a:pt x="214" y="396"/>
                  </a:lnTo>
                  <a:lnTo>
                    <a:pt x="214" y="397"/>
                  </a:lnTo>
                  <a:lnTo>
                    <a:pt x="213" y="397"/>
                  </a:lnTo>
                  <a:lnTo>
                    <a:pt x="213" y="398"/>
                  </a:lnTo>
                  <a:lnTo>
                    <a:pt x="212" y="398"/>
                  </a:lnTo>
                  <a:lnTo>
                    <a:pt x="211" y="399"/>
                  </a:lnTo>
                  <a:lnTo>
                    <a:pt x="210" y="399"/>
                  </a:lnTo>
                  <a:lnTo>
                    <a:pt x="209" y="400"/>
                  </a:lnTo>
                  <a:lnTo>
                    <a:pt x="208" y="400"/>
                  </a:lnTo>
                  <a:lnTo>
                    <a:pt x="206" y="401"/>
                  </a:lnTo>
                  <a:lnTo>
                    <a:pt x="205" y="401"/>
                  </a:lnTo>
                  <a:lnTo>
                    <a:pt x="204" y="401"/>
                  </a:lnTo>
                  <a:lnTo>
                    <a:pt x="202" y="402"/>
                  </a:lnTo>
                  <a:lnTo>
                    <a:pt x="201" y="402"/>
                  </a:lnTo>
                  <a:lnTo>
                    <a:pt x="200" y="402"/>
                  </a:lnTo>
                  <a:lnTo>
                    <a:pt x="199" y="403"/>
                  </a:lnTo>
                  <a:lnTo>
                    <a:pt x="198" y="403"/>
                  </a:lnTo>
                  <a:lnTo>
                    <a:pt x="197" y="404"/>
                  </a:lnTo>
                  <a:lnTo>
                    <a:pt x="196" y="404"/>
                  </a:lnTo>
                  <a:lnTo>
                    <a:pt x="195" y="405"/>
                  </a:lnTo>
                  <a:lnTo>
                    <a:pt x="194" y="405"/>
                  </a:lnTo>
                  <a:lnTo>
                    <a:pt x="194" y="406"/>
                  </a:lnTo>
                  <a:lnTo>
                    <a:pt x="193" y="406"/>
                  </a:lnTo>
                  <a:lnTo>
                    <a:pt x="193" y="407"/>
                  </a:lnTo>
                  <a:lnTo>
                    <a:pt x="192" y="407"/>
                  </a:lnTo>
                  <a:lnTo>
                    <a:pt x="192" y="408"/>
                  </a:lnTo>
                  <a:lnTo>
                    <a:pt x="191" y="408"/>
                  </a:lnTo>
                  <a:lnTo>
                    <a:pt x="191" y="409"/>
                  </a:lnTo>
                  <a:lnTo>
                    <a:pt x="190" y="410"/>
                  </a:lnTo>
                  <a:lnTo>
                    <a:pt x="189" y="411"/>
                  </a:lnTo>
                  <a:lnTo>
                    <a:pt x="188" y="412"/>
                  </a:lnTo>
                  <a:lnTo>
                    <a:pt x="188" y="413"/>
                  </a:lnTo>
                  <a:lnTo>
                    <a:pt x="187" y="413"/>
                  </a:lnTo>
                  <a:lnTo>
                    <a:pt x="187" y="414"/>
                  </a:lnTo>
                  <a:lnTo>
                    <a:pt x="186" y="414"/>
                  </a:lnTo>
                  <a:lnTo>
                    <a:pt x="186" y="415"/>
                  </a:lnTo>
                  <a:lnTo>
                    <a:pt x="185" y="415"/>
                  </a:lnTo>
                  <a:lnTo>
                    <a:pt x="185" y="416"/>
                  </a:lnTo>
                  <a:lnTo>
                    <a:pt x="184" y="416"/>
                  </a:lnTo>
                  <a:lnTo>
                    <a:pt x="183" y="416"/>
                  </a:lnTo>
                  <a:lnTo>
                    <a:pt x="182" y="416"/>
                  </a:lnTo>
                  <a:lnTo>
                    <a:pt x="182" y="415"/>
                  </a:lnTo>
                  <a:lnTo>
                    <a:pt x="181" y="415"/>
                  </a:lnTo>
                  <a:lnTo>
                    <a:pt x="180" y="414"/>
                  </a:lnTo>
                  <a:lnTo>
                    <a:pt x="180" y="413"/>
                  </a:lnTo>
                  <a:lnTo>
                    <a:pt x="179" y="412"/>
                  </a:lnTo>
                  <a:lnTo>
                    <a:pt x="179" y="411"/>
                  </a:lnTo>
                  <a:lnTo>
                    <a:pt x="178" y="410"/>
                  </a:lnTo>
                  <a:lnTo>
                    <a:pt x="178" y="409"/>
                  </a:lnTo>
                  <a:lnTo>
                    <a:pt x="177" y="407"/>
                  </a:lnTo>
                  <a:lnTo>
                    <a:pt x="176" y="406"/>
                  </a:lnTo>
                  <a:lnTo>
                    <a:pt x="176" y="405"/>
                  </a:lnTo>
                  <a:lnTo>
                    <a:pt x="176" y="404"/>
                  </a:lnTo>
                  <a:lnTo>
                    <a:pt x="175" y="403"/>
                  </a:lnTo>
                  <a:lnTo>
                    <a:pt x="175" y="402"/>
                  </a:lnTo>
                  <a:lnTo>
                    <a:pt x="175" y="401"/>
                  </a:lnTo>
                  <a:lnTo>
                    <a:pt x="175" y="400"/>
                  </a:lnTo>
                  <a:lnTo>
                    <a:pt x="175" y="399"/>
                  </a:lnTo>
                  <a:lnTo>
                    <a:pt x="175" y="398"/>
                  </a:lnTo>
                  <a:lnTo>
                    <a:pt x="175" y="397"/>
                  </a:lnTo>
                  <a:lnTo>
                    <a:pt x="176" y="397"/>
                  </a:lnTo>
                  <a:lnTo>
                    <a:pt x="176" y="396"/>
                  </a:lnTo>
                  <a:lnTo>
                    <a:pt x="177" y="396"/>
                  </a:lnTo>
                  <a:lnTo>
                    <a:pt x="178" y="396"/>
                  </a:lnTo>
                  <a:lnTo>
                    <a:pt x="178" y="395"/>
                  </a:lnTo>
                  <a:lnTo>
                    <a:pt x="179" y="395"/>
                  </a:lnTo>
                  <a:lnTo>
                    <a:pt x="180" y="395"/>
                  </a:lnTo>
                  <a:lnTo>
                    <a:pt x="181" y="394"/>
                  </a:lnTo>
                  <a:lnTo>
                    <a:pt x="182" y="394"/>
                  </a:lnTo>
                  <a:lnTo>
                    <a:pt x="183" y="394"/>
                  </a:lnTo>
                  <a:lnTo>
                    <a:pt x="184" y="393"/>
                  </a:lnTo>
                  <a:lnTo>
                    <a:pt x="185" y="393"/>
                  </a:lnTo>
                  <a:lnTo>
                    <a:pt x="185" y="392"/>
                  </a:lnTo>
                  <a:lnTo>
                    <a:pt x="186" y="392"/>
                  </a:lnTo>
                  <a:lnTo>
                    <a:pt x="186" y="391"/>
                  </a:lnTo>
                  <a:lnTo>
                    <a:pt x="187" y="390"/>
                  </a:lnTo>
                  <a:lnTo>
                    <a:pt x="187" y="389"/>
                  </a:lnTo>
                  <a:lnTo>
                    <a:pt x="187" y="388"/>
                  </a:lnTo>
                  <a:lnTo>
                    <a:pt x="187" y="387"/>
                  </a:lnTo>
                  <a:lnTo>
                    <a:pt x="187" y="386"/>
                  </a:lnTo>
                  <a:lnTo>
                    <a:pt x="187" y="385"/>
                  </a:lnTo>
                  <a:lnTo>
                    <a:pt x="187" y="384"/>
                  </a:lnTo>
                  <a:lnTo>
                    <a:pt x="187" y="383"/>
                  </a:lnTo>
                  <a:lnTo>
                    <a:pt x="188" y="383"/>
                  </a:lnTo>
                  <a:lnTo>
                    <a:pt x="188" y="382"/>
                  </a:lnTo>
                  <a:lnTo>
                    <a:pt x="189" y="382"/>
                  </a:lnTo>
                  <a:lnTo>
                    <a:pt x="189" y="381"/>
                  </a:lnTo>
                  <a:lnTo>
                    <a:pt x="190" y="381"/>
                  </a:lnTo>
                  <a:lnTo>
                    <a:pt x="191" y="381"/>
                  </a:lnTo>
                  <a:lnTo>
                    <a:pt x="192" y="381"/>
                  </a:lnTo>
                  <a:lnTo>
                    <a:pt x="193" y="381"/>
                  </a:lnTo>
                  <a:lnTo>
                    <a:pt x="194" y="381"/>
                  </a:lnTo>
                  <a:lnTo>
                    <a:pt x="196" y="381"/>
                  </a:lnTo>
                  <a:lnTo>
                    <a:pt x="197" y="381"/>
                  </a:lnTo>
                  <a:lnTo>
                    <a:pt x="198" y="381"/>
                  </a:lnTo>
                  <a:lnTo>
                    <a:pt x="199" y="381"/>
                  </a:lnTo>
                  <a:lnTo>
                    <a:pt x="200" y="381"/>
                  </a:lnTo>
                  <a:lnTo>
                    <a:pt x="201" y="381"/>
                  </a:lnTo>
                  <a:lnTo>
                    <a:pt x="201" y="380"/>
                  </a:lnTo>
                  <a:lnTo>
                    <a:pt x="202" y="380"/>
                  </a:lnTo>
                  <a:lnTo>
                    <a:pt x="203" y="380"/>
                  </a:lnTo>
                  <a:lnTo>
                    <a:pt x="203" y="379"/>
                  </a:lnTo>
                  <a:lnTo>
                    <a:pt x="204" y="379"/>
                  </a:lnTo>
                  <a:lnTo>
                    <a:pt x="205" y="378"/>
                  </a:lnTo>
                  <a:lnTo>
                    <a:pt x="205" y="377"/>
                  </a:lnTo>
                  <a:lnTo>
                    <a:pt x="206" y="377"/>
                  </a:lnTo>
                  <a:lnTo>
                    <a:pt x="206" y="376"/>
                  </a:lnTo>
                  <a:lnTo>
                    <a:pt x="206" y="375"/>
                  </a:lnTo>
                  <a:lnTo>
                    <a:pt x="206" y="374"/>
                  </a:lnTo>
                  <a:lnTo>
                    <a:pt x="206" y="373"/>
                  </a:lnTo>
                  <a:lnTo>
                    <a:pt x="206" y="372"/>
                  </a:lnTo>
                  <a:lnTo>
                    <a:pt x="205" y="372"/>
                  </a:lnTo>
                  <a:lnTo>
                    <a:pt x="205" y="371"/>
                  </a:lnTo>
                  <a:lnTo>
                    <a:pt x="205" y="370"/>
                  </a:lnTo>
                  <a:lnTo>
                    <a:pt x="204" y="369"/>
                  </a:lnTo>
                  <a:lnTo>
                    <a:pt x="203" y="368"/>
                  </a:lnTo>
                  <a:lnTo>
                    <a:pt x="203" y="367"/>
                  </a:lnTo>
                  <a:lnTo>
                    <a:pt x="202" y="367"/>
                  </a:lnTo>
                  <a:lnTo>
                    <a:pt x="202" y="366"/>
                  </a:lnTo>
                  <a:lnTo>
                    <a:pt x="202" y="365"/>
                  </a:lnTo>
                  <a:lnTo>
                    <a:pt x="201" y="365"/>
                  </a:lnTo>
                  <a:lnTo>
                    <a:pt x="201" y="364"/>
                  </a:lnTo>
                  <a:lnTo>
                    <a:pt x="202" y="364"/>
                  </a:lnTo>
                  <a:lnTo>
                    <a:pt x="202" y="363"/>
                  </a:lnTo>
                  <a:lnTo>
                    <a:pt x="203" y="362"/>
                  </a:lnTo>
                  <a:lnTo>
                    <a:pt x="204" y="362"/>
                  </a:lnTo>
                  <a:lnTo>
                    <a:pt x="204" y="361"/>
                  </a:lnTo>
                  <a:lnTo>
                    <a:pt x="206" y="360"/>
                  </a:lnTo>
                  <a:lnTo>
                    <a:pt x="207" y="360"/>
                  </a:lnTo>
                  <a:lnTo>
                    <a:pt x="207" y="359"/>
                  </a:lnTo>
                  <a:lnTo>
                    <a:pt x="208" y="359"/>
                  </a:lnTo>
                  <a:lnTo>
                    <a:pt x="208" y="358"/>
                  </a:lnTo>
                  <a:lnTo>
                    <a:pt x="209" y="358"/>
                  </a:lnTo>
                  <a:lnTo>
                    <a:pt x="209" y="357"/>
                  </a:lnTo>
                  <a:lnTo>
                    <a:pt x="209" y="356"/>
                  </a:lnTo>
                  <a:lnTo>
                    <a:pt x="210" y="356"/>
                  </a:lnTo>
                  <a:lnTo>
                    <a:pt x="210" y="355"/>
                  </a:lnTo>
                  <a:lnTo>
                    <a:pt x="211" y="355"/>
                  </a:lnTo>
                  <a:lnTo>
                    <a:pt x="211" y="354"/>
                  </a:lnTo>
                  <a:lnTo>
                    <a:pt x="212" y="354"/>
                  </a:lnTo>
                  <a:lnTo>
                    <a:pt x="212" y="353"/>
                  </a:lnTo>
                  <a:lnTo>
                    <a:pt x="213" y="353"/>
                  </a:lnTo>
                  <a:lnTo>
                    <a:pt x="214" y="352"/>
                  </a:lnTo>
                  <a:lnTo>
                    <a:pt x="215" y="352"/>
                  </a:lnTo>
                  <a:lnTo>
                    <a:pt x="216" y="351"/>
                  </a:lnTo>
                  <a:lnTo>
                    <a:pt x="217" y="351"/>
                  </a:lnTo>
                  <a:lnTo>
                    <a:pt x="218" y="350"/>
                  </a:lnTo>
                  <a:lnTo>
                    <a:pt x="217" y="350"/>
                  </a:lnTo>
                  <a:lnTo>
                    <a:pt x="216" y="350"/>
                  </a:lnTo>
                  <a:lnTo>
                    <a:pt x="215" y="350"/>
                  </a:lnTo>
                  <a:lnTo>
                    <a:pt x="214" y="350"/>
                  </a:lnTo>
                  <a:lnTo>
                    <a:pt x="214" y="351"/>
                  </a:lnTo>
                  <a:lnTo>
                    <a:pt x="213" y="351"/>
                  </a:lnTo>
                  <a:lnTo>
                    <a:pt x="212" y="351"/>
                  </a:lnTo>
                  <a:lnTo>
                    <a:pt x="211" y="351"/>
                  </a:lnTo>
                  <a:lnTo>
                    <a:pt x="211" y="352"/>
                  </a:lnTo>
                  <a:lnTo>
                    <a:pt x="210" y="352"/>
                  </a:lnTo>
                  <a:lnTo>
                    <a:pt x="209" y="352"/>
                  </a:lnTo>
                  <a:lnTo>
                    <a:pt x="209" y="353"/>
                  </a:lnTo>
                  <a:lnTo>
                    <a:pt x="208" y="353"/>
                  </a:lnTo>
                  <a:lnTo>
                    <a:pt x="208" y="354"/>
                  </a:lnTo>
                  <a:lnTo>
                    <a:pt x="207" y="354"/>
                  </a:lnTo>
                  <a:lnTo>
                    <a:pt x="207" y="355"/>
                  </a:lnTo>
                  <a:lnTo>
                    <a:pt x="206" y="355"/>
                  </a:lnTo>
                  <a:lnTo>
                    <a:pt x="206" y="356"/>
                  </a:lnTo>
                  <a:lnTo>
                    <a:pt x="205" y="356"/>
                  </a:lnTo>
                  <a:lnTo>
                    <a:pt x="204" y="357"/>
                  </a:lnTo>
                  <a:lnTo>
                    <a:pt x="203" y="358"/>
                  </a:lnTo>
                  <a:lnTo>
                    <a:pt x="202" y="358"/>
                  </a:lnTo>
                  <a:lnTo>
                    <a:pt x="201" y="358"/>
                  </a:lnTo>
                  <a:lnTo>
                    <a:pt x="200" y="359"/>
                  </a:lnTo>
                  <a:lnTo>
                    <a:pt x="199" y="359"/>
                  </a:lnTo>
                  <a:lnTo>
                    <a:pt x="198" y="359"/>
                  </a:lnTo>
                  <a:lnTo>
                    <a:pt x="197" y="359"/>
                  </a:lnTo>
                  <a:lnTo>
                    <a:pt x="197" y="358"/>
                  </a:lnTo>
                  <a:lnTo>
                    <a:pt x="196" y="358"/>
                  </a:lnTo>
                  <a:lnTo>
                    <a:pt x="195" y="358"/>
                  </a:lnTo>
                  <a:lnTo>
                    <a:pt x="195" y="357"/>
                  </a:lnTo>
                  <a:lnTo>
                    <a:pt x="194" y="357"/>
                  </a:lnTo>
                  <a:lnTo>
                    <a:pt x="194" y="356"/>
                  </a:lnTo>
                  <a:lnTo>
                    <a:pt x="194" y="355"/>
                  </a:lnTo>
                  <a:lnTo>
                    <a:pt x="194" y="354"/>
                  </a:lnTo>
                  <a:lnTo>
                    <a:pt x="194" y="353"/>
                  </a:lnTo>
                  <a:lnTo>
                    <a:pt x="193" y="352"/>
                  </a:lnTo>
                  <a:lnTo>
                    <a:pt x="193" y="351"/>
                  </a:lnTo>
                  <a:lnTo>
                    <a:pt x="192" y="351"/>
                  </a:lnTo>
                  <a:lnTo>
                    <a:pt x="191" y="351"/>
                  </a:lnTo>
                  <a:lnTo>
                    <a:pt x="190" y="351"/>
                  </a:lnTo>
                  <a:lnTo>
                    <a:pt x="190" y="352"/>
                  </a:lnTo>
                  <a:lnTo>
                    <a:pt x="189" y="352"/>
                  </a:lnTo>
                  <a:lnTo>
                    <a:pt x="189" y="353"/>
                  </a:lnTo>
                  <a:lnTo>
                    <a:pt x="189" y="354"/>
                  </a:lnTo>
                  <a:lnTo>
                    <a:pt x="189" y="355"/>
                  </a:lnTo>
                  <a:lnTo>
                    <a:pt x="189" y="356"/>
                  </a:lnTo>
                  <a:lnTo>
                    <a:pt x="189" y="357"/>
                  </a:lnTo>
                  <a:lnTo>
                    <a:pt x="188" y="357"/>
                  </a:lnTo>
                  <a:lnTo>
                    <a:pt x="188" y="358"/>
                  </a:lnTo>
                  <a:lnTo>
                    <a:pt x="188" y="359"/>
                  </a:lnTo>
                  <a:lnTo>
                    <a:pt x="187" y="360"/>
                  </a:lnTo>
                  <a:lnTo>
                    <a:pt x="186" y="360"/>
                  </a:lnTo>
                  <a:lnTo>
                    <a:pt x="185" y="360"/>
                  </a:lnTo>
                  <a:lnTo>
                    <a:pt x="185" y="361"/>
                  </a:lnTo>
                  <a:lnTo>
                    <a:pt x="184" y="361"/>
                  </a:lnTo>
                  <a:lnTo>
                    <a:pt x="183" y="361"/>
                  </a:lnTo>
                  <a:lnTo>
                    <a:pt x="182" y="361"/>
                  </a:lnTo>
                  <a:lnTo>
                    <a:pt x="181" y="361"/>
                  </a:lnTo>
                  <a:lnTo>
                    <a:pt x="181" y="360"/>
                  </a:lnTo>
                  <a:lnTo>
                    <a:pt x="180" y="360"/>
                  </a:lnTo>
                  <a:lnTo>
                    <a:pt x="180" y="359"/>
                  </a:lnTo>
                  <a:lnTo>
                    <a:pt x="180" y="358"/>
                  </a:lnTo>
                  <a:lnTo>
                    <a:pt x="180" y="357"/>
                  </a:lnTo>
                  <a:lnTo>
                    <a:pt x="180" y="356"/>
                  </a:lnTo>
                  <a:lnTo>
                    <a:pt x="180" y="355"/>
                  </a:lnTo>
                  <a:lnTo>
                    <a:pt x="180" y="354"/>
                  </a:lnTo>
                  <a:lnTo>
                    <a:pt x="181" y="354"/>
                  </a:lnTo>
                  <a:lnTo>
                    <a:pt x="181" y="353"/>
                  </a:lnTo>
                  <a:lnTo>
                    <a:pt x="181" y="352"/>
                  </a:lnTo>
                  <a:lnTo>
                    <a:pt x="180" y="352"/>
                  </a:lnTo>
                  <a:lnTo>
                    <a:pt x="180" y="351"/>
                  </a:lnTo>
                  <a:lnTo>
                    <a:pt x="180" y="350"/>
                  </a:lnTo>
                  <a:lnTo>
                    <a:pt x="179" y="350"/>
                  </a:lnTo>
                  <a:lnTo>
                    <a:pt x="178" y="349"/>
                  </a:lnTo>
                  <a:lnTo>
                    <a:pt x="177" y="348"/>
                  </a:lnTo>
                  <a:lnTo>
                    <a:pt x="176" y="348"/>
                  </a:lnTo>
                  <a:lnTo>
                    <a:pt x="176" y="347"/>
                  </a:lnTo>
                  <a:lnTo>
                    <a:pt x="175" y="347"/>
                  </a:lnTo>
                  <a:lnTo>
                    <a:pt x="175" y="346"/>
                  </a:lnTo>
                  <a:lnTo>
                    <a:pt x="175" y="345"/>
                  </a:lnTo>
                  <a:lnTo>
                    <a:pt x="175" y="344"/>
                  </a:lnTo>
                  <a:lnTo>
                    <a:pt x="176" y="344"/>
                  </a:lnTo>
                  <a:lnTo>
                    <a:pt x="176" y="343"/>
                  </a:lnTo>
                  <a:lnTo>
                    <a:pt x="177" y="342"/>
                  </a:lnTo>
                  <a:lnTo>
                    <a:pt x="178" y="341"/>
                  </a:lnTo>
                  <a:lnTo>
                    <a:pt x="179" y="341"/>
                  </a:lnTo>
                  <a:lnTo>
                    <a:pt x="179" y="340"/>
                  </a:lnTo>
                  <a:lnTo>
                    <a:pt x="180" y="340"/>
                  </a:lnTo>
                  <a:lnTo>
                    <a:pt x="181" y="340"/>
                  </a:lnTo>
                  <a:lnTo>
                    <a:pt x="182" y="340"/>
                  </a:lnTo>
                  <a:lnTo>
                    <a:pt x="184" y="340"/>
                  </a:lnTo>
                  <a:lnTo>
                    <a:pt x="185" y="340"/>
                  </a:lnTo>
                  <a:lnTo>
                    <a:pt x="186" y="340"/>
                  </a:lnTo>
                  <a:lnTo>
                    <a:pt x="186" y="339"/>
                  </a:lnTo>
                  <a:lnTo>
                    <a:pt x="187" y="339"/>
                  </a:lnTo>
                  <a:lnTo>
                    <a:pt x="187" y="338"/>
                  </a:lnTo>
                  <a:lnTo>
                    <a:pt x="188" y="338"/>
                  </a:lnTo>
                  <a:lnTo>
                    <a:pt x="188" y="337"/>
                  </a:lnTo>
                  <a:lnTo>
                    <a:pt x="189" y="337"/>
                  </a:lnTo>
                  <a:lnTo>
                    <a:pt x="189" y="336"/>
                  </a:lnTo>
                  <a:lnTo>
                    <a:pt x="189" y="335"/>
                  </a:lnTo>
                  <a:lnTo>
                    <a:pt x="190" y="334"/>
                  </a:lnTo>
                  <a:lnTo>
                    <a:pt x="190" y="333"/>
                  </a:lnTo>
                  <a:lnTo>
                    <a:pt x="190" y="332"/>
                  </a:lnTo>
                  <a:lnTo>
                    <a:pt x="190" y="331"/>
                  </a:lnTo>
                  <a:lnTo>
                    <a:pt x="189" y="331"/>
                  </a:lnTo>
                  <a:lnTo>
                    <a:pt x="189" y="330"/>
                  </a:lnTo>
                  <a:lnTo>
                    <a:pt x="189" y="329"/>
                  </a:lnTo>
                  <a:lnTo>
                    <a:pt x="189" y="328"/>
                  </a:lnTo>
                  <a:lnTo>
                    <a:pt x="188" y="327"/>
                  </a:lnTo>
                  <a:lnTo>
                    <a:pt x="188" y="326"/>
                  </a:lnTo>
                  <a:lnTo>
                    <a:pt x="187" y="325"/>
                  </a:lnTo>
                  <a:lnTo>
                    <a:pt x="187" y="324"/>
                  </a:lnTo>
                  <a:lnTo>
                    <a:pt x="187" y="323"/>
                  </a:lnTo>
                  <a:lnTo>
                    <a:pt x="187" y="322"/>
                  </a:lnTo>
                  <a:lnTo>
                    <a:pt x="187" y="321"/>
                  </a:lnTo>
                  <a:lnTo>
                    <a:pt x="187" y="320"/>
                  </a:lnTo>
                  <a:lnTo>
                    <a:pt x="187" y="319"/>
                  </a:lnTo>
                  <a:lnTo>
                    <a:pt x="188" y="318"/>
                  </a:lnTo>
                  <a:lnTo>
                    <a:pt x="189" y="318"/>
                  </a:lnTo>
                  <a:lnTo>
                    <a:pt x="189" y="317"/>
                  </a:lnTo>
                  <a:lnTo>
                    <a:pt x="190" y="317"/>
                  </a:lnTo>
                  <a:lnTo>
                    <a:pt x="190" y="316"/>
                  </a:lnTo>
                  <a:lnTo>
                    <a:pt x="191" y="316"/>
                  </a:lnTo>
                  <a:lnTo>
                    <a:pt x="192" y="315"/>
                  </a:lnTo>
                  <a:lnTo>
                    <a:pt x="194" y="314"/>
                  </a:lnTo>
                  <a:lnTo>
                    <a:pt x="195" y="314"/>
                  </a:lnTo>
                  <a:lnTo>
                    <a:pt x="196" y="313"/>
                  </a:lnTo>
                  <a:lnTo>
                    <a:pt x="197" y="313"/>
                  </a:lnTo>
                  <a:lnTo>
                    <a:pt x="198" y="312"/>
                  </a:lnTo>
                  <a:lnTo>
                    <a:pt x="199" y="312"/>
                  </a:lnTo>
                  <a:lnTo>
                    <a:pt x="201" y="311"/>
                  </a:lnTo>
                  <a:lnTo>
                    <a:pt x="202" y="311"/>
                  </a:lnTo>
                  <a:lnTo>
                    <a:pt x="202" y="310"/>
                  </a:lnTo>
                  <a:lnTo>
                    <a:pt x="203" y="310"/>
                  </a:lnTo>
                  <a:lnTo>
                    <a:pt x="203" y="309"/>
                  </a:lnTo>
                  <a:lnTo>
                    <a:pt x="204" y="309"/>
                  </a:lnTo>
                  <a:lnTo>
                    <a:pt x="204" y="308"/>
                  </a:lnTo>
                  <a:lnTo>
                    <a:pt x="205" y="308"/>
                  </a:lnTo>
                  <a:lnTo>
                    <a:pt x="205" y="307"/>
                  </a:lnTo>
                  <a:lnTo>
                    <a:pt x="206" y="307"/>
                  </a:lnTo>
                  <a:lnTo>
                    <a:pt x="206" y="306"/>
                  </a:lnTo>
                  <a:lnTo>
                    <a:pt x="207" y="306"/>
                  </a:lnTo>
                  <a:lnTo>
                    <a:pt x="207" y="305"/>
                  </a:lnTo>
                  <a:lnTo>
                    <a:pt x="208" y="304"/>
                  </a:lnTo>
                  <a:lnTo>
                    <a:pt x="208" y="303"/>
                  </a:lnTo>
                  <a:lnTo>
                    <a:pt x="209" y="302"/>
                  </a:lnTo>
                  <a:lnTo>
                    <a:pt x="209" y="301"/>
                  </a:lnTo>
                  <a:lnTo>
                    <a:pt x="209" y="300"/>
                  </a:lnTo>
                  <a:lnTo>
                    <a:pt x="210" y="299"/>
                  </a:lnTo>
                  <a:lnTo>
                    <a:pt x="210" y="298"/>
                  </a:lnTo>
                  <a:lnTo>
                    <a:pt x="210" y="297"/>
                  </a:lnTo>
                  <a:lnTo>
                    <a:pt x="210" y="296"/>
                  </a:lnTo>
                  <a:lnTo>
                    <a:pt x="210" y="294"/>
                  </a:lnTo>
                  <a:lnTo>
                    <a:pt x="211" y="293"/>
                  </a:lnTo>
                  <a:lnTo>
                    <a:pt x="211" y="292"/>
                  </a:lnTo>
                  <a:lnTo>
                    <a:pt x="211" y="291"/>
                  </a:lnTo>
                  <a:lnTo>
                    <a:pt x="212" y="290"/>
                  </a:lnTo>
                  <a:lnTo>
                    <a:pt x="213" y="289"/>
                  </a:lnTo>
                  <a:lnTo>
                    <a:pt x="214" y="288"/>
                  </a:lnTo>
                  <a:lnTo>
                    <a:pt x="215" y="287"/>
                  </a:lnTo>
                  <a:lnTo>
                    <a:pt x="216" y="286"/>
                  </a:lnTo>
                  <a:lnTo>
                    <a:pt x="216" y="285"/>
                  </a:lnTo>
                  <a:lnTo>
                    <a:pt x="217" y="285"/>
                  </a:lnTo>
                  <a:lnTo>
                    <a:pt x="217" y="284"/>
                  </a:lnTo>
                  <a:lnTo>
                    <a:pt x="218" y="283"/>
                  </a:lnTo>
                  <a:lnTo>
                    <a:pt x="218" y="282"/>
                  </a:lnTo>
                  <a:lnTo>
                    <a:pt x="217" y="282"/>
                  </a:lnTo>
                  <a:lnTo>
                    <a:pt x="217" y="281"/>
                  </a:lnTo>
                  <a:lnTo>
                    <a:pt x="217" y="280"/>
                  </a:lnTo>
                  <a:lnTo>
                    <a:pt x="216" y="279"/>
                  </a:lnTo>
                  <a:lnTo>
                    <a:pt x="216" y="278"/>
                  </a:lnTo>
                  <a:lnTo>
                    <a:pt x="216" y="277"/>
                  </a:lnTo>
                  <a:lnTo>
                    <a:pt x="215" y="276"/>
                  </a:lnTo>
                  <a:lnTo>
                    <a:pt x="215" y="275"/>
                  </a:lnTo>
                  <a:lnTo>
                    <a:pt x="216" y="275"/>
                  </a:lnTo>
                  <a:lnTo>
                    <a:pt x="216" y="274"/>
                  </a:lnTo>
                  <a:lnTo>
                    <a:pt x="216" y="273"/>
                  </a:lnTo>
                  <a:lnTo>
                    <a:pt x="216" y="272"/>
                  </a:lnTo>
                  <a:lnTo>
                    <a:pt x="217" y="272"/>
                  </a:lnTo>
                  <a:lnTo>
                    <a:pt x="217" y="271"/>
                  </a:lnTo>
                  <a:lnTo>
                    <a:pt x="218" y="270"/>
                  </a:lnTo>
                  <a:lnTo>
                    <a:pt x="219" y="269"/>
                  </a:lnTo>
                  <a:lnTo>
                    <a:pt x="220" y="268"/>
                  </a:lnTo>
                  <a:lnTo>
                    <a:pt x="221" y="267"/>
                  </a:lnTo>
                  <a:lnTo>
                    <a:pt x="221" y="266"/>
                  </a:lnTo>
                  <a:lnTo>
                    <a:pt x="223" y="265"/>
                  </a:lnTo>
                  <a:lnTo>
                    <a:pt x="223" y="264"/>
                  </a:lnTo>
                  <a:lnTo>
                    <a:pt x="224" y="264"/>
                  </a:lnTo>
                  <a:lnTo>
                    <a:pt x="224" y="263"/>
                  </a:lnTo>
                  <a:lnTo>
                    <a:pt x="225" y="263"/>
                  </a:lnTo>
                  <a:lnTo>
                    <a:pt x="225" y="262"/>
                  </a:lnTo>
                  <a:lnTo>
                    <a:pt x="225" y="261"/>
                  </a:lnTo>
                  <a:lnTo>
                    <a:pt x="226" y="260"/>
                  </a:lnTo>
                  <a:lnTo>
                    <a:pt x="225" y="260"/>
                  </a:lnTo>
                  <a:lnTo>
                    <a:pt x="225" y="259"/>
                  </a:lnTo>
                  <a:lnTo>
                    <a:pt x="225" y="258"/>
                  </a:lnTo>
                  <a:lnTo>
                    <a:pt x="224" y="258"/>
                  </a:lnTo>
                  <a:lnTo>
                    <a:pt x="223" y="257"/>
                  </a:lnTo>
                  <a:lnTo>
                    <a:pt x="222" y="256"/>
                  </a:lnTo>
                  <a:lnTo>
                    <a:pt x="221" y="255"/>
                  </a:lnTo>
                  <a:lnTo>
                    <a:pt x="220" y="255"/>
                  </a:lnTo>
                  <a:lnTo>
                    <a:pt x="219" y="254"/>
                  </a:lnTo>
                  <a:lnTo>
                    <a:pt x="219" y="253"/>
                  </a:lnTo>
                  <a:lnTo>
                    <a:pt x="218" y="253"/>
                  </a:lnTo>
                  <a:lnTo>
                    <a:pt x="218" y="252"/>
                  </a:lnTo>
                  <a:lnTo>
                    <a:pt x="218" y="251"/>
                  </a:lnTo>
                  <a:lnTo>
                    <a:pt x="217" y="249"/>
                  </a:lnTo>
                  <a:lnTo>
                    <a:pt x="216" y="248"/>
                  </a:lnTo>
                  <a:lnTo>
                    <a:pt x="216" y="247"/>
                  </a:lnTo>
                  <a:lnTo>
                    <a:pt x="215" y="247"/>
                  </a:lnTo>
                  <a:lnTo>
                    <a:pt x="215" y="246"/>
                  </a:lnTo>
                  <a:lnTo>
                    <a:pt x="214" y="246"/>
                  </a:lnTo>
                  <a:lnTo>
                    <a:pt x="214" y="245"/>
                  </a:lnTo>
                  <a:lnTo>
                    <a:pt x="213" y="245"/>
                  </a:lnTo>
                  <a:lnTo>
                    <a:pt x="212" y="244"/>
                  </a:lnTo>
                  <a:lnTo>
                    <a:pt x="211" y="244"/>
                  </a:lnTo>
                  <a:lnTo>
                    <a:pt x="210" y="243"/>
                  </a:lnTo>
                  <a:lnTo>
                    <a:pt x="209" y="243"/>
                  </a:lnTo>
                  <a:lnTo>
                    <a:pt x="208" y="242"/>
                  </a:lnTo>
                  <a:lnTo>
                    <a:pt x="207" y="242"/>
                  </a:lnTo>
                  <a:lnTo>
                    <a:pt x="206" y="241"/>
                  </a:lnTo>
                  <a:lnTo>
                    <a:pt x="205" y="241"/>
                  </a:lnTo>
                  <a:lnTo>
                    <a:pt x="204" y="240"/>
                  </a:lnTo>
                  <a:lnTo>
                    <a:pt x="203" y="239"/>
                  </a:lnTo>
                  <a:lnTo>
                    <a:pt x="202" y="238"/>
                  </a:lnTo>
                  <a:lnTo>
                    <a:pt x="202" y="237"/>
                  </a:lnTo>
                  <a:lnTo>
                    <a:pt x="202" y="236"/>
                  </a:lnTo>
                  <a:lnTo>
                    <a:pt x="202" y="235"/>
                  </a:lnTo>
                  <a:lnTo>
                    <a:pt x="202" y="234"/>
                  </a:lnTo>
                  <a:lnTo>
                    <a:pt x="201" y="233"/>
                  </a:lnTo>
                  <a:lnTo>
                    <a:pt x="201" y="232"/>
                  </a:lnTo>
                  <a:lnTo>
                    <a:pt x="201" y="230"/>
                  </a:lnTo>
                  <a:lnTo>
                    <a:pt x="201" y="229"/>
                  </a:lnTo>
                  <a:lnTo>
                    <a:pt x="201" y="228"/>
                  </a:lnTo>
                  <a:lnTo>
                    <a:pt x="201" y="227"/>
                  </a:lnTo>
                  <a:lnTo>
                    <a:pt x="200" y="226"/>
                  </a:lnTo>
                  <a:lnTo>
                    <a:pt x="200" y="225"/>
                  </a:lnTo>
                  <a:lnTo>
                    <a:pt x="199" y="224"/>
                  </a:lnTo>
                  <a:lnTo>
                    <a:pt x="198" y="223"/>
                  </a:lnTo>
                  <a:lnTo>
                    <a:pt x="197" y="223"/>
                  </a:lnTo>
                  <a:lnTo>
                    <a:pt x="196" y="222"/>
                  </a:lnTo>
                  <a:lnTo>
                    <a:pt x="195" y="222"/>
                  </a:lnTo>
                  <a:lnTo>
                    <a:pt x="194" y="222"/>
                  </a:lnTo>
                  <a:lnTo>
                    <a:pt x="193" y="222"/>
                  </a:lnTo>
                  <a:lnTo>
                    <a:pt x="192" y="222"/>
                  </a:lnTo>
                  <a:lnTo>
                    <a:pt x="191" y="223"/>
                  </a:lnTo>
                  <a:lnTo>
                    <a:pt x="190" y="223"/>
                  </a:lnTo>
                  <a:lnTo>
                    <a:pt x="189" y="224"/>
                  </a:lnTo>
                  <a:lnTo>
                    <a:pt x="189" y="225"/>
                  </a:lnTo>
                  <a:lnTo>
                    <a:pt x="188" y="225"/>
                  </a:lnTo>
                  <a:lnTo>
                    <a:pt x="188" y="226"/>
                  </a:lnTo>
                  <a:lnTo>
                    <a:pt x="188" y="227"/>
                  </a:lnTo>
                  <a:lnTo>
                    <a:pt x="188" y="228"/>
                  </a:lnTo>
                  <a:lnTo>
                    <a:pt x="188" y="229"/>
                  </a:lnTo>
                  <a:lnTo>
                    <a:pt x="188" y="230"/>
                  </a:lnTo>
                  <a:lnTo>
                    <a:pt x="188" y="231"/>
                  </a:lnTo>
                  <a:lnTo>
                    <a:pt x="188" y="232"/>
                  </a:lnTo>
                  <a:lnTo>
                    <a:pt x="188" y="233"/>
                  </a:lnTo>
                  <a:lnTo>
                    <a:pt x="188" y="234"/>
                  </a:lnTo>
                  <a:lnTo>
                    <a:pt x="187" y="234"/>
                  </a:lnTo>
                  <a:lnTo>
                    <a:pt x="187" y="235"/>
                  </a:lnTo>
                  <a:lnTo>
                    <a:pt x="186" y="236"/>
                  </a:lnTo>
                  <a:lnTo>
                    <a:pt x="185" y="237"/>
                  </a:lnTo>
                  <a:lnTo>
                    <a:pt x="184" y="237"/>
                  </a:lnTo>
                  <a:lnTo>
                    <a:pt x="183" y="237"/>
                  </a:lnTo>
                  <a:lnTo>
                    <a:pt x="183" y="238"/>
                  </a:lnTo>
                  <a:lnTo>
                    <a:pt x="182" y="238"/>
                  </a:lnTo>
                  <a:lnTo>
                    <a:pt x="181" y="237"/>
                  </a:lnTo>
                  <a:lnTo>
                    <a:pt x="180" y="237"/>
                  </a:lnTo>
                  <a:lnTo>
                    <a:pt x="179" y="236"/>
                  </a:lnTo>
                  <a:lnTo>
                    <a:pt x="178" y="236"/>
                  </a:lnTo>
                  <a:lnTo>
                    <a:pt x="177" y="235"/>
                  </a:lnTo>
                  <a:lnTo>
                    <a:pt x="176" y="234"/>
                  </a:lnTo>
                  <a:lnTo>
                    <a:pt x="175" y="234"/>
                  </a:lnTo>
                  <a:lnTo>
                    <a:pt x="174" y="234"/>
                  </a:lnTo>
                  <a:lnTo>
                    <a:pt x="173" y="235"/>
                  </a:lnTo>
                  <a:lnTo>
                    <a:pt x="172" y="236"/>
                  </a:lnTo>
                  <a:lnTo>
                    <a:pt x="171" y="237"/>
                  </a:lnTo>
                  <a:lnTo>
                    <a:pt x="170" y="238"/>
                  </a:lnTo>
                  <a:lnTo>
                    <a:pt x="169" y="238"/>
                  </a:lnTo>
                  <a:lnTo>
                    <a:pt x="168" y="238"/>
                  </a:lnTo>
                  <a:lnTo>
                    <a:pt x="167" y="238"/>
                  </a:lnTo>
                  <a:lnTo>
                    <a:pt x="166" y="238"/>
                  </a:lnTo>
                  <a:lnTo>
                    <a:pt x="165" y="238"/>
                  </a:lnTo>
                  <a:lnTo>
                    <a:pt x="164" y="238"/>
                  </a:lnTo>
                  <a:lnTo>
                    <a:pt x="163" y="238"/>
                  </a:lnTo>
                  <a:lnTo>
                    <a:pt x="162" y="238"/>
                  </a:lnTo>
                  <a:lnTo>
                    <a:pt x="161" y="237"/>
                  </a:lnTo>
                  <a:lnTo>
                    <a:pt x="159" y="237"/>
                  </a:lnTo>
                  <a:lnTo>
                    <a:pt x="158" y="236"/>
                  </a:lnTo>
                  <a:lnTo>
                    <a:pt x="157" y="236"/>
                  </a:lnTo>
                  <a:lnTo>
                    <a:pt x="156" y="236"/>
                  </a:lnTo>
                  <a:lnTo>
                    <a:pt x="155" y="236"/>
                  </a:lnTo>
                  <a:lnTo>
                    <a:pt x="155" y="237"/>
                  </a:lnTo>
                  <a:lnTo>
                    <a:pt x="154" y="237"/>
                  </a:lnTo>
                  <a:lnTo>
                    <a:pt x="153" y="238"/>
                  </a:lnTo>
                  <a:lnTo>
                    <a:pt x="153" y="239"/>
                  </a:lnTo>
                  <a:lnTo>
                    <a:pt x="152" y="239"/>
                  </a:lnTo>
                  <a:lnTo>
                    <a:pt x="152" y="240"/>
                  </a:lnTo>
                  <a:lnTo>
                    <a:pt x="152" y="241"/>
                  </a:lnTo>
                  <a:lnTo>
                    <a:pt x="151" y="241"/>
                  </a:lnTo>
                  <a:lnTo>
                    <a:pt x="151" y="242"/>
                  </a:lnTo>
                  <a:lnTo>
                    <a:pt x="151" y="243"/>
                  </a:lnTo>
                  <a:lnTo>
                    <a:pt x="150" y="245"/>
                  </a:lnTo>
                  <a:lnTo>
                    <a:pt x="150" y="246"/>
                  </a:lnTo>
                  <a:lnTo>
                    <a:pt x="149" y="246"/>
                  </a:lnTo>
                  <a:lnTo>
                    <a:pt x="149" y="247"/>
                  </a:lnTo>
                  <a:lnTo>
                    <a:pt x="148" y="248"/>
                  </a:lnTo>
                  <a:lnTo>
                    <a:pt x="147" y="248"/>
                  </a:lnTo>
                  <a:lnTo>
                    <a:pt x="146" y="248"/>
                  </a:lnTo>
                  <a:lnTo>
                    <a:pt x="145" y="248"/>
                  </a:lnTo>
                  <a:lnTo>
                    <a:pt x="144" y="248"/>
                  </a:lnTo>
                  <a:lnTo>
                    <a:pt x="143" y="248"/>
                  </a:lnTo>
                  <a:lnTo>
                    <a:pt x="142" y="249"/>
                  </a:lnTo>
                  <a:lnTo>
                    <a:pt x="141" y="250"/>
                  </a:lnTo>
                  <a:lnTo>
                    <a:pt x="141" y="251"/>
                  </a:lnTo>
                  <a:lnTo>
                    <a:pt x="141" y="252"/>
                  </a:lnTo>
                  <a:lnTo>
                    <a:pt x="140" y="253"/>
                  </a:lnTo>
                  <a:lnTo>
                    <a:pt x="141" y="253"/>
                  </a:lnTo>
                  <a:lnTo>
                    <a:pt x="141" y="254"/>
                  </a:lnTo>
                  <a:lnTo>
                    <a:pt x="141" y="255"/>
                  </a:lnTo>
                  <a:lnTo>
                    <a:pt x="142" y="255"/>
                  </a:lnTo>
                  <a:lnTo>
                    <a:pt x="143" y="256"/>
                  </a:lnTo>
                  <a:lnTo>
                    <a:pt x="144" y="256"/>
                  </a:lnTo>
                  <a:lnTo>
                    <a:pt x="145" y="256"/>
                  </a:lnTo>
                  <a:lnTo>
                    <a:pt x="146" y="257"/>
                  </a:lnTo>
                  <a:lnTo>
                    <a:pt x="147" y="257"/>
                  </a:lnTo>
                  <a:lnTo>
                    <a:pt x="147" y="258"/>
                  </a:lnTo>
                  <a:lnTo>
                    <a:pt x="146" y="258"/>
                  </a:lnTo>
                  <a:lnTo>
                    <a:pt x="146" y="259"/>
                  </a:lnTo>
                  <a:lnTo>
                    <a:pt x="145" y="259"/>
                  </a:lnTo>
                  <a:lnTo>
                    <a:pt x="144" y="259"/>
                  </a:lnTo>
                  <a:lnTo>
                    <a:pt x="143" y="260"/>
                  </a:lnTo>
                  <a:lnTo>
                    <a:pt x="142" y="260"/>
                  </a:lnTo>
                  <a:lnTo>
                    <a:pt x="141" y="260"/>
                  </a:lnTo>
                  <a:lnTo>
                    <a:pt x="139" y="261"/>
                  </a:lnTo>
                  <a:lnTo>
                    <a:pt x="139" y="262"/>
                  </a:lnTo>
                  <a:lnTo>
                    <a:pt x="138" y="262"/>
                  </a:lnTo>
                  <a:lnTo>
                    <a:pt x="137" y="262"/>
                  </a:lnTo>
                  <a:lnTo>
                    <a:pt x="136" y="263"/>
                  </a:lnTo>
                  <a:lnTo>
                    <a:pt x="135" y="264"/>
                  </a:lnTo>
                  <a:lnTo>
                    <a:pt x="134" y="265"/>
                  </a:lnTo>
                  <a:lnTo>
                    <a:pt x="133" y="266"/>
                  </a:lnTo>
                  <a:lnTo>
                    <a:pt x="133" y="267"/>
                  </a:lnTo>
                  <a:lnTo>
                    <a:pt x="132" y="267"/>
                  </a:lnTo>
                  <a:lnTo>
                    <a:pt x="132" y="268"/>
                  </a:lnTo>
                  <a:lnTo>
                    <a:pt x="132" y="269"/>
                  </a:lnTo>
                  <a:lnTo>
                    <a:pt x="131" y="270"/>
                  </a:lnTo>
                  <a:lnTo>
                    <a:pt x="131" y="271"/>
                  </a:lnTo>
                  <a:lnTo>
                    <a:pt x="130" y="271"/>
                  </a:lnTo>
                  <a:lnTo>
                    <a:pt x="130" y="272"/>
                  </a:lnTo>
                  <a:lnTo>
                    <a:pt x="129" y="273"/>
                  </a:lnTo>
                  <a:lnTo>
                    <a:pt x="129" y="274"/>
                  </a:lnTo>
                  <a:lnTo>
                    <a:pt x="128" y="275"/>
                  </a:lnTo>
                  <a:lnTo>
                    <a:pt x="126" y="278"/>
                  </a:lnTo>
                  <a:lnTo>
                    <a:pt x="126" y="279"/>
                  </a:lnTo>
                  <a:lnTo>
                    <a:pt x="125" y="280"/>
                  </a:lnTo>
                  <a:lnTo>
                    <a:pt x="124" y="281"/>
                  </a:lnTo>
                  <a:lnTo>
                    <a:pt x="124" y="282"/>
                  </a:lnTo>
                  <a:lnTo>
                    <a:pt x="124" y="283"/>
                  </a:lnTo>
                  <a:lnTo>
                    <a:pt x="123" y="283"/>
                  </a:lnTo>
                  <a:lnTo>
                    <a:pt x="123" y="284"/>
                  </a:lnTo>
                  <a:lnTo>
                    <a:pt x="123" y="285"/>
                  </a:lnTo>
                  <a:lnTo>
                    <a:pt x="123" y="286"/>
                  </a:lnTo>
                  <a:lnTo>
                    <a:pt x="123" y="287"/>
                  </a:lnTo>
                  <a:lnTo>
                    <a:pt x="124" y="289"/>
                  </a:lnTo>
                  <a:lnTo>
                    <a:pt x="124" y="290"/>
                  </a:lnTo>
                  <a:lnTo>
                    <a:pt x="124" y="291"/>
                  </a:lnTo>
                  <a:lnTo>
                    <a:pt x="124" y="292"/>
                  </a:lnTo>
                  <a:lnTo>
                    <a:pt x="124" y="293"/>
                  </a:lnTo>
                  <a:lnTo>
                    <a:pt x="124" y="294"/>
                  </a:lnTo>
                  <a:lnTo>
                    <a:pt x="123" y="295"/>
                  </a:lnTo>
                  <a:lnTo>
                    <a:pt x="123" y="296"/>
                  </a:lnTo>
                  <a:lnTo>
                    <a:pt x="123" y="297"/>
                  </a:lnTo>
                  <a:lnTo>
                    <a:pt x="122" y="298"/>
                  </a:lnTo>
                  <a:lnTo>
                    <a:pt x="121" y="299"/>
                  </a:lnTo>
                  <a:lnTo>
                    <a:pt x="121" y="300"/>
                  </a:lnTo>
                  <a:lnTo>
                    <a:pt x="120" y="301"/>
                  </a:lnTo>
                  <a:lnTo>
                    <a:pt x="119" y="301"/>
                  </a:lnTo>
                  <a:lnTo>
                    <a:pt x="119" y="302"/>
                  </a:lnTo>
                  <a:lnTo>
                    <a:pt x="118" y="302"/>
                  </a:lnTo>
                  <a:lnTo>
                    <a:pt x="118" y="303"/>
                  </a:lnTo>
                  <a:lnTo>
                    <a:pt x="117" y="303"/>
                  </a:lnTo>
                  <a:lnTo>
                    <a:pt x="116" y="304"/>
                  </a:lnTo>
                  <a:lnTo>
                    <a:pt x="115" y="304"/>
                  </a:lnTo>
                  <a:lnTo>
                    <a:pt x="114" y="304"/>
                  </a:lnTo>
                  <a:lnTo>
                    <a:pt x="113" y="304"/>
                  </a:lnTo>
                  <a:lnTo>
                    <a:pt x="112" y="304"/>
                  </a:lnTo>
                  <a:lnTo>
                    <a:pt x="111" y="304"/>
                  </a:lnTo>
                  <a:lnTo>
                    <a:pt x="109" y="304"/>
                  </a:lnTo>
                  <a:lnTo>
                    <a:pt x="108" y="304"/>
                  </a:lnTo>
                  <a:lnTo>
                    <a:pt x="107" y="304"/>
                  </a:lnTo>
                  <a:lnTo>
                    <a:pt x="106" y="304"/>
                  </a:lnTo>
                  <a:lnTo>
                    <a:pt x="105" y="304"/>
                  </a:lnTo>
                  <a:lnTo>
                    <a:pt x="104" y="304"/>
                  </a:lnTo>
                  <a:lnTo>
                    <a:pt x="103" y="304"/>
                  </a:lnTo>
                  <a:lnTo>
                    <a:pt x="102" y="304"/>
                  </a:lnTo>
                  <a:lnTo>
                    <a:pt x="102" y="305"/>
                  </a:lnTo>
                  <a:lnTo>
                    <a:pt x="101" y="305"/>
                  </a:lnTo>
                  <a:lnTo>
                    <a:pt x="101" y="306"/>
                  </a:lnTo>
                  <a:lnTo>
                    <a:pt x="100" y="306"/>
                  </a:lnTo>
                  <a:lnTo>
                    <a:pt x="100" y="307"/>
                  </a:lnTo>
                  <a:lnTo>
                    <a:pt x="100" y="308"/>
                  </a:lnTo>
                  <a:lnTo>
                    <a:pt x="99" y="308"/>
                  </a:lnTo>
                  <a:lnTo>
                    <a:pt x="99" y="309"/>
                  </a:lnTo>
                  <a:lnTo>
                    <a:pt x="98" y="311"/>
                  </a:lnTo>
                  <a:lnTo>
                    <a:pt x="97" y="312"/>
                  </a:lnTo>
                  <a:lnTo>
                    <a:pt x="97" y="313"/>
                  </a:lnTo>
                  <a:lnTo>
                    <a:pt x="96" y="313"/>
                  </a:lnTo>
                  <a:lnTo>
                    <a:pt x="96" y="314"/>
                  </a:lnTo>
                  <a:lnTo>
                    <a:pt x="95" y="314"/>
                  </a:lnTo>
                  <a:lnTo>
                    <a:pt x="95" y="315"/>
                  </a:lnTo>
                  <a:lnTo>
                    <a:pt x="94" y="315"/>
                  </a:lnTo>
                  <a:lnTo>
                    <a:pt x="94" y="316"/>
                  </a:lnTo>
                  <a:lnTo>
                    <a:pt x="93" y="316"/>
                  </a:lnTo>
                  <a:lnTo>
                    <a:pt x="92" y="316"/>
                  </a:lnTo>
                  <a:lnTo>
                    <a:pt x="91" y="316"/>
                  </a:lnTo>
                  <a:lnTo>
                    <a:pt x="90" y="316"/>
                  </a:lnTo>
                  <a:lnTo>
                    <a:pt x="89" y="316"/>
                  </a:lnTo>
                  <a:lnTo>
                    <a:pt x="87" y="316"/>
                  </a:lnTo>
                  <a:lnTo>
                    <a:pt x="87" y="317"/>
                  </a:lnTo>
                  <a:lnTo>
                    <a:pt x="86" y="317"/>
                  </a:lnTo>
                  <a:lnTo>
                    <a:pt x="85" y="317"/>
                  </a:lnTo>
                  <a:lnTo>
                    <a:pt x="84" y="317"/>
                  </a:lnTo>
                  <a:lnTo>
                    <a:pt x="83" y="317"/>
                  </a:lnTo>
                  <a:lnTo>
                    <a:pt x="82" y="318"/>
                  </a:lnTo>
                  <a:lnTo>
                    <a:pt x="81" y="319"/>
                  </a:lnTo>
                  <a:lnTo>
                    <a:pt x="81" y="320"/>
                  </a:lnTo>
                  <a:lnTo>
                    <a:pt x="81" y="321"/>
                  </a:lnTo>
                  <a:lnTo>
                    <a:pt x="80" y="322"/>
                  </a:lnTo>
                  <a:lnTo>
                    <a:pt x="80" y="323"/>
                  </a:lnTo>
                  <a:lnTo>
                    <a:pt x="80" y="324"/>
                  </a:lnTo>
                  <a:lnTo>
                    <a:pt x="80" y="325"/>
                  </a:lnTo>
                  <a:lnTo>
                    <a:pt x="79" y="326"/>
                  </a:lnTo>
                  <a:lnTo>
                    <a:pt x="79" y="327"/>
                  </a:lnTo>
                  <a:lnTo>
                    <a:pt x="78" y="327"/>
                  </a:lnTo>
                  <a:lnTo>
                    <a:pt x="78" y="328"/>
                  </a:lnTo>
                  <a:lnTo>
                    <a:pt x="77" y="328"/>
                  </a:lnTo>
                  <a:lnTo>
                    <a:pt x="76" y="328"/>
                  </a:lnTo>
                  <a:lnTo>
                    <a:pt x="75" y="328"/>
                  </a:lnTo>
                  <a:lnTo>
                    <a:pt x="74" y="328"/>
                  </a:lnTo>
                  <a:lnTo>
                    <a:pt x="73" y="328"/>
                  </a:lnTo>
                  <a:lnTo>
                    <a:pt x="71" y="328"/>
                  </a:lnTo>
                  <a:lnTo>
                    <a:pt x="70" y="328"/>
                  </a:lnTo>
                  <a:lnTo>
                    <a:pt x="69" y="328"/>
                  </a:lnTo>
                  <a:lnTo>
                    <a:pt x="68" y="328"/>
                  </a:lnTo>
                  <a:lnTo>
                    <a:pt x="67" y="328"/>
                  </a:lnTo>
                  <a:lnTo>
                    <a:pt x="66" y="328"/>
                  </a:lnTo>
                  <a:lnTo>
                    <a:pt x="65" y="329"/>
                  </a:lnTo>
                  <a:lnTo>
                    <a:pt x="64" y="329"/>
                  </a:lnTo>
                  <a:lnTo>
                    <a:pt x="63" y="329"/>
                  </a:lnTo>
                  <a:lnTo>
                    <a:pt x="63" y="330"/>
                  </a:lnTo>
                  <a:lnTo>
                    <a:pt x="63" y="331"/>
                  </a:lnTo>
                  <a:lnTo>
                    <a:pt x="62" y="332"/>
                  </a:lnTo>
                  <a:lnTo>
                    <a:pt x="62" y="333"/>
                  </a:lnTo>
                  <a:lnTo>
                    <a:pt x="62" y="334"/>
                  </a:lnTo>
                  <a:lnTo>
                    <a:pt x="62" y="335"/>
                  </a:lnTo>
                  <a:lnTo>
                    <a:pt x="62" y="336"/>
                  </a:lnTo>
                  <a:lnTo>
                    <a:pt x="62" y="337"/>
                  </a:lnTo>
                  <a:lnTo>
                    <a:pt x="62" y="338"/>
                  </a:lnTo>
                  <a:lnTo>
                    <a:pt x="61" y="339"/>
                  </a:lnTo>
                  <a:lnTo>
                    <a:pt x="60" y="340"/>
                  </a:lnTo>
                  <a:lnTo>
                    <a:pt x="59" y="340"/>
                  </a:lnTo>
                  <a:lnTo>
                    <a:pt x="58" y="340"/>
                  </a:lnTo>
                  <a:lnTo>
                    <a:pt x="57" y="340"/>
                  </a:lnTo>
                  <a:lnTo>
                    <a:pt x="56" y="340"/>
                  </a:lnTo>
                  <a:lnTo>
                    <a:pt x="55" y="341"/>
                  </a:lnTo>
                  <a:lnTo>
                    <a:pt x="54" y="341"/>
                  </a:lnTo>
                  <a:lnTo>
                    <a:pt x="54" y="342"/>
                  </a:lnTo>
                  <a:lnTo>
                    <a:pt x="54" y="343"/>
                  </a:lnTo>
                  <a:lnTo>
                    <a:pt x="54" y="344"/>
                  </a:lnTo>
                  <a:lnTo>
                    <a:pt x="53" y="344"/>
                  </a:lnTo>
                  <a:lnTo>
                    <a:pt x="54" y="345"/>
                  </a:lnTo>
                  <a:lnTo>
                    <a:pt x="54" y="346"/>
                  </a:lnTo>
                  <a:lnTo>
                    <a:pt x="54" y="347"/>
                  </a:lnTo>
                  <a:lnTo>
                    <a:pt x="54" y="349"/>
                  </a:lnTo>
                  <a:lnTo>
                    <a:pt x="54" y="350"/>
                  </a:lnTo>
                  <a:lnTo>
                    <a:pt x="54" y="351"/>
                  </a:lnTo>
                  <a:lnTo>
                    <a:pt x="53" y="352"/>
                  </a:lnTo>
                  <a:lnTo>
                    <a:pt x="53" y="353"/>
                  </a:lnTo>
                  <a:lnTo>
                    <a:pt x="53" y="354"/>
                  </a:lnTo>
                  <a:lnTo>
                    <a:pt x="52" y="355"/>
                  </a:lnTo>
                  <a:lnTo>
                    <a:pt x="52" y="356"/>
                  </a:lnTo>
                  <a:lnTo>
                    <a:pt x="51" y="357"/>
                  </a:lnTo>
                  <a:lnTo>
                    <a:pt x="51" y="358"/>
                  </a:lnTo>
                  <a:lnTo>
                    <a:pt x="51" y="359"/>
                  </a:lnTo>
                  <a:lnTo>
                    <a:pt x="50" y="359"/>
                  </a:lnTo>
                  <a:lnTo>
                    <a:pt x="50" y="360"/>
                  </a:lnTo>
                  <a:lnTo>
                    <a:pt x="50" y="361"/>
                  </a:lnTo>
                  <a:lnTo>
                    <a:pt x="50" y="362"/>
                  </a:lnTo>
                  <a:lnTo>
                    <a:pt x="50" y="363"/>
                  </a:lnTo>
                  <a:lnTo>
                    <a:pt x="51" y="364"/>
                  </a:lnTo>
                  <a:lnTo>
                    <a:pt x="51" y="365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p37"/>
            <p:cNvSpPr/>
            <p:nvPr/>
          </p:nvSpPr>
          <p:spPr>
            <a:xfrm>
              <a:off x="5869712" y="2779824"/>
              <a:ext cx="149225" cy="257175"/>
            </a:xfrm>
            <a:custGeom>
              <a:rect b="b" l="l" r="r" t="t"/>
              <a:pathLst>
                <a:path extrusionOk="0" h="135" w="81">
                  <a:moveTo>
                    <a:pt x="55" y="130"/>
                  </a:moveTo>
                  <a:lnTo>
                    <a:pt x="55" y="129"/>
                  </a:lnTo>
                  <a:lnTo>
                    <a:pt x="55" y="128"/>
                  </a:lnTo>
                  <a:lnTo>
                    <a:pt x="56" y="127"/>
                  </a:lnTo>
                  <a:lnTo>
                    <a:pt x="56" y="126"/>
                  </a:lnTo>
                  <a:lnTo>
                    <a:pt x="56" y="125"/>
                  </a:lnTo>
                  <a:lnTo>
                    <a:pt x="57" y="124"/>
                  </a:lnTo>
                  <a:lnTo>
                    <a:pt x="57" y="123"/>
                  </a:lnTo>
                  <a:lnTo>
                    <a:pt x="57" y="122"/>
                  </a:lnTo>
                  <a:lnTo>
                    <a:pt x="58" y="122"/>
                  </a:lnTo>
                  <a:lnTo>
                    <a:pt x="58" y="121"/>
                  </a:lnTo>
                  <a:lnTo>
                    <a:pt x="59" y="121"/>
                  </a:lnTo>
                  <a:lnTo>
                    <a:pt x="59" y="120"/>
                  </a:lnTo>
                  <a:lnTo>
                    <a:pt x="60" y="120"/>
                  </a:lnTo>
                  <a:lnTo>
                    <a:pt x="60" y="119"/>
                  </a:lnTo>
                  <a:lnTo>
                    <a:pt x="61" y="118"/>
                  </a:lnTo>
                  <a:lnTo>
                    <a:pt x="62" y="118"/>
                  </a:lnTo>
                  <a:lnTo>
                    <a:pt x="62" y="117"/>
                  </a:lnTo>
                  <a:lnTo>
                    <a:pt x="64" y="116"/>
                  </a:lnTo>
                  <a:lnTo>
                    <a:pt x="65" y="115"/>
                  </a:lnTo>
                  <a:lnTo>
                    <a:pt x="66" y="114"/>
                  </a:lnTo>
                  <a:lnTo>
                    <a:pt x="67" y="113"/>
                  </a:lnTo>
                  <a:lnTo>
                    <a:pt x="67" y="112"/>
                  </a:lnTo>
                  <a:lnTo>
                    <a:pt x="68" y="112"/>
                  </a:lnTo>
                  <a:lnTo>
                    <a:pt x="68" y="111"/>
                  </a:lnTo>
                  <a:lnTo>
                    <a:pt x="68" y="110"/>
                  </a:lnTo>
                  <a:lnTo>
                    <a:pt x="68" y="109"/>
                  </a:lnTo>
                  <a:lnTo>
                    <a:pt x="67" y="108"/>
                  </a:lnTo>
                  <a:lnTo>
                    <a:pt x="67" y="107"/>
                  </a:lnTo>
                  <a:lnTo>
                    <a:pt x="66" y="106"/>
                  </a:lnTo>
                  <a:lnTo>
                    <a:pt x="66" y="105"/>
                  </a:lnTo>
                  <a:lnTo>
                    <a:pt x="65" y="104"/>
                  </a:lnTo>
                  <a:lnTo>
                    <a:pt x="65" y="103"/>
                  </a:lnTo>
                  <a:lnTo>
                    <a:pt x="65" y="102"/>
                  </a:lnTo>
                  <a:lnTo>
                    <a:pt x="65" y="101"/>
                  </a:lnTo>
                  <a:lnTo>
                    <a:pt x="65" y="100"/>
                  </a:lnTo>
                  <a:lnTo>
                    <a:pt x="65" y="99"/>
                  </a:lnTo>
                  <a:lnTo>
                    <a:pt x="66" y="98"/>
                  </a:lnTo>
                  <a:lnTo>
                    <a:pt x="66" y="97"/>
                  </a:lnTo>
                  <a:lnTo>
                    <a:pt x="67" y="96"/>
                  </a:lnTo>
                  <a:lnTo>
                    <a:pt x="67" y="95"/>
                  </a:lnTo>
                  <a:lnTo>
                    <a:pt x="68" y="94"/>
                  </a:lnTo>
                  <a:lnTo>
                    <a:pt x="70" y="93"/>
                  </a:lnTo>
                  <a:lnTo>
                    <a:pt x="72" y="91"/>
                  </a:lnTo>
                  <a:lnTo>
                    <a:pt x="73" y="90"/>
                  </a:lnTo>
                  <a:lnTo>
                    <a:pt x="74" y="89"/>
                  </a:lnTo>
                  <a:lnTo>
                    <a:pt x="75" y="89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7" y="87"/>
                  </a:lnTo>
                  <a:lnTo>
                    <a:pt x="78" y="87"/>
                  </a:lnTo>
                  <a:lnTo>
                    <a:pt x="79" y="86"/>
                  </a:lnTo>
                  <a:lnTo>
                    <a:pt x="80" y="86"/>
                  </a:lnTo>
                  <a:lnTo>
                    <a:pt x="81" y="86"/>
                  </a:lnTo>
                  <a:lnTo>
                    <a:pt x="75" y="73"/>
                  </a:lnTo>
                  <a:lnTo>
                    <a:pt x="70" y="72"/>
                  </a:lnTo>
                  <a:lnTo>
                    <a:pt x="63" y="68"/>
                  </a:lnTo>
                  <a:lnTo>
                    <a:pt x="63" y="66"/>
                  </a:lnTo>
                  <a:lnTo>
                    <a:pt x="66" y="64"/>
                  </a:lnTo>
                  <a:lnTo>
                    <a:pt x="65" y="55"/>
                  </a:lnTo>
                  <a:lnTo>
                    <a:pt x="67" y="54"/>
                  </a:lnTo>
                  <a:lnTo>
                    <a:pt x="67" y="53"/>
                  </a:lnTo>
                  <a:lnTo>
                    <a:pt x="65" y="52"/>
                  </a:lnTo>
                  <a:lnTo>
                    <a:pt x="59" y="52"/>
                  </a:lnTo>
                  <a:lnTo>
                    <a:pt x="57" y="56"/>
                  </a:lnTo>
                  <a:lnTo>
                    <a:pt x="55" y="56"/>
                  </a:lnTo>
                  <a:lnTo>
                    <a:pt x="53" y="53"/>
                  </a:lnTo>
                  <a:lnTo>
                    <a:pt x="51" y="53"/>
                  </a:lnTo>
                  <a:lnTo>
                    <a:pt x="49" y="51"/>
                  </a:lnTo>
                  <a:lnTo>
                    <a:pt x="49" y="46"/>
                  </a:lnTo>
                  <a:lnTo>
                    <a:pt x="45" y="43"/>
                  </a:lnTo>
                  <a:lnTo>
                    <a:pt x="44" y="42"/>
                  </a:lnTo>
                  <a:lnTo>
                    <a:pt x="41" y="39"/>
                  </a:lnTo>
                  <a:lnTo>
                    <a:pt x="41" y="34"/>
                  </a:lnTo>
                  <a:lnTo>
                    <a:pt x="38" y="31"/>
                  </a:lnTo>
                  <a:lnTo>
                    <a:pt x="38" y="24"/>
                  </a:lnTo>
                  <a:lnTo>
                    <a:pt x="40" y="20"/>
                  </a:lnTo>
                  <a:lnTo>
                    <a:pt x="51" y="19"/>
                  </a:lnTo>
                  <a:lnTo>
                    <a:pt x="53" y="18"/>
                  </a:lnTo>
                  <a:lnTo>
                    <a:pt x="52" y="14"/>
                  </a:lnTo>
                  <a:lnTo>
                    <a:pt x="45" y="15"/>
                  </a:lnTo>
                  <a:lnTo>
                    <a:pt x="44" y="11"/>
                  </a:lnTo>
                  <a:lnTo>
                    <a:pt x="38" y="7"/>
                  </a:lnTo>
                  <a:lnTo>
                    <a:pt x="38" y="5"/>
                  </a:lnTo>
                  <a:lnTo>
                    <a:pt x="40" y="3"/>
                  </a:lnTo>
                  <a:lnTo>
                    <a:pt x="37" y="0"/>
                  </a:lnTo>
                  <a:lnTo>
                    <a:pt x="35" y="1"/>
                  </a:lnTo>
                  <a:lnTo>
                    <a:pt x="30" y="4"/>
                  </a:lnTo>
                  <a:lnTo>
                    <a:pt x="30" y="6"/>
                  </a:lnTo>
                  <a:lnTo>
                    <a:pt x="21" y="14"/>
                  </a:lnTo>
                  <a:lnTo>
                    <a:pt x="21" y="15"/>
                  </a:lnTo>
                  <a:lnTo>
                    <a:pt x="15" y="19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5" y="28"/>
                  </a:lnTo>
                  <a:lnTo>
                    <a:pt x="15" y="32"/>
                  </a:lnTo>
                  <a:lnTo>
                    <a:pt x="19" y="35"/>
                  </a:lnTo>
                  <a:lnTo>
                    <a:pt x="19" y="50"/>
                  </a:lnTo>
                  <a:lnTo>
                    <a:pt x="18" y="52"/>
                  </a:lnTo>
                  <a:lnTo>
                    <a:pt x="9" y="52"/>
                  </a:lnTo>
                  <a:lnTo>
                    <a:pt x="7" y="50"/>
                  </a:lnTo>
                  <a:lnTo>
                    <a:pt x="4" y="53"/>
                  </a:lnTo>
                  <a:lnTo>
                    <a:pt x="0" y="59"/>
                  </a:lnTo>
                  <a:lnTo>
                    <a:pt x="0" y="62"/>
                  </a:lnTo>
                  <a:lnTo>
                    <a:pt x="2" y="63"/>
                  </a:lnTo>
                  <a:lnTo>
                    <a:pt x="1" y="66"/>
                  </a:lnTo>
                  <a:lnTo>
                    <a:pt x="4" y="70"/>
                  </a:lnTo>
                  <a:lnTo>
                    <a:pt x="4" y="76"/>
                  </a:lnTo>
                  <a:lnTo>
                    <a:pt x="6" y="77"/>
                  </a:lnTo>
                  <a:lnTo>
                    <a:pt x="8" y="79"/>
                  </a:lnTo>
                  <a:lnTo>
                    <a:pt x="9" y="91"/>
                  </a:lnTo>
                  <a:lnTo>
                    <a:pt x="12" y="93"/>
                  </a:lnTo>
                  <a:lnTo>
                    <a:pt x="13" y="93"/>
                  </a:lnTo>
                  <a:lnTo>
                    <a:pt x="13" y="96"/>
                  </a:lnTo>
                  <a:lnTo>
                    <a:pt x="10" y="102"/>
                  </a:lnTo>
                  <a:lnTo>
                    <a:pt x="5" y="104"/>
                  </a:lnTo>
                  <a:lnTo>
                    <a:pt x="1" y="109"/>
                  </a:lnTo>
                  <a:lnTo>
                    <a:pt x="1" y="115"/>
                  </a:lnTo>
                  <a:lnTo>
                    <a:pt x="2" y="118"/>
                  </a:lnTo>
                  <a:lnTo>
                    <a:pt x="3" y="118"/>
                  </a:lnTo>
                  <a:lnTo>
                    <a:pt x="4" y="126"/>
                  </a:lnTo>
                  <a:lnTo>
                    <a:pt x="11" y="126"/>
                  </a:lnTo>
                  <a:lnTo>
                    <a:pt x="14" y="128"/>
                  </a:lnTo>
                  <a:lnTo>
                    <a:pt x="23" y="128"/>
                  </a:lnTo>
                  <a:lnTo>
                    <a:pt x="26" y="130"/>
                  </a:lnTo>
                  <a:lnTo>
                    <a:pt x="26" y="132"/>
                  </a:lnTo>
                  <a:lnTo>
                    <a:pt x="27" y="134"/>
                  </a:lnTo>
                  <a:lnTo>
                    <a:pt x="36" y="132"/>
                  </a:lnTo>
                  <a:lnTo>
                    <a:pt x="39" y="135"/>
                  </a:lnTo>
                  <a:lnTo>
                    <a:pt x="46" y="130"/>
                  </a:lnTo>
                  <a:lnTo>
                    <a:pt x="55" y="13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37"/>
            <p:cNvSpPr/>
            <p:nvPr/>
          </p:nvSpPr>
          <p:spPr>
            <a:xfrm>
              <a:off x="5509349" y="2416286"/>
              <a:ext cx="644525" cy="936625"/>
            </a:xfrm>
            <a:custGeom>
              <a:rect b="b" l="l" r="r" t="t"/>
              <a:pathLst>
                <a:path extrusionOk="0" h="491" w="352">
                  <a:moveTo>
                    <a:pt x="326" y="144"/>
                  </a:moveTo>
                  <a:lnTo>
                    <a:pt x="323" y="141"/>
                  </a:lnTo>
                  <a:lnTo>
                    <a:pt x="318" y="140"/>
                  </a:lnTo>
                  <a:lnTo>
                    <a:pt x="317" y="139"/>
                  </a:lnTo>
                  <a:lnTo>
                    <a:pt x="315" y="139"/>
                  </a:lnTo>
                  <a:lnTo>
                    <a:pt x="312" y="135"/>
                  </a:lnTo>
                  <a:lnTo>
                    <a:pt x="310" y="136"/>
                  </a:lnTo>
                  <a:lnTo>
                    <a:pt x="308" y="134"/>
                  </a:lnTo>
                  <a:lnTo>
                    <a:pt x="308" y="129"/>
                  </a:lnTo>
                  <a:lnTo>
                    <a:pt x="310" y="127"/>
                  </a:lnTo>
                  <a:lnTo>
                    <a:pt x="310" y="124"/>
                  </a:lnTo>
                  <a:lnTo>
                    <a:pt x="314" y="118"/>
                  </a:lnTo>
                  <a:lnTo>
                    <a:pt x="313" y="117"/>
                  </a:lnTo>
                  <a:lnTo>
                    <a:pt x="313" y="113"/>
                  </a:lnTo>
                  <a:lnTo>
                    <a:pt x="314" y="111"/>
                  </a:lnTo>
                  <a:lnTo>
                    <a:pt x="315" y="112"/>
                  </a:lnTo>
                  <a:lnTo>
                    <a:pt x="318" y="110"/>
                  </a:lnTo>
                  <a:lnTo>
                    <a:pt x="321" y="102"/>
                  </a:lnTo>
                  <a:lnTo>
                    <a:pt x="326" y="95"/>
                  </a:lnTo>
                  <a:lnTo>
                    <a:pt x="326" y="93"/>
                  </a:lnTo>
                  <a:lnTo>
                    <a:pt x="323" y="92"/>
                  </a:lnTo>
                  <a:lnTo>
                    <a:pt x="321" y="95"/>
                  </a:lnTo>
                  <a:lnTo>
                    <a:pt x="313" y="95"/>
                  </a:lnTo>
                  <a:lnTo>
                    <a:pt x="310" y="94"/>
                  </a:lnTo>
                  <a:lnTo>
                    <a:pt x="306" y="95"/>
                  </a:lnTo>
                  <a:lnTo>
                    <a:pt x="301" y="92"/>
                  </a:lnTo>
                  <a:lnTo>
                    <a:pt x="299" y="92"/>
                  </a:lnTo>
                  <a:lnTo>
                    <a:pt x="297" y="94"/>
                  </a:lnTo>
                  <a:lnTo>
                    <a:pt x="280" y="95"/>
                  </a:lnTo>
                  <a:lnTo>
                    <a:pt x="279" y="97"/>
                  </a:lnTo>
                  <a:lnTo>
                    <a:pt x="274" y="100"/>
                  </a:lnTo>
                  <a:lnTo>
                    <a:pt x="273" y="100"/>
                  </a:lnTo>
                  <a:lnTo>
                    <a:pt x="271" y="98"/>
                  </a:lnTo>
                  <a:lnTo>
                    <a:pt x="270" y="90"/>
                  </a:lnTo>
                  <a:lnTo>
                    <a:pt x="266" y="87"/>
                  </a:lnTo>
                  <a:lnTo>
                    <a:pt x="267" y="82"/>
                  </a:lnTo>
                  <a:lnTo>
                    <a:pt x="264" y="79"/>
                  </a:lnTo>
                  <a:lnTo>
                    <a:pt x="263" y="80"/>
                  </a:lnTo>
                  <a:lnTo>
                    <a:pt x="259" y="77"/>
                  </a:lnTo>
                  <a:lnTo>
                    <a:pt x="259" y="75"/>
                  </a:lnTo>
                  <a:lnTo>
                    <a:pt x="254" y="72"/>
                  </a:lnTo>
                  <a:lnTo>
                    <a:pt x="254" y="66"/>
                  </a:lnTo>
                  <a:lnTo>
                    <a:pt x="257" y="61"/>
                  </a:lnTo>
                  <a:lnTo>
                    <a:pt x="262" y="60"/>
                  </a:lnTo>
                  <a:lnTo>
                    <a:pt x="264" y="56"/>
                  </a:lnTo>
                  <a:lnTo>
                    <a:pt x="250" y="44"/>
                  </a:lnTo>
                  <a:lnTo>
                    <a:pt x="250" y="42"/>
                  </a:lnTo>
                  <a:lnTo>
                    <a:pt x="249" y="41"/>
                  </a:lnTo>
                  <a:lnTo>
                    <a:pt x="249" y="39"/>
                  </a:lnTo>
                  <a:lnTo>
                    <a:pt x="246" y="34"/>
                  </a:lnTo>
                  <a:lnTo>
                    <a:pt x="240" y="29"/>
                  </a:lnTo>
                  <a:lnTo>
                    <a:pt x="240" y="26"/>
                  </a:lnTo>
                  <a:lnTo>
                    <a:pt x="241" y="25"/>
                  </a:lnTo>
                  <a:lnTo>
                    <a:pt x="241" y="19"/>
                  </a:lnTo>
                  <a:lnTo>
                    <a:pt x="239" y="18"/>
                  </a:lnTo>
                  <a:lnTo>
                    <a:pt x="239" y="15"/>
                  </a:lnTo>
                  <a:lnTo>
                    <a:pt x="231" y="9"/>
                  </a:lnTo>
                  <a:lnTo>
                    <a:pt x="228" y="4"/>
                  </a:lnTo>
                  <a:lnTo>
                    <a:pt x="228" y="2"/>
                  </a:lnTo>
                  <a:lnTo>
                    <a:pt x="226" y="0"/>
                  </a:lnTo>
                  <a:lnTo>
                    <a:pt x="225" y="0"/>
                  </a:lnTo>
                  <a:lnTo>
                    <a:pt x="215" y="0"/>
                  </a:lnTo>
                  <a:lnTo>
                    <a:pt x="214" y="2"/>
                  </a:lnTo>
                  <a:lnTo>
                    <a:pt x="210" y="2"/>
                  </a:lnTo>
                  <a:lnTo>
                    <a:pt x="204" y="7"/>
                  </a:lnTo>
                  <a:lnTo>
                    <a:pt x="205" y="9"/>
                  </a:lnTo>
                  <a:lnTo>
                    <a:pt x="199" y="14"/>
                  </a:lnTo>
                  <a:lnTo>
                    <a:pt x="185" y="15"/>
                  </a:lnTo>
                  <a:lnTo>
                    <a:pt x="171" y="25"/>
                  </a:lnTo>
                  <a:lnTo>
                    <a:pt x="172" y="26"/>
                  </a:lnTo>
                  <a:lnTo>
                    <a:pt x="172" y="28"/>
                  </a:lnTo>
                  <a:lnTo>
                    <a:pt x="175" y="32"/>
                  </a:lnTo>
                  <a:lnTo>
                    <a:pt x="175" y="38"/>
                  </a:lnTo>
                  <a:lnTo>
                    <a:pt x="173" y="38"/>
                  </a:lnTo>
                  <a:lnTo>
                    <a:pt x="171" y="40"/>
                  </a:lnTo>
                  <a:lnTo>
                    <a:pt x="172" y="44"/>
                  </a:lnTo>
                  <a:lnTo>
                    <a:pt x="176" y="50"/>
                  </a:lnTo>
                  <a:lnTo>
                    <a:pt x="173" y="54"/>
                  </a:lnTo>
                  <a:lnTo>
                    <a:pt x="172" y="59"/>
                  </a:lnTo>
                  <a:lnTo>
                    <a:pt x="170" y="61"/>
                  </a:lnTo>
                  <a:lnTo>
                    <a:pt x="159" y="61"/>
                  </a:lnTo>
                  <a:lnTo>
                    <a:pt x="157" y="60"/>
                  </a:lnTo>
                  <a:lnTo>
                    <a:pt x="151" y="60"/>
                  </a:lnTo>
                  <a:lnTo>
                    <a:pt x="150" y="61"/>
                  </a:lnTo>
                  <a:lnTo>
                    <a:pt x="146" y="57"/>
                  </a:lnTo>
                  <a:lnTo>
                    <a:pt x="143" y="57"/>
                  </a:lnTo>
                  <a:lnTo>
                    <a:pt x="139" y="62"/>
                  </a:lnTo>
                  <a:lnTo>
                    <a:pt x="135" y="64"/>
                  </a:lnTo>
                  <a:lnTo>
                    <a:pt x="133" y="69"/>
                  </a:lnTo>
                  <a:lnTo>
                    <a:pt x="129" y="73"/>
                  </a:lnTo>
                  <a:lnTo>
                    <a:pt x="128" y="77"/>
                  </a:lnTo>
                  <a:lnTo>
                    <a:pt x="126" y="79"/>
                  </a:lnTo>
                  <a:lnTo>
                    <a:pt x="125" y="74"/>
                  </a:lnTo>
                  <a:lnTo>
                    <a:pt x="122" y="72"/>
                  </a:lnTo>
                  <a:lnTo>
                    <a:pt x="122" y="67"/>
                  </a:lnTo>
                  <a:lnTo>
                    <a:pt x="119" y="65"/>
                  </a:lnTo>
                  <a:lnTo>
                    <a:pt x="113" y="64"/>
                  </a:lnTo>
                  <a:lnTo>
                    <a:pt x="108" y="69"/>
                  </a:lnTo>
                  <a:lnTo>
                    <a:pt x="106" y="70"/>
                  </a:lnTo>
                  <a:lnTo>
                    <a:pt x="96" y="81"/>
                  </a:lnTo>
                  <a:lnTo>
                    <a:pt x="94" y="81"/>
                  </a:lnTo>
                  <a:lnTo>
                    <a:pt x="89" y="88"/>
                  </a:lnTo>
                  <a:lnTo>
                    <a:pt x="84" y="88"/>
                  </a:lnTo>
                  <a:lnTo>
                    <a:pt x="83" y="90"/>
                  </a:lnTo>
                  <a:lnTo>
                    <a:pt x="83" y="92"/>
                  </a:lnTo>
                  <a:lnTo>
                    <a:pt x="80" y="94"/>
                  </a:lnTo>
                  <a:lnTo>
                    <a:pt x="81" y="96"/>
                  </a:lnTo>
                  <a:lnTo>
                    <a:pt x="79" y="97"/>
                  </a:lnTo>
                  <a:lnTo>
                    <a:pt x="79" y="101"/>
                  </a:lnTo>
                  <a:lnTo>
                    <a:pt x="78" y="105"/>
                  </a:lnTo>
                  <a:lnTo>
                    <a:pt x="60" y="106"/>
                  </a:lnTo>
                  <a:lnTo>
                    <a:pt x="58" y="87"/>
                  </a:lnTo>
                  <a:lnTo>
                    <a:pt x="60" y="84"/>
                  </a:lnTo>
                  <a:lnTo>
                    <a:pt x="62" y="80"/>
                  </a:lnTo>
                  <a:lnTo>
                    <a:pt x="61" y="75"/>
                  </a:lnTo>
                  <a:lnTo>
                    <a:pt x="57" y="68"/>
                  </a:lnTo>
                  <a:lnTo>
                    <a:pt x="54" y="66"/>
                  </a:lnTo>
                  <a:lnTo>
                    <a:pt x="54" y="63"/>
                  </a:lnTo>
                  <a:lnTo>
                    <a:pt x="50" y="61"/>
                  </a:lnTo>
                  <a:lnTo>
                    <a:pt x="40" y="62"/>
                  </a:lnTo>
                  <a:lnTo>
                    <a:pt x="38" y="64"/>
                  </a:lnTo>
                  <a:lnTo>
                    <a:pt x="35" y="70"/>
                  </a:lnTo>
                  <a:lnTo>
                    <a:pt x="28" y="78"/>
                  </a:lnTo>
                  <a:lnTo>
                    <a:pt x="28" y="80"/>
                  </a:lnTo>
                  <a:lnTo>
                    <a:pt x="25" y="83"/>
                  </a:lnTo>
                  <a:lnTo>
                    <a:pt x="20" y="98"/>
                  </a:lnTo>
                  <a:lnTo>
                    <a:pt x="20" y="103"/>
                  </a:lnTo>
                  <a:lnTo>
                    <a:pt x="19" y="104"/>
                  </a:lnTo>
                  <a:lnTo>
                    <a:pt x="20" y="110"/>
                  </a:lnTo>
                  <a:lnTo>
                    <a:pt x="18" y="113"/>
                  </a:lnTo>
                  <a:lnTo>
                    <a:pt x="13" y="113"/>
                  </a:lnTo>
                  <a:lnTo>
                    <a:pt x="5" y="115"/>
                  </a:lnTo>
                  <a:lnTo>
                    <a:pt x="5" y="125"/>
                  </a:lnTo>
                  <a:lnTo>
                    <a:pt x="4" y="126"/>
                  </a:lnTo>
                  <a:lnTo>
                    <a:pt x="4" y="129"/>
                  </a:lnTo>
                  <a:lnTo>
                    <a:pt x="3" y="130"/>
                  </a:lnTo>
                  <a:lnTo>
                    <a:pt x="4" y="133"/>
                  </a:lnTo>
                  <a:lnTo>
                    <a:pt x="4" y="136"/>
                  </a:lnTo>
                  <a:lnTo>
                    <a:pt x="7" y="140"/>
                  </a:lnTo>
                  <a:lnTo>
                    <a:pt x="8" y="143"/>
                  </a:lnTo>
                  <a:lnTo>
                    <a:pt x="4" y="149"/>
                  </a:lnTo>
                  <a:lnTo>
                    <a:pt x="5" y="151"/>
                  </a:lnTo>
                  <a:lnTo>
                    <a:pt x="5" y="154"/>
                  </a:lnTo>
                  <a:lnTo>
                    <a:pt x="14" y="163"/>
                  </a:lnTo>
                  <a:lnTo>
                    <a:pt x="15" y="163"/>
                  </a:lnTo>
                  <a:lnTo>
                    <a:pt x="18" y="165"/>
                  </a:lnTo>
                  <a:lnTo>
                    <a:pt x="17" y="168"/>
                  </a:lnTo>
                  <a:lnTo>
                    <a:pt x="19" y="175"/>
                  </a:lnTo>
                  <a:lnTo>
                    <a:pt x="22" y="182"/>
                  </a:lnTo>
                  <a:lnTo>
                    <a:pt x="30" y="188"/>
                  </a:lnTo>
                  <a:lnTo>
                    <a:pt x="30" y="199"/>
                  </a:lnTo>
                  <a:lnTo>
                    <a:pt x="35" y="206"/>
                  </a:lnTo>
                  <a:lnTo>
                    <a:pt x="45" y="206"/>
                  </a:lnTo>
                  <a:lnTo>
                    <a:pt x="46" y="207"/>
                  </a:lnTo>
                  <a:lnTo>
                    <a:pt x="44" y="210"/>
                  </a:lnTo>
                  <a:lnTo>
                    <a:pt x="40" y="211"/>
                  </a:lnTo>
                  <a:lnTo>
                    <a:pt x="35" y="215"/>
                  </a:lnTo>
                  <a:lnTo>
                    <a:pt x="31" y="215"/>
                  </a:lnTo>
                  <a:lnTo>
                    <a:pt x="30" y="216"/>
                  </a:lnTo>
                  <a:lnTo>
                    <a:pt x="28" y="216"/>
                  </a:lnTo>
                  <a:lnTo>
                    <a:pt x="26" y="218"/>
                  </a:lnTo>
                  <a:lnTo>
                    <a:pt x="24" y="217"/>
                  </a:lnTo>
                  <a:lnTo>
                    <a:pt x="16" y="222"/>
                  </a:lnTo>
                  <a:lnTo>
                    <a:pt x="16" y="228"/>
                  </a:lnTo>
                  <a:lnTo>
                    <a:pt x="12" y="231"/>
                  </a:lnTo>
                  <a:lnTo>
                    <a:pt x="12" y="235"/>
                  </a:lnTo>
                  <a:lnTo>
                    <a:pt x="19" y="241"/>
                  </a:lnTo>
                  <a:lnTo>
                    <a:pt x="21" y="241"/>
                  </a:lnTo>
                  <a:lnTo>
                    <a:pt x="23" y="243"/>
                  </a:lnTo>
                  <a:lnTo>
                    <a:pt x="37" y="245"/>
                  </a:lnTo>
                  <a:lnTo>
                    <a:pt x="39" y="246"/>
                  </a:lnTo>
                  <a:lnTo>
                    <a:pt x="44" y="251"/>
                  </a:lnTo>
                  <a:lnTo>
                    <a:pt x="44" y="258"/>
                  </a:lnTo>
                  <a:lnTo>
                    <a:pt x="45" y="259"/>
                  </a:lnTo>
                  <a:lnTo>
                    <a:pt x="46" y="264"/>
                  </a:lnTo>
                  <a:lnTo>
                    <a:pt x="50" y="265"/>
                  </a:lnTo>
                  <a:lnTo>
                    <a:pt x="50" y="267"/>
                  </a:lnTo>
                  <a:lnTo>
                    <a:pt x="55" y="270"/>
                  </a:lnTo>
                  <a:lnTo>
                    <a:pt x="57" y="271"/>
                  </a:lnTo>
                  <a:lnTo>
                    <a:pt x="56" y="279"/>
                  </a:lnTo>
                  <a:lnTo>
                    <a:pt x="55" y="280"/>
                  </a:lnTo>
                  <a:lnTo>
                    <a:pt x="54" y="289"/>
                  </a:lnTo>
                  <a:lnTo>
                    <a:pt x="53" y="290"/>
                  </a:lnTo>
                  <a:lnTo>
                    <a:pt x="54" y="298"/>
                  </a:lnTo>
                  <a:lnTo>
                    <a:pt x="45" y="307"/>
                  </a:lnTo>
                  <a:lnTo>
                    <a:pt x="39" y="309"/>
                  </a:lnTo>
                  <a:lnTo>
                    <a:pt x="36" y="312"/>
                  </a:lnTo>
                  <a:lnTo>
                    <a:pt x="33" y="312"/>
                  </a:lnTo>
                  <a:lnTo>
                    <a:pt x="28" y="309"/>
                  </a:lnTo>
                  <a:lnTo>
                    <a:pt x="20" y="310"/>
                  </a:lnTo>
                  <a:lnTo>
                    <a:pt x="16" y="314"/>
                  </a:lnTo>
                  <a:lnTo>
                    <a:pt x="15" y="314"/>
                  </a:lnTo>
                  <a:lnTo>
                    <a:pt x="10" y="319"/>
                  </a:lnTo>
                  <a:lnTo>
                    <a:pt x="15" y="337"/>
                  </a:lnTo>
                  <a:lnTo>
                    <a:pt x="7" y="345"/>
                  </a:lnTo>
                  <a:lnTo>
                    <a:pt x="6" y="345"/>
                  </a:lnTo>
                  <a:lnTo>
                    <a:pt x="2" y="351"/>
                  </a:lnTo>
                  <a:lnTo>
                    <a:pt x="2" y="355"/>
                  </a:lnTo>
                  <a:lnTo>
                    <a:pt x="1" y="356"/>
                  </a:lnTo>
                  <a:lnTo>
                    <a:pt x="0" y="359"/>
                  </a:lnTo>
                  <a:lnTo>
                    <a:pt x="1" y="362"/>
                  </a:lnTo>
                  <a:lnTo>
                    <a:pt x="0" y="363"/>
                  </a:lnTo>
                  <a:lnTo>
                    <a:pt x="0" y="375"/>
                  </a:lnTo>
                  <a:lnTo>
                    <a:pt x="2" y="376"/>
                  </a:lnTo>
                  <a:lnTo>
                    <a:pt x="2" y="380"/>
                  </a:lnTo>
                  <a:lnTo>
                    <a:pt x="5" y="383"/>
                  </a:lnTo>
                  <a:lnTo>
                    <a:pt x="10" y="384"/>
                  </a:lnTo>
                  <a:lnTo>
                    <a:pt x="16" y="386"/>
                  </a:lnTo>
                  <a:lnTo>
                    <a:pt x="21" y="392"/>
                  </a:lnTo>
                  <a:lnTo>
                    <a:pt x="23" y="397"/>
                  </a:lnTo>
                  <a:lnTo>
                    <a:pt x="25" y="398"/>
                  </a:lnTo>
                  <a:lnTo>
                    <a:pt x="25" y="401"/>
                  </a:lnTo>
                  <a:lnTo>
                    <a:pt x="31" y="409"/>
                  </a:lnTo>
                  <a:lnTo>
                    <a:pt x="32" y="414"/>
                  </a:lnTo>
                  <a:lnTo>
                    <a:pt x="36" y="418"/>
                  </a:lnTo>
                  <a:lnTo>
                    <a:pt x="39" y="423"/>
                  </a:lnTo>
                  <a:lnTo>
                    <a:pt x="42" y="425"/>
                  </a:lnTo>
                  <a:lnTo>
                    <a:pt x="37" y="436"/>
                  </a:lnTo>
                  <a:lnTo>
                    <a:pt x="36" y="443"/>
                  </a:lnTo>
                  <a:lnTo>
                    <a:pt x="34" y="447"/>
                  </a:lnTo>
                  <a:lnTo>
                    <a:pt x="34" y="450"/>
                  </a:lnTo>
                  <a:lnTo>
                    <a:pt x="30" y="455"/>
                  </a:lnTo>
                  <a:lnTo>
                    <a:pt x="26" y="467"/>
                  </a:lnTo>
                  <a:lnTo>
                    <a:pt x="26" y="469"/>
                  </a:lnTo>
                  <a:lnTo>
                    <a:pt x="23" y="472"/>
                  </a:lnTo>
                  <a:lnTo>
                    <a:pt x="23" y="478"/>
                  </a:lnTo>
                  <a:lnTo>
                    <a:pt x="29" y="478"/>
                  </a:lnTo>
                  <a:lnTo>
                    <a:pt x="31" y="478"/>
                  </a:lnTo>
                  <a:lnTo>
                    <a:pt x="41" y="486"/>
                  </a:lnTo>
                  <a:lnTo>
                    <a:pt x="50" y="491"/>
                  </a:lnTo>
                  <a:lnTo>
                    <a:pt x="58" y="489"/>
                  </a:lnTo>
                  <a:lnTo>
                    <a:pt x="60" y="488"/>
                  </a:lnTo>
                  <a:lnTo>
                    <a:pt x="73" y="487"/>
                  </a:lnTo>
                  <a:lnTo>
                    <a:pt x="82" y="480"/>
                  </a:lnTo>
                  <a:lnTo>
                    <a:pt x="89" y="481"/>
                  </a:lnTo>
                  <a:lnTo>
                    <a:pt x="95" y="476"/>
                  </a:lnTo>
                  <a:lnTo>
                    <a:pt x="99" y="474"/>
                  </a:lnTo>
                  <a:lnTo>
                    <a:pt x="109" y="476"/>
                  </a:lnTo>
                  <a:lnTo>
                    <a:pt x="111" y="475"/>
                  </a:lnTo>
                  <a:lnTo>
                    <a:pt x="116" y="480"/>
                  </a:lnTo>
                  <a:lnTo>
                    <a:pt x="123" y="480"/>
                  </a:lnTo>
                  <a:lnTo>
                    <a:pt x="129" y="487"/>
                  </a:lnTo>
                  <a:lnTo>
                    <a:pt x="137" y="488"/>
                  </a:lnTo>
                  <a:lnTo>
                    <a:pt x="138" y="487"/>
                  </a:lnTo>
                  <a:lnTo>
                    <a:pt x="142" y="485"/>
                  </a:lnTo>
                  <a:lnTo>
                    <a:pt x="145" y="484"/>
                  </a:lnTo>
                  <a:lnTo>
                    <a:pt x="151" y="481"/>
                  </a:lnTo>
                  <a:lnTo>
                    <a:pt x="151" y="478"/>
                  </a:lnTo>
                  <a:lnTo>
                    <a:pt x="157" y="471"/>
                  </a:lnTo>
                  <a:lnTo>
                    <a:pt x="156" y="465"/>
                  </a:lnTo>
                  <a:lnTo>
                    <a:pt x="160" y="461"/>
                  </a:lnTo>
                  <a:lnTo>
                    <a:pt x="167" y="443"/>
                  </a:lnTo>
                  <a:lnTo>
                    <a:pt x="167" y="438"/>
                  </a:lnTo>
                  <a:lnTo>
                    <a:pt x="172" y="433"/>
                  </a:lnTo>
                  <a:lnTo>
                    <a:pt x="175" y="433"/>
                  </a:lnTo>
                  <a:lnTo>
                    <a:pt x="183" y="431"/>
                  </a:lnTo>
                  <a:lnTo>
                    <a:pt x="180" y="427"/>
                  </a:lnTo>
                  <a:lnTo>
                    <a:pt x="179" y="424"/>
                  </a:lnTo>
                  <a:lnTo>
                    <a:pt x="183" y="421"/>
                  </a:lnTo>
                  <a:lnTo>
                    <a:pt x="189" y="419"/>
                  </a:lnTo>
                  <a:lnTo>
                    <a:pt x="189" y="422"/>
                  </a:lnTo>
                  <a:lnTo>
                    <a:pt x="196" y="422"/>
                  </a:lnTo>
                  <a:lnTo>
                    <a:pt x="199" y="418"/>
                  </a:lnTo>
                  <a:lnTo>
                    <a:pt x="201" y="418"/>
                  </a:lnTo>
                  <a:lnTo>
                    <a:pt x="203" y="413"/>
                  </a:lnTo>
                  <a:lnTo>
                    <a:pt x="205" y="411"/>
                  </a:lnTo>
                  <a:lnTo>
                    <a:pt x="207" y="405"/>
                  </a:lnTo>
                  <a:lnTo>
                    <a:pt x="213" y="398"/>
                  </a:lnTo>
                  <a:lnTo>
                    <a:pt x="213" y="395"/>
                  </a:lnTo>
                  <a:lnTo>
                    <a:pt x="216" y="393"/>
                  </a:lnTo>
                  <a:lnTo>
                    <a:pt x="244" y="390"/>
                  </a:lnTo>
                  <a:lnTo>
                    <a:pt x="248" y="387"/>
                  </a:lnTo>
                  <a:lnTo>
                    <a:pt x="253" y="387"/>
                  </a:lnTo>
                  <a:lnTo>
                    <a:pt x="257" y="383"/>
                  </a:lnTo>
                  <a:lnTo>
                    <a:pt x="257" y="376"/>
                  </a:lnTo>
                  <a:lnTo>
                    <a:pt x="259" y="372"/>
                  </a:lnTo>
                  <a:lnTo>
                    <a:pt x="262" y="369"/>
                  </a:lnTo>
                  <a:lnTo>
                    <a:pt x="268" y="367"/>
                  </a:lnTo>
                  <a:lnTo>
                    <a:pt x="271" y="365"/>
                  </a:lnTo>
                  <a:lnTo>
                    <a:pt x="272" y="360"/>
                  </a:lnTo>
                  <a:lnTo>
                    <a:pt x="275" y="357"/>
                  </a:lnTo>
                  <a:lnTo>
                    <a:pt x="275" y="356"/>
                  </a:lnTo>
                  <a:lnTo>
                    <a:pt x="274" y="355"/>
                  </a:lnTo>
                  <a:lnTo>
                    <a:pt x="273" y="354"/>
                  </a:lnTo>
                  <a:lnTo>
                    <a:pt x="272" y="353"/>
                  </a:lnTo>
                  <a:lnTo>
                    <a:pt x="271" y="352"/>
                  </a:lnTo>
                  <a:lnTo>
                    <a:pt x="271" y="351"/>
                  </a:lnTo>
                  <a:lnTo>
                    <a:pt x="270" y="350"/>
                  </a:lnTo>
                  <a:lnTo>
                    <a:pt x="268" y="349"/>
                  </a:lnTo>
                  <a:lnTo>
                    <a:pt x="264" y="345"/>
                  </a:lnTo>
                  <a:lnTo>
                    <a:pt x="263" y="344"/>
                  </a:lnTo>
                  <a:lnTo>
                    <a:pt x="262" y="343"/>
                  </a:lnTo>
                  <a:lnTo>
                    <a:pt x="261" y="342"/>
                  </a:lnTo>
                  <a:lnTo>
                    <a:pt x="260" y="341"/>
                  </a:lnTo>
                  <a:lnTo>
                    <a:pt x="259" y="340"/>
                  </a:lnTo>
                  <a:lnTo>
                    <a:pt x="259" y="339"/>
                  </a:lnTo>
                  <a:lnTo>
                    <a:pt x="258" y="338"/>
                  </a:lnTo>
                  <a:lnTo>
                    <a:pt x="257" y="337"/>
                  </a:lnTo>
                  <a:lnTo>
                    <a:pt x="256" y="336"/>
                  </a:lnTo>
                  <a:lnTo>
                    <a:pt x="256" y="335"/>
                  </a:lnTo>
                  <a:lnTo>
                    <a:pt x="255" y="333"/>
                  </a:lnTo>
                  <a:lnTo>
                    <a:pt x="254" y="332"/>
                  </a:lnTo>
                  <a:lnTo>
                    <a:pt x="254" y="331"/>
                  </a:lnTo>
                  <a:lnTo>
                    <a:pt x="254" y="330"/>
                  </a:lnTo>
                  <a:lnTo>
                    <a:pt x="253" y="329"/>
                  </a:lnTo>
                  <a:lnTo>
                    <a:pt x="253" y="327"/>
                  </a:lnTo>
                  <a:lnTo>
                    <a:pt x="252" y="326"/>
                  </a:lnTo>
                  <a:lnTo>
                    <a:pt x="252" y="325"/>
                  </a:lnTo>
                  <a:lnTo>
                    <a:pt x="252" y="324"/>
                  </a:lnTo>
                  <a:lnTo>
                    <a:pt x="252" y="323"/>
                  </a:lnTo>
                  <a:lnTo>
                    <a:pt x="252" y="322"/>
                  </a:lnTo>
                  <a:lnTo>
                    <a:pt x="252" y="321"/>
                  </a:lnTo>
                  <a:lnTo>
                    <a:pt x="243" y="321"/>
                  </a:lnTo>
                  <a:lnTo>
                    <a:pt x="236" y="326"/>
                  </a:lnTo>
                  <a:lnTo>
                    <a:pt x="233" y="323"/>
                  </a:lnTo>
                  <a:lnTo>
                    <a:pt x="224" y="325"/>
                  </a:lnTo>
                  <a:lnTo>
                    <a:pt x="223" y="323"/>
                  </a:lnTo>
                  <a:lnTo>
                    <a:pt x="223" y="321"/>
                  </a:lnTo>
                  <a:lnTo>
                    <a:pt x="220" y="319"/>
                  </a:lnTo>
                  <a:lnTo>
                    <a:pt x="211" y="319"/>
                  </a:lnTo>
                  <a:lnTo>
                    <a:pt x="208" y="317"/>
                  </a:lnTo>
                  <a:lnTo>
                    <a:pt x="201" y="317"/>
                  </a:lnTo>
                  <a:lnTo>
                    <a:pt x="200" y="309"/>
                  </a:lnTo>
                  <a:lnTo>
                    <a:pt x="199" y="309"/>
                  </a:lnTo>
                  <a:lnTo>
                    <a:pt x="198" y="306"/>
                  </a:lnTo>
                  <a:lnTo>
                    <a:pt x="198" y="300"/>
                  </a:lnTo>
                  <a:lnTo>
                    <a:pt x="202" y="295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0" y="284"/>
                  </a:lnTo>
                  <a:lnTo>
                    <a:pt x="209" y="284"/>
                  </a:lnTo>
                  <a:lnTo>
                    <a:pt x="206" y="282"/>
                  </a:lnTo>
                  <a:lnTo>
                    <a:pt x="205" y="270"/>
                  </a:lnTo>
                  <a:lnTo>
                    <a:pt x="203" y="268"/>
                  </a:lnTo>
                  <a:lnTo>
                    <a:pt x="201" y="267"/>
                  </a:lnTo>
                  <a:lnTo>
                    <a:pt x="201" y="261"/>
                  </a:lnTo>
                  <a:lnTo>
                    <a:pt x="198" y="257"/>
                  </a:lnTo>
                  <a:lnTo>
                    <a:pt x="199" y="254"/>
                  </a:lnTo>
                  <a:lnTo>
                    <a:pt x="197" y="253"/>
                  </a:lnTo>
                  <a:lnTo>
                    <a:pt x="191" y="254"/>
                  </a:lnTo>
                  <a:lnTo>
                    <a:pt x="183" y="253"/>
                  </a:lnTo>
                  <a:lnTo>
                    <a:pt x="182" y="252"/>
                  </a:lnTo>
                  <a:lnTo>
                    <a:pt x="181" y="252"/>
                  </a:lnTo>
                  <a:lnTo>
                    <a:pt x="174" y="260"/>
                  </a:lnTo>
                  <a:lnTo>
                    <a:pt x="174" y="267"/>
                  </a:lnTo>
                  <a:lnTo>
                    <a:pt x="173" y="268"/>
                  </a:lnTo>
                  <a:lnTo>
                    <a:pt x="167" y="268"/>
                  </a:lnTo>
                  <a:lnTo>
                    <a:pt x="160" y="264"/>
                  </a:lnTo>
                  <a:lnTo>
                    <a:pt x="160" y="261"/>
                  </a:lnTo>
                  <a:lnTo>
                    <a:pt x="158" y="259"/>
                  </a:lnTo>
                  <a:lnTo>
                    <a:pt x="140" y="260"/>
                  </a:lnTo>
                  <a:lnTo>
                    <a:pt x="138" y="263"/>
                  </a:lnTo>
                  <a:lnTo>
                    <a:pt x="135" y="263"/>
                  </a:lnTo>
                  <a:lnTo>
                    <a:pt x="133" y="267"/>
                  </a:lnTo>
                  <a:lnTo>
                    <a:pt x="129" y="267"/>
                  </a:lnTo>
                  <a:lnTo>
                    <a:pt x="124" y="262"/>
                  </a:lnTo>
                  <a:lnTo>
                    <a:pt x="121" y="261"/>
                  </a:lnTo>
                  <a:lnTo>
                    <a:pt x="116" y="262"/>
                  </a:lnTo>
                  <a:lnTo>
                    <a:pt x="113" y="258"/>
                  </a:lnTo>
                  <a:lnTo>
                    <a:pt x="111" y="259"/>
                  </a:lnTo>
                  <a:lnTo>
                    <a:pt x="109" y="257"/>
                  </a:lnTo>
                  <a:lnTo>
                    <a:pt x="109" y="252"/>
                  </a:lnTo>
                  <a:lnTo>
                    <a:pt x="106" y="249"/>
                  </a:lnTo>
                  <a:lnTo>
                    <a:pt x="106" y="247"/>
                  </a:lnTo>
                  <a:lnTo>
                    <a:pt x="110" y="241"/>
                  </a:lnTo>
                  <a:lnTo>
                    <a:pt x="110" y="236"/>
                  </a:lnTo>
                  <a:lnTo>
                    <a:pt x="103" y="236"/>
                  </a:lnTo>
                  <a:lnTo>
                    <a:pt x="102" y="227"/>
                  </a:lnTo>
                  <a:lnTo>
                    <a:pt x="109" y="219"/>
                  </a:lnTo>
                  <a:lnTo>
                    <a:pt x="113" y="218"/>
                  </a:lnTo>
                  <a:lnTo>
                    <a:pt x="115" y="216"/>
                  </a:lnTo>
                  <a:lnTo>
                    <a:pt x="119" y="214"/>
                  </a:lnTo>
                  <a:lnTo>
                    <a:pt x="124" y="208"/>
                  </a:lnTo>
                  <a:lnTo>
                    <a:pt x="128" y="209"/>
                  </a:lnTo>
                  <a:lnTo>
                    <a:pt x="129" y="205"/>
                  </a:lnTo>
                  <a:lnTo>
                    <a:pt x="133" y="202"/>
                  </a:lnTo>
                  <a:lnTo>
                    <a:pt x="133" y="199"/>
                  </a:lnTo>
                  <a:lnTo>
                    <a:pt x="128" y="196"/>
                  </a:lnTo>
                  <a:lnTo>
                    <a:pt x="121" y="189"/>
                  </a:lnTo>
                  <a:lnTo>
                    <a:pt x="120" y="186"/>
                  </a:lnTo>
                  <a:lnTo>
                    <a:pt x="118" y="183"/>
                  </a:lnTo>
                  <a:lnTo>
                    <a:pt x="119" y="179"/>
                  </a:lnTo>
                  <a:lnTo>
                    <a:pt x="127" y="173"/>
                  </a:lnTo>
                  <a:lnTo>
                    <a:pt x="131" y="173"/>
                  </a:lnTo>
                  <a:lnTo>
                    <a:pt x="133" y="174"/>
                  </a:lnTo>
                  <a:lnTo>
                    <a:pt x="136" y="172"/>
                  </a:lnTo>
                  <a:lnTo>
                    <a:pt x="142" y="166"/>
                  </a:lnTo>
                  <a:lnTo>
                    <a:pt x="143" y="163"/>
                  </a:lnTo>
                  <a:lnTo>
                    <a:pt x="146" y="157"/>
                  </a:lnTo>
                  <a:lnTo>
                    <a:pt x="155" y="157"/>
                  </a:lnTo>
                  <a:lnTo>
                    <a:pt x="158" y="154"/>
                  </a:lnTo>
                  <a:lnTo>
                    <a:pt x="154" y="149"/>
                  </a:lnTo>
                  <a:lnTo>
                    <a:pt x="154" y="146"/>
                  </a:lnTo>
                  <a:lnTo>
                    <a:pt x="158" y="146"/>
                  </a:lnTo>
                  <a:lnTo>
                    <a:pt x="160" y="143"/>
                  </a:lnTo>
                  <a:lnTo>
                    <a:pt x="160" y="139"/>
                  </a:lnTo>
                  <a:lnTo>
                    <a:pt x="162" y="137"/>
                  </a:lnTo>
                  <a:lnTo>
                    <a:pt x="166" y="136"/>
                  </a:lnTo>
                  <a:lnTo>
                    <a:pt x="167" y="133"/>
                  </a:lnTo>
                  <a:lnTo>
                    <a:pt x="168" y="131"/>
                  </a:lnTo>
                  <a:lnTo>
                    <a:pt x="173" y="131"/>
                  </a:lnTo>
                  <a:lnTo>
                    <a:pt x="176" y="135"/>
                  </a:lnTo>
                  <a:lnTo>
                    <a:pt x="176" y="138"/>
                  </a:lnTo>
                  <a:lnTo>
                    <a:pt x="179" y="142"/>
                  </a:lnTo>
                  <a:lnTo>
                    <a:pt x="183" y="146"/>
                  </a:lnTo>
                  <a:lnTo>
                    <a:pt x="184" y="146"/>
                  </a:lnTo>
                  <a:lnTo>
                    <a:pt x="192" y="153"/>
                  </a:lnTo>
                  <a:lnTo>
                    <a:pt x="192" y="154"/>
                  </a:lnTo>
                  <a:lnTo>
                    <a:pt x="194" y="156"/>
                  </a:lnTo>
                  <a:lnTo>
                    <a:pt x="210" y="155"/>
                  </a:lnTo>
                  <a:lnTo>
                    <a:pt x="212" y="156"/>
                  </a:lnTo>
                  <a:lnTo>
                    <a:pt x="216" y="156"/>
                  </a:lnTo>
                  <a:lnTo>
                    <a:pt x="217" y="155"/>
                  </a:lnTo>
                  <a:lnTo>
                    <a:pt x="224" y="154"/>
                  </a:lnTo>
                  <a:lnTo>
                    <a:pt x="226" y="156"/>
                  </a:lnTo>
                  <a:lnTo>
                    <a:pt x="226" y="159"/>
                  </a:lnTo>
                  <a:lnTo>
                    <a:pt x="225" y="160"/>
                  </a:lnTo>
                  <a:lnTo>
                    <a:pt x="224" y="166"/>
                  </a:lnTo>
                  <a:lnTo>
                    <a:pt x="222" y="167"/>
                  </a:lnTo>
                  <a:lnTo>
                    <a:pt x="216" y="168"/>
                  </a:lnTo>
                  <a:lnTo>
                    <a:pt x="213" y="173"/>
                  </a:lnTo>
                  <a:lnTo>
                    <a:pt x="215" y="174"/>
                  </a:lnTo>
                  <a:lnTo>
                    <a:pt x="215" y="184"/>
                  </a:lnTo>
                  <a:lnTo>
                    <a:pt x="224" y="192"/>
                  </a:lnTo>
                  <a:lnTo>
                    <a:pt x="230" y="190"/>
                  </a:lnTo>
                  <a:lnTo>
                    <a:pt x="234" y="191"/>
                  </a:lnTo>
                  <a:lnTo>
                    <a:pt x="237" y="194"/>
                  </a:lnTo>
                  <a:lnTo>
                    <a:pt x="235" y="196"/>
                  </a:lnTo>
                  <a:lnTo>
                    <a:pt x="235" y="198"/>
                  </a:lnTo>
                  <a:lnTo>
                    <a:pt x="241" y="202"/>
                  </a:lnTo>
                  <a:lnTo>
                    <a:pt x="242" y="206"/>
                  </a:lnTo>
                  <a:lnTo>
                    <a:pt x="249" y="205"/>
                  </a:lnTo>
                  <a:lnTo>
                    <a:pt x="250" y="209"/>
                  </a:lnTo>
                  <a:lnTo>
                    <a:pt x="248" y="210"/>
                  </a:lnTo>
                  <a:lnTo>
                    <a:pt x="237" y="211"/>
                  </a:lnTo>
                  <a:lnTo>
                    <a:pt x="235" y="215"/>
                  </a:lnTo>
                  <a:lnTo>
                    <a:pt x="235" y="222"/>
                  </a:lnTo>
                  <a:lnTo>
                    <a:pt x="238" y="225"/>
                  </a:lnTo>
                  <a:lnTo>
                    <a:pt x="238" y="230"/>
                  </a:lnTo>
                  <a:lnTo>
                    <a:pt x="241" y="233"/>
                  </a:lnTo>
                  <a:lnTo>
                    <a:pt x="242" y="234"/>
                  </a:lnTo>
                  <a:lnTo>
                    <a:pt x="246" y="237"/>
                  </a:lnTo>
                  <a:lnTo>
                    <a:pt x="246" y="242"/>
                  </a:lnTo>
                  <a:lnTo>
                    <a:pt x="248" y="244"/>
                  </a:lnTo>
                  <a:lnTo>
                    <a:pt x="250" y="244"/>
                  </a:lnTo>
                  <a:lnTo>
                    <a:pt x="252" y="247"/>
                  </a:lnTo>
                  <a:lnTo>
                    <a:pt x="254" y="247"/>
                  </a:lnTo>
                  <a:lnTo>
                    <a:pt x="256" y="243"/>
                  </a:lnTo>
                  <a:lnTo>
                    <a:pt x="262" y="243"/>
                  </a:lnTo>
                  <a:lnTo>
                    <a:pt x="264" y="244"/>
                  </a:lnTo>
                  <a:lnTo>
                    <a:pt x="264" y="245"/>
                  </a:lnTo>
                  <a:lnTo>
                    <a:pt x="262" y="246"/>
                  </a:lnTo>
                  <a:lnTo>
                    <a:pt x="263" y="255"/>
                  </a:lnTo>
                  <a:lnTo>
                    <a:pt x="260" y="257"/>
                  </a:lnTo>
                  <a:lnTo>
                    <a:pt x="260" y="259"/>
                  </a:lnTo>
                  <a:lnTo>
                    <a:pt x="267" y="263"/>
                  </a:lnTo>
                  <a:lnTo>
                    <a:pt x="272" y="264"/>
                  </a:lnTo>
                  <a:lnTo>
                    <a:pt x="278" y="277"/>
                  </a:lnTo>
                  <a:lnTo>
                    <a:pt x="279" y="277"/>
                  </a:lnTo>
                  <a:lnTo>
                    <a:pt x="280" y="277"/>
                  </a:lnTo>
                  <a:lnTo>
                    <a:pt x="281" y="277"/>
                  </a:lnTo>
                  <a:lnTo>
                    <a:pt x="282" y="277"/>
                  </a:lnTo>
                  <a:lnTo>
                    <a:pt x="283" y="277"/>
                  </a:lnTo>
                  <a:lnTo>
                    <a:pt x="284" y="277"/>
                  </a:lnTo>
                  <a:lnTo>
                    <a:pt x="284" y="278"/>
                  </a:lnTo>
                  <a:lnTo>
                    <a:pt x="285" y="278"/>
                  </a:lnTo>
                  <a:lnTo>
                    <a:pt x="286" y="278"/>
                  </a:lnTo>
                  <a:lnTo>
                    <a:pt x="286" y="279"/>
                  </a:lnTo>
                  <a:lnTo>
                    <a:pt x="287" y="279"/>
                  </a:lnTo>
                  <a:lnTo>
                    <a:pt x="288" y="280"/>
                  </a:lnTo>
                  <a:lnTo>
                    <a:pt x="288" y="281"/>
                  </a:lnTo>
                  <a:lnTo>
                    <a:pt x="289" y="281"/>
                  </a:lnTo>
                  <a:lnTo>
                    <a:pt x="289" y="282"/>
                  </a:lnTo>
                  <a:lnTo>
                    <a:pt x="290" y="282"/>
                  </a:lnTo>
                  <a:lnTo>
                    <a:pt x="290" y="283"/>
                  </a:lnTo>
                  <a:lnTo>
                    <a:pt x="290" y="284"/>
                  </a:lnTo>
                  <a:lnTo>
                    <a:pt x="291" y="284"/>
                  </a:lnTo>
                  <a:lnTo>
                    <a:pt x="291" y="285"/>
                  </a:lnTo>
                  <a:lnTo>
                    <a:pt x="292" y="287"/>
                  </a:lnTo>
                  <a:lnTo>
                    <a:pt x="292" y="288"/>
                  </a:lnTo>
                  <a:lnTo>
                    <a:pt x="293" y="288"/>
                  </a:lnTo>
                  <a:lnTo>
                    <a:pt x="293" y="289"/>
                  </a:lnTo>
                  <a:lnTo>
                    <a:pt x="293" y="290"/>
                  </a:lnTo>
                  <a:lnTo>
                    <a:pt x="294" y="291"/>
                  </a:lnTo>
                  <a:lnTo>
                    <a:pt x="294" y="292"/>
                  </a:lnTo>
                  <a:lnTo>
                    <a:pt x="295" y="292"/>
                  </a:lnTo>
                  <a:lnTo>
                    <a:pt x="296" y="292"/>
                  </a:lnTo>
                  <a:lnTo>
                    <a:pt x="296" y="293"/>
                  </a:lnTo>
                  <a:lnTo>
                    <a:pt x="297" y="293"/>
                  </a:lnTo>
                  <a:lnTo>
                    <a:pt x="298" y="293"/>
                  </a:lnTo>
                  <a:lnTo>
                    <a:pt x="299" y="293"/>
                  </a:lnTo>
                  <a:lnTo>
                    <a:pt x="300" y="293"/>
                  </a:lnTo>
                  <a:lnTo>
                    <a:pt x="301" y="293"/>
                  </a:lnTo>
                  <a:lnTo>
                    <a:pt x="303" y="293"/>
                  </a:lnTo>
                  <a:lnTo>
                    <a:pt x="304" y="293"/>
                  </a:lnTo>
                  <a:lnTo>
                    <a:pt x="306" y="293"/>
                  </a:lnTo>
                  <a:lnTo>
                    <a:pt x="307" y="293"/>
                  </a:lnTo>
                  <a:lnTo>
                    <a:pt x="308" y="293"/>
                  </a:lnTo>
                  <a:lnTo>
                    <a:pt x="309" y="293"/>
                  </a:lnTo>
                  <a:lnTo>
                    <a:pt x="310" y="294"/>
                  </a:lnTo>
                  <a:lnTo>
                    <a:pt x="312" y="294"/>
                  </a:lnTo>
                  <a:lnTo>
                    <a:pt x="312" y="295"/>
                  </a:lnTo>
                  <a:lnTo>
                    <a:pt x="313" y="295"/>
                  </a:lnTo>
                  <a:lnTo>
                    <a:pt x="314" y="295"/>
                  </a:lnTo>
                  <a:lnTo>
                    <a:pt x="315" y="295"/>
                  </a:lnTo>
                  <a:lnTo>
                    <a:pt x="316" y="295"/>
                  </a:lnTo>
                  <a:lnTo>
                    <a:pt x="317" y="295"/>
                  </a:lnTo>
                  <a:lnTo>
                    <a:pt x="318" y="294"/>
                  </a:lnTo>
                  <a:lnTo>
                    <a:pt x="319" y="294"/>
                  </a:lnTo>
                  <a:lnTo>
                    <a:pt x="320" y="293"/>
                  </a:lnTo>
                  <a:lnTo>
                    <a:pt x="320" y="292"/>
                  </a:lnTo>
                  <a:lnTo>
                    <a:pt x="321" y="292"/>
                  </a:lnTo>
                  <a:lnTo>
                    <a:pt x="321" y="291"/>
                  </a:lnTo>
                  <a:lnTo>
                    <a:pt x="322" y="290"/>
                  </a:lnTo>
                  <a:lnTo>
                    <a:pt x="322" y="289"/>
                  </a:lnTo>
                  <a:lnTo>
                    <a:pt x="322" y="288"/>
                  </a:lnTo>
                  <a:lnTo>
                    <a:pt x="322" y="287"/>
                  </a:lnTo>
                  <a:lnTo>
                    <a:pt x="322" y="286"/>
                  </a:lnTo>
                  <a:lnTo>
                    <a:pt x="321" y="285"/>
                  </a:lnTo>
                  <a:lnTo>
                    <a:pt x="321" y="284"/>
                  </a:lnTo>
                  <a:lnTo>
                    <a:pt x="320" y="284"/>
                  </a:lnTo>
                  <a:lnTo>
                    <a:pt x="320" y="283"/>
                  </a:lnTo>
                  <a:lnTo>
                    <a:pt x="319" y="283"/>
                  </a:lnTo>
                  <a:lnTo>
                    <a:pt x="319" y="282"/>
                  </a:lnTo>
                  <a:lnTo>
                    <a:pt x="318" y="282"/>
                  </a:lnTo>
                  <a:lnTo>
                    <a:pt x="317" y="282"/>
                  </a:lnTo>
                  <a:lnTo>
                    <a:pt x="316" y="282"/>
                  </a:lnTo>
                  <a:lnTo>
                    <a:pt x="315" y="282"/>
                  </a:lnTo>
                  <a:lnTo>
                    <a:pt x="314" y="282"/>
                  </a:lnTo>
                  <a:lnTo>
                    <a:pt x="313" y="282"/>
                  </a:lnTo>
                  <a:lnTo>
                    <a:pt x="312" y="282"/>
                  </a:lnTo>
                  <a:lnTo>
                    <a:pt x="311" y="282"/>
                  </a:lnTo>
                  <a:lnTo>
                    <a:pt x="310" y="282"/>
                  </a:lnTo>
                  <a:lnTo>
                    <a:pt x="310" y="281"/>
                  </a:lnTo>
                  <a:lnTo>
                    <a:pt x="311" y="280"/>
                  </a:lnTo>
                  <a:lnTo>
                    <a:pt x="311" y="279"/>
                  </a:lnTo>
                  <a:lnTo>
                    <a:pt x="312" y="279"/>
                  </a:lnTo>
                  <a:lnTo>
                    <a:pt x="313" y="278"/>
                  </a:lnTo>
                  <a:lnTo>
                    <a:pt x="314" y="277"/>
                  </a:lnTo>
                  <a:lnTo>
                    <a:pt x="315" y="277"/>
                  </a:lnTo>
                  <a:lnTo>
                    <a:pt x="316" y="277"/>
                  </a:lnTo>
                  <a:lnTo>
                    <a:pt x="317" y="277"/>
                  </a:lnTo>
                  <a:lnTo>
                    <a:pt x="318" y="277"/>
                  </a:lnTo>
                  <a:lnTo>
                    <a:pt x="319" y="277"/>
                  </a:lnTo>
                  <a:lnTo>
                    <a:pt x="320" y="278"/>
                  </a:lnTo>
                  <a:lnTo>
                    <a:pt x="321" y="279"/>
                  </a:lnTo>
                  <a:lnTo>
                    <a:pt x="322" y="279"/>
                  </a:lnTo>
                  <a:lnTo>
                    <a:pt x="323" y="280"/>
                  </a:lnTo>
                  <a:lnTo>
                    <a:pt x="324" y="280"/>
                  </a:lnTo>
                  <a:lnTo>
                    <a:pt x="325" y="280"/>
                  </a:lnTo>
                  <a:lnTo>
                    <a:pt x="326" y="280"/>
                  </a:lnTo>
                  <a:lnTo>
                    <a:pt x="327" y="280"/>
                  </a:lnTo>
                  <a:lnTo>
                    <a:pt x="328" y="280"/>
                  </a:lnTo>
                  <a:lnTo>
                    <a:pt x="329" y="280"/>
                  </a:lnTo>
                  <a:lnTo>
                    <a:pt x="330" y="280"/>
                  </a:lnTo>
                  <a:lnTo>
                    <a:pt x="331" y="279"/>
                  </a:lnTo>
                  <a:lnTo>
                    <a:pt x="332" y="278"/>
                  </a:lnTo>
                  <a:lnTo>
                    <a:pt x="333" y="278"/>
                  </a:lnTo>
                  <a:lnTo>
                    <a:pt x="333" y="277"/>
                  </a:lnTo>
                  <a:lnTo>
                    <a:pt x="334" y="277"/>
                  </a:lnTo>
                  <a:lnTo>
                    <a:pt x="335" y="276"/>
                  </a:lnTo>
                  <a:lnTo>
                    <a:pt x="336" y="275"/>
                  </a:lnTo>
                  <a:lnTo>
                    <a:pt x="337" y="274"/>
                  </a:lnTo>
                  <a:lnTo>
                    <a:pt x="338" y="273"/>
                  </a:lnTo>
                  <a:lnTo>
                    <a:pt x="340" y="272"/>
                  </a:lnTo>
                  <a:lnTo>
                    <a:pt x="340" y="271"/>
                  </a:lnTo>
                  <a:lnTo>
                    <a:pt x="341" y="270"/>
                  </a:lnTo>
                  <a:lnTo>
                    <a:pt x="342" y="269"/>
                  </a:lnTo>
                  <a:lnTo>
                    <a:pt x="343" y="268"/>
                  </a:lnTo>
                  <a:lnTo>
                    <a:pt x="344" y="267"/>
                  </a:lnTo>
                  <a:lnTo>
                    <a:pt x="345" y="265"/>
                  </a:lnTo>
                  <a:lnTo>
                    <a:pt x="346" y="264"/>
                  </a:lnTo>
                  <a:lnTo>
                    <a:pt x="347" y="263"/>
                  </a:lnTo>
                  <a:lnTo>
                    <a:pt x="348" y="262"/>
                  </a:lnTo>
                  <a:lnTo>
                    <a:pt x="348" y="261"/>
                  </a:lnTo>
                  <a:lnTo>
                    <a:pt x="349" y="260"/>
                  </a:lnTo>
                  <a:lnTo>
                    <a:pt x="350" y="258"/>
                  </a:lnTo>
                  <a:lnTo>
                    <a:pt x="350" y="257"/>
                  </a:lnTo>
                  <a:lnTo>
                    <a:pt x="351" y="256"/>
                  </a:lnTo>
                  <a:lnTo>
                    <a:pt x="351" y="255"/>
                  </a:lnTo>
                  <a:lnTo>
                    <a:pt x="351" y="254"/>
                  </a:lnTo>
                  <a:lnTo>
                    <a:pt x="351" y="253"/>
                  </a:lnTo>
                  <a:lnTo>
                    <a:pt x="352" y="253"/>
                  </a:lnTo>
                  <a:lnTo>
                    <a:pt x="352" y="252"/>
                  </a:lnTo>
                  <a:lnTo>
                    <a:pt x="352" y="251"/>
                  </a:lnTo>
                  <a:lnTo>
                    <a:pt x="352" y="250"/>
                  </a:lnTo>
                  <a:lnTo>
                    <a:pt x="351" y="249"/>
                  </a:lnTo>
                  <a:lnTo>
                    <a:pt x="351" y="248"/>
                  </a:lnTo>
                  <a:lnTo>
                    <a:pt x="351" y="247"/>
                  </a:lnTo>
                  <a:lnTo>
                    <a:pt x="350" y="246"/>
                  </a:lnTo>
                  <a:lnTo>
                    <a:pt x="350" y="245"/>
                  </a:lnTo>
                  <a:lnTo>
                    <a:pt x="349" y="244"/>
                  </a:lnTo>
                  <a:lnTo>
                    <a:pt x="349" y="243"/>
                  </a:lnTo>
                  <a:lnTo>
                    <a:pt x="348" y="242"/>
                  </a:lnTo>
                  <a:lnTo>
                    <a:pt x="347" y="241"/>
                  </a:lnTo>
                  <a:lnTo>
                    <a:pt x="337" y="242"/>
                  </a:lnTo>
                  <a:lnTo>
                    <a:pt x="336" y="241"/>
                  </a:lnTo>
                  <a:lnTo>
                    <a:pt x="332" y="239"/>
                  </a:lnTo>
                  <a:lnTo>
                    <a:pt x="328" y="236"/>
                  </a:lnTo>
                  <a:lnTo>
                    <a:pt x="326" y="236"/>
                  </a:lnTo>
                  <a:lnTo>
                    <a:pt x="322" y="232"/>
                  </a:lnTo>
                  <a:lnTo>
                    <a:pt x="319" y="230"/>
                  </a:lnTo>
                  <a:lnTo>
                    <a:pt x="319" y="228"/>
                  </a:lnTo>
                  <a:lnTo>
                    <a:pt x="315" y="224"/>
                  </a:lnTo>
                  <a:lnTo>
                    <a:pt x="315" y="221"/>
                  </a:lnTo>
                  <a:lnTo>
                    <a:pt x="317" y="219"/>
                  </a:lnTo>
                  <a:lnTo>
                    <a:pt x="316" y="215"/>
                  </a:lnTo>
                  <a:lnTo>
                    <a:pt x="317" y="214"/>
                  </a:lnTo>
                  <a:lnTo>
                    <a:pt x="317" y="204"/>
                  </a:lnTo>
                  <a:lnTo>
                    <a:pt x="319" y="202"/>
                  </a:lnTo>
                  <a:lnTo>
                    <a:pt x="318" y="193"/>
                  </a:lnTo>
                  <a:lnTo>
                    <a:pt x="319" y="191"/>
                  </a:lnTo>
                  <a:lnTo>
                    <a:pt x="319" y="186"/>
                  </a:lnTo>
                  <a:lnTo>
                    <a:pt x="315" y="184"/>
                  </a:lnTo>
                  <a:lnTo>
                    <a:pt x="314" y="183"/>
                  </a:lnTo>
                  <a:lnTo>
                    <a:pt x="311" y="183"/>
                  </a:lnTo>
                  <a:lnTo>
                    <a:pt x="310" y="185"/>
                  </a:lnTo>
                  <a:lnTo>
                    <a:pt x="308" y="185"/>
                  </a:lnTo>
                  <a:lnTo>
                    <a:pt x="304" y="181"/>
                  </a:lnTo>
                  <a:lnTo>
                    <a:pt x="299" y="181"/>
                  </a:lnTo>
                  <a:lnTo>
                    <a:pt x="296" y="176"/>
                  </a:lnTo>
                  <a:lnTo>
                    <a:pt x="297" y="171"/>
                  </a:lnTo>
                  <a:lnTo>
                    <a:pt x="299" y="170"/>
                  </a:lnTo>
                  <a:lnTo>
                    <a:pt x="298" y="164"/>
                  </a:lnTo>
                  <a:lnTo>
                    <a:pt x="300" y="161"/>
                  </a:lnTo>
                  <a:lnTo>
                    <a:pt x="306" y="159"/>
                  </a:lnTo>
                  <a:lnTo>
                    <a:pt x="311" y="156"/>
                  </a:lnTo>
                  <a:lnTo>
                    <a:pt x="316" y="156"/>
                  </a:lnTo>
                  <a:lnTo>
                    <a:pt x="320" y="151"/>
                  </a:lnTo>
                  <a:lnTo>
                    <a:pt x="323" y="150"/>
                  </a:lnTo>
                  <a:lnTo>
                    <a:pt x="325" y="148"/>
                  </a:lnTo>
                  <a:lnTo>
                    <a:pt x="326" y="144"/>
                  </a:lnTo>
                  <a:close/>
                  <a:moveTo>
                    <a:pt x="216" y="226"/>
                  </a:moveTo>
                  <a:lnTo>
                    <a:pt x="212" y="223"/>
                  </a:lnTo>
                  <a:lnTo>
                    <a:pt x="212" y="219"/>
                  </a:lnTo>
                  <a:lnTo>
                    <a:pt x="213" y="217"/>
                  </a:lnTo>
                  <a:lnTo>
                    <a:pt x="213" y="211"/>
                  </a:lnTo>
                  <a:lnTo>
                    <a:pt x="212" y="210"/>
                  </a:lnTo>
                  <a:lnTo>
                    <a:pt x="209" y="210"/>
                  </a:lnTo>
                  <a:lnTo>
                    <a:pt x="205" y="213"/>
                  </a:lnTo>
                  <a:lnTo>
                    <a:pt x="197" y="214"/>
                  </a:lnTo>
                  <a:lnTo>
                    <a:pt x="196" y="215"/>
                  </a:lnTo>
                  <a:lnTo>
                    <a:pt x="193" y="215"/>
                  </a:lnTo>
                  <a:lnTo>
                    <a:pt x="191" y="217"/>
                  </a:lnTo>
                  <a:lnTo>
                    <a:pt x="191" y="221"/>
                  </a:lnTo>
                  <a:lnTo>
                    <a:pt x="193" y="225"/>
                  </a:lnTo>
                  <a:lnTo>
                    <a:pt x="197" y="228"/>
                  </a:lnTo>
                  <a:lnTo>
                    <a:pt x="201" y="227"/>
                  </a:lnTo>
                  <a:lnTo>
                    <a:pt x="203" y="229"/>
                  </a:lnTo>
                  <a:lnTo>
                    <a:pt x="203" y="236"/>
                  </a:lnTo>
                  <a:lnTo>
                    <a:pt x="202" y="237"/>
                  </a:lnTo>
                  <a:lnTo>
                    <a:pt x="202" y="239"/>
                  </a:lnTo>
                  <a:lnTo>
                    <a:pt x="204" y="241"/>
                  </a:lnTo>
                  <a:lnTo>
                    <a:pt x="206" y="243"/>
                  </a:lnTo>
                  <a:lnTo>
                    <a:pt x="215" y="243"/>
                  </a:lnTo>
                  <a:lnTo>
                    <a:pt x="216" y="241"/>
                  </a:lnTo>
                  <a:lnTo>
                    <a:pt x="216" y="226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37"/>
            <p:cNvSpPr/>
            <p:nvPr/>
          </p:nvSpPr>
          <p:spPr>
            <a:xfrm>
              <a:off x="5696674" y="2665524"/>
              <a:ext cx="241300" cy="261937"/>
            </a:xfrm>
            <a:custGeom>
              <a:rect b="b" l="l" r="r" t="t"/>
              <a:pathLst>
                <a:path extrusionOk="0" h="137" w="132">
                  <a:moveTo>
                    <a:pt x="113" y="43"/>
                  </a:moveTo>
                  <a:lnTo>
                    <a:pt x="111" y="42"/>
                  </a:lnTo>
                  <a:lnTo>
                    <a:pt x="114" y="37"/>
                  </a:lnTo>
                  <a:lnTo>
                    <a:pt x="120" y="36"/>
                  </a:lnTo>
                  <a:lnTo>
                    <a:pt x="122" y="35"/>
                  </a:lnTo>
                  <a:lnTo>
                    <a:pt x="123" y="29"/>
                  </a:lnTo>
                  <a:lnTo>
                    <a:pt x="124" y="28"/>
                  </a:lnTo>
                  <a:lnTo>
                    <a:pt x="124" y="25"/>
                  </a:lnTo>
                  <a:lnTo>
                    <a:pt x="122" y="23"/>
                  </a:lnTo>
                  <a:lnTo>
                    <a:pt x="115" y="24"/>
                  </a:lnTo>
                  <a:lnTo>
                    <a:pt x="114" y="25"/>
                  </a:lnTo>
                  <a:lnTo>
                    <a:pt x="110" y="25"/>
                  </a:lnTo>
                  <a:lnTo>
                    <a:pt x="108" y="24"/>
                  </a:lnTo>
                  <a:lnTo>
                    <a:pt x="92" y="25"/>
                  </a:lnTo>
                  <a:lnTo>
                    <a:pt x="90" y="23"/>
                  </a:lnTo>
                  <a:lnTo>
                    <a:pt x="90" y="22"/>
                  </a:lnTo>
                  <a:lnTo>
                    <a:pt x="82" y="15"/>
                  </a:lnTo>
                  <a:lnTo>
                    <a:pt x="81" y="15"/>
                  </a:lnTo>
                  <a:lnTo>
                    <a:pt x="77" y="11"/>
                  </a:lnTo>
                  <a:lnTo>
                    <a:pt x="74" y="7"/>
                  </a:lnTo>
                  <a:lnTo>
                    <a:pt x="74" y="4"/>
                  </a:lnTo>
                  <a:lnTo>
                    <a:pt x="71" y="0"/>
                  </a:lnTo>
                  <a:lnTo>
                    <a:pt x="66" y="0"/>
                  </a:lnTo>
                  <a:lnTo>
                    <a:pt x="65" y="2"/>
                  </a:lnTo>
                  <a:lnTo>
                    <a:pt x="64" y="5"/>
                  </a:lnTo>
                  <a:lnTo>
                    <a:pt x="60" y="6"/>
                  </a:lnTo>
                  <a:lnTo>
                    <a:pt x="58" y="8"/>
                  </a:lnTo>
                  <a:lnTo>
                    <a:pt x="58" y="12"/>
                  </a:lnTo>
                  <a:lnTo>
                    <a:pt x="56" y="15"/>
                  </a:lnTo>
                  <a:lnTo>
                    <a:pt x="52" y="15"/>
                  </a:lnTo>
                  <a:lnTo>
                    <a:pt x="52" y="18"/>
                  </a:lnTo>
                  <a:lnTo>
                    <a:pt x="56" y="23"/>
                  </a:lnTo>
                  <a:lnTo>
                    <a:pt x="53" y="26"/>
                  </a:lnTo>
                  <a:lnTo>
                    <a:pt x="44" y="26"/>
                  </a:lnTo>
                  <a:lnTo>
                    <a:pt x="41" y="32"/>
                  </a:lnTo>
                  <a:lnTo>
                    <a:pt x="40" y="35"/>
                  </a:lnTo>
                  <a:lnTo>
                    <a:pt x="34" y="41"/>
                  </a:lnTo>
                  <a:lnTo>
                    <a:pt x="31" y="43"/>
                  </a:lnTo>
                  <a:lnTo>
                    <a:pt x="29" y="42"/>
                  </a:lnTo>
                  <a:lnTo>
                    <a:pt x="25" y="42"/>
                  </a:lnTo>
                  <a:lnTo>
                    <a:pt x="17" y="48"/>
                  </a:lnTo>
                  <a:lnTo>
                    <a:pt x="16" y="52"/>
                  </a:lnTo>
                  <a:lnTo>
                    <a:pt x="18" y="55"/>
                  </a:lnTo>
                  <a:lnTo>
                    <a:pt x="19" y="58"/>
                  </a:lnTo>
                  <a:lnTo>
                    <a:pt x="26" y="65"/>
                  </a:lnTo>
                  <a:lnTo>
                    <a:pt x="31" y="68"/>
                  </a:lnTo>
                  <a:lnTo>
                    <a:pt x="31" y="71"/>
                  </a:lnTo>
                  <a:lnTo>
                    <a:pt x="27" y="74"/>
                  </a:lnTo>
                  <a:lnTo>
                    <a:pt x="26" y="78"/>
                  </a:lnTo>
                  <a:lnTo>
                    <a:pt x="22" y="77"/>
                  </a:lnTo>
                  <a:lnTo>
                    <a:pt x="17" y="83"/>
                  </a:lnTo>
                  <a:lnTo>
                    <a:pt x="13" y="85"/>
                  </a:lnTo>
                  <a:lnTo>
                    <a:pt x="11" y="87"/>
                  </a:lnTo>
                  <a:lnTo>
                    <a:pt x="7" y="88"/>
                  </a:lnTo>
                  <a:lnTo>
                    <a:pt x="0" y="96"/>
                  </a:lnTo>
                  <a:lnTo>
                    <a:pt x="1" y="105"/>
                  </a:lnTo>
                  <a:lnTo>
                    <a:pt x="8" y="105"/>
                  </a:lnTo>
                  <a:lnTo>
                    <a:pt x="8" y="110"/>
                  </a:lnTo>
                  <a:lnTo>
                    <a:pt x="4" y="116"/>
                  </a:lnTo>
                  <a:lnTo>
                    <a:pt x="4" y="118"/>
                  </a:lnTo>
                  <a:lnTo>
                    <a:pt x="7" y="121"/>
                  </a:lnTo>
                  <a:lnTo>
                    <a:pt x="7" y="126"/>
                  </a:lnTo>
                  <a:lnTo>
                    <a:pt x="9" y="128"/>
                  </a:lnTo>
                  <a:lnTo>
                    <a:pt x="11" y="127"/>
                  </a:lnTo>
                  <a:lnTo>
                    <a:pt x="14" y="131"/>
                  </a:lnTo>
                  <a:lnTo>
                    <a:pt x="19" y="130"/>
                  </a:lnTo>
                  <a:lnTo>
                    <a:pt x="22" y="131"/>
                  </a:lnTo>
                  <a:lnTo>
                    <a:pt x="27" y="136"/>
                  </a:lnTo>
                  <a:lnTo>
                    <a:pt x="31" y="136"/>
                  </a:lnTo>
                  <a:lnTo>
                    <a:pt x="33" y="132"/>
                  </a:lnTo>
                  <a:lnTo>
                    <a:pt x="36" y="132"/>
                  </a:lnTo>
                  <a:lnTo>
                    <a:pt x="38" y="129"/>
                  </a:lnTo>
                  <a:lnTo>
                    <a:pt x="56" y="128"/>
                  </a:lnTo>
                  <a:lnTo>
                    <a:pt x="58" y="130"/>
                  </a:lnTo>
                  <a:lnTo>
                    <a:pt x="58" y="133"/>
                  </a:lnTo>
                  <a:lnTo>
                    <a:pt x="65" y="137"/>
                  </a:lnTo>
                  <a:lnTo>
                    <a:pt x="71" y="137"/>
                  </a:lnTo>
                  <a:lnTo>
                    <a:pt x="72" y="136"/>
                  </a:lnTo>
                  <a:lnTo>
                    <a:pt x="72" y="129"/>
                  </a:lnTo>
                  <a:lnTo>
                    <a:pt x="79" y="121"/>
                  </a:lnTo>
                  <a:lnTo>
                    <a:pt x="80" y="121"/>
                  </a:lnTo>
                  <a:lnTo>
                    <a:pt x="81" y="122"/>
                  </a:lnTo>
                  <a:lnTo>
                    <a:pt x="89" y="123"/>
                  </a:lnTo>
                  <a:lnTo>
                    <a:pt x="95" y="122"/>
                  </a:lnTo>
                  <a:lnTo>
                    <a:pt x="95" y="119"/>
                  </a:lnTo>
                  <a:lnTo>
                    <a:pt x="99" y="113"/>
                  </a:lnTo>
                  <a:lnTo>
                    <a:pt x="102" y="110"/>
                  </a:lnTo>
                  <a:lnTo>
                    <a:pt x="100" y="108"/>
                  </a:lnTo>
                  <a:lnTo>
                    <a:pt x="100" y="106"/>
                  </a:lnTo>
                  <a:lnTo>
                    <a:pt x="101" y="105"/>
                  </a:lnTo>
                  <a:lnTo>
                    <a:pt x="101" y="98"/>
                  </a:lnTo>
                  <a:lnTo>
                    <a:pt x="99" y="96"/>
                  </a:lnTo>
                  <a:lnTo>
                    <a:pt x="95" y="97"/>
                  </a:lnTo>
                  <a:lnTo>
                    <a:pt x="91" y="94"/>
                  </a:lnTo>
                  <a:lnTo>
                    <a:pt x="89" y="90"/>
                  </a:lnTo>
                  <a:lnTo>
                    <a:pt x="89" y="86"/>
                  </a:lnTo>
                  <a:lnTo>
                    <a:pt x="91" y="84"/>
                  </a:lnTo>
                  <a:lnTo>
                    <a:pt x="94" y="84"/>
                  </a:lnTo>
                  <a:lnTo>
                    <a:pt x="95" y="83"/>
                  </a:lnTo>
                  <a:lnTo>
                    <a:pt x="103" y="82"/>
                  </a:lnTo>
                  <a:lnTo>
                    <a:pt x="107" y="79"/>
                  </a:lnTo>
                  <a:lnTo>
                    <a:pt x="111" y="79"/>
                  </a:lnTo>
                  <a:lnTo>
                    <a:pt x="116" y="75"/>
                  </a:lnTo>
                  <a:lnTo>
                    <a:pt x="116" y="74"/>
                  </a:lnTo>
                  <a:lnTo>
                    <a:pt x="125" y="66"/>
                  </a:lnTo>
                  <a:lnTo>
                    <a:pt x="125" y="64"/>
                  </a:lnTo>
                  <a:lnTo>
                    <a:pt x="130" y="61"/>
                  </a:lnTo>
                  <a:lnTo>
                    <a:pt x="132" y="60"/>
                  </a:lnTo>
                  <a:lnTo>
                    <a:pt x="128" y="59"/>
                  </a:lnTo>
                  <a:lnTo>
                    <a:pt x="122" y="61"/>
                  </a:lnTo>
                  <a:lnTo>
                    <a:pt x="113" y="53"/>
                  </a:lnTo>
                  <a:lnTo>
                    <a:pt x="113" y="43"/>
                  </a:lnTo>
                  <a:close/>
                  <a:moveTo>
                    <a:pt x="66" y="78"/>
                  </a:moveTo>
                  <a:lnTo>
                    <a:pt x="69" y="89"/>
                  </a:lnTo>
                  <a:lnTo>
                    <a:pt x="80" y="89"/>
                  </a:lnTo>
                  <a:lnTo>
                    <a:pt x="71" y="96"/>
                  </a:lnTo>
                  <a:lnTo>
                    <a:pt x="75" y="106"/>
                  </a:lnTo>
                  <a:lnTo>
                    <a:pt x="66" y="100"/>
                  </a:lnTo>
                  <a:lnTo>
                    <a:pt x="57" y="106"/>
                  </a:lnTo>
                  <a:lnTo>
                    <a:pt x="60" y="96"/>
                  </a:lnTo>
                  <a:lnTo>
                    <a:pt x="51" y="89"/>
                  </a:lnTo>
                  <a:lnTo>
                    <a:pt x="62" y="89"/>
                  </a:lnTo>
                  <a:lnTo>
                    <a:pt x="66" y="78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37"/>
            <p:cNvSpPr/>
            <p:nvPr/>
          </p:nvSpPr>
          <p:spPr>
            <a:xfrm>
              <a:off x="5791676" y="2814749"/>
              <a:ext cx="53975" cy="53975"/>
            </a:xfrm>
            <a:custGeom>
              <a:rect b="b" l="l" r="r" t="t"/>
              <a:pathLst>
                <a:path extrusionOk="0" h="28" w="29">
                  <a:moveTo>
                    <a:pt x="15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9" y="18"/>
                  </a:lnTo>
                  <a:lnTo>
                    <a:pt x="6" y="28"/>
                  </a:lnTo>
                  <a:lnTo>
                    <a:pt x="15" y="22"/>
                  </a:lnTo>
                  <a:lnTo>
                    <a:pt x="24" y="28"/>
                  </a:lnTo>
                  <a:lnTo>
                    <a:pt x="20" y="18"/>
                  </a:lnTo>
                  <a:lnTo>
                    <a:pt x="29" y="11"/>
                  </a:lnTo>
                  <a:lnTo>
                    <a:pt x="18" y="1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37"/>
            <p:cNvSpPr/>
            <p:nvPr/>
          </p:nvSpPr>
          <p:spPr>
            <a:xfrm>
              <a:off x="5788749" y="2814749"/>
              <a:ext cx="53975" cy="53975"/>
            </a:xfrm>
            <a:custGeom>
              <a:rect b="b" l="l" r="r" t="t"/>
              <a:pathLst>
                <a:path extrusionOk="0" h="28" w="29">
                  <a:moveTo>
                    <a:pt x="15" y="0"/>
                  </a:moveTo>
                  <a:lnTo>
                    <a:pt x="11" y="11"/>
                  </a:lnTo>
                  <a:lnTo>
                    <a:pt x="0" y="11"/>
                  </a:lnTo>
                  <a:lnTo>
                    <a:pt x="9" y="18"/>
                  </a:lnTo>
                  <a:lnTo>
                    <a:pt x="6" y="28"/>
                  </a:lnTo>
                  <a:lnTo>
                    <a:pt x="15" y="22"/>
                  </a:lnTo>
                  <a:lnTo>
                    <a:pt x="24" y="28"/>
                  </a:lnTo>
                  <a:lnTo>
                    <a:pt x="20" y="18"/>
                  </a:lnTo>
                  <a:lnTo>
                    <a:pt x="29" y="11"/>
                  </a:lnTo>
                  <a:lnTo>
                    <a:pt x="18" y="11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37"/>
            <p:cNvSpPr/>
            <p:nvPr/>
          </p:nvSpPr>
          <p:spPr>
            <a:xfrm>
              <a:off x="5714137" y="3097324"/>
              <a:ext cx="887412" cy="582612"/>
            </a:xfrm>
            <a:custGeom>
              <a:rect b="b" l="l" r="r" t="t"/>
              <a:pathLst>
                <a:path extrusionOk="0" h="306" w="485">
                  <a:moveTo>
                    <a:pt x="291" y="242"/>
                  </a:moveTo>
                  <a:lnTo>
                    <a:pt x="291" y="242"/>
                  </a:lnTo>
                  <a:lnTo>
                    <a:pt x="291" y="241"/>
                  </a:lnTo>
                  <a:lnTo>
                    <a:pt x="292" y="241"/>
                  </a:lnTo>
                  <a:lnTo>
                    <a:pt x="292" y="240"/>
                  </a:lnTo>
                  <a:lnTo>
                    <a:pt x="292" y="239"/>
                  </a:lnTo>
                  <a:lnTo>
                    <a:pt x="293" y="239"/>
                  </a:lnTo>
                  <a:lnTo>
                    <a:pt x="293" y="238"/>
                  </a:lnTo>
                  <a:lnTo>
                    <a:pt x="294" y="238"/>
                  </a:lnTo>
                  <a:lnTo>
                    <a:pt x="294" y="237"/>
                  </a:lnTo>
                  <a:lnTo>
                    <a:pt x="295" y="237"/>
                  </a:lnTo>
                  <a:lnTo>
                    <a:pt x="296" y="237"/>
                  </a:lnTo>
                  <a:lnTo>
                    <a:pt x="296" y="236"/>
                  </a:lnTo>
                  <a:lnTo>
                    <a:pt x="297" y="236"/>
                  </a:lnTo>
                  <a:lnTo>
                    <a:pt x="298" y="236"/>
                  </a:lnTo>
                  <a:lnTo>
                    <a:pt x="299" y="236"/>
                  </a:lnTo>
                  <a:lnTo>
                    <a:pt x="300" y="236"/>
                  </a:lnTo>
                  <a:lnTo>
                    <a:pt x="301" y="236"/>
                  </a:lnTo>
                  <a:lnTo>
                    <a:pt x="301" y="235"/>
                  </a:lnTo>
                  <a:lnTo>
                    <a:pt x="302" y="235"/>
                  </a:lnTo>
                  <a:lnTo>
                    <a:pt x="303" y="234"/>
                  </a:lnTo>
                  <a:lnTo>
                    <a:pt x="303" y="233"/>
                  </a:lnTo>
                  <a:lnTo>
                    <a:pt x="303" y="232"/>
                  </a:lnTo>
                  <a:lnTo>
                    <a:pt x="303" y="231"/>
                  </a:lnTo>
                  <a:lnTo>
                    <a:pt x="303" y="230"/>
                  </a:lnTo>
                  <a:lnTo>
                    <a:pt x="303" y="229"/>
                  </a:lnTo>
                  <a:lnTo>
                    <a:pt x="303" y="228"/>
                  </a:lnTo>
                  <a:lnTo>
                    <a:pt x="303" y="227"/>
                  </a:lnTo>
                  <a:lnTo>
                    <a:pt x="303" y="226"/>
                  </a:lnTo>
                  <a:lnTo>
                    <a:pt x="302" y="225"/>
                  </a:lnTo>
                  <a:lnTo>
                    <a:pt x="302" y="224"/>
                  </a:lnTo>
                  <a:lnTo>
                    <a:pt x="301" y="223"/>
                  </a:lnTo>
                  <a:lnTo>
                    <a:pt x="301" y="222"/>
                  </a:lnTo>
                  <a:lnTo>
                    <a:pt x="301" y="221"/>
                  </a:lnTo>
                  <a:lnTo>
                    <a:pt x="300" y="220"/>
                  </a:lnTo>
                  <a:lnTo>
                    <a:pt x="300" y="219"/>
                  </a:lnTo>
                  <a:lnTo>
                    <a:pt x="301" y="219"/>
                  </a:lnTo>
                  <a:lnTo>
                    <a:pt x="301" y="218"/>
                  </a:lnTo>
                  <a:lnTo>
                    <a:pt x="301" y="217"/>
                  </a:lnTo>
                  <a:lnTo>
                    <a:pt x="302" y="217"/>
                  </a:lnTo>
                  <a:lnTo>
                    <a:pt x="303" y="216"/>
                  </a:lnTo>
                  <a:lnTo>
                    <a:pt x="304" y="216"/>
                  </a:lnTo>
                  <a:lnTo>
                    <a:pt x="305" y="215"/>
                  </a:lnTo>
                  <a:lnTo>
                    <a:pt x="306" y="215"/>
                  </a:lnTo>
                  <a:lnTo>
                    <a:pt x="307" y="214"/>
                  </a:lnTo>
                  <a:lnTo>
                    <a:pt x="308" y="213"/>
                  </a:lnTo>
                  <a:lnTo>
                    <a:pt x="309" y="213"/>
                  </a:lnTo>
                  <a:lnTo>
                    <a:pt x="310" y="213"/>
                  </a:lnTo>
                  <a:lnTo>
                    <a:pt x="310" y="212"/>
                  </a:lnTo>
                  <a:lnTo>
                    <a:pt x="311" y="212"/>
                  </a:lnTo>
                  <a:lnTo>
                    <a:pt x="312" y="211"/>
                  </a:lnTo>
                  <a:lnTo>
                    <a:pt x="313" y="210"/>
                  </a:lnTo>
                  <a:lnTo>
                    <a:pt x="313" y="209"/>
                  </a:lnTo>
                  <a:lnTo>
                    <a:pt x="314" y="208"/>
                  </a:lnTo>
                  <a:lnTo>
                    <a:pt x="314" y="207"/>
                  </a:lnTo>
                  <a:lnTo>
                    <a:pt x="314" y="206"/>
                  </a:lnTo>
                  <a:lnTo>
                    <a:pt x="314" y="205"/>
                  </a:lnTo>
                  <a:lnTo>
                    <a:pt x="314" y="204"/>
                  </a:lnTo>
                  <a:lnTo>
                    <a:pt x="314" y="203"/>
                  </a:lnTo>
                  <a:lnTo>
                    <a:pt x="313" y="202"/>
                  </a:lnTo>
                  <a:lnTo>
                    <a:pt x="313" y="200"/>
                  </a:lnTo>
                  <a:lnTo>
                    <a:pt x="312" y="198"/>
                  </a:lnTo>
                  <a:lnTo>
                    <a:pt x="312" y="196"/>
                  </a:lnTo>
                  <a:lnTo>
                    <a:pt x="312" y="195"/>
                  </a:lnTo>
                  <a:lnTo>
                    <a:pt x="311" y="194"/>
                  </a:lnTo>
                  <a:lnTo>
                    <a:pt x="311" y="193"/>
                  </a:lnTo>
                  <a:lnTo>
                    <a:pt x="311" y="192"/>
                  </a:lnTo>
                  <a:lnTo>
                    <a:pt x="311" y="191"/>
                  </a:lnTo>
                  <a:lnTo>
                    <a:pt x="311" y="190"/>
                  </a:lnTo>
                  <a:lnTo>
                    <a:pt x="312" y="189"/>
                  </a:lnTo>
                  <a:lnTo>
                    <a:pt x="312" y="188"/>
                  </a:lnTo>
                  <a:lnTo>
                    <a:pt x="312" y="187"/>
                  </a:lnTo>
                  <a:lnTo>
                    <a:pt x="313" y="186"/>
                  </a:lnTo>
                  <a:lnTo>
                    <a:pt x="314" y="185"/>
                  </a:lnTo>
                  <a:lnTo>
                    <a:pt x="315" y="184"/>
                  </a:lnTo>
                  <a:lnTo>
                    <a:pt x="316" y="183"/>
                  </a:lnTo>
                  <a:lnTo>
                    <a:pt x="317" y="182"/>
                  </a:lnTo>
                  <a:lnTo>
                    <a:pt x="318" y="182"/>
                  </a:lnTo>
                  <a:lnTo>
                    <a:pt x="319" y="181"/>
                  </a:lnTo>
                  <a:lnTo>
                    <a:pt x="320" y="181"/>
                  </a:lnTo>
                  <a:lnTo>
                    <a:pt x="321" y="181"/>
                  </a:lnTo>
                  <a:lnTo>
                    <a:pt x="321" y="180"/>
                  </a:lnTo>
                  <a:lnTo>
                    <a:pt x="322" y="180"/>
                  </a:lnTo>
                  <a:lnTo>
                    <a:pt x="323" y="181"/>
                  </a:lnTo>
                  <a:lnTo>
                    <a:pt x="324" y="181"/>
                  </a:lnTo>
                  <a:lnTo>
                    <a:pt x="325" y="181"/>
                  </a:lnTo>
                  <a:lnTo>
                    <a:pt x="325" y="182"/>
                  </a:lnTo>
                  <a:lnTo>
                    <a:pt x="326" y="182"/>
                  </a:lnTo>
                  <a:lnTo>
                    <a:pt x="326" y="183"/>
                  </a:lnTo>
                  <a:lnTo>
                    <a:pt x="327" y="184"/>
                  </a:lnTo>
                  <a:lnTo>
                    <a:pt x="328" y="184"/>
                  </a:lnTo>
                  <a:lnTo>
                    <a:pt x="328" y="185"/>
                  </a:lnTo>
                  <a:lnTo>
                    <a:pt x="329" y="185"/>
                  </a:lnTo>
                  <a:lnTo>
                    <a:pt x="330" y="185"/>
                  </a:lnTo>
                  <a:lnTo>
                    <a:pt x="330" y="184"/>
                  </a:lnTo>
                  <a:lnTo>
                    <a:pt x="331" y="184"/>
                  </a:lnTo>
                  <a:lnTo>
                    <a:pt x="331" y="183"/>
                  </a:lnTo>
                  <a:lnTo>
                    <a:pt x="331" y="182"/>
                  </a:lnTo>
                  <a:lnTo>
                    <a:pt x="332" y="181"/>
                  </a:lnTo>
                  <a:lnTo>
                    <a:pt x="332" y="180"/>
                  </a:lnTo>
                  <a:lnTo>
                    <a:pt x="332" y="179"/>
                  </a:lnTo>
                  <a:lnTo>
                    <a:pt x="331" y="179"/>
                  </a:lnTo>
                  <a:lnTo>
                    <a:pt x="331" y="178"/>
                  </a:lnTo>
                  <a:lnTo>
                    <a:pt x="331" y="177"/>
                  </a:lnTo>
                  <a:lnTo>
                    <a:pt x="330" y="176"/>
                  </a:lnTo>
                  <a:lnTo>
                    <a:pt x="330" y="175"/>
                  </a:lnTo>
                  <a:lnTo>
                    <a:pt x="329" y="175"/>
                  </a:lnTo>
                  <a:lnTo>
                    <a:pt x="329" y="174"/>
                  </a:lnTo>
                  <a:lnTo>
                    <a:pt x="329" y="173"/>
                  </a:lnTo>
                  <a:lnTo>
                    <a:pt x="330" y="173"/>
                  </a:lnTo>
                  <a:lnTo>
                    <a:pt x="331" y="173"/>
                  </a:lnTo>
                  <a:lnTo>
                    <a:pt x="332" y="173"/>
                  </a:lnTo>
                  <a:lnTo>
                    <a:pt x="333" y="173"/>
                  </a:lnTo>
                  <a:lnTo>
                    <a:pt x="334" y="173"/>
                  </a:lnTo>
                  <a:lnTo>
                    <a:pt x="335" y="174"/>
                  </a:lnTo>
                  <a:lnTo>
                    <a:pt x="336" y="174"/>
                  </a:lnTo>
                  <a:lnTo>
                    <a:pt x="337" y="174"/>
                  </a:lnTo>
                  <a:lnTo>
                    <a:pt x="338" y="174"/>
                  </a:lnTo>
                  <a:lnTo>
                    <a:pt x="339" y="174"/>
                  </a:lnTo>
                  <a:lnTo>
                    <a:pt x="340" y="175"/>
                  </a:lnTo>
                  <a:lnTo>
                    <a:pt x="341" y="175"/>
                  </a:lnTo>
                  <a:lnTo>
                    <a:pt x="342" y="175"/>
                  </a:lnTo>
                  <a:lnTo>
                    <a:pt x="343" y="175"/>
                  </a:lnTo>
                  <a:lnTo>
                    <a:pt x="344" y="175"/>
                  </a:lnTo>
                  <a:lnTo>
                    <a:pt x="345" y="174"/>
                  </a:lnTo>
                  <a:lnTo>
                    <a:pt x="346" y="174"/>
                  </a:lnTo>
                  <a:lnTo>
                    <a:pt x="347" y="173"/>
                  </a:lnTo>
                  <a:lnTo>
                    <a:pt x="347" y="172"/>
                  </a:lnTo>
                  <a:lnTo>
                    <a:pt x="348" y="171"/>
                  </a:lnTo>
                  <a:lnTo>
                    <a:pt x="348" y="170"/>
                  </a:lnTo>
                  <a:lnTo>
                    <a:pt x="349" y="169"/>
                  </a:lnTo>
                  <a:lnTo>
                    <a:pt x="349" y="168"/>
                  </a:lnTo>
                  <a:lnTo>
                    <a:pt x="349" y="167"/>
                  </a:lnTo>
                  <a:lnTo>
                    <a:pt x="349" y="166"/>
                  </a:lnTo>
                  <a:lnTo>
                    <a:pt x="349" y="165"/>
                  </a:lnTo>
                  <a:lnTo>
                    <a:pt x="348" y="164"/>
                  </a:lnTo>
                  <a:lnTo>
                    <a:pt x="348" y="163"/>
                  </a:lnTo>
                  <a:lnTo>
                    <a:pt x="348" y="162"/>
                  </a:lnTo>
                  <a:lnTo>
                    <a:pt x="347" y="162"/>
                  </a:lnTo>
                  <a:lnTo>
                    <a:pt x="346" y="162"/>
                  </a:lnTo>
                  <a:lnTo>
                    <a:pt x="345" y="162"/>
                  </a:lnTo>
                  <a:lnTo>
                    <a:pt x="344" y="163"/>
                  </a:lnTo>
                  <a:lnTo>
                    <a:pt x="343" y="163"/>
                  </a:lnTo>
                  <a:lnTo>
                    <a:pt x="343" y="164"/>
                  </a:lnTo>
                  <a:lnTo>
                    <a:pt x="342" y="164"/>
                  </a:lnTo>
                  <a:lnTo>
                    <a:pt x="341" y="164"/>
                  </a:lnTo>
                  <a:lnTo>
                    <a:pt x="340" y="164"/>
                  </a:lnTo>
                  <a:lnTo>
                    <a:pt x="339" y="164"/>
                  </a:lnTo>
                  <a:lnTo>
                    <a:pt x="339" y="163"/>
                  </a:lnTo>
                  <a:lnTo>
                    <a:pt x="340" y="163"/>
                  </a:lnTo>
                  <a:lnTo>
                    <a:pt x="340" y="162"/>
                  </a:lnTo>
                  <a:lnTo>
                    <a:pt x="341" y="161"/>
                  </a:lnTo>
                  <a:lnTo>
                    <a:pt x="342" y="161"/>
                  </a:lnTo>
                  <a:lnTo>
                    <a:pt x="342" y="160"/>
                  </a:lnTo>
                  <a:lnTo>
                    <a:pt x="342" y="159"/>
                  </a:lnTo>
                  <a:lnTo>
                    <a:pt x="341" y="159"/>
                  </a:lnTo>
                  <a:lnTo>
                    <a:pt x="340" y="159"/>
                  </a:lnTo>
                  <a:lnTo>
                    <a:pt x="339" y="159"/>
                  </a:lnTo>
                  <a:lnTo>
                    <a:pt x="338" y="159"/>
                  </a:lnTo>
                  <a:lnTo>
                    <a:pt x="337" y="159"/>
                  </a:lnTo>
                  <a:lnTo>
                    <a:pt x="336" y="159"/>
                  </a:lnTo>
                  <a:lnTo>
                    <a:pt x="335" y="159"/>
                  </a:lnTo>
                  <a:lnTo>
                    <a:pt x="335" y="158"/>
                  </a:lnTo>
                  <a:lnTo>
                    <a:pt x="334" y="158"/>
                  </a:lnTo>
                  <a:lnTo>
                    <a:pt x="333" y="158"/>
                  </a:lnTo>
                  <a:lnTo>
                    <a:pt x="333" y="157"/>
                  </a:lnTo>
                  <a:lnTo>
                    <a:pt x="332" y="156"/>
                  </a:lnTo>
                  <a:lnTo>
                    <a:pt x="332" y="155"/>
                  </a:lnTo>
                  <a:lnTo>
                    <a:pt x="332" y="154"/>
                  </a:lnTo>
                  <a:lnTo>
                    <a:pt x="332" y="153"/>
                  </a:lnTo>
                  <a:lnTo>
                    <a:pt x="332" y="152"/>
                  </a:lnTo>
                  <a:lnTo>
                    <a:pt x="332" y="151"/>
                  </a:lnTo>
                  <a:lnTo>
                    <a:pt x="332" y="150"/>
                  </a:lnTo>
                  <a:lnTo>
                    <a:pt x="332" y="149"/>
                  </a:lnTo>
                  <a:lnTo>
                    <a:pt x="333" y="149"/>
                  </a:lnTo>
                  <a:lnTo>
                    <a:pt x="334" y="148"/>
                  </a:lnTo>
                  <a:lnTo>
                    <a:pt x="335" y="147"/>
                  </a:lnTo>
                  <a:lnTo>
                    <a:pt x="336" y="147"/>
                  </a:lnTo>
                  <a:lnTo>
                    <a:pt x="337" y="147"/>
                  </a:lnTo>
                  <a:lnTo>
                    <a:pt x="337" y="146"/>
                  </a:lnTo>
                  <a:lnTo>
                    <a:pt x="338" y="146"/>
                  </a:lnTo>
                  <a:lnTo>
                    <a:pt x="339" y="146"/>
                  </a:lnTo>
                  <a:lnTo>
                    <a:pt x="339" y="147"/>
                  </a:lnTo>
                  <a:lnTo>
                    <a:pt x="340" y="147"/>
                  </a:lnTo>
                  <a:lnTo>
                    <a:pt x="341" y="147"/>
                  </a:lnTo>
                  <a:lnTo>
                    <a:pt x="342" y="148"/>
                  </a:lnTo>
                  <a:lnTo>
                    <a:pt x="343" y="148"/>
                  </a:lnTo>
                  <a:lnTo>
                    <a:pt x="343" y="149"/>
                  </a:lnTo>
                  <a:lnTo>
                    <a:pt x="344" y="149"/>
                  </a:lnTo>
                  <a:lnTo>
                    <a:pt x="345" y="149"/>
                  </a:lnTo>
                  <a:lnTo>
                    <a:pt x="346" y="149"/>
                  </a:lnTo>
                  <a:lnTo>
                    <a:pt x="347" y="149"/>
                  </a:lnTo>
                  <a:lnTo>
                    <a:pt x="348" y="148"/>
                  </a:lnTo>
                  <a:lnTo>
                    <a:pt x="349" y="148"/>
                  </a:lnTo>
                  <a:lnTo>
                    <a:pt x="350" y="147"/>
                  </a:lnTo>
                  <a:lnTo>
                    <a:pt x="351" y="147"/>
                  </a:lnTo>
                  <a:lnTo>
                    <a:pt x="351" y="148"/>
                  </a:lnTo>
                  <a:lnTo>
                    <a:pt x="351" y="149"/>
                  </a:lnTo>
                  <a:lnTo>
                    <a:pt x="351" y="150"/>
                  </a:lnTo>
                  <a:lnTo>
                    <a:pt x="350" y="151"/>
                  </a:lnTo>
                  <a:lnTo>
                    <a:pt x="350" y="152"/>
                  </a:lnTo>
                  <a:lnTo>
                    <a:pt x="350" y="153"/>
                  </a:lnTo>
                  <a:lnTo>
                    <a:pt x="349" y="154"/>
                  </a:lnTo>
                  <a:lnTo>
                    <a:pt x="349" y="155"/>
                  </a:lnTo>
                  <a:lnTo>
                    <a:pt x="349" y="156"/>
                  </a:lnTo>
                  <a:lnTo>
                    <a:pt x="349" y="157"/>
                  </a:lnTo>
                  <a:lnTo>
                    <a:pt x="350" y="157"/>
                  </a:lnTo>
                  <a:lnTo>
                    <a:pt x="351" y="157"/>
                  </a:lnTo>
                  <a:lnTo>
                    <a:pt x="352" y="157"/>
                  </a:lnTo>
                  <a:lnTo>
                    <a:pt x="353" y="157"/>
                  </a:lnTo>
                  <a:lnTo>
                    <a:pt x="353" y="156"/>
                  </a:lnTo>
                  <a:lnTo>
                    <a:pt x="354" y="156"/>
                  </a:lnTo>
                  <a:lnTo>
                    <a:pt x="355" y="156"/>
                  </a:lnTo>
                  <a:lnTo>
                    <a:pt x="356" y="155"/>
                  </a:lnTo>
                  <a:lnTo>
                    <a:pt x="357" y="154"/>
                  </a:lnTo>
                  <a:lnTo>
                    <a:pt x="361" y="153"/>
                  </a:lnTo>
                  <a:lnTo>
                    <a:pt x="362" y="152"/>
                  </a:lnTo>
                  <a:lnTo>
                    <a:pt x="363" y="152"/>
                  </a:lnTo>
                  <a:lnTo>
                    <a:pt x="364" y="151"/>
                  </a:lnTo>
                  <a:lnTo>
                    <a:pt x="365" y="151"/>
                  </a:lnTo>
                  <a:lnTo>
                    <a:pt x="366" y="150"/>
                  </a:lnTo>
                  <a:lnTo>
                    <a:pt x="367" y="150"/>
                  </a:lnTo>
                  <a:lnTo>
                    <a:pt x="368" y="150"/>
                  </a:lnTo>
                  <a:lnTo>
                    <a:pt x="369" y="149"/>
                  </a:lnTo>
                  <a:lnTo>
                    <a:pt x="370" y="149"/>
                  </a:lnTo>
                  <a:lnTo>
                    <a:pt x="371" y="148"/>
                  </a:lnTo>
                  <a:lnTo>
                    <a:pt x="372" y="147"/>
                  </a:lnTo>
                  <a:lnTo>
                    <a:pt x="373" y="147"/>
                  </a:lnTo>
                  <a:lnTo>
                    <a:pt x="373" y="146"/>
                  </a:lnTo>
                  <a:lnTo>
                    <a:pt x="374" y="146"/>
                  </a:lnTo>
                  <a:lnTo>
                    <a:pt x="374" y="145"/>
                  </a:lnTo>
                  <a:lnTo>
                    <a:pt x="375" y="144"/>
                  </a:lnTo>
                  <a:lnTo>
                    <a:pt x="375" y="143"/>
                  </a:lnTo>
                  <a:lnTo>
                    <a:pt x="374" y="142"/>
                  </a:lnTo>
                  <a:lnTo>
                    <a:pt x="374" y="141"/>
                  </a:lnTo>
                  <a:lnTo>
                    <a:pt x="374" y="140"/>
                  </a:lnTo>
                  <a:lnTo>
                    <a:pt x="373" y="139"/>
                  </a:lnTo>
                  <a:lnTo>
                    <a:pt x="373" y="138"/>
                  </a:lnTo>
                  <a:lnTo>
                    <a:pt x="372" y="137"/>
                  </a:lnTo>
                  <a:lnTo>
                    <a:pt x="372" y="136"/>
                  </a:lnTo>
                  <a:lnTo>
                    <a:pt x="372" y="135"/>
                  </a:lnTo>
                  <a:lnTo>
                    <a:pt x="371" y="134"/>
                  </a:lnTo>
                  <a:lnTo>
                    <a:pt x="371" y="133"/>
                  </a:lnTo>
                  <a:lnTo>
                    <a:pt x="371" y="132"/>
                  </a:lnTo>
                  <a:lnTo>
                    <a:pt x="371" y="131"/>
                  </a:lnTo>
                  <a:lnTo>
                    <a:pt x="371" y="128"/>
                  </a:lnTo>
                  <a:lnTo>
                    <a:pt x="371" y="127"/>
                  </a:lnTo>
                  <a:lnTo>
                    <a:pt x="371" y="126"/>
                  </a:lnTo>
                  <a:lnTo>
                    <a:pt x="371" y="122"/>
                  </a:lnTo>
                  <a:lnTo>
                    <a:pt x="371" y="121"/>
                  </a:lnTo>
                  <a:lnTo>
                    <a:pt x="371" y="119"/>
                  </a:lnTo>
                  <a:lnTo>
                    <a:pt x="371" y="118"/>
                  </a:lnTo>
                  <a:lnTo>
                    <a:pt x="371" y="117"/>
                  </a:lnTo>
                  <a:lnTo>
                    <a:pt x="371" y="116"/>
                  </a:lnTo>
                  <a:lnTo>
                    <a:pt x="371" y="115"/>
                  </a:lnTo>
                  <a:lnTo>
                    <a:pt x="371" y="113"/>
                  </a:lnTo>
                  <a:lnTo>
                    <a:pt x="372" y="112"/>
                  </a:lnTo>
                  <a:lnTo>
                    <a:pt x="372" y="111"/>
                  </a:lnTo>
                  <a:lnTo>
                    <a:pt x="373" y="110"/>
                  </a:lnTo>
                  <a:lnTo>
                    <a:pt x="373" y="109"/>
                  </a:lnTo>
                  <a:lnTo>
                    <a:pt x="373" y="108"/>
                  </a:lnTo>
                  <a:lnTo>
                    <a:pt x="374" y="107"/>
                  </a:lnTo>
                  <a:lnTo>
                    <a:pt x="374" y="106"/>
                  </a:lnTo>
                  <a:lnTo>
                    <a:pt x="375" y="105"/>
                  </a:lnTo>
                  <a:lnTo>
                    <a:pt x="376" y="104"/>
                  </a:lnTo>
                  <a:lnTo>
                    <a:pt x="376" y="103"/>
                  </a:lnTo>
                  <a:lnTo>
                    <a:pt x="377" y="103"/>
                  </a:lnTo>
                  <a:lnTo>
                    <a:pt x="377" y="102"/>
                  </a:lnTo>
                  <a:lnTo>
                    <a:pt x="378" y="102"/>
                  </a:lnTo>
                  <a:lnTo>
                    <a:pt x="379" y="102"/>
                  </a:lnTo>
                  <a:lnTo>
                    <a:pt x="379" y="101"/>
                  </a:lnTo>
                  <a:lnTo>
                    <a:pt x="380" y="101"/>
                  </a:lnTo>
                  <a:lnTo>
                    <a:pt x="381" y="101"/>
                  </a:lnTo>
                  <a:lnTo>
                    <a:pt x="382" y="100"/>
                  </a:lnTo>
                  <a:lnTo>
                    <a:pt x="383" y="100"/>
                  </a:lnTo>
                  <a:lnTo>
                    <a:pt x="384" y="101"/>
                  </a:lnTo>
                  <a:lnTo>
                    <a:pt x="386" y="101"/>
                  </a:lnTo>
                  <a:lnTo>
                    <a:pt x="387" y="101"/>
                  </a:lnTo>
                  <a:lnTo>
                    <a:pt x="390" y="102"/>
                  </a:lnTo>
                  <a:lnTo>
                    <a:pt x="391" y="102"/>
                  </a:lnTo>
                  <a:lnTo>
                    <a:pt x="392" y="102"/>
                  </a:lnTo>
                  <a:lnTo>
                    <a:pt x="393" y="102"/>
                  </a:lnTo>
                  <a:lnTo>
                    <a:pt x="394" y="102"/>
                  </a:lnTo>
                  <a:lnTo>
                    <a:pt x="395" y="102"/>
                  </a:lnTo>
                  <a:lnTo>
                    <a:pt x="396" y="102"/>
                  </a:lnTo>
                  <a:lnTo>
                    <a:pt x="397" y="102"/>
                  </a:lnTo>
                  <a:lnTo>
                    <a:pt x="397" y="101"/>
                  </a:lnTo>
                  <a:lnTo>
                    <a:pt x="398" y="101"/>
                  </a:lnTo>
                  <a:lnTo>
                    <a:pt x="399" y="101"/>
                  </a:lnTo>
                  <a:lnTo>
                    <a:pt x="400" y="101"/>
                  </a:lnTo>
                  <a:lnTo>
                    <a:pt x="400" y="100"/>
                  </a:lnTo>
                  <a:lnTo>
                    <a:pt x="401" y="100"/>
                  </a:lnTo>
                  <a:lnTo>
                    <a:pt x="402" y="100"/>
                  </a:lnTo>
                  <a:lnTo>
                    <a:pt x="403" y="99"/>
                  </a:lnTo>
                  <a:lnTo>
                    <a:pt x="404" y="98"/>
                  </a:lnTo>
                  <a:lnTo>
                    <a:pt x="405" y="98"/>
                  </a:lnTo>
                  <a:lnTo>
                    <a:pt x="405" y="97"/>
                  </a:lnTo>
                  <a:lnTo>
                    <a:pt x="406" y="96"/>
                  </a:lnTo>
                  <a:lnTo>
                    <a:pt x="407" y="96"/>
                  </a:lnTo>
                  <a:lnTo>
                    <a:pt x="407" y="95"/>
                  </a:lnTo>
                  <a:lnTo>
                    <a:pt x="408" y="94"/>
                  </a:lnTo>
                  <a:lnTo>
                    <a:pt x="408" y="93"/>
                  </a:lnTo>
                  <a:lnTo>
                    <a:pt x="409" y="93"/>
                  </a:lnTo>
                  <a:lnTo>
                    <a:pt x="409" y="92"/>
                  </a:lnTo>
                  <a:lnTo>
                    <a:pt x="410" y="91"/>
                  </a:lnTo>
                  <a:lnTo>
                    <a:pt x="410" y="90"/>
                  </a:lnTo>
                  <a:lnTo>
                    <a:pt x="411" y="89"/>
                  </a:lnTo>
                  <a:lnTo>
                    <a:pt x="411" y="87"/>
                  </a:lnTo>
                  <a:lnTo>
                    <a:pt x="412" y="86"/>
                  </a:lnTo>
                  <a:lnTo>
                    <a:pt x="412" y="85"/>
                  </a:lnTo>
                  <a:lnTo>
                    <a:pt x="412" y="84"/>
                  </a:lnTo>
                  <a:lnTo>
                    <a:pt x="413" y="83"/>
                  </a:lnTo>
                  <a:lnTo>
                    <a:pt x="414" y="82"/>
                  </a:lnTo>
                  <a:lnTo>
                    <a:pt x="415" y="82"/>
                  </a:lnTo>
                  <a:lnTo>
                    <a:pt x="416" y="82"/>
                  </a:lnTo>
                  <a:lnTo>
                    <a:pt x="417" y="83"/>
                  </a:lnTo>
                  <a:lnTo>
                    <a:pt x="419" y="84"/>
                  </a:lnTo>
                  <a:lnTo>
                    <a:pt x="420" y="85"/>
                  </a:lnTo>
                  <a:lnTo>
                    <a:pt x="421" y="85"/>
                  </a:lnTo>
                  <a:lnTo>
                    <a:pt x="422" y="85"/>
                  </a:lnTo>
                  <a:lnTo>
                    <a:pt x="422" y="86"/>
                  </a:lnTo>
                  <a:lnTo>
                    <a:pt x="423" y="86"/>
                  </a:lnTo>
                  <a:lnTo>
                    <a:pt x="424" y="86"/>
                  </a:lnTo>
                  <a:lnTo>
                    <a:pt x="425" y="87"/>
                  </a:lnTo>
                  <a:lnTo>
                    <a:pt x="426" y="87"/>
                  </a:lnTo>
                  <a:lnTo>
                    <a:pt x="427" y="87"/>
                  </a:lnTo>
                  <a:lnTo>
                    <a:pt x="427" y="86"/>
                  </a:lnTo>
                  <a:lnTo>
                    <a:pt x="427" y="85"/>
                  </a:lnTo>
                  <a:lnTo>
                    <a:pt x="426" y="84"/>
                  </a:lnTo>
                  <a:lnTo>
                    <a:pt x="426" y="83"/>
                  </a:lnTo>
                  <a:lnTo>
                    <a:pt x="425" y="82"/>
                  </a:lnTo>
                  <a:lnTo>
                    <a:pt x="425" y="81"/>
                  </a:lnTo>
                  <a:lnTo>
                    <a:pt x="424" y="80"/>
                  </a:lnTo>
                  <a:lnTo>
                    <a:pt x="424" y="79"/>
                  </a:lnTo>
                  <a:lnTo>
                    <a:pt x="424" y="78"/>
                  </a:lnTo>
                  <a:lnTo>
                    <a:pt x="425" y="78"/>
                  </a:lnTo>
                  <a:lnTo>
                    <a:pt x="426" y="78"/>
                  </a:lnTo>
                  <a:lnTo>
                    <a:pt x="427" y="78"/>
                  </a:lnTo>
                  <a:lnTo>
                    <a:pt x="428" y="78"/>
                  </a:lnTo>
                  <a:lnTo>
                    <a:pt x="429" y="78"/>
                  </a:lnTo>
                  <a:lnTo>
                    <a:pt x="430" y="78"/>
                  </a:lnTo>
                  <a:lnTo>
                    <a:pt x="431" y="78"/>
                  </a:lnTo>
                  <a:lnTo>
                    <a:pt x="431" y="77"/>
                  </a:lnTo>
                  <a:lnTo>
                    <a:pt x="432" y="77"/>
                  </a:lnTo>
                  <a:lnTo>
                    <a:pt x="433" y="77"/>
                  </a:lnTo>
                  <a:lnTo>
                    <a:pt x="433" y="76"/>
                  </a:lnTo>
                  <a:lnTo>
                    <a:pt x="434" y="75"/>
                  </a:lnTo>
                  <a:lnTo>
                    <a:pt x="434" y="73"/>
                  </a:lnTo>
                  <a:lnTo>
                    <a:pt x="435" y="72"/>
                  </a:lnTo>
                  <a:lnTo>
                    <a:pt x="436" y="71"/>
                  </a:lnTo>
                  <a:lnTo>
                    <a:pt x="437" y="70"/>
                  </a:lnTo>
                  <a:lnTo>
                    <a:pt x="437" y="69"/>
                  </a:lnTo>
                  <a:lnTo>
                    <a:pt x="438" y="69"/>
                  </a:lnTo>
                  <a:lnTo>
                    <a:pt x="439" y="69"/>
                  </a:lnTo>
                  <a:lnTo>
                    <a:pt x="439" y="68"/>
                  </a:lnTo>
                  <a:lnTo>
                    <a:pt x="440" y="68"/>
                  </a:lnTo>
                  <a:lnTo>
                    <a:pt x="441" y="68"/>
                  </a:lnTo>
                  <a:lnTo>
                    <a:pt x="442" y="68"/>
                  </a:lnTo>
                  <a:lnTo>
                    <a:pt x="442" y="67"/>
                  </a:lnTo>
                  <a:lnTo>
                    <a:pt x="442" y="66"/>
                  </a:lnTo>
                  <a:lnTo>
                    <a:pt x="441" y="66"/>
                  </a:lnTo>
                  <a:lnTo>
                    <a:pt x="441" y="65"/>
                  </a:lnTo>
                  <a:lnTo>
                    <a:pt x="440" y="65"/>
                  </a:lnTo>
                  <a:lnTo>
                    <a:pt x="440" y="64"/>
                  </a:lnTo>
                  <a:lnTo>
                    <a:pt x="439" y="64"/>
                  </a:lnTo>
                  <a:lnTo>
                    <a:pt x="439" y="63"/>
                  </a:lnTo>
                  <a:lnTo>
                    <a:pt x="439" y="62"/>
                  </a:lnTo>
                  <a:lnTo>
                    <a:pt x="440" y="62"/>
                  </a:lnTo>
                  <a:lnTo>
                    <a:pt x="440" y="61"/>
                  </a:lnTo>
                  <a:lnTo>
                    <a:pt x="441" y="61"/>
                  </a:lnTo>
                  <a:lnTo>
                    <a:pt x="442" y="61"/>
                  </a:lnTo>
                  <a:lnTo>
                    <a:pt x="443" y="60"/>
                  </a:lnTo>
                  <a:lnTo>
                    <a:pt x="444" y="60"/>
                  </a:lnTo>
                  <a:lnTo>
                    <a:pt x="445" y="60"/>
                  </a:lnTo>
                  <a:lnTo>
                    <a:pt x="445" y="61"/>
                  </a:lnTo>
                  <a:lnTo>
                    <a:pt x="446" y="61"/>
                  </a:lnTo>
                  <a:lnTo>
                    <a:pt x="447" y="61"/>
                  </a:lnTo>
                  <a:lnTo>
                    <a:pt x="447" y="62"/>
                  </a:lnTo>
                  <a:lnTo>
                    <a:pt x="448" y="62"/>
                  </a:lnTo>
                  <a:lnTo>
                    <a:pt x="448" y="63"/>
                  </a:lnTo>
                  <a:lnTo>
                    <a:pt x="448" y="64"/>
                  </a:lnTo>
                  <a:lnTo>
                    <a:pt x="449" y="64"/>
                  </a:lnTo>
                  <a:lnTo>
                    <a:pt x="449" y="65"/>
                  </a:lnTo>
                  <a:lnTo>
                    <a:pt x="448" y="66"/>
                  </a:lnTo>
                  <a:lnTo>
                    <a:pt x="448" y="67"/>
                  </a:lnTo>
                  <a:lnTo>
                    <a:pt x="448" y="68"/>
                  </a:lnTo>
                  <a:lnTo>
                    <a:pt x="447" y="69"/>
                  </a:lnTo>
                  <a:lnTo>
                    <a:pt x="447" y="70"/>
                  </a:lnTo>
                  <a:lnTo>
                    <a:pt x="447" y="71"/>
                  </a:lnTo>
                  <a:lnTo>
                    <a:pt x="448" y="71"/>
                  </a:lnTo>
                  <a:lnTo>
                    <a:pt x="448" y="70"/>
                  </a:lnTo>
                  <a:lnTo>
                    <a:pt x="449" y="70"/>
                  </a:lnTo>
                  <a:lnTo>
                    <a:pt x="449" y="69"/>
                  </a:lnTo>
                  <a:lnTo>
                    <a:pt x="450" y="69"/>
                  </a:lnTo>
                  <a:lnTo>
                    <a:pt x="451" y="68"/>
                  </a:lnTo>
                  <a:lnTo>
                    <a:pt x="452" y="68"/>
                  </a:lnTo>
                  <a:lnTo>
                    <a:pt x="453" y="67"/>
                  </a:lnTo>
                  <a:lnTo>
                    <a:pt x="454" y="67"/>
                  </a:lnTo>
                  <a:lnTo>
                    <a:pt x="455" y="66"/>
                  </a:lnTo>
                  <a:lnTo>
                    <a:pt x="455" y="67"/>
                  </a:lnTo>
                  <a:lnTo>
                    <a:pt x="456" y="67"/>
                  </a:lnTo>
                  <a:lnTo>
                    <a:pt x="456" y="68"/>
                  </a:lnTo>
                  <a:lnTo>
                    <a:pt x="456" y="69"/>
                  </a:lnTo>
                  <a:lnTo>
                    <a:pt x="456" y="70"/>
                  </a:lnTo>
                  <a:lnTo>
                    <a:pt x="456" y="71"/>
                  </a:lnTo>
                  <a:lnTo>
                    <a:pt x="457" y="71"/>
                  </a:lnTo>
                  <a:lnTo>
                    <a:pt x="457" y="72"/>
                  </a:lnTo>
                  <a:lnTo>
                    <a:pt x="457" y="73"/>
                  </a:lnTo>
                  <a:lnTo>
                    <a:pt x="458" y="73"/>
                  </a:lnTo>
                  <a:lnTo>
                    <a:pt x="458" y="74"/>
                  </a:lnTo>
                  <a:lnTo>
                    <a:pt x="459" y="74"/>
                  </a:lnTo>
                  <a:lnTo>
                    <a:pt x="460" y="74"/>
                  </a:lnTo>
                  <a:lnTo>
                    <a:pt x="461" y="74"/>
                  </a:lnTo>
                  <a:lnTo>
                    <a:pt x="462" y="74"/>
                  </a:lnTo>
                  <a:lnTo>
                    <a:pt x="463" y="74"/>
                  </a:lnTo>
                  <a:lnTo>
                    <a:pt x="464" y="73"/>
                  </a:lnTo>
                  <a:lnTo>
                    <a:pt x="465" y="73"/>
                  </a:lnTo>
                  <a:lnTo>
                    <a:pt x="466" y="73"/>
                  </a:lnTo>
                  <a:lnTo>
                    <a:pt x="467" y="72"/>
                  </a:lnTo>
                  <a:lnTo>
                    <a:pt x="468" y="72"/>
                  </a:lnTo>
                  <a:lnTo>
                    <a:pt x="469" y="71"/>
                  </a:lnTo>
                  <a:lnTo>
                    <a:pt x="470" y="70"/>
                  </a:lnTo>
                  <a:lnTo>
                    <a:pt x="471" y="70"/>
                  </a:lnTo>
                  <a:lnTo>
                    <a:pt x="471" y="69"/>
                  </a:lnTo>
                  <a:lnTo>
                    <a:pt x="472" y="68"/>
                  </a:lnTo>
                  <a:lnTo>
                    <a:pt x="473" y="67"/>
                  </a:lnTo>
                  <a:lnTo>
                    <a:pt x="474" y="66"/>
                  </a:lnTo>
                  <a:lnTo>
                    <a:pt x="475" y="66"/>
                  </a:lnTo>
                  <a:lnTo>
                    <a:pt x="476" y="65"/>
                  </a:lnTo>
                  <a:lnTo>
                    <a:pt x="476" y="64"/>
                  </a:lnTo>
                  <a:lnTo>
                    <a:pt x="477" y="64"/>
                  </a:lnTo>
                  <a:lnTo>
                    <a:pt x="477" y="63"/>
                  </a:lnTo>
                  <a:lnTo>
                    <a:pt x="478" y="62"/>
                  </a:lnTo>
                  <a:lnTo>
                    <a:pt x="478" y="61"/>
                  </a:lnTo>
                  <a:lnTo>
                    <a:pt x="479" y="60"/>
                  </a:lnTo>
                  <a:lnTo>
                    <a:pt x="480" y="59"/>
                  </a:lnTo>
                  <a:lnTo>
                    <a:pt x="480" y="58"/>
                  </a:lnTo>
                  <a:lnTo>
                    <a:pt x="480" y="57"/>
                  </a:lnTo>
                  <a:lnTo>
                    <a:pt x="481" y="57"/>
                  </a:lnTo>
                  <a:lnTo>
                    <a:pt x="481" y="56"/>
                  </a:lnTo>
                  <a:lnTo>
                    <a:pt x="481" y="55"/>
                  </a:lnTo>
                  <a:lnTo>
                    <a:pt x="481" y="54"/>
                  </a:lnTo>
                  <a:lnTo>
                    <a:pt x="482" y="54"/>
                  </a:lnTo>
                  <a:lnTo>
                    <a:pt x="482" y="53"/>
                  </a:lnTo>
                  <a:lnTo>
                    <a:pt x="482" y="52"/>
                  </a:lnTo>
                  <a:lnTo>
                    <a:pt x="482" y="51"/>
                  </a:lnTo>
                  <a:lnTo>
                    <a:pt x="481" y="51"/>
                  </a:lnTo>
                  <a:lnTo>
                    <a:pt x="480" y="51"/>
                  </a:lnTo>
                  <a:lnTo>
                    <a:pt x="479" y="52"/>
                  </a:lnTo>
                  <a:lnTo>
                    <a:pt x="478" y="53"/>
                  </a:lnTo>
                  <a:lnTo>
                    <a:pt x="477" y="53"/>
                  </a:lnTo>
                  <a:lnTo>
                    <a:pt x="477" y="54"/>
                  </a:lnTo>
                  <a:lnTo>
                    <a:pt x="476" y="54"/>
                  </a:lnTo>
                  <a:lnTo>
                    <a:pt x="475" y="54"/>
                  </a:lnTo>
                  <a:lnTo>
                    <a:pt x="475" y="55"/>
                  </a:lnTo>
                  <a:lnTo>
                    <a:pt x="474" y="55"/>
                  </a:lnTo>
                  <a:lnTo>
                    <a:pt x="473" y="55"/>
                  </a:lnTo>
                  <a:lnTo>
                    <a:pt x="473" y="54"/>
                  </a:lnTo>
                  <a:lnTo>
                    <a:pt x="472" y="54"/>
                  </a:lnTo>
                  <a:lnTo>
                    <a:pt x="472" y="53"/>
                  </a:lnTo>
                  <a:lnTo>
                    <a:pt x="472" y="52"/>
                  </a:lnTo>
                  <a:lnTo>
                    <a:pt x="472" y="51"/>
                  </a:lnTo>
                  <a:lnTo>
                    <a:pt x="473" y="51"/>
                  </a:lnTo>
                  <a:lnTo>
                    <a:pt x="473" y="50"/>
                  </a:lnTo>
                  <a:lnTo>
                    <a:pt x="473" y="49"/>
                  </a:lnTo>
                  <a:lnTo>
                    <a:pt x="473" y="48"/>
                  </a:lnTo>
                  <a:lnTo>
                    <a:pt x="472" y="48"/>
                  </a:lnTo>
                  <a:lnTo>
                    <a:pt x="471" y="47"/>
                  </a:lnTo>
                  <a:lnTo>
                    <a:pt x="470" y="47"/>
                  </a:lnTo>
                  <a:lnTo>
                    <a:pt x="470" y="46"/>
                  </a:lnTo>
                  <a:lnTo>
                    <a:pt x="470" y="45"/>
                  </a:lnTo>
                  <a:lnTo>
                    <a:pt x="471" y="45"/>
                  </a:lnTo>
                  <a:lnTo>
                    <a:pt x="472" y="45"/>
                  </a:lnTo>
                  <a:lnTo>
                    <a:pt x="473" y="45"/>
                  </a:lnTo>
                  <a:lnTo>
                    <a:pt x="474" y="45"/>
                  </a:lnTo>
                  <a:lnTo>
                    <a:pt x="475" y="44"/>
                  </a:lnTo>
                  <a:lnTo>
                    <a:pt x="476" y="44"/>
                  </a:lnTo>
                  <a:lnTo>
                    <a:pt x="477" y="44"/>
                  </a:lnTo>
                  <a:lnTo>
                    <a:pt x="478" y="44"/>
                  </a:lnTo>
                  <a:lnTo>
                    <a:pt x="478" y="43"/>
                  </a:lnTo>
                  <a:lnTo>
                    <a:pt x="479" y="43"/>
                  </a:lnTo>
                  <a:lnTo>
                    <a:pt x="480" y="43"/>
                  </a:lnTo>
                  <a:lnTo>
                    <a:pt x="480" y="42"/>
                  </a:lnTo>
                  <a:lnTo>
                    <a:pt x="481" y="42"/>
                  </a:lnTo>
                  <a:lnTo>
                    <a:pt x="481" y="41"/>
                  </a:lnTo>
                  <a:lnTo>
                    <a:pt x="482" y="41"/>
                  </a:lnTo>
                  <a:lnTo>
                    <a:pt x="482" y="40"/>
                  </a:lnTo>
                  <a:lnTo>
                    <a:pt x="482" y="39"/>
                  </a:lnTo>
                  <a:lnTo>
                    <a:pt x="482" y="38"/>
                  </a:lnTo>
                  <a:lnTo>
                    <a:pt x="481" y="37"/>
                  </a:lnTo>
                  <a:lnTo>
                    <a:pt x="480" y="37"/>
                  </a:lnTo>
                  <a:lnTo>
                    <a:pt x="480" y="36"/>
                  </a:lnTo>
                  <a:lnTo>
                    <a:pt x="479" y="35"/>
                  </a:lnTo>
                  <a:lnTo>
                    <a:pt x="478" y="35"/>
                  </a:lnTo>
                  <a:lnTo>
                    <a:pt x="478" y="34"/>
                  </a:lnTo>
                  <a:lnTo>
                    <a:pt x="477" y="34"/>
                  </a:lnTo>
                  <a:lnTo>
                    <a:pt x="477" y="33"/>
                  </a:lnTo>
                  <a:lnTo>
                    <a:pt x="476" y="32"/>
                  </a:lnTo>
                  <a:lnTo>
                    <a:pt x="476" y="31"/>
                  </a:lnTo>
                  <a:lnTo>
                    <a:pt x="476" y="30"/>
                  </a:lnTo>
                  <a:lnTo>
                    <a:pt x="476" y="29"/>
                  </a:lnTo>
                  <a:lnTo>
                    <a:pt x="477" y="28"/>
                  </a:lnTo>
                  <a:lnTo>
                    <a:pt x="477" y="27"/>
                  </a:lnTo>
                  <a:lnTo>
                    <a:pt x="478" y="26"/>
                  </a:lnTo>
                  <a:lnTo>
                    <a:pt x="478" y="25"/>
                  </a:lnTo>
                  <a:lnTo>
                    <a:pt x="479" y="25"/>
                  </a:lnTo>
                  <a:lnTo>
                    <a:pt x="480" y="24"/>
                  </a:lnTo>
                  <a:lnTo>
                    <a:pt x="481" y="24"/>
                  </a:lnTo>
                  <a:lnTo>
                    <a:pt x="481" y="23"/>
                  </a:lnTo>
                  <a:lnTo>
                    <a:pt x="482" y="23"/>
                  </a:lnTo>
                  <a:lnTo>
                    <a:pt x="483" y="22"/>
                  </a:lnTo>
                  <a:lnTo>
                    <a:pt x="484" y="22"/>
                  </a:lnTo>
                  <a:lnTo>
                    <a:pt x="484" y="21"/>
                  </a:lnTo>
                  <a:lnTo>
                    <a:pt x="485" y="21"/>
                  </a:lnTo>
                  <a:lnTo>
                    <a:pt x="485" y="20"/>
                  </a:lnTo>
                  <a:lnTo>
                    <a:pt x="485" y="19"/>
                  </a:lnTo>
                  <a:lnTo>
                    <a:pt x="484" y="19"/>
                  </a:lnTo>
                  <a:lnTo>
                    <a:pt x="483" y="18"/>
                  </a:lnTo>
                  <a:lnTo>
                    <a:pt x="482" y="18"/>
                  </a:lnTo>
                  <a:lnTo>
                    <a:pt x="481" y="18"/>
                  </a:lnTo>
                  <a:lnTo>
                    <a:pt x="480" y="18"/>
                  </a:lnTo>
                  <a:lnTo>
                    <a:pt x="479" y="18"/>
                  </a:lnTo>
                  <a:lnTo>
                    <a:pt x="479" y="19"/>
                  </a:lnTo>
                  <a:lnTo>
                    <a:pt x="478" y="19"/>
                  </a:lnTo>
                  <a:lnTo>
                    <a:pt x="477" y="20"/>
                  </a:lnTo>
                  <a:lnTo>
                    <a:pt x="476" y="21"/>
                  </a:lnTo>
                  <a:lnTo>
                    <a:pt x="475" y="21"/>
                  </a:lnTo>
                  <a:lnTo>
                    <a:pt x="474" y="21"/>
                  </a:lnTo>
                  <a:lnTo>
                    <a:pt x="473" y="21"/>
                  </a:lnTo>
                  <a:lnTo>
                    <a:pt x="472" y="20"/>
                  </a:lnTo>
                  <a:lnTo>
                    <a:pt x="471" y="20"/>
                  </a:lnTo>
                  <a:lnTo>
                    <a:pt x="470" y="20"/>
                  </a:lnTo>
                  <a:lnTo>
                    <a:pt x="469" y="20"/>
                  </a:lnTo>
                  <a:lnTo>
                    <a:pt x="468" y="20"/>
                  </a:lnTo>
                  <a:lnTo>
                    <a:pt x="468" y="21"/>
                  </a:lnTo>
                  <a:lnTo>
                    <a:pt x="467" y="21"/>
                  </a:lnTo>
                  <a:lnTo>
                    <a:pt x="467" y="22"/>
                  </a:lnTo>
                  <a:lnTo>
                    <a:pt x="466" y="22"/>
                  </a:lnTo>
                  <a:lnTo>
                    <a:pt x="465" y="23"/>
                  </a:lnTo>
                  <a:lnTo>
                    <a:pt x="464" y="23"/>
                  </a:lnTo>
                  <a:lnTo>
                    <a:pt x="464" y="24"/>
                  </a:lnTo>
                  <a:lnTo>
                    <a:pt x="463" y="24"/>
                  </a:lnTo>
                  <a:lnTo>
                    <a:pt x="463" y="25"/>
                  </a:lnTo>
                  <a:lnTo>
                    <a:pt x="462" y="25"/>
                  </a:lnTo>
                  <a:lnTo>
                    <a:pt x="461" y="25"/>
                  </a:lnTo>
                  <a:lnTo>
                    <a:pt x="460" y="25"/>
                  </a:lnTo>
                  <a:lnTo>
                    <a:pt x="459" y="25"/>
                  </a:lnTo>
                  <a:lnTo>
                    <a:pt x="458" y="25"/>
                  </a:lnTo>
                  <a:lnTo>
                    <a:pt x="458" y="24"/>
                  </a:lnTo>
                  <a:lnTo>
                    <a:pt x="457" y="23"/>
                  </a:lnTo>
                  <a:lnTo>
                    <a:pt x="456" y="22"/>
                  </a:lnTo>
                  <a:lnTo>
                    <a:pt x="456" y="21"/>
                  </a:lnTo>
                  <a:lnTo>
                    <a:pt x="455" y="21"/>
                  </a:lnTo>
                  <a:lnTo>
                    <a:pt x="454" y="21"/>
                  </a:lnTo>
                  <a:lnTo>
                    <a:pt x="453" y="21"/>
                  </a:lnTo>
                  <a:lnTo>
                    <a:pt x="452" y="22"/>
                  </a:lnTo>
                  <a:lnTo>
                    <a:pt x="451" y="22"/>
                  </a:lnTo>
                  <a:lnTo>
                    <a:pt x="450" y="22"/>
                  </a:lnTo>
                  <a:lnTo>
                    <a:pt x="449" y="22"/>
                  </a:lnTo>
                  <a:lnTo>
                    <a:pt x="448" y="22"/>
                  </a:lnTo>
                  <a:lnTo>
                    <a:pt x="447" y="21"/>
                  </a:lnTo>
                  <a:lnTo>
                    <a:pt x="447" y="20"/>
                  </a:lnTo>
                  <a:lnTo>
                    <a:pt x="447" y="19"/>
                  </a:lnTo>
                  <a:lnTo>
                    <a:pt x="447" y="18"/>
                  </a:lnTo>
                  <a:lnTo>
                    <a:pt x="447" y="17"/>
                  </a:lnTo>
                  <a:lnTo>
                    <a:pt x="448" y="17"/>
                  </a:lnTo>
                  <a:lnTo>
                    <a:pt x="448" y="16"/>
                  </a:lnTo>
                  <a:lnTo>
                    <a:pt x="448" y="15"/>
                  </a:lnTo>
                  <a:lnTo>
                    <a:pt x="449" y="15"/>
                  </a:lnTo>
                  <a:lnTo>
                    <a:pt x="449" y="14"/>
                  </a:lnTo>
                  <a:lnTo>
                    <a:pt x="449" y="13"/>
                  </a:lnTo>
                  <a:lnTo>
                    <a:pt x="449" y="12"/>
                  </a:lnTo>
                  <a:lnTo>
                    <a:pt x="448" y="12"/>
                  </a:lnTo>
                  <a:lnTo>
                    <a:pt x="447" y="12"/>
                  </a:lnTo>
                  <a:lnTo>
                    <a:pt x="446" y="12"/>
                  </a:lnTo>
                  <a:lnTo>
                    <a:pt x="445" y="12"/>
                  </a:lnTo>
                  <a:lnTo>
                    <a:pt x="444" y="12"/>
                  </a:lnTo>
                  <a:lnTo>
                    <a:pt x="443" y="12"/>
                  </a:lnTo>
                  <a:lnTo>
                    <a:pt x="442" y="12"/>
                  </a:lnTo>
                  <a:lnTo>
                    <a:pt x="441" y="12"/>
                  </a:lnTo>
                  <a:lnTo>
                    <a:pt x="440" y="13"/>
                  </a:lnTo>
                  <a:lnTo>
                    <a:pt x="439" y="13"/>
                  </a:lnTo>
                  <a:lnTo>
                    <a:pt x="438" y="14"/>
                  </a:lnTo>
                  <a:lnTo>
                    <a:pt x="437" y="14"/>
                  </a:lnTo>
                  <a:lnTo>
                    <a:pt x="437" y="15"/>
                  </a:lnTo>
                  <a:lnTo>
                    <a:pt x="436" y="15"/>
                  </a:lnTo>
                  <a:lnTo>
                    <a:pt x="436" y="16"/>
                  </a:lnTo>
                  <a:lnTo>
                    <a:pt x="436" y="17"/>
                  </a:lnTo>
                  <a:lnTo>
                    <a:pt x="436" y="18"/>
                  </a:lnTo>
                  <a:lnTo>
                    <a:pt x="436" y="19"/>
                  </a:lnTo>
                  <a:lnTo>
                    <a:pt x="437" y="20"/>
                  </a:lnTo>
                  <a:lnTo>
                    <a:pt x="437" y="21"/>
                  </a:lnTo>
                  <a:lnTo>
                    <a:pt x="437" y="22"/>
                  </a:lnTo>
                  <a:lnTo>
                    <a:pt x="436" y="22"/>
                  </a:lnTo>
                  <a:lnTo>
                    <a:pt x="435" y="22"/>
                  </a:lnTo>
                  <a:lnTo>
                    <a:pt x="434" y="22"/>
                  </a:lnTo>
                  <a:lnTo>
                    <a:pt x="434" y="21"/>
                  </a:lnTo>
                  <a:lnTo>
                    <a:pt x="433" y="21"/>
                  </a:lnTo>
                  <a:lnTo>
                    <a:pt x="432" y="21"/>
                  </a:lnTo>
                  <a:lnTo>
                    <a:pt x="431" y="21"/>
                  </a:lnTo>
                  <a:lnTo>
                    <a:pt x="430" y="21"/>
                  </a:lnTo>
                  <a:lnTo>
                    <a:pt x="430" y="22"/>
                  </a:lnTo>
                  <a:lnTo>
                    <a:pt x="429" y="22"/>
                  </a:lnTo>
                  <a:lnTo>
                    <a:pt x="428" y="23"/>
                  </a:lnTo>
                  <a:lnTo>
                    <a:pt x="427" y="25"/>
                  </a:lnTo>
                  <a:lnTo>
                    <a:pt x="426" y="25"/>
                  </a:lnTo>
                  <a:lnTo>
                    <a:pt x="426" y="26"/>
                  </a:lnTo>
                  <a:lnTo>
                    <a:pt x="425" y="26"/>
                  </a:lnTo>
                  <a:lnTo>
                    <a:pt x="425" y="27"/>
                  </a:lnTo>
                  <a:lnTo>
                    <a:pt x="424" y="27"/>
                  </a:lnTo>
                  <a:lnTo>
                    <a:pt x="423" y="27"/>
                  </a:lnTo>
                  <a:lnTo>
                    <a:pt x="421" y="26"/>
                  </a:lnTo>
                  <a:lnTo>
                    <a:pt x="420" y="26"/>
                  </a:lnTo>
                  <a:lnTo>
                    <a:pt x="420" y="27"/>
                  </a:lnTo>
                  <a:lnTo>
                    <a:pt x="419" y="27"/>
                  </a:lnTo>
                  <a:lnTo>
                    <a:pt x="419" y="28"/>
                  </a:lnTo>
                  <a:lnTo>
                    <a:pt x="418" y="29"/>
                  </a:lnTo>
                  <a:lnTo>
                    <a:pt x="418" y="30"/>
                  </a:lnTo>
                  <a:lnTo>
                    <a:pt x="417" y="30"/>
                  </a:lnTo>
                  <a:lnTo>
                    <a:pt x="417" y="29"/>
                  </a:lnTo>
                  <a:lnTo>
                    <a:pt x="416" y="29"/>
                  </a:lnTo>
                  <a:lnTo>
                    <a:pt x="416" y="28"/>
                  </a:lnTo>
                  <a:lnTo>
                    <a:pt x="415" y="28"/>
                  </a:lnTo>
                  <a:lnTo>
                    <a:pt x="415" y="27"/>
                  </a:lnTo>
                  <a:lnTo>
                    <a:pt x="414" y="27"/>
                  </a:lnTo>
                  <a:lnTo>
                    <a:pt x="413" y="27"/>
                  </a:lnTo>
                  <a:lnTo>
                    <a:pt x="413" y="28"/>
                  </a:lnTo>
                  <a:lnTo>
                    <a:pt x="412" y="28"/>
                  </a:lnTo>
                  <a:lnTo>
                    <a:pt x="411" y="29"/>
                  </a:lnTo>
                  <a:lnTo>
                    <a:pt x="411" y="30"/>
                  </a:lnTo>
                  <a:lnTo>
                    <a:pt x="410" y="30"/>
                  </a:lnTo>
                  <a:lnTo>
                    <a:pt x="409" y="30"/>
                  </a:lnTo>
                  <a:lnTo>
                    <a:pt x="408" y="30"/>
                  </a:lnTo>
                  <a:lnTo>
                    <a:pt x="407" y="30"/>
                  </a:lnTo>
                  <a:lnTo>
                    <a:pt x="406" y="30"/>
                  </a:lnTo>
                  <a:lnTo>
                    <a:pt x="406" y="29"/>
                  </a:lnTo>
                  <a:lnTo>
                    <a:pt x="405" y="29"/>
                  </a:lnTo>
                  <a:lnTo>
                    <a:pt x="405" y="28"/>
                  </a:lnTo>
                  <a:lnTo>
                    <a:pt x="404" y="27"/>
                  </a:lnTo>
                  <a:lnTo>
                    <a:pt x="403" y="26"/>
                  </a:lnTo>
                  <a:lnTo>
                    <a:pt x="401" y="25"/>
                  </a:lnTo>
                  <a:lnTo>
                    <a:pt x="401" y="24"/>
                  </a:lnTo>
                  <a:lnTo>
                    <a:pt x="400" y="24"/>
                  </a:lnTo>
                  <a:lnTo>
                    <a:pt x="400" y="23"/>
                  </a:lnTo>
                  <a:lnTo>
                    <a:pt x="399" y="23"/>
                  </a:lnTo>
                  <a:lnTo>
                    <a:pt x="399" y="22"/>
                  </a:lnTo>
                  <a:lnTo>
                    <a:pt x="399" y="21"/>
                  </a:lnTo>
                  <a:lnTo>
                    <a:pt x="399" y="20"/>
                  </a:lnTo>
                  <a:lnTo>
                    <a:pt x="400" y="20"/>
                  </a:lnTo>
                  <a:lnTo>
                    <a:pt x="400" y="19"/>
                  </a:lnTo>
                  <a:lnTo>
                    <a:pt x="401" y="19"/>
                  </a:lnTo>
                  <a:lnTo>
                    <a:pt x="401" y="18"/>
                  </a:lnTo>
                  <a:lnTo>
                    <a:pt x="402" y="18"/>
                  </a:lnTo>
                  <a:lnTo>
                    <a:pt x="402" y="17"/>
                  </a:lnTo>
                  <a:lnTo>
                    <a:pt x="401" y="17"/>
                  </a:lnTo>
                  <a:lnTo>
                    <a:pt x="401" y="16"/>
                  </a:lnTo>
                  <a:lnTo>
                    <a:pt x="400" y="16"/>
                  </a:lnTo>
                  <a:lnTo>
                    <a:pt x="399" y="15"/>
                  </a:lnTo>
                  <a:lnTo>
                    <a:pt x="398" y="15"/>
                  </a:lnTo>
                  <a:lnTo>
                    <a:pt x="397" y="15"/>
                  </a:lnTo>
                  <a:lnTo>
                    <a:pt x="396" y="15"/>
                  </a:lnTo>
                  <a:lnTo>
                    <a:pt x="395" y="15"/>
                  </a:lnTo>
                  <a:lnTo>
                    <a:pt x="394" y="15"/>
                  </a:lnTo>
                  <a:lnTo>
                    <a:pt x="393" y="15"/>
                  </a:lnTo>
                  <a:lnTo>
                    <a:pt x="393" y="16"/>
                  </a:lnTo>
                  <a:lnTo>
                    <a:pt x="394" y="17"/>
                  </a:lnTo>
                  <a:lnTo>
                    <a:pt x="394" y="18"/>
                  </a:lnTo>
                  <a:lnTo>
                    <a:pt x="394" y="19"/>
                  </a:lnTo>
                  <a:lnTo>
                    <a:pt x="394" y="20"/>
                  </a:lnTo>
                  <a:lnTo>
                    <a:pt x="394" y="21"/>
                  </a:lnTo>
                  <a:lnTo>
                    <a:pt x="394" y="22"/>
                  </a:lnTo>
                  <a:lnTo>
                    <a:pt x="393" y="22"/>
                  </a:lnTo>
                  <a:lnTo>
                    <a:pt x="393" y="23"/>
                  </a:lnTo>
                  <a:lnTo>
                    <a:pt x="392" y="24"/>
                  </a:lnTo>
                  <a:lnTo>
                    <a:pt x="391" y="24"/>
                  </a:lnTo>
                  <a:lnTo>
                    <a:pt x="391" y="23"/>
                  </a:lnTo>
                  <a:lnTo>
                    <a:pt x="390" y="23"/>
                  </a:lnTo>
                  <a:lnTo>
                    <a:pt x="390" y="22"/>
                  </a:lnTo>
                  <a:lnTo>
                    <a:pt x="389" y="22"/>
                  </a:lnTo>
                  <a:lnTo>
                    <a:pt x="389" y="21"/>
                  </a:lnTo>
                  <a:lnTo>
                    <a:pt x="388" y="21"/>
                  </a:lnTo>
                  <a:lnTo>
                    <a:pt x="387" y="21"/>
                  </a:lnTo>
                  <a:lnTo>
                    <a:pt x="386" y="21"/>
                  </a:lnTo>
                  <a:lnTo>
                    <a:pt x="385" y="21"/>
                  </a:lnTo>
                  <a:lnTo>
                    <a:pt x="384" y="21"/>
                  </a:lnTo>
                  <a:lnTo>
                    <a:pt x="383" y="21"/>
                  </a:lnTo>
                  <a:lnTo>
                    <a:pt x="382" y="20"/>
                  </a:lnTo>
                  <a:lnTo>
                    <a:pt x="382" y="19"/>
                  </a:lnTo>
                  <a:lnTo>
                    <a:pt x="382" y="18"/>
                  </a:lnTo>
                  <a:lnTo>
                    <a:pt x="382" y="17"/>
                  </a:lnTo>
                  <a:lnTo>
                    <a:pt x="382" y="16"/>
                  </a:lnTo>
                  <a:lnTo>
                    <a:pt x="382" y="15"/>
                  </a:lnTo>
                  <a:lnTo>
                    <a:pt x="381" y="15"/>
                  </a:lnTo>
                  <a:lnTo>
                    <a:pt x="381" y="14"/>
                  </a:lnTo>
                  <a:lnTo>
                    <a:pt x="381" y="13"/>
                  </a:lnTo>
                  <a:lnTo>
                    <a:pt x="380" y="13"/>
                  </a:lnTo>
                  <a:lnTo>
                    <a:pt x="380" y="12"/>
                  </a:lnTo>
                  <a:lnTo>
                    <a:pt x="379" y="12"/>
                  </a:lnTo>
                  <a:lnTo>
                    <a:pt x="378" y="12"/>
                  </a:lnTo>
                  <a:lnTo>
                    <a:pt x="377" y="12"/>
                  </a:lnTo>
                  <a:lnTo>
                    <a:pt x="376" y="12"/>
                  </a:lnTo>
                  <a:lnTo>
                    <a:pt x="375" y="13"/>
                  </a:lnTo>
                  <a:lnTo>
                    <a:pt x="375" y="14"/>
                  </a:lnTo>
                  <a:lnTo>
                    <a:pt x="374" y="14"/>
                  </a:lnTo>
                  <a:lnTo>
                    <a:pt x="373" y="14"/>
                  </a:lnTo>
                  <a:lnTo>
                    <a:pt x="372" y="14"/>
                  </a:lnTo>
                  <a:lnTo>
                    <a:pt x="372" y="13"/>
                  </a:lnTo>
                  <a:lnTo>
                    <a:pt x="371" y="13"/>
                  </a:lnTo>
                  <a:lnTo>
                    <a:pt x="371" y="12"/>
                  </a:lnTo>
                  <a:lnTo>
                    <a:pt x="370" y="12"/>
                  </a:lnTo>
                  <a:lnTo>
                    <a:pt x="370" y="11"/>
                  </a:lnTo>
                  <a:lnTo>
                    <a:pt x="369" y="10"/>
                  </a:lnTo>
                  <a:lnTo>
                    <a:pt x="369" y="9"/>
                  </a:lnTo>
                  <a:lnTo>
                    <a:pt x="368" y="8"/>
                  </a:lnTo>
                  <a:lnTo>
                    <a:pt x="367" y="7"/>
                  </a:lnTo>
                  <a:lnTo>
                    <a:pt x="367" y="6"/>
                  </a:lnTo>
                  <a:lnTo>
                    <a:pt x="367" y="5"/>
                  </a:lnTo>
                  <a:lnTo>
                    <a:pt x="366" y="5"/>
                  </a:lnTo>
                  <a:lnTo>
                    <a:pt x="366" y="4"/>
                  </a:lnTo>
                  <a:lnTo>
                    <a:pt x="365" y="4"/>
                  </a:lnTo>
                  <a:lnTo>
                    <a:pt x="364" y="4"/>
                  </a:lnTo>
                  <a:lnTo>
                    <a:pt x="364" y="3"/>
                  </a:lnTo>
                  <a:lnTo>
                    <a:pt x="363" y="4"/>
                  </a:lnTo>
                  <a:lnTo>
                    <a:pt x="362" y="4"/>
                  </a:lnTo>
                  <a:lnTo>
                    <a:pt x="361" y="5"/>
                  </a:lnTo>
                  <a:lnTo>
                    <a:pt x="359" y="6"/>
                  </a:lnTo>
                  <a:lnTo>
                    <a:pt x="358" y="6"/>
                  </a:lnTo>
                  <a:lnTo>
                    <a:pt x="358" y="7"/>
                  </a:lnTo>
                  <a:lnTo>
                    <a:pt x="357" y="7"/>
                  </a:lnTo>
                  <a:lnTo>
                    <a:pt x="356" y="7"/>
                  </a:lnTo>
                  <a:lnTo>
                    <a:pt x="355" y="7"/>
                  </a:lnTo>
                  <a:lnTo>
                    <a:pt x="354" y="7"/>
                  </a:lnTo>
                  <a:lnTo>
                    <a:pt x="353" y="7"/>
                  </a:lnTo>
                  <a:lnTo>
                    <a:pt x="352" y="7"/>
                  </a:lnTo>
                  <a:lnTo>
                    <a:pt x="351" y="7"/>
                  </a:lnTo>
                  <a:lnTo>
                    <a:pt x="350" y="7"/>
                  </a:lnTo>
                  <a:lnTo>
                    <a:pt x="349" y="8"/>
                  </a:lnTo>
                  <a:lnTo>
                    <a:pt x="348" y="8"/>
                  </a:lnTo>
                  <a:lnTo>
                    <a:pt x="348" y="9"/>
                  </a:lnTo>
                  <a:lnTo>
                    <a:pt x="347" y="10"/>
                  </a:lnTo>
                  <a:lnTo>
                    <a:pt x="346" y="10"/>
                  </a:lnTo>
                  <a:lnTo>
                    <a:pt x="345" y="11"/>
                  </a:lnTo>
                  <a:lnTo>
                    <a:pt x="344" y="12"/>
                  </a:lnTo>
                  <a:lnTo>
                    <a:pt x="343" y="13"/>
                  </a:lnTo>
                  <a:lnTo>
                    <a:pt x="342" y="13"/>
                  </a:lnTo>
                  <a:lnTo>
                    <a:pt x="341" y="14"/>
                  </a:lnTo>
                  <a:lnTo>
                    <a:pt x="340" y="15"/>
                  </a:lnTo>
                  <a:lnTo>
                    <a:pt x="339" y="15"/>
                  </a:lnTo>
                  <a:lnTo>
                    <a:pt x="338" y="15"/>
                  </a:lnTo>
                  <a:lnTo>
                    <a:pt x="338" y="16"/>
                  </a:lnTo>
                  <a:lnTo>
                    <a:pt x="337" y="16"/>
                  </a:lnTo>
                  <a:lnTo>
                    <a:pt x="336" y="16"/>
                  </a:lnTo>
                  <a:lnTo>
                    <a:pt x="334" y="17"/>
                  </a:lnTo>
                  <a:lnTo>
                    <a:pt x="333" y="17"/>
                  </a:lnTo>
                  <a:lnTo>
                    <a:pt x="333" y="18"/>
                  </a:lnTo>
                  <a:lnTo>
                    <a:pt x="332" y="18"/>
                  </a:lnTo>
                  <a:lnTo>
                    <a:pt x="330" y="19"/>
                  </a:lnTo>
                  <a:lnTo>
                    <a:pt x="328" y="20"/>
                  </a:lnTo>
                  <a:lnTo>
                    <a:pt x="327" y="20"/>
                  </a:lnTo>
                  <a:lnTo>
                    <a:pt x="327" y="21"/>
                  </a:lnTo>
                  <a:lnTo>
                    <a:pt x="326" y="21"/>
                  </a:lnTo>
                  <a:lnTo>
                    <a:pt x="325" y="22"/>
                  </a:lnTo>
                  <a:lnTo>
                    <a:pt x="324" y="22"/>
                  </a:lnTo>
                  <a:lnTo>
                    <a:pt x="323" y="23"/>
                  </a:lnTo>
                  <a:lnTo>
                    <a:pt x="322" y="23"/>
                  </a:lnTo>
                  <a:lnTo>
                    <a:pt x="322" y="24"/>
                  </a:lnTo>
                  <a:lnTo>
                    <a:pt x="322" y="25"/>
                  </a:lnTo>
                  <a:lnTo>
                    <a:pt x="323" y="25"/>
                  </a:lnTo>
                  <a:lnTo>
                    <a:pt x="324" y="25"/>
                  </a:lnTo>
                  <a:lnTo>
                    <a:pt x="325" y="25"/>
                  </a:lnTo>
                  <a:lnTo>
                    <a:pt x="326" y="25"/>
                  </a:lnTo>
                  <a:lnTo>
                    <a:pt x="327" y="25"/>
                  </a:lnTo>
                  <a:lnTo>
                    <a:pt x="328" y="25"/>
                  </a:lnTo>
                  <a:lnTo>
                    <a:pt x="329" y="26"/>
                  </a:lnTo>
                  <a:lnTo>
                    <a:pt x="329" y="27"/>
                  </a:lnTo>
                  <a:lnTo>
                    <a:pt x="330" y="27"/>
                  </a:lnTo>
                  <a:lnTo>
                    <a:pt x="330" y="28"/>
                  </a:lnTo>
                  <a:lnTo>
                    <a:pt x="330" y="29"/>
                  </a:lnTo>
                  <a:lnTo>
                    <a:pt x="329" y="30"/>
                  </a:lnTo>
                  <a:lnTo>
                    <a:pt x="329" y="31"/>
                  </a:lnTo>
                  <a:lnTo>
                    <a:pt x="329" y="32"/>
                  </a:lnTo>
                  <a:lnTo>
                    <a:pt x="328" y="32"/>
                  </a:lnTo>
                  <a:lnTo>
                    <a:pt x="328" y="33"/>
                  </a:lnTo>
                  <a:lnTo>
                    <a:pt x="327" y="33"/>
                  </a:lnTo>
                  <a:lnTo>
                    <a:pt x="327" y="34"/>
                  </a:lnTo>
                  <a:lnTo>
                    <a:pt x="326" y="34"/>
                  </a:lnTo>
                  <a:lnTo>
                    <a:pt x="326" y="35"/>
                  </a:lnTo>
                  <a:lnTo>
                    <a:pt x="325" y="35"/>
                  </a:lnTo>
                  <a:lnTo>
                    <a:pt x="325" y="36"/>
                  </a:lnTo>
                  <a:lnTo>
                    <a:pt x="324" y="36"/>
                  </a:lnTo>
                  <a:lnTo>
                    <a:pt x="323" y="37"/>
                  </a:lnTo>
                  <a:lnTo>
                    <a:pt x="322" y="37"/>
                  </a:lnTo>
                  <a:lnTo>
                    <a:pt x="321" y="38"/>
                  </a:lnTo>
                  <a:lnTo>
                    <a:pt x="319" y="39"/>
                  </a:lnTo>
                  <a:lnTo>
                    <a:pt x="318" y="39"/>
                  </a:lnTo>
                  <a:lnTo>
                    <a:pt x="316" y="40"/>
                  </a:lnTo>
                  <a:lnTo>
                    <a:pt x="315" y="40"/>
                  </a:lnTo>
                  <a:lnTo>
                    <a:pt x="314" y="41"/>
                  </a:lnTo>
                  <a:lnTo>
                    <a:pt x="313" y="42"/>
                  </a:lnTo>
                  <a:lnTo>
                    <a:pt x="312" y="42"/>
                  </a:lnTo>
                  <a:lnTo>
                    <a:pt x="311" y="42"/>
                  </a:lnTo>
                  <a:lnTo>
                    <a:pt x="311" y="43"/>
                  </a:lnTo>
                  <a:lnTo>
                    <a:pt x="310" y="43"/>
                  </a:lnTo>
                  <a:lnTo>
                    <a:pt x="310" y="44"/>
                  </a:lnTo>
                  <a:lnTo>
                    <a:pt x="309" y="44"/>
                  </a:lnTo>
                  <a:lnTo>
                    <a:pt x="309" y="45"/>
                  </a:lnTo>
                  <a:lnTo>
                    <a:pt x="309" y="46"/>
                  </a:lnTo>
                  <a:lnTo>
                    <a:pt x="309" y="47"/>
                  </a:lnTo>
                  <a:lnTo>
                    <a:pt x="309" y="48"/>
                  </a:lnTo>
                  <a:lnTo>
                    <a:pt x="309" y="49"/>
                  </a:lnTo>
                  <a:lnTo>
                    <a:pt x="310" y="49"/>
                  </a:lnTo>
                  <a:lnTo>
                    <a:pt x="310" y="51"/>
                  </a:lnTo>
                  <a:lnTo>
                    <a:pt x="310" y="52"/>
                  </a:lnTo>
                  <a:lnTo>
                    <a:pt x="310" y="53"/>
                  </a:lnTo>
                  <a:lnTo>
                    <a:pt x="310" y="54"/>
                  </a:lnTo>
                  <a:lnTo>
                    <a:pt x="310" y="55"/>
                  </a:lnTo>
                  <a:lnTo>
                    <a:pt x="310" y="56"/>
                  </a:lnTo>
                  <a:lnTo>
                    <a:pt x="309" y="57"/>
                  </a:lnTo>
                  <a:lnTo>
                    <a:pt x="309" y="58"/>
                  </a:lnTo>
                  <a:lnTo>
                    <a:pt x="308" y="58"/>
                  </a:lnTo>
                  <a:lnTo>
                    <a:pt x="308" y="59"/>
                  </a:lnTo>
                  <a:lnTo>
                    <a:pt x="307" y="59"/>
                  </a:lnTo>
                  <a:lnTo>
                    <a:pt x="306" y="59"/>
                  </a:lnTo>
                  <a:lnTo>
                    <a:pt x="305" y="59"/>
                  </a:lnTo>
                  <a:lnTo>
                    <a:pt x="304" y="59"/>
                  </a:lnTo>
                  <a:lnTo>
                    <a:pt x="303" y="59"/>
                  </a:lnTo>
                  <a:lnTo>
                    <a:pt x="302" y="59"/>
                  </a:lnTo>
                  <a:lnTo>
                    <a:pt x="302" y="58"/>
                  </a:lnTo>
                  <a:lnTo>
                    <a:pt x="301" y="58"/>
                  </a:lnTo>
                  <a:lnTo>
                    <a:pt x="300" y="59"/>
                  </a:lnTo>
                  <a:lnTo>
                    <a:pt x="299" y="59"/>
                  </a:lnTo>
                  <a:lnTo>
                    <a:pt x="299" y="60"/>
                  </a:lnTo>
                  <a:lnTo>
                    <a:pt x="298" y="60"/>
                  </a:lnTo>
                  <a:lnTo>
                    <a:pt x="298" y="61"/>
                  </a:lnTo>
                  <a:lnTo>
                    <a:pt x="298" y="62"/>
                  </a:lnTo>
                  <a:lnTo>
                    <a:pt x="297" y="62"/>
                  </a:lnTo>
                  <a:lnTo>
                    <a:pt x="297" y="63"/>
                  </a:lnTo>
                  <a:lnTo>
                    <a:pt x="297" y="64"/>
                  </a:lnTo>
                  <a:lnTo>
                    <a:pt x="296" y="66"/>
                  </a:lnTo>
                  <a:lnTo>
                    <a:pt x="296" y="67"/>
                  </a:lnTo>
                  <a:lnTo>
                    <a:pt x="295" y="69"/>
                  </a:lnTo>
                  <a:lnTo>
                    <a:pt x="295" y="70"/>
                  </a:lnTo>
                  <a:lnTo>
                    <a:pt x="295" y="71"/>
                  </a:lnTo>
                  <a:lnTo>
                    <a:pt x="294" y="71"/>
                  </a:lnTo>
                  <a:lnTo>
                    <a:pt x="294" y="72"/>
                  </a:lnTo>
                  <a:lnTo>
                    <a:pt x="293" y="73"/>
                  </a:lnTo>
                  <a:lnTo>
                    <a:pt x="293" y="74"/>
                  </a:lnTo>
                  <a:lnTo>
                    <a:pt x="292" y="74"/>
                  </a:lnTo>
                  <a:lnTo>
                    <a:pt x="291" y="75"/>
                  </a:lnTo>
                  <a:lnTo>
                    <a:pt x="290" y="76"/>
                  </a:lnTo>
                  <a:lnTo>
                    <a:pt x="289" y="76"/>
                  </a:lnTo>
                  <a:lnTo>
                    <a:pt x="288" y="76"/>
                  </a:lnTo>
                  <a:lnTo>
                    <a:pt x="287" y="77"/>
                  </a:lnTo>
                  <a:lnTo>
                    <a:pt x="286" y="77"/>
                  </a:lnTo>
                  <a:lnTo>
                    <a:pt x="285" y="77"/>
                  </a:lnTo>
                  <a:lnTo>
                    <a:pt x="284" y="77"/>
                  </a:lnTo>
                  <a:lnTo>
                    <a:pt x="282" y="77"/>
                  </a:lnTo>
                  <a:lnTo>
                    <a:pt x="281" y="78"/>
                  </a:lnTo>
                  <a:lnTo>
                    <a:pt x="280" y="78"/>
                  </a:lnTo>
                  <a:lnTo>
                    <a:pt x="277" y="78"/>
                  </a:lnTo>
                  <a:lnTo>
                    <a:pt x="276" y="78"/>
                  </a:lnTo>
                  <a:lnTo>
                    <a:pt x="275" y="78"/>
                  </a:lnTo>
                  <a:lnTo>
                    <a:pt x="274" y="78"/>
                  </a:lnTo>
                  <a:lnTo>
                    <a:pt x="272" y="78"/>
                  </a:lnTo>
                  <a:lnTo>
                    <a:pt x="271" y="78"/>
                  </a:lnTo>
                  <a:lnTo>
                    <a:pt x="270" y="79"/>
                  </a:lnTo>
                  <a:lnTo>
                    <a:pt x="269" y="79"/>
                  </a:lnTo>
                  <a:lnTo>
                    <a:pt x="268" y="79"/>
                  </a:lnTo>
                  <a:lnTo>
                    <a:pt x="266" y="80"/>
                  </a:lnTo>
                  <a:lnTo>
                    <a:pt x="265" y="80"/>
                  </a:lnTo>
                  <a:lnTo>
                    <a:pt x="264" y="80"/>
                  </a:lnTo>
                  <a:lnTo>
                    <a:pt x="264" y="81"/>
                  </a:lnTo>
                  <a:lnTo>
                    <a:pt x="262" y="81"/>
                  </a:lnTo>
                  <a:lnTo>
                    <a:pt x="261" y="81"/>
                  </a:lnTo>
                  <a:lnTo>
                    <a:pt x="259" y="82"/>
                  </a:lnTo>
                  <a:lnTo>
                    <a:pt x="258" y="82"/>
                  </a:lnTo>
                  <a:lnTo>
                    <a:pt x="256" y="83"/>
                  </a:lnTo>
                  <a:lnTo>
                    <a:pt x="255" y="83"/>
                  </a:lnTo>
                  <a:lnTo>
                    <a:pt x="254" y="83"/>
                  </a:lnTo>
                  <a:lnTo>
                    <a:pt x="253" y="83"/>
                  </a:lnTo>
                  <a:lnTo>
                    <a:pt x="253" y="84"/>
                  </a:lnTo>
                  <a:lnTo>
                    <a:pt x="252" y="84"/>
                  </a:lnTo>
                  <a:lnTo>
                    <a:pt x="251" y="84"/>
                  </a:lnTo>
                  <a:lnTo>
                    <a:pt x="250" y="84"/>
                  </a:lnTo>
                  <a:lnTo>
                    <a:pt x="249" y="84"/>
                  </a:lnTo>
                  <a:lnTo>
                    <a:pt x="248" y="84"/>
                  </a:lnTo>
                  <a:lnTo>
                    <a:pt x="248" y="83"/>
                  </a:lnTo>
                  <a:lnTo>
                    <a:pt x="247" y="83"/>
                  </a:lnTo>
                  <a:lnTo>
                    <a:pt x="246" y="82"/>
                  </a:lnTo>
                  <a:lnTo>
                    <a:pt x="246" y="81"/>
                  </a:lnTo>
                  <a:lnTo>
                    <a:pt x="246" y="80"/>
                  </a:lnTo>
                  <a:lnTo>
                    <a:pt x="246" y="79"/>
                  </a:lnTo>
                  <a:lnTo>
                    <a:pt x="246" y="78"/>
                  </a:lnTo>
                  <a:lnTo>
                    <a:pt x="246" y="77"/>
                  </a:lnTo>
                  <a:lnTo>
                    <a:pt x="246" y="75"/>
                  </a:lnTo>
                  <a:lnTo>
                    <a:pt x="246" y="73"/>
                  </a:lnTo>
                  <a:lnTo>
                    <a:pt x="247" y="72"/>
                  </a:lnTo>
                  <a:lnTo>
                    <a:pt x="247" y="71"/>
                  </a:lnTo>
                  <a:lnTo>
                    <a:pt x="247" y="70"/>
                  </a:lnTo>
                  <a:lnTo>
                    <a:pt x="247" y="69"/>
                  </a:lnTo>
                  <a:lnTo>
                    <a:pt x="246" y="69"/>
                  </a:lnTo>
                  <a:lnTo>
                    <a:pt x="246" y="68"/>
                  </a:lnTo>
                  <a:lnTo>
                    <a:pt x="246" y="67"/>
                  </a:lnTo>
                  <a:lnTo>
                    <a:pt x="245" y="66"/>
                  </a:lnTo>
                  <a:lnTo>
                    <a:pt x="244" y="66"/>
                  </a:lnTo>
                  <a:lnTo>
                    <a:pt x="244" y="65"/>
                  </a:lnTo>
                  <a:lnTo>
                    <a:pt x="243" y="65"/>
                  </a:lnTo>
                  <a:lnTo>
                    <a:pt x="242" y="65"/>
                  </a:lnTo>
                  <a:lnTo>
                    <a:pt x="241" y="65"/>
                  </a:lnTo>
                  <a:lnTo>
                    <a:pt x="240" y="65"/>
                  </a:lnTo>
                  <a:lnTo>
                    <a:pt x="240" y="64"/>
                  </a:lnTo>
                  <a:lnTo>
                    <a:pt x="239" y="64"/>
                  </a:lnTo>
                  <a:lnTo>
                    <a:pt x="238" y="64"/>
                  </a:lnTo>
                  <a:lnTo>
                    <a:pt x="237" y="64"/>
                  </a:lnTo>
                  <a:lnTo>
                    <a:pt x="237" y="63"/>
                  </a:lnTo>
                  <a:lnTo>
                    <a:pt x="237" y="62"/>
                  </a:lnTo>
                  <a:lnTo>
                    <a:pt x="237" y="61"/>
                  </a:lnTo>
                  <a:lnTo>
                    <a:pt x="238" y="61"/>
                  </a:lnTo>
                  <a:lnTo>
                    <a:pt x="238" y="60"/>
                  </a:lnTo>
                  <a:lnTo>
                    <a:pt x="239" y="60"/>
                  </a:lnTo>
                  <a:lnTo>
                    <a:pt x="239" y="59"/>
                  </a:lnTo>
                  <a:lnTo>
                    <a:pt x="240" y="59"/>
                  </a:lnTo>
                  <a:lnTo>
                    <a:pt x="240" y="58"/>
                  </a:lnTo>
                  <a:lnTo>
                    <a:pt x="241" y="58"/>
                  </a:lnTo>
                  <a:lnTo>
                    <a:pt x="242" y="57"/>
                  </a:lnTo>
                  <a:lnTo>
                    <a:pt x="242" y="56"/>
                  </a:lnTo>
                  <a:lnTo>
                    <a:pt x="243" y="56"/>
                  </a:lnTo>
                  <a:lnTo>
                    <a:pt x="243" y="55"/>
                  </a:lnTo>
                  <a:lnTo>
                    <a:pt x="243" y="54"/>
                  </a:lnTo>
                  <a:lnTo>
                    <a:pt x="243" y="53"/>
                  </a:lnTo>
                  <a:lnTo>
                    <a:pt x="243" y="52"/>
                  </a:lnTo>
                  <a:lnTo>
                    <a:pt x="243" y="51"/>
                  </a:lnTo>
                  <a:lnTo>
                    <a:pt x="242" y="48"/>
                  </a:lnTo>
                  <a:lnTo>
                    <a:pt x="242" y="47"/>
                  </a:lnTo>
                  <a:lnTo>
                    <a:pt x="242" y="46"/>
                  </a:lnTo>
                  <a:lnTo>
                    <a:pt x="242" y="45"/>
                  </a:lnTo>
                  <a:lnTo>
                    <a:pt x="242" y="44"/>
                  </a:lnTo>
                  <a:lnTo>
                    <a:pt x="242" y="43"/>
                  </a:lnTo>
                  <a:lnTo>
                    <a:pt x="242" y="42"/>
                  </a:lnTo>
                  <a:lnTo>
                    <a:pt x="242" y="41"/>
                  </a:lnTo>
                  <a:lnTo>
                    <a:pt x="243" y="40"/>
                  </a:lnTo>
                  <a:lnTo>
                    <a:pt x="243" y="39"/>
                  </a:lnTo>
                  <a:lnTo>
                    <a:pt x="244" y="39"/>
                  </a:lnTo>
                  <a:lnTo>
                    <a:pt x="244" y="38"/>
                  </a:lnTo>
                  <a:lnTo>
                    <a:pt x="245" y="38"/>
                  </a:lnTo>
                  <a:lnTo>
                    <a:pt x="246" y="37"/>
                  </a:lnTo>
                  <a:lnTo>
                    <a:pt x="246" y="36"/>
                  </a:lnTo>
                  <a:lnTo>
                    <a:pt x="247" y="36"/>
                  </a:lnTo>
                  <a:lnTo>
                    <a:pt x="247" y="35"/>
                  </a:lnTo>
                  <a:lnTo>
                    <a:pt x="247" y="34"/>
                  </a:lnTo>
                  <a:lnTo>
                    <a:pt x="248" y="34"/>
                  </a:lnTo>
                  <a:lnTo>
                    <a:pt x="248" y="33"/>
                  </a:lnTo>
                  <a:lnTo>
                    <a:pt x="248" y="32"/>
                  </a:lnTo>
                  <a:lnTo>
                    <a:pt x="248" y="31"/>
                  </a:lnTo>
                  <a:lnTo>
                    <a:pt x="248" y="30"/>
                  </a:lnTo>
                  <a:lnTo>
                    <a:pt x="247" y="30"/>
                  </a:lnTo>
                  <a:lnTo>
                    <a:pt x="247" y="29"/>
                  </a:lnTo>
                  <a:lnTo>
                    <a:pt x="246" y="29"/>
                  </a:lnTo>
                  <a:lnTo>
                    <a:pt x="245" y="29"/>
                  </a:lnTo>
                  <a:lnTo>
                    <a:pt x="245" y="28"/>
                  </a:lnTo>
                  <a:lnTo>
                    <a:pt x="244" y="28"/>
                  </a:lnTo>
                  <a:lnTo>
                    <a:pt x="243" y="28"/>
                  </a:lnTo>
                  <a:lnTo>
                    <a:pt x="242" y="28"/>
                  </a:lnTo>
                  <a:lnTo>
                    <a:pt x="240" y="28"/>
                  </a:lnTo>
                  <a:lnTo>
                    <a:pt x="239" y="28"/>
                  </a:lnTo>
                  <a:lnTo>
                    <a:pt x="238" y="28"/>
                  </a:lnTo>
                  <a:lnTo>
                    <a:pt x="238" y="27"/>
                  </a:lnTo>
                  <a:lnTo>
                    <a:pt x="237" y="27"/>
                  </a:lnTo>
                  <a:lnTo>
                    <a:pt x="236" y="27"/>
                  </a:lnTo>
                  <a:lnTo>
                    <a:pt x="236" y="26"/>
                  </a:lnTo>
                  <a:lnTo>
                    <a:pt x="236" y="25"/>
                  </a:lnTo>
                  <a:lnTo>
                    <a:pt x="236" y="24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37" y="22"/>
                  </a:lnTo>
                  <a:lnTo>
                    <a:pt x="238" y="22"/>
                  </a:lnTo>
                  <a:lnTo>
                    <a:pt x="239" y="21"/>
                  </a:lnTo>
                  <a:lnTo>
                    <a:pt x="240" y="21"/>
                  </a:lnTo>
                  <a:lnTo>
                    <a:pt x="241" y="20"/>
                  </a:lnTo>
                  <a:lnTo>
                    <a:pt x="242" y="19"/>
                  </a:lnTo>
                  <a:lnTo>
                    <a:pt x="242" y="18"/>
                  </a:lnTo>
                  <a:lnTo>
                    <a:pt x="242" y="17"/>
                  </a:lnTo>
                  <a:lnTo>
                    <a:pt x="242" y="16"/>
                  </a:lnTo>
                  <a:lnTo>
                    <a:pt x="242" y="15"/>
                  </a:lnTo>
                  <a:lnTo>
                    <a:pt x="242" y="14"/>
                  </a:lnTo>
                  <a:lnTo>
                    <a:pt x="241" y="13"/>
                  </a:lnTo>
                  <a:lnTo>
                    <a:pt x="240" y="13"/>
                  </a:lnTo>
                  <a:lnTo>
                    <a:pt x="239" y="13"/>
                  </a:lnTo>
                  <a:lnTo>
                    <a:pt x="238" y="13"/>
                  </a:lnTo>
                  <a:lnTo>
                    <a:pt x="237" y="13"/>
                  </a:lnTo>
                  <a:lnTo>
                    <a:pt x="236" y="14"/>
                  </a:lnTo>
                  <a:lnTo>
                    <a:pt x="235" y="14"/>
                  </a:lnTo>
                  <a:lnTo>
                    <a:pt x="234" y="14"/>
                  </a:lnTo>
                  <a:lnTo>
                    <a:pt x="234" y="13"/>
                  </a:lnTo>
                  <a:lnTo>
                    <a:pt x="233" y="13"/>
                  </a:lnTo>
                  <a:lnTo>
                    <a:pt x="233" y="12"/>
                  </a:lnTo>
                  <a:lnTo>
                    <a:pt x="233" y="11"/>
                  </a:lnTo>
                  <a:lnTo>
                    <a:pt x="233" y="10"/>
                  </a:lnTo>
                  <a:lnTo>
                    <a:pt x="233" y="9"/>
                  </a:lnTo>
                  <a:lnTo>
                    <a:pt x="232" y="9"/>
                  </a:lnTo>
                  <a:lnTo>
                    <a:pt x="232" y="8"/>
                  </a:lnTo>
                  <a:lnTo>
                    <a:pt x="232" y="7"/>
                  </a:lnTo>
                  <a:lnTo>
                    <a:pt x="231" y="7"/>
                  </a:lnTo>
                  <a:lnTo>
                    <a:pt x="230" y="6"/>
                  </a:lnTo>
                  <a:lnTo>
                    <a:pt x="229" y="6"/>
                  </a:lnTo>
                  <a:lnTo>
                    <a:pt x="228" y="6"/>
                  </a:lnTo>
                  <a:lnTo>
                    <a:pt x="227" y="6"/>
                  </a:lnTo>
                  <a:lnTo>
                    <a:pt x="226" y="6"/>
                  </a:lnTo>
                  <a:lnTo>
                    <a:pt x="225" y="6"/>
                  </a:lnTo>
                  <a:lnTo>
                    <a:pt x="224" y="6"/>
                  </a:lnTo>
                  <a:lnTo>
                    <a:pt x="223" y="6"/>
                  </a:lnTo>
                  <a:lnTo>
                    <a:pt x="223" y="7"/>
                  </a:lnTo>
                  <a:lnTo>
                    <a:pt x="222" y="7"/>
                  </a:lnTo>
                  <a:lnTo>
                    <a:pt x="221" y="8"/>
                  </a:lnTo>
                  <a:lnTo>
                    <a:pt x="220" y="8"/>
                  </a:lnTo>
                  <a:lnTo>
                    <a:pt x="219" y="9"/>
                  </a:lnTo>
                  <a:lnTo>
                    <a:pt x="218" y="10"/>
                  </a:lnTo>
                  <a:lnTo>
                    <a:pt x="217" y="11"/>
                  </a:lnTo>
                  <a:lnTo>
                    <a:pt x="216" y="11"/>
                  </a:lnTo>
                  <a:lnTo>
                    <a:pt x="216" y="12"/>
                  </a:lnTo>
                  <a:lnTo>
                    <a:pt x="215" y="13"/>
                  </a:lnTo>
                  <a:lnTo>
                    <a:pt x="214" y="14"/>
                  </a:lnTo>
                  <a:lnTo>
                    <a:pt x="213" y="15"/>
                  </a:lnTo>
                  <a:lnTo>
                    <a:pt x="212" y="15"/>
                  </a:lnTo>
                  <a:lnTo>
                    <a:pt x="211" y="15"/>
                  </a:lnTo>
                  <a:lnTo>
                    <a:pt x="210" y="15"/>
                  </a:lnTo>
                  <a:lnTo>
                    <a:pt x="210" y="14"/>
                  </a:lnTo>
                  <a:lnTo>
                    <a:pt x="210" y="13"/>
                  </a:lnTo>
                  <a:lnTo>
                    <a:pt x="209" y="12"/>
                  </a:lnTo>
                  <a:lnTo>
                    <a:pt x="209" y="11"/>
                  </a:lnTo>
                  <a:lnTo>
                    <a:pt x="209" y="10"/>
                  </a:lnTo>
                  <a:lnTo>
                    <a:pt x="208" y="10"/>
                  </a:lnTo>
                  <a:lnTo>
                    <a:pt x="208" y="9"/>
                  </a:lnTo>
                  <a:lnTo>
                    <a:pt x="207" y="9"/>
                  </a:lnTo>
                  <a:lnTo>
                    <a:pt x="207" y="8"/>
                  </a:lnTo>
                  <a:lnTo>
                    <a:pt x="206" y="8"/>
                  </a:lnTo>
                  <a:lnTo>
                    <a:pt x="205" y="8"/>
                  </a:lnTo>
                  <a:lnTo>
                    <a:pt x="204" y="8"/>
                  </a:lnTo>
                  <a:lnTo>
                    <a:pt x="203" y="8"/>
                  </a:lnTo>
                  <a:lnTo>
                    <a:pt x="201" y="9"/>
                  </a:lnTo>
                  <a:lnTo>
                    <a:pt x="200" y="9"/>
                  </a:lnTo>
                  <a:lnTo>
                    <a:pt x="199" y="9"/>
                  </a:lnTo>
                  <a:lnTo>
                    <a:pt x="198" y="9"/>
                  </a:lnTo>
                  <a:lnTo>
                    <a:pt x="197" y="8"/>
                  </a:lnTo>
                  <a:lnTo>
                    <a:pt x="196" y="8"/>
                  </a:lnTo>
                  <a:lnTo>
                    <a:pt x="195" y="8"/>
                  </a:lnTo>
                  <a:lnTo>
                    <a:pt x="194" y="8"/>
                  </a:lnTo>
                  <a:lnTo>
                    <a:pt x="194" y="7"/>
                  </a:lnTo>
                  <a:lnTo>
                    <a:pt x="193" y="7"/>
                  </a:lnTo>
                  <a:lnTo>
                    <a:pt x="192" y="7"/>
                  </a:lnTo>
                  <a:lnTo>
                    <a:pt x="192" y="8"/>
                  </a:lnTo>
                  <a:lnTo>
                    <a:pt x="191" y="8"/>
                  </a:lnTo>
                  <a:lnTo>
                    <a:pt x="190" y="8"/>
                  </a:lnTo>
                  <a:lnTo>
                    <a:pt x="189" y="8"/>
                  </a:lnTo>
                  <a:lnTo>
                    <a:pt x="189" y="9"/>
                  </a:lnTo>
                  <a:lnTo>
                    <a:pt x="188" y="10"/>
                  </a:lnTo>
                  <a:lnTo>
                    <a:pt x="187" y="11"/>
                  </a:lnTo>
                  <a:lnTo>
                    <a:pt x="187" y="12"/>
                  </a:lnTo>
                  <a:lnTo>
                    <a:pt x="187" y="13"/>
                  </a:lnTo>
                  <a:lnTo>
                    <a:pt x="187" y="14"/>
                  </a:lnTo>
                  <a:lnTo>
                    <a:pt x="187" y="15"/>
                  </a:lnTo>
                  <a:lnTo>
                    <a:pt x="187" y="16"/>
                  </a:lnTo>
                  <a:lnTo>
                    <a:pt x="187" y="17"/>
                  </a:lnTo>
                  <a:lnTo>
                    <a:pt x="188" y="17"/>
                  </a:lnTo>
                  <a:lnTo>
                    <a:pt x="188" y="18"/>
                  </a:lnTo>
                  <a:lnTo>
                    <a:pt x="188" y="19"/>
                  </a:lnTo>
                  <a:lnTo>
                    <a:pt x="188" y="20"/>
                  </a:lnTo>
                  <a:lnTo>
                    <a:pt x="187" y="20"/>
                  </a:lnTo>
                  <a:lnTo>
                    <a:pt x="187" y="21"/>
                  </a:lnTo>
                  <a:lnTo>
                    <a:pt x="186" y="22"/>
                  </a:lnTo>
                  <a:lnTo>
                    <a:pt x="185" y="22"/>
                  </a:lnTo>
                  <a:lnTo>
                    <a:pt x="184" y="23"/>
                  </a:lnTo>
                  <a:lnTo>
                    <a:pt x="183" y="23"/>
                  </a:lnTo>
                  <a:lnTo>
                    <a:pt x="182" y="23"/>
                  </a:lnTo>
                  <a:lnTo>
                    <a:pt x="181" y="23"/>
                  </a:lnTo>
                  <a:lnTo>
                    <a:pt x="180" y="23"/>
                  </a:lnTo>
                  <a:lnTo>
                    <a:pt x="179" y="23"/>
                  </a:lnTo>
                  <a:lnTo>
                    <a:pt x="179" y="22"/>
                  </a:lnTo>
                  <a:lnTo>
                    <a:pt x="178" y="22"/>
                  </a:lnTo>
                  <a:lnTo>
                    <a:pt x="178" y="21"/>
                  </a:lnTo>
                  <a:lnTo>
                    <a:pt x="177" y="21"/>
                  </a:lnTo>
                  <a:lnTo>
                    <a:pt x="177" y="20"/>
                  </a:lnTo>
                  <a:lnTo>
                    <a:pt x="177" y="19"/>
                  </a:lnTo>
                  <a:lnTo>
                    <a:pt x="177" y="18"/>
                  </a:lnTo>
                  <a:lnTo>
                    <a:pt x="177" y="17"/>
                  </a:lnTo>
                  <a:lnTo>
                    <a:pt x="177" y="16"/>
                  </a:lnTo>
                  <a:lnTo>
                    <a:pt x="177" y="15"/>
                  </a:lnTo>
                  <a:lnTo>
                    <a:pt x="178" y="15"/>
                  </a:lnTo>
                  <a:lnTo>
                    <a:pt x="178" y="14"/>
                  </a:lnTo>
                  <a:lnTo>
                    <a:pt x="178" y="13"/>
                  </a:lnTo>
                  <a:lnTo>
                    <a:pt x="177" y="12"/>
                  </a:lnTo>
                  <a:lnTo>
                    <a:pt x="176" y="12"/>
                  </a:lnTo>
                  <a:lnTo>
                    <a:pt x="176" y="11"/>
                  </a:lnTo>
                  <a:lnTo>
                    <a:pt x="175" y="11"/>
                  </a:lnTo>
                  <a:lnTo>
                    <a:pt x="174" y="10"/>
                  </a:lnTo>
                  <a:lnTo>
                    <a:pt x="173" y="10"/>
                  </a:lnTo>
                  <a:lnTo>
                    <a:pt x="173" y="9"/>
                  </a:lnTo>
                  <a:lnTo>
                    <a:pt x="172" y="9"/>
                  </a:lnTo>
                  <a:lnTo>
                    <a:pt x="171" y="8"/>
                  </a:lnTo>
                  <a:lnTo>
                    <a:pt x="170" y="8"/>
                  </a:lnTo>
                  <a:lnTo>
                    <a:pt x="169" y="7"/>
                  </a:lnTo>
                  <a:lnTo>
                    <a:pt x="168" y="6"/>
                  </a:lnTo>
                  <a:lnTo>
                    <a:pt x="167" y="6"/>
                  </a:lnTo>
                  <a:lnTo>
                    <a:pt x="167" y="5"/>
                  </a:lnTo>
                  <a:lnTo>
                    <a:pt x="166" y="4"/>
                  </a:lnTo>
                  <a:lnTo>
                    <a:pt x="165" y="3"/>
                  </a:lnTo>
                  <a:lnTo>
                    <a:pt x="164" y="1"/>
                  </a:lnTo>
                  <a:lnTo>
                    <a:pt x="163" y="0"/>
                  </a:lnTo>
                  <a:lnTo>
                    <a:pt x="160" y="3"/>
                  </a:lnTo>
                  <a:lnTo>
                    <a:pt x="159" y="8"/>
                  </a:lnTo>
                  <a:lnTo>
                    <a:pt x="156" y="10"/>
                  </a:lnTo>
                  <a:lnTo>
                    <a:pt x="150" y="12"/>
                  </a:lnTo>
                  <a:lnTo>
                    <a:pt x="147" y="15"/>
                  </a:lnTo>
                  <a:lnTo>
                    <a:pt x="145" y="19"/>
                  </a:lnTo>
                  <a:lnTo>
                    <a:pt x="145" y="26"/>
                  </a:lnTo>
                  <a:lnTo>
                    <a:pt x="141" y="30"/>
                  </a:lnTo>
                  <a:lnTo>
                    <a:pt x="136" y="30"/>
                  </a:lnTo>
                  <a:lnTo>
                    <a:pt x="132" y="33"/>
                  </a:lnTo>
                  <a:lnTo>
                    <a:pt x="104" y="36"/>
                  </a:lnTo>
                  <a:lnTo>
                    <a:pt x="101" y="38"/>
                  </a:lnTo>
                  <a:lnTo>
                    <a:pt x="101" y="41"/>
                  </a:lnTo>
                  <a:lnTo>
                    <a:pt x="95" y="48"/>
                  </a:lnTo>
                  <a:lnTo>
                    <a:pt x="93" y="54"/>
                  </a:lnTo>
                  <a:lnTo>
                    <a:pt x="91" y="56"/>
                  </a:lnTo>
                  <a:lnTo>
                    <a:pt x="89" y="61"/>
                  </a:lnTo>
                  <a:lnTo>
                    <a:pt x="87" y="61"/>
                  </a:lnTo>
                  <a:lnTo>
                    <a:pt x="84" y="65"/>
                  </a:lnTo>
                  <a:lnTo>
                    <a:pt x="77" y="65"/>
                  </a:lnTo>
                  <a:lnTo>
                    <a:pt x="77" y="62"/>
                  </a:lnTo>
                  <a:lnTo>
                    <a:pt x="71" y="64"/>
                  </a:lnTo>
                  <a:lnTo>
                    <a:pt x="67" y="67"/>
                  </a:lnTo>
                  <a:lnTo>
                    <a:pt x="68" y="70"/>
                  </a:lnTo>
                  <a:lnTo>
                    <a:pt x="71" y="74"/>
                  </a:lnTo>
                  <a:lnTo>
                    <a:pt x="63" y="76"/>
                  </a:lnTo>
                  <a:lnTo>
                    <a:pt x="60" y="76"/>
                  </a:lnTo>
                  <a:lnTo>
                    <a:pt x="55" y="81"/>
                  </a:lnTo>
                  <a:lnTo>
                    <a:pt x="55" y="86"/>
                  </a:lnTo>
                  <a:lnTo>
                    <a:pt x="48" y="104"/>
                  </a:lnTo>
                  <a:lnTo>
                    <a:pt x="44" y="108"/>
                  </a:lnTo>
                  <a:lnTo>
                    <a:pt x="45" y="114"/>
                  </a:lnTo>
                  <a:lnTo>
                    <a:pt x="39" y="121"/>
                  </a:lnTo>
                  <a:lnTo>
                    <a:pt x="39" y="124"/>
                  </a:lnTo>
                  <a:lnTo>
                    <a:pt x="33" y="127"/>
                  </a:lnTo>
                  <a:lnTo>
                    <a:pt x="30" y="128"/>
                  </a:lnTo>
                  <a:lnTo>
                    <a:pt x="26" y="130"/>
                  </a:lnTo>
                  <a:lnTo>
                    <a:pt x="25" y="131"/>
                  </a:lnTo>
                  <a:lnTo>
                    <a:pt x="26" y="134"/>
                  </a:lnTo>
                  <a:lnTo>
                    <a:pt x="20" y="141"/>
                  </a:lnTo>
                  <a:lnTo>
                    <a:pt x="19" y="149"/>
                  </a:lnTo>
                  <a:lnTo>
                    <a:pt x="17" y="151"/>
                  </a:lnTo>
                  <a:lnTo>
                    <a:pt x="18" y="160"/>
                  </a:lnTo>
                  <a:lnTo>
                    <a:pt x="22" y="164"/>
                  </a:lnTo>
                  <a:lnTo>
                    <a:pt x="22" y="166"/>
                  </a:lnTo>
                  <a:lnTo>
                    <a:pt x="24" y="168"/>
                  </a:lnTo>
                  <a:lnTo>
                    <a:pt x="27" y="168"/>
                  </a:lnTo>
                  <a:lnTo>
                    <a:pt x="31" y="176"/>
                  </a:lnTo>
                  <a:lnTo>
                    <a:pt x="35" y="176"/>
                  </a:lnTo>
                  <a:lnTo>
                    <a:pt x="35" y="185"/>
                  </a:lnTo>
                  <a:lnTo>
                    <a:pt x="34" y="186"/>
                  </a:lnTo>
                  <a:lnTo>
                    <a:pt x="34" y="189"/>
                  </a:lnTo>
                  <a:lnTo>
                    <a:pt x="28" y="196"/>
                  </a:lnTo>
                  <a:lnTo>
                    <a:pt x="28" y="202"/>
                  </a:lnTo>
                  <a:lnTo>
                    <a:pt x="26" y="205"/>
                  </a:lnTo>
                  <a:lnTo>
                    <a:pt x="26" y="207"/>
                  </a:lnTo>
                  <a:lnTo>
                    <a:pt x="28" y="208"/>
                  </a:lnTo>
                  <a:lnTo>
                    <a:pt x="31" y="206"/>
                  </a:lnTo>
                  <a:lnTo>
                    <a:pt x="31" y="204"/>
                  </a:lnTo>
                  <a:lnTo>
                    <a:pt x="34" y="202"/>
                  </a:lnTo>
                  <a:lnTo>
                    <a:pt x="33" y="199"/>
                  </a:lnTo>
                  <a:lnTo>
                    <a:pt x="35" y="197"/>
                  </a:lnTo>
                  <a:lnTo>
                    <a:pt x="40" y="197"/>
                  </a:lnTo>
                  <a:lnTo>
                    <a:pt x="43" y="195"/>
                  </a:lnTo>
                  <a:lnTo>
                    <a:pt x="46" y="195"/>
                  </a:lnTo>
                  <a:lnTo>
                    <a:pt x="48" y="192"/>
                  </a:lnTo>
                  <a:lnTo>
                    <a:pt x="56" y="186"/>
                  </a:lnTo>
                  <a:lnTo>
                    <a:pt x="59" y="186"/>
                  </a:lnTo>
                  <a:lnTo>
                    <a:pt x="60" y="185"/>
                  </a:lnTo>
                  <a:lnTo>
                    <a:pt x="66" y="183"/>
                  </a:lnTo>
                  <a:lnTo>
                    <a:pt x="74" y="176"/>
                  </a:lnTo>
                  <a:lnTo>
                    <a:pt x="74" y="177"/>
                  </a:lnTo>
                  <a:lnTo>
                    <a:pt x="74" y="186"/>
                  </a:lnTo>
                  <a:lnTo>
                    <a:pt x="72" y="187"/>
                  </a:lnTo>
                  <a:lnTo>
                    <a:pt x="67" y="190"/>
                  </a:lnTo>
                  <a:lnTo>
                    <a:pt x="62" y="196"/>
                  </a:lnTo>
                  <a:lnTo>
                    <a:pt x="62" y="199"/>
                  </a:lnTo>
                  <a:lnTo>
                    <a:pt x="60" y="199"/>
                  </a:lnTo>
                  <a:lnTo>
                    <a:pt x="61" y="201"/>
                  </a:lnTo>
                  <a:lnTo>
                    <a:pt x="56" y="202"/>
                  </a:lnTo>
                  <a:lnTo>
                    <a:pt x="49" y="213"/>
                  </a:lnTo>
                  <a:lnTo>
                    <a:pt x="44" y="213"/>
                  </a:lnTo>
                  <a:lnTo>
                    <a:pt x="40" y="216"/>
                  </a:lnTo>
                  <a:lnTo>
                    <a:pt x="37" y="216"/>
                  </a:lnTo>
                  <a:lnTo>
                    <a:pt x="34" y="219"/>
                  </a:lnTo>
                  <a:lnTo>
                    <a:pt x="35" y="224"/>
                  </a:lnTo>
                  <a:lnTo>
                    <a:pt x="32" y="229"/>
                  </a:lnTo>
                  <a:lnTo>
                    <a:pt x="33" y="231"/>
                  </a:lnTo>
                  <a:lnTo>
                    <a:pt x="26" y="239"/>
                  </a:lnTo>
                  <a:lnTo>
                    <a:pt x="23" y="239"/>
                  </a:lnTo>
                  <a:lnTo>
                    <a:pt x="20" y="242"/>
                  </a:lnTo>
                  <a:lnTo>
                    <a:pt x="15" y="243"/>
                  </a:lnTo>
                  <a:lnTo>
                    <a:pt x="11" y="248"/>
                  </a:lnTo>
                  <a:lnTo>
                    <a:pt x="11" y="251"/>
                  </a:lnTo>
                  <a:lnTo>
                    <a:pt x="9" y="256"/>
                  </a:lnTo>
                  <a:lnTo>
                    <a:pt x="4" y="262"/>
                  </a:lnTo>
                  <a:lnTo>
                    <a:pt x="1" y="263"/>
                  </a:lnTo>
                  <a:lnTo>
                    <a:pt x="2" y="271"/>
                  </a:lnTo>
                  <a:lnTo>
                    <a:pt x="0" y="273"/>
                  </a:lnTo>
                  <a:lnTo>
                    <a:pt x="2" y="275"/>
                  </a:lnTo>
                  <a:lnTo>
                    <a:pt x="4" y="275"/>
                  </a:lnTo>
                  <a:lnTo>
                    <a:pt x="7" y="276"/>
                  </a:lnTo>
                  <a:lnTo>
                    <a:pt x="8" y="274"/>
                  </a:lnTo>
                  <a:lnTo>
                    <a:pt x="15" y="274"/>
                  </a:lnTo>
                  <a:lnTo>
                    <a:pt x="16" y="273"/>
                  </a:lnTo>
                  <a:lnTo>
                    <a:pt x="21" y="272"/>
                  </a:lnTo>
                  <a:lnTo>
                    <a:pt x="22" y="273"/>
                  </a:lnTo>
                  <a:lnTo>
                    <a:pt x="26" y="275"/>
                  </a:lnTo>
                  <a:lnTo>
                    <a:pt x="28" y="277"/>
                  </a:lnTo>
                  <a:lnTo>
                    <a:pt x="28" y="279"/>
                  </a:lnTo>
                  <a:lnTo>
                    <a:pt x="31" y="285"/>
                  </a:lnTo>
                  <a:lnTo>
                    <a:pt x="36" y="286"/>
                  </a:lnTo>
                  <a:lnTo>
                    <a:pt x="38" y="288"/>
                  </a:lnTo>
                  <a:lnTo>
                    <a:pt x="41" y="289"/>
                  </a:lnTo>
                  <a:lnTo>
                    <a:pt x="41" y="294"/>
                  </a:lnTo>
                  <a:lnTo>
                    <a:pt x="43" y="296"/>
                  </a:lnTo>
                  <a:lnTo>
                    <a:pt x="43" y="298"/>
                  </a:lnTo>
                  <a:lnTo>
                    <a:pt x="46" y="302"/>
                  </a:lnTo>
                  <a:lnTo>
                    <a:pt x="51" y="304"/>
                  </a:lnTo>
                  <a:lnTo>
                    <a:pt x="62" y="302"/>
                  </a:lnTo>
                  <a:lnTo>
                    <a:pt x="64" y="304"/>
                  </a:lnTo>
                  <a:lnTo>
                    <a:pt x="67" y="303"/>
                  </a:lnTo>
                  <a:lnTo>
                    <a:pt x="68" y="304"/>
                  </a:lnTo>
                  <a:lnTo>
                    <a:pt x="72" y="304"/>
                  </a:lnTo>
                  <a:lnTo>
                    <a:pt x="73" y="302"/>
                  </a:lnTo>
                  <a:lnTo>
                    <a:pt x="75" y="303"/>
                  </a:lnTo>
                  <a:lnTo>
                    <a:pt x="77" y="301"/>
                  </a:lnTo>
                  <a:lnTo>
                    <a:pt x="83" y="301"/>
                  </a:lnTo>
                  <a:lnTo>
                    <a:pt x="94" y="303"/>
                  </a:lnTo>
                  <a:lnTo>
                    <a:pt x="97" y="299"/>
                  </a:lnTo>
                  <a:lnTo>
                    <a:pt x="97" y="297"/>
                  </a:lnTo>
                  <a:lnTo>
                    <a:pt x="106" y="291"/>
                  </a:lnTo>
                  <a:lnTo>
                    <a:pt x="106" y="285"/>
                  </a:lnTo>
                  <a:lnTo>
                    <a:pt x="107" y="282"/>
                  </a:lnTo>
                  <a:lnTo>
                    <a:pt x="106" y="275"/>
                  </a:lnTo>
                  <a:lnTo>
                    <a:pt x="109" y="272"/>
                  </a:lnTo>
                  <a:lnTo>
                    <a:pt x="118" y="270"/>
                  </a:lnTo>
                  <a:lnTo>
                    <a:pt x="119" y="269"/>
                  </a:lnTo>
                  <a:lnTo>
                    <a:pt x="122" y="269"/>
                  </a:lnTo>
                  <a:lnTo>
                    <a:pt x="123" y="268"/>
                  </a:lnTo>
                  <a:lnTo>
                    <a:pt x="124" y="268"/>
                  </a:lnTo>
                  <a:lnTo>
                    <a:pt x="131" y="268"/>
                  </a:lnTo>
                  <a:lnTo>
                    <a:pt x="133" y="267"/>
                  </a:lnTo>
                  <a:lnTo>
                    <a:pt x="137" y="269"/>
                  </a:lnTo>
                  <a:lnTo>
                    <a:pt x="140" y="269"/>
                  </a:lnTo>
                  <a:lnTo>
                    <a:pt x="142" y="272"/>
                  </a:lnTo>
                  <a:lnTo>
                    <a:pt x="142" y="274"/>
                  </a:lnTo>
                  <a:lnTo>
                    <a:pt x="148" y="280"/>
                  </a:lnTo>
                  <a:lnTo>
                    <a:pt x="149" y="286"/>
                  </a:lnTo>
                  <a:lnTo>
                    <a:pt x="154" y="289"/>
                  </a:lnTo>
                  <a:lnTo>
                    <a:pt x="154" y="291"/>
                  </a:lnTo>
                  <a:lnTo>
                    <a:pt x="157" y="293"/>
                  </a:lnTo>
                  <a:lnTo>
                    <a:pt x="157" y="298"/>
                  </a:lnTo>
                  <a:lnTo>
                    <a:pt x="161" y="301"/>
                  </a:lnTo>
                  <a:lnTo>
                    <a:pt x="163" y="304"/>
                  </a:lnTo>
                  <a:lnTo>
                    <a:pt x="166" y="305"/>
                  </a:lnTo>
                  <a:lnTo>
                    <a:pt x="172" y="306"/>
                  </a:lnTo>
                  <a:lnTo>
                    <a:pt x="173" y="297"/>
                  </a:lnTo>
                  <a:lnTo>
                    <a:pt x="177" y="297"/>
                  </a:lnTo>
                  <a:lnTo>
                    <a:pt x="187" y="297"/>
                  </a:lnTo>
                  <a:lnTo>
                    <a:pt x="193" y="290"/>
                  </a:lnTo>
                  <a:lnTo>
                    <a:pt x="199" y="290"/>
                  </a:lnTo>
                  <a:lnTo>
                    <a:pt x="200" y="289"/>
                  </a:lnTo>
                  <a:lnTo>
                    <a:pt x="200" y="282"/>
                  </a:lnTo>
                  <a:lnTo>
                    <a:pt x="201" y="281"/>
                  </a:lnTo>
                  <a:lnTo>
                    <a:pt x="204" y="281"/>
                  </a:lnTo>
                  <a:lnTo>
                    <a:pt x="208" y="278"/>
                  </a:lnTo>
                  <a:lnTo>
                    <a:pt x="216" y="277"/>
                  </a:lnTo>
                  <a:lnTo>
                    <a:pt x="218" y="279"/>
                  </a:lnTo>
                  <a:lnTo>
                    <a:pt x="218" y="284"/>
                  </a:lnTo>
                  <a:lnTo>
                    <a:pt x="220" y="286"/>
                  </a:lnTo>
                  <a:lnTo>
                    <a:pt x="222" y="287"/>
                  </a:lnTo>
                  <a:lnTo>
                    <a:pt x="222" y="292"/>
                  </a:lnTo>
                  <a:lnTo>
                    <a:pt x="224" y="293"/>
                  </a:lnTo>
                  <a:lnTo>
                    <a:pt x="223" y="295"/>
                  </a:lnTo>
                  <a:lnTo>
                    <a:pt x="227" y="298"/>
                  </a:lnTo>
                  <a:lnTo>
                    <a:pt x="230" y="295"/>
                  </a:lnTo>
                  <a:lnTo>
                    <a:pt x="232" y="295"/>
                  </a:lnTo>
                  <a:lnTo>
                    <a:pt x="240" y="289"/>
                  </a:lnTo>
                  <a:lnTo>
                    <a:pt x="239" y="275"/>
                  </a:lnTo>
                  <a:lnTo>
                    <a:pt x="240" y="275"/>
                  </a:lnTo>
                  <a:lnTo>
                    <a:pt x="240" y="271"/>
                  </a:lnTo>
                  <a:lnTo>
                    <a:pt x="244" y="268"/>
                  </a:lnTo>
                  <a:lnTo>
                    <a:pt x="244" y="267"/>
                  </a:lnTo>
                  <a:lnTo>
                    <a:pt x="256" y="268"/>
                  </a:lnTo>
                  <a:lnTo>
                    <a:pt x="259" y="266"/>
                  </a:lnTo>
                  <a:lnTo>
                    <a:pt x="257" y="264"/>
                  </a:lnTo>
                  <a:lnTo>
                    <a:pt x="258" y="256"/>
                  </a:lnTo>
                  <a:lnTo>
                    <a:pt x="261" y="253"/>
                  </a:lnTo>
                  <a:lnTo>
                    <a:pt x="261" y="250"/>
                  </a:lnTo>
                  <a:lnTo>
                    <a:pt x="263" y="246"/>
                  </a:lnTo>
                  <a:lnTo>
                    <a:pt x="263" y="241"/>
                  </a:lnTo>
                  <a:lnTo>
                    <a:pt x="266" y="237"/>
                  </a:lnTo>
                  <a:lnTo>
                    <a:pt x="271" y="237"/>
                  </a:lnTo>
                  <a:lnTo>
                    <a:pt x="272" y="236"/>
                  </a:lnTo>
                  <a:lnTo>
                    <a:pt x="279" y="237"/>
                  </a:lnTo>
                  <a:lnTo>
                    <a:pt x="289" y="240"/>
                  </a:lnTo>
                  <a:lnTo>
                    <a:pt x="291" y="242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37"/>
            <p:cNvSpPr/>
            <p:nvPr/>
          </p:nvSpPr>
          <p:spPr>
            <a:xfrm>
              <a:off x="5156924" y="2749661"/>
              <a:ext cx="457200" cy="987425"/>
            </a:xfrm>
            <a:custGeom>
              <a:rect b="b" l="l" r="r" t="t"/>
              <a:pathLst>
                <a:path extrusionOk="0" h="518" w="250">
                  <a:moveTo>
                    <a:pt x="10" y="518"/>
                  </a:moveTo>
                  <a:lnTo>
                    <a:pt x="5" y="515"/>
                  </a:lnTo>
                  <a:lnTo>
                    <a:pt x="2" y="511"/>
                  </a:lnTo>
                  <a:lnTo>
                    <a:pt x="0" y="482"/>
                  </a:lnTo>
                  <a:lnTo>
                    <a:pt x="3" y="479"/>
                  </a:lnTo>
                  <a:lnTo>
                    <a:pt x="3" y="476"/>
                  </a:lnTo>
                  <a:lnTo>
                    <a:pt x="5" y="472"/>
                  </a:lnTo>
                  <a:lnTo>
                    <a:pt x="5" y="469"/>
                  </a:lnTo>
                  <a:lnTo>
                    <a:pt x="7" y="465"/>
                  </a:lnTo>
                  <a:lnTo>
                    <a:pt x="7" y="461"/>
                  </a:lnTo>
                  <a:lnTo>
                    <a:pt x="10" y="457"/>
                  </a:lnTo>
                  <a:lnTo>
                    <a:pt x="11" y="451"/>
                  </a:lnTo>
                  <a:lnTo>
                    <a:pt x="12" y="450"/>
                  </a:lnTo>
                  <a:lnTo>
                    <a:pt x="13" y="445"/>
                  </a:lnTo>
                  <a:lnTo>
                    <a:pt x="15" y="445"/>
                  </a:lnTo>
                  <a:lnTo>
                    <a:pt x="14" y="441"/>
                  </a:lnTo>
                  <a:lnTo>
                    <a:pt x="19" y="434"/>
                  </a:lnTo>
                  <a:lnTo>
                    <a:pt x="15" y="415"/>
                  </a:lnTo>
                  <a:lnTo>
                    <a:pt x="14" y="411"/>
                  </a:lnTo>
                  <a:lnTo>
                    <a:pt x="11" y="406"/>
                  </a:lnTo>
                  <a:lnTo>
                    <a:pt x="9" y="396"/>
                  </a:lnTo>
                  <a:lnTo>
                    <a:pt x="8" y="395"/>
                  </a:lnTo>
                  <a:lnTo>
                    <a:pt x="7" y="353"/>
                  </a:lnTo>
                  <a:lnTo>
                    <a:pt x="3" y="348"/>
                  </a:lnTo>
                  <a:lnTo>
                    <a:pt x="1" y="319"/>
                  </a:lnTo>
                  <a:lnTo>
                    <a:pt x="6" y="312"/>
                  </a:lnTo>
                  <a:lnTo>
                    <a:pt x="6" y="310"/>
                  </a:lnTo>
                  <a:lnTo>
                    <a:pt x="10" y="306"/>
                  </a:lnTo>
                  <a:lnTo>
                    <a:pt x="13" y="299"/>
                  </a:lnTo>
                  <a:lnTo>
                    <a:pt x="15" y="298"/>
                  </a:lnTo>
                  <a:lnTo>
                    <a:pt x="13" y="284"/>
                  </a:lnTo>
                  <a:lnTo>
                    <a:pt x="20" y="275"/>
                  </a:lnTo>
                  <a:lnTo>
                    <a:pt x="20" y="272"/>
                  </a:lnTo>
                  <a:lnTo>
                    <a:pt x="22" y="269"/>
                  </a:lnTo>
                  <a:lnTo>
                    <a:pt x="22" y="267"/>
                  </a:lnTo>
                  <a:lnTo>
                    <a:pt x="20" y="266"/>
                  </a:lnTo>
                  <a:lnTo>
                    <a:pt x="18" y="262"/>
                  </a:lnTo>
                  <a:lnTo>
                    <a:pt x="17" y="261"/>
                  </a:lnTo>
                  <a:lnTo>
                    <a:pt x="16" y="258"/>
                  </a:lnTo>
                  <a:lnTo>
                    <a:pt x="4" y="244"/>
                  </a:lnTo>
                  <a:lnTo>
                    <a:pt x="3" y="236"/>
                  </a:lnTo>
                  <a:lnTo>
                    <a:pt x="2" y="234"/>
                  </a:lnTo>
                  <a:lnTo>
                    <a:pt x="1" y="223"/>
                  </a:lnTo>
                  <a:lnTo>
                    <a:pt x="5" y="215"/>
                  </a:lnTo>
                  <a:lnTo>
                    <a:pt x="13" y="209"/>
                  </a:lnTo>
                  <a:lnTo>
                    <a:pt x="18" y="200"/>
                  </a:lnTo>
                  <a:lnTo>
                    <a:pt x="21" y="200"/>
                  </a:lnTo>
                  <a:lnTo>
                    <a:pt x="24" y="196"/>
                  </a:lnTo>
                  <a:lnTo>
                    <a:pt x="23" y="189"/>
                  </a:lnTo>
                  <a:lnTo>
                    <a:pt x="24" y="187"/>
                  </a:lnTo>
                  <a:lnTo>
                    <a:pt x="23" y="183"/>
                  </a:lnTo>
                  <a:lnTo>
                    <a:pt x="29" y="180"/>
                  </a:lnTo>
                  <a:lnTo>
                    <a:pt x="29" y="177"/>
                  </a:lnTo>
                  <a:lnTo>
                    <a:pt x="30" y="176"/>
                  </a:lnTo>
                  <a:lnTo>
                    <a:pt x="30" y="172"/>
                  </a:lnTo>
                  <a:lnTo>
                    <a:pt x="32" y="169"/>
                  </a:lnTo>
                  <a:lnTo>
                    <a:pt x="32" y="159"/>
                  </a:lnTo>
                  <a:lnTo>
                    <a:pt x="34" y="157"/>
                  </a:lnTo>
                  <a:lnTo>
                    <a:pt x="34" y="155"/>
                  </a:lnTo>
                  <a:lnTo>
                    <a:pt x="38" y="151"/>
                  </a:lnTo>
                  <a:lnTo>
                    <a:pt x="39" y="146"/>
                  </a:lnTo>
                  <a:lnTo>
                    <a:pt x="40" y="146"/>
                  </a:lnTo>
                  <a:lnTo>
                    <a:pt x="40" y="141"/>
                  </a:lnTo>
                  <a:lnTo>
                    <a:pt x="41" y="140"/>
                  </a:lnTo>
                  <a:lnTo>
                    <a:pt x="41" y="133"/>
                  </a:lnTo>
                  <a:lnTo>
                    <a:pt x="37" y="129"/>
                  </a:lnTo>
                  <a:lnTo>
                    <a:pt x="36" y="124"/>
                  </a:lnTo>
                  <a:lnTo>
                    <a:pt x="38" y="120"/>
                  </a:lnTo>
                  <a:lnTo>
                    <a:pt x="45" y="120"/>
                  </a:lnTo>
                  <a:lnTo>
                    <a:pt x="56" y="105"/>
                  </a:lnTo>
                  <a:lnTo>
                    <a:pt x="61" y="105"/>
                  </a:lnTo>
                  <a:lnTo>
                    <a:pt x="62" y="105"/>
                  </a:lnTo>
                  <a:lnTo>
                    <a:pt x="68" y="104"/>
                  </a:lnTo>
                  <a:lnTo>
                    <a:pt x="73" y="106"/>
                  </a:lnTo>
                  <a:lnTo>
                    <a:pt x="85" y="105"/>
                  </a:lnTo>
                  <a:lnTo>
                    <a:pt x="89" y="104"/>
                  </a:lnTo>
                  <a:lnTo>
                    <a:pt x="88" y="96"/>
                  </a:lnTo>
                  <a:lnTo>
                    <a:pt x="90" y="95"/>
                  </a:lnTo>
                  <a:lnTo>
                    <a:pt x="89" y="85"/>
                  </a:lnTo>
                  <a:lnTo>
                    <a:pt x="90" y="84"/>
                  </a:lnTo>
                  <a:lnTo>
                    <a:pt x="92" y="80"/>
                  </a:lnTo>
                  <a:lnTo>
                    <a:pt x="95" y="77"/>
                  </a:lnTo>
                  <a:lnTo>
                    <a:pt x="95" y="74"/>
                  </a:lnTo>
                  <a:lnTo>
                    <a:pt x="98" y="71"/>
                  </a:lnTo>
                  <a:lnTo>
                    <a:pt x="98" y="61"/>
                  </a:lnTo>
                  <a:lnTo>
                    <a:pt x="102" y="57"/>
                  </a:lnTo>
                  <a:lnTo>
                    <a:pt x="104" y="56"/>
                  </a:lnTo>
                  <a:lnTo>
                    <a:pt x="109" y="49"/>
                  </a:lnTo>
                  <a:lnTo>
                    <a:pt x="115" y="49"/>
                  </a:lnTo>
                  <a:lnTo>
                    <a:pt x="116" y="50"/>
                  </a:lnTo>
                  <a:lnTo>
                    <a:pt x="123" y="51"/>
                  </a:lnTo>
                  <a:lnTo>
                    <a:pt x="124" y="53"/>
                  </a:lnTo>
                  <a:lnTo>
                    <a:pt x="126" y="53"/>
                  </a:lnTo>
                  <a:lnTo>
                    <a:pt x="129" y="55"/>
                  </a:lnTo>
                  <a:lnTo>
                    <a:pt x="134" y="55"/>
                  </a:lnTo>
                  <a:lnTo>
                    <a:pt x="142" y="50"/>
                  </a:lnTo>
                  <a:lnTo>
                    <a:pt x="141" y="48"/>
                  </a:lnTo>
                  <a:lnTo>
                    <a:pt x="143" y="45"/>
                  </a:lnTo>
                  <a:lnTo>
                    <a:pt x="146" y="39"/>
                  </a:lnTo>
                  <a:lnTo>
                    <a:pt x="181" y="39"/>
                  </a:lnTo>
                  <a:lnTo>
                    <a:pt x="188" y="30"/>
                  </a:lnTo>
                  <a:lnTo>
                    <a:pt x="188" y="29"/>
                  </a:lnTo>
                  <a:lnTo>
                    <a:pt x="192" y="25"/>
                  </a:lnTo>
                  <a:lnTo>
                    <a:pt x="199" y="24"/>
                  </a:lnTo>
                  <a:lnTo>
                    <a:pt x="202" y="23"/>
                  </a:lnTo>
                  <a:lnTo>
                    <a:pt x="205" y="23"/>
                  </a:lnTo>
                  <a:lnTo>
                    <a:pt x="209" y="17"/>
                  </a:lnTo>
                  <a:lnTo>
                    <a:pt x="209" y="16"/>
                  </a:lnTo>
                  <a:lnTo>
                    <a:pt x="211" y="11"/>
                  </a:lnTo>
                  <a:lnTo>
                    <a:pt x="211" y="3"/>
                  </a:lnTo>
                  <a:lnTo>
                    <a:pt x="212" y="0"/>
                  </a:lnTo>
                  <a:lnTo>
                    <a:pt x="215" y="7"/>
                  </a:lnTo>
                  <a:lnTo>
                    <a:pt x="223" y="13"/>
                  </a:lnTo>
                  <a:lnTo>
                    <a:pt x="223" y="24"/>
                  </a:lnTo>
                  <a:lnTo>
                    <a:pt x="228" y="31"/>
                  </a:lnTo>
                  <a:lnTo>
                    <a:pt x="238" y="31"/>
                  </a:lnTo>
                  <a:lnTo>
                    <a:pt x="239" y="32"/>
                  </a:lnTo>
                  <a:lnTo>
                    <a:pt x="237" y="35"/>
                  </a:lnTo>
                  <a:lnTo>
                    <a:pt x="233" y="36"/>
                  </a:lnTo>
                  <a:lnTo>
                    <a:pt x="228" y="40"/>
                  </a:lnTo>
                  <a:lnTo>
                    <a:pt x="224" y="40"/>
                  </a:lnTo>
                  <a:lnTo>
                    <a:pt x="223" y="41"/>
                  </a:lnTo>
                  <a:lnTo>
                    <a:pt x="221" y="41"/>
                  </a:lnTo>
                  <a:lnTo>
                    <a:pt x="219" y="43"/>
                  </a:lnTo>
                  <a:lnTo>
                    <a:pt x="217" y="42"/>
                  </a:lnTo>
                  <a:lnTo>
                    <a:pt x="209" y="47"/>
                  </a:lnTo>
                  <a:lnTo>
                    <a:pt x="209" y="53"/>
                  </a:lnTo>
                  <a:lnTo>
                    <a:pt x="205" y="56"/>
                  </a:lnTo>
                  <a:lnTo>
                    <a:pt x="205" y="60"/>
                  </a:lnTo>
                  <a:lnTo>
                    <a:pt x="212" y="66"/>
                  </a:lnTo>
                  <a:lnTo>
                    <a:pt x="214" y="66"/>
                  </a:lnTo>
                  <a:lnTo>
                    <a:pt x="216" y="68"/>
                  </a:lnTo>
                  <a:lnTo>
                    <a:pt x="230" y="70"/>
                  </a:lnTo>
                  <a:lnTo>
                    <a:pt x="232" y="71"/>
                  </a:lnTo>
                  <a:lnTo>
                    <a:pt x="237" y="76"/>
                  </a:lnTo>
                  <a:lnTo>
                    <a:pt x="237" y="83"/>
                  </a:lnTo>
                  <a:lnTo>
                    <a:pt x="238" y="84"/>
                  </a:lnTo>
                  <a:lnTo>
                    <a:pt x="239" y="89"/>
                  </a:lnTo>
                  <a:lnTo>
                    <a:pt x="243" y="90"/>
                  </a:lnTo>
                  <a:lnTo>
                    <a:pt x="243" y="92"/>
                  </a:lnTo>
                  <a:lnTo>
                    <a:pt x="248" y="95"/>
                  </a:lnTo>
                  <a:lnTo>
                    <a:pt x="250" y="96"/>
                  </a:lnTo>
                  <a:lnTo>
                    <a:pt x="249" y="104"/>
                  </a:lnTo>
                  <a:lnTo>
                    <a:pt x="248" y="105"/>
                  </a:lnTo>
                  <a:lnTo>
                    <a:pt x="247" y="114"/>
                  </a:lnTo>
                  <a:lnTo>
                    <a:pt x="246" y="115"/>
                  </a:lnTo>
                  <a:lnTo>
                    <a:pt x="247" y="123"/>
                  </a:lnTo>
                  <a:lnTo>
                    <a:pt x="238" y="132"/>
                  </a:lnTo>
                  <a:lnTo>
                    <a:pt x="232" y="134"/>
                  </a:lnTo>
                  <a:lnTo>
                    <a:pt x="229" y="137"/>
                  </a:lnTo>
                  <a:lnTo>
                    <a:pt x="226" y="137"/>
                  </a:lnTo>
                  <a:lnTo>
                    <a:pt x="221" y="134"/>
                  </a:lnTo>
                  <a:lnTo>
                    <a:pt x="213" y="135"/>
                  </a:lnTo>
                  <a:lnTo>
                    <a:pt x="209" y="139"/>
                  </a:lnTo>
                  <a:lnTo>
                    <a:pt x="208" y="139"/>
                  </a:lnTo>
                  <a:lnTo>
                    <a:pt x="203" y="144"/>
                  </a:lnTo>
                  <a:lnTo>
                    <a:pt x="208" y="162"/>
                  </a:lnTo>
                  <a:lnTo>
                    <a:pt x="200" y="170"/>
                  </a:lnTo>
                  <a:lnTo>
                    <a:pt x="199" y="170"/>
                  </a:lnTo>
                  <a:lnTo>
                    <a:pt x="195" y="176"/>
                  </a:lnTo>
                  <a:lnTo>
                    <a:pt x="195" y="180"/>
                  </a:lnTo>
                  <a:lnTo>
                    <a:pt x="194" y="181"/>
                  </a:lnTo>
                  <a:lnTo>
                    <a:pt x="193" y="184"/>
                  </a:lnTo>
                  <a:lnTo>
                    <a:pt x="194" y="187"/>
                  </a:lnTo>
                  <a:lnTo>
                    <a:pt x="193" y="188"/>
                  </a:lnTo>
                  <a:lnTo>
                    <a:pt x="193" y="200"/>
                  </a:lnTo>
                  <a:lnTo>
                    <a:pt x="195" y="201"/>
                  </a:lnTo>
                  <a:lnTo>
                    <a:pt x="195" y="205"/>
                  </a:lnTo>
                  <a:lnTo>
                    <a:pt x="198" y="208"/>
                  </a:lnTo>
                  <a:lnTo>
                    <a:pt x="203" y="209"/>
                  </a:lnTo>
                  <a:lnTo>
                    <a:pt x="209" y="211"/>
                  </a:lnTo>
                  <a:lnTo>
                    <a:pt x="214" y="217"/>
                  </a:lnTo>
                  <a:lnTo>
                    <a:pt x="216" y="222"/>
                  </a:lnTo>
                  <a:lnTo>
                    <a:pt x="218" y="223"/>
                  </a:lnTo>
                  <a:lnTo>
                    <a:pt x="218" y="226"/>
                  </a:lnTo>
                  <a:lnTo>
                    <a:pt x="224" y="234"/>
                  </a:lnTo>
                  <a:lnTo>
                    <a:pt x="225" y="239"/>
                  </a:lnTo>
                  <a:lnTo>
                    <a:pt x="229" y="243"/>
                  </a:lnTo>
                  <a:lnTo>
                    <a:pt x="232" y="248"/>
                  </a:lnTo>
                  <a:lnTo>
                    <a:pt x="235" y="250"/>
                  </a:lnTo>
                  <a:lnTo>
                    <a:pt x="230" y="261"/>
                  </a:lnTo>
                  <a:lnTo>
                    <a:pt x="229" y="268"/>
                  </a:lnTo>
                  <a:lnTo>
                    <a:pt x="227" y="272"/>
                  </a:lnTo>
                  <a:lnTo>
                    <a:pt x="227" y="275"/>
                  </a:lnTo>
                  <a:lnTo>
                    <a:pt x="223" y="280"/>
                  </a:lnTo>
                  <a:lnTo>
                    <a:pt x="219" y="292"/>
                  </a:lnTo>
                  <a:lnTo>
                    <a:pt x="219" y="294"/>
                  </a:lnTo>
                  <a:lnTo>
                    <a:pt x="216" y="297"/>
                  </a:lnTo>
                  <a:lnTo>
                    <a:pt x="217" y="312"/>
                  </a:lnTo>
                  <a:lnTo>
                    <a:pt x="213" y="316"/>
                  </a:lnTo>
                  <a:lnTo>
                    <a:pt x="213" y="319"/>
                  </a:lnTo>
                  <a:lnTo>
                    <a:pt x="211" y="322"/>
                  </a:lnTo>
                  <a:lnTo>
                    <a:pt x="204" y="325"/>
                  </a:lnTo>
                  <a:lnTo>
                    <a:pt x="204" y="326"/>
                  </a:lnTo>
                  <a:lnTo>
                    <a:pt x="204" y="333"/>
                  </a:lnTo>
                  <a:lnTo>
                    <a:pt x="207" y="337"/>
                  </a:lnTo>
                  <a:lnTo>
                    <a:pt x="210" y="345"/>
                  </a:lnTo>
                  <a:lnTo>
                    <a:pt x="219" y="352"/>
                  </a:lnTo>
                  <a:lnTo>
                    <a:pt x="220" y="352"/>
                  </a:lnTo>
                  <a:lnTo>
                    <a:pt x="225" y="357"/>
                  </a:lnTo>
                  <a:lnTo>
                    <a:pt x="223" y="361"/>
                  </a:lnTo>
                  <a:lnTo>
                    <a:pt x="222" y="371"/>
                  </a:lnTo>
                  <a:lnTo>
                    <a:pt x="221" y="372"/>
                  </a:lnTo>
                  <a:lnTo>
                    <a:pt x="222" y="376"/>
                  </a:lnTo>
                  <a:lnTo>
                    <a:pt x="224" y="397"/>
                  </a:lnTo>
                  <a:lnTo>
                    <a:pt x="221" y="398"/>
                  </a:lnTo>
                  <a:lnTo>
                    <a:pt x="220" y="400"/>
                  </a:lnTo>
                  <a:lnTo>
                    <a:pt x="218" y="405"/>
                  </a:lnTo>
                  <a:lnTo>
                    <a:pt x="218" y="412"/>
                  </a:lnTo>
                  <a:lnTo>
                    <a:pt x="216" y="415"/>
                  </a:lnTo>
                  <a:lnTo>
                    <a:pt x="215" y="415"/>
                  </a:lnTo>
                  <a:lnTo>
                    <a:pt x="213" y="417"/>
                  </a:lnTo>
                  <a:lnTo>
                    <a:pt x="213" y="423"/>
                  </a:lnTo>
                  <a:lnTo>
                    <a:pt x="209" y="426"/>
                  </a:lnTo>
                  <a:lnTo>
                    <a:pt x="206" y="427"/>
                  </a:lnTo>
                  <a:lnTo>
                    <a:pt x="200" y="433"/>
                  </a:lnTo>
                  <a:lnTo>
                    <a:pt x="195" y="436"/>
                  </a:lnTo>
                  <a:lnTo>
                    <a:pt x="191" y="438"/>
                  </a:lnTo>
                  <a:lnTo>
                    <a:pt x="188" y="440"/>
                  </a:lnTo>
                  <a:lnTo>
                    <a:pt x="184" y="440"/>
                  </a:lnTo>
                  <a:lnTo>
                    <a:pt x="182" y="442"/>
                  </a:lnTo>
                  <a:lnTo>
                    <a:pt x="179" y="442"/>
                  </a:lnTo>
                  <a:lnTo>
                    <a:pt x="176" y="448"/>
                  </a:lnTo>
                  <a:lnTo>
                    <a:pt x="173" y="450"/>
                  </a:lnTo>
                  <a:lnTo>
                    <a:pt x="170" y="450"/>
                  </a:lnTo>
                  <a:lnTo>
                    <a:pt x="166" y="453"/>
                  </a:lnTo>
                  <a:lnTo>
                    <a:pt x="160" y="452"/>
                  </a:lnTo>
                  <a:lnTo>
                    <a:pt x="127" y="454"/>
                  </a:lnTo>
                  <a:lnTo>
                    <a:pt x="126" y="453"/>
                  </a:lnTo>
                  <a:lnTo>
                    <a:pt x="122" y="453"/>
                  </a:lnTo>
                  <a:lnTo>
                    <a:pt x="123" y="467"/>
                  </a:lnTo>
                  <a:lnTo>
                    <a:pt x="120" y="469"/>
                  </a:lnTo>
                  <a:lnTo>
                    <a:pt x="114" y="472"/>
                  </a:lnTo>
                  <a:lnTo>
                    <a:pt x="109" y="472"/>
                  </a:lnTo>
                  <a:lnTo>
                    <a:pt x="108" y="472"/>
                  </a:lnTo>
                  <a:lnTo>
                    <a:pt x="100" y="477"/>
                  </a:lnTo>
                  <a:lnTo>
                    <a:pt x="93" y="489"/>
                  </a:lnTo>
                  <a:lnTo>
                    <a:pt x="89" y="492"/>
                  </a:lnTo>
                  <a:lnTo>
                    <a:pt x="84" y="492"/>
                  </a:lnTo>
                  <a:lnTo>
                    <a:pt x="80" y="494"/>
                  </a:lnTo>
                  <a:lnTo>
                    <a:pt x="74" y="494"/>
                  </a:lnTo>
                  <a:lnTo>
                    <a:pt x="70" y="496"/>
                  </a:lnTo>
                  <a:lnTo>
                    <a:pt x="66" y="496"/>
                  </a:lnTo>
                  <a:lnTo>
                    <a:pt x="65" y="498"/>
                  </a:lnTo>
                  <a:lnTo>
                    <a:pt x="63" y="497"/>
                  </a:lnTo>
                  <a:lnTo>
                    <a:pt x="55" y="502"/>
                  </a:lnTo>
                  <a:lnTo>
                    <a:pt x="53" y="504"/>
                  </a:lnTo>
                  <a:lnTo>
                    <a:pt x="51" y="504"/>
                  </a:lnTo>
                  <a:lnTo>
                    <a:pt x="31" y="514"/>
                  </a:lnTo>
                  <a:lnTo>
                    <a:pt x="23" y="515"/>
                  </a:lnTo>
                  <a:lnTo>
                    <a:pt x="21" y="516"/>
                  </a:lnTo>
                  <a:lnTo>
                    <a:pt x="16" y="516"/>
                  </a:lnTo>
                  <a:lnTo>
                    <a:pt x="13" y="517"/>
                  </a:lnTo>
                  <a:lnTo>
                    <a:pt x="10" y="518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37"/>
            <p:cNvSpPr/>
            <p:nvPr/>
          </p:nvSpPr>
          <p:spPr>
            <a:xfrm>
              <a:off x="5174387" y="3319574"/>
              <a:ext cx="779462" cy="846137"/>
            </a:xfrm>
            <a:custGeom>
              <a:rect b="b" l="l" r="r" t="t"/>
              <a:pathLst>
                <a:path extrusionOk="0" h="443" w="426">
                  <a:moveTo>
                    <a:pt x="0" y="219"/>
                  </a:moveTo>
                  <a:lnTo>
                    <a:pt x="2" y="224"/>
                  </a:lnTo>
                  <a:lnTo>
                    <a:pt x="3" y="225"/>
                  </a:lnTo>
                  <a:lnTo>
                    <a:pt x="3" y="227"/>
                  </a:lnTo>
                  <a:lnTo>
                    <a:pt x="13" y="231"/>
                  </a:lnTo>
                  <a:lnTo>
                    <a:pt x="12" y="237"/>
                  </a:lnTo>
                  <a:lnTo>
                    <a:pt x="10" y="242"/>
                  </a:lnTo>
                  <a:lnTo>
                    <a:pt x="14" y="243"/>
                  </a:lnTo>
                  <a:lnTo>
                    <a:pt x="17" y="246"/>
                  </a:lnTo>
                  <a:lnTo>
                    <a:pt x="19" y="246"/>
                  </a:lnTo>
                  <a:lnTo>
                    <a:pt x="21" y="248"/>
                  </a:lnTo>
                  <a:lnTo>
                    <a:pt x="21" y="253"/>
                  </a:lnTo>
                  <a:lnTo>
                    <a:pt x="22" y="254"/>
                  </a:lnTo>
                  <a:lnTo>
                    <a:pt x="24" y="263"/>
                  </a:lnTo>
                  <a:lnTo>
                    <a:pt x="26" y="264"/>
                  </a:lnTo>
                  <a:lnTo>
                    <a:pt x="26" y="266"/>
                  </a:lnTo>
                  <a:lnTo>
                    <a:pt x="23" y="270"/>
                  </a:lnTo>
                  <a:lnTo>
                    <a:pt x="31" y="273"/>
                  </a:lnTo>
                  <a:lnTo>
                    <a:pt x="33" y="275"/>
                  </a:lnTo>
                  <a:lnTo>
                    <a:pt x="36" y="282"/>
                  </a:lnTo>
                  <a:lnTo>
                    <a:pt x="50" y="293"/>
                  </a:lnTo>
                  <a:lnTo>
                    <a:pt x="50" y="296"/>
                  </a:lnTo>
                  <a:lnTo>
                    <a:pt x="52" y="297"/>
                  </a:lnTo>
                  <a:lnTo>
                    <a:pt x="50" y="299"/>
                  </a:lnTo>
                  <a:lnTo>
                    <a:pt x="51" y="310"/>
                  </a:lnTo>
                  <a:lnTo>
                    <a:pt x="50" y="311"/>
                  </a:lnTo>
                  <a:lnTo>
                    <a:pt x="50" y="318"/>
                  </a:lnTo>
                  <a:lnTo>
                    <a:pt x="53" y="321"/>
                  </a:lnTo>
                  <a:lnTo>
                    <a:pt x="58" y="324"/>
                  </a:lnTo>
                  <a:lnTo>
                    <a:pt x="70" y="337"/>
                  </a:lnTo>
                  <a:lnTo>
                    <a:pt x="70" y="345"/>
                  </a:lnTo>
                  <a:lnTo>
                    <a:pt x="72" y="346"/>
                  </a:lnTo>
                  <a:lnTo>
                    <a:pt x="75" y="350"/>
                  </a:lnTo>
                  <a:lnTo>
                    <a:pt x="79" y="351"/>
                  </a:lnTo>
                  <a:lnTo>
                    <a:pt x="80" y="355"/>
                  </a:lnTo>
                  <a:lnTo>
                    <a:pt x="93" y="368"/>
                  </a:lnTo>
                  <a:lnTo>
                    <a:pt x="96" y="366"/>
                  </a:lnTo>
                  <a:lnTo>
                    <a:pt x="101" y="366"/>
                  </a:lnTo>
                  <a:lnTo>
                    <a:pt x="107" y="370"/>
                  </a:lnTo>
                  <a:lnTo>
                    <a:pt x="115" y="373"/>
                  </a:lnTo>
                  <a:lnTo>
                    <a:pt x="118" y="373"/>
                  </a:lnTo>
                  <a:lnTo>
                    <a:pt x="125" y="378"/>
                  </a:lnTo>
                  <a:lnTo>
                    <a:pt x="127" y="377"/>
                  </a:lnTo>
                  <a:lnTo>
                    <a:pt x="139" y="382"/>
                  </a:lnTo>
                  <a:lnTo>
                    <a:pt x="143" y="386"/>
                  </a:lnTo>
                  <a:lnTo>
                    <a:pt x="145" y="386"/>
                  </a:lnTo>
                  <a:lnTo>
                    <a:pt x="147" y="384"/>
                  </a:lnTo>
                  <a:lnTo>
                    <a:pt x="149" y="384"/>
                  </a:lnTo>
                  <a:lnTo>
                    <a:pt x="159" y="378"/>
                  </a:lnTo>
                  <a:lnTo>
                    <a:pt x="162" y="378"/>
                  </a:lnTo>
                  <a:lnTo>
                    <a:pt x="167" y="379"/>
                  </a:lnTo>
                  <a:lnTo>
                    <a:pt x="167" y="381"/>
                  </a:lnTo>
                  <a:lnTo>
                    <a:pt x="169" y="380"/>
                  </a:lnTo>
                  <a:lnTo>
                    <a:pt x="171" y="382"/>
                  </a:lnTo>
                  <a:lnTo>
                    <a:pt x="177" y="382"/>
                  </a:lnTo>
                  <a:lnTo>
                    <a:pt x="181" y="379"/>
                  </a:lnTo>
                  <a:lnTo>
                    <a:pt x="187" y="379"/>
                  </a:lnTo>
                  <a:lnTo>
                    <a:pt x="191" y="376"/>
                  </a:lnTo>
                  <a:lnTo>
                    <a:pt x="196" y="377"/>
                  </a:lnTo>
                  <a:lnTo>
                    <a:pt x="200" y="378"/>
                  </a:lnTo>
                  <a:lnTo>
                    <a:pt x="207" y="372"/>
                  </a:lnTo>
                  <a:lnTo>
                    <a:pt x="214" y="382"/>
                  </a:lnTo>
                  <a:lnTo>
                    <a:pt x="221" y="384"/>
                  </a:lnTo>
                  <a:lnTo>
                    <a:pt x="227" y="381"/>
                  </a:lnTo>
                  <a:lnTo>
                    <a:pt x="228" y="382"/>
                  </a:lnTo>
                  <a:lnTo>
                    <a:pt x="236" y="371"/>
                  </a:lnTo>
                  <a:lnTo>
                    <a:pt x="238" y="372"/>
                  </a:lnTo>
                  <a:lnTo>
                    <a:pt x="241" y="370"/>
                  </a:lnTo>
                  <a:lnTo>
                    <a:pt x="244" y="373"/>
                  </a:lnTo>
                  <a:lnTo>
                    <a:pt x="247" y="378"/>
                  </a:lnTo>
                  <a:lnTo>
                    <a:pt x="247" y="389"/>
                  </a:lnTo>
                  <a:lnTo>
                    <a:pt x="245" y="393"/>
                  </a:lnTo>
                  <a:lnTo>
                    <a:pt x="246" y="401"/>
                  </a:lnTo>
                  <a:lnTo>
                    <a:pt x="249" y="405"/>
                  </a:lnTo>
                  <a:lnTo>
                    <a:pt x="249" y="406"/>
                  </a:lnTo>
                  <a:lnTo>
                    <a:pt x="254" y="411"/>
                  </a:lnTo>
                  <a:lnTo>
                    <a:pt x="254" y="416"/>
                  </a:lnTo>
                  <a:lnTo>
                    <a:pt x="257" y="414"/>
                  </a:lnTo>
                  <a:lnTo>
                    <a:pt x="260" y="413"/>
                  </a:lnTo>
                  <a:lnTo>
                    <a:pt x="262" y="416"/>
                  </a:lnTo>
                  <a:lnTo>
                    <a:pt x="263" y="423"/>
                  </a:lnTo>
                  <a:lnTo>
                    <a:pt x="267" y="421"/>
                  </a:lnTo>
                  <a:lnTo>
                    <a:pt x="270" y="418"/>
                  </a:lnTo>
                  <a:lnTo>
                    <a:pt x="279" y="414"/>
                  </a:lnTo>
                  <a:lnTo>
                    <a:pt x="284" y="419"/>
                  </a:lnTo>
                  <a:lnTo>
                    <a:pt x="288" y="419"/>
                  </a:lnTo>
                  <a:lnTo>
                    <a:pt x="289" y="420"/>
                  </a:lnTo>
                  <a:lnTo>
                    <a:pt x="295" y="420"/>
                  </a:lnTo>
                  <a:lnTo>
                    <a:pt x="296" y="421"/>
                  </a:lnTo>
                  <a:lnTo>
                    <a:pt x="303" y="417"/>
                  </a:lnTo>
                  <a:lnTo>
                    <a:pt x="307" y="421"/>
                  </a:lnTo>
                  <a:lnTo>
                    <a:pt x="307" y="426"/>
                  </a:lnTo>
                  <a:lnTo>
                    <a:pt x="306" y="428"/>
                  </a:lnTo>
                  <a:lnTo>
                    <a:pt x="306" y="433"/>
                  </a:lnTo>
                  <a:lnTo>
                    <a:pt x="308" y="434"/>
                  </a:lnTo>
                  <a:lnTo>
                    <a:pt x="313" y="434"/>
                  </a:lnTo>
                  <a:lnTo>
                    <a:pt x="319" y="437"/>
                  </a:lnTo>
                  <a:lnTo>
                    <a:pt x="323" y="437"/>
                  </a:lnTo>
                  <a:lnTo>
                    <a:pt x="325" y="440"/>
                  </a:lnTo>
                  <a:lnTo>
                    <a:pt x="332" y="439"/>
                  </a:lnTo>
                  <a:lnTo>
                    <a:pt x="333" y="438"/>
                  </a:lnTo>
                  <a:lnTo>
                    <a:pt x="339" y="436"/>
                  </a:lnTo>
                  <a:lnTo>
                    <a:pt x="342" y="433"/>
                  </a:lnTo>
                  <a:lnTo>
                    <a:pt x="342" y="430"/>
                  </a:lnTo>
                  <a:lnTo>
                    <a:pt x="346" y="425"/>
                  </a:lnTo>
                  <a:lnTo>
                    <a:pt x="347" y="425"/>
                  </a:lnTo>
                  <a:lnTo>
                    <a:pt x="352" y="432"/>
                  </a:lnTo>
                  <a:lnTo>
                    <a:pt x="353" y="440"/>
                  </a:lnTo>
                  <a:lnTo>
                    <a:pt x="361" y="443"/>
                  </a:lnTo>
                  <a:lnTo>
                    <a:pt x="362" y="440"/>
                  </a:lnTo>
                  <a:lnTo>
                    <a:pt x="361" y="434"/>
                  </a:lnTo>
                  <a:lnTo>
                    <a:pt x="362" y="430"/>
                  </a:lnTo>
                  <a:lnTo>
                    <a:pt x="366" y="424"/>
                  </a:lnTo>
                  <a:lnTo>
                    <a:pt x="369" y="417"/>
                  </a:lnTo>
                  <a:lnTo>
                    <a:pt x="371" y="414"/>
                  </a:lnTo>
                  <a:lnTo>
                    <a:pt x="374" y="413"/>
                  </a:lnTo>
                  <a:lnTo>
                    <a:pt x="374" y="409"/>
                  </a:lnTo>
                  <a:lnTo>
                    <a:pt x="392" y="406"/>
                  </a:lnTo>
                  <a:lnTo>
                    <a:pt x="394" y="405"/>
                  </a:lnTo>
                  <a:lnTo>
                    <a:pt x="393" y="396"/>
                  </a:lnTo>
                  <a:lnTo>
                    <a:pt x="394" y="394"/>
                  </a:lnTo>
                  <a:lnTo>
                    <a:pt x="394" y="382"/>
                  </a:lnTo>
                  <a:lnTo>
                    <a:pt x="392" y="381"/>
                  </a:lnTo>
                  <a:lnTo>
                    <a:pt x="392" y="375"/>
                  </a:lnTo>
                  <a:lnTo>
                    <a:pt x="391" y="374"/>
                  </a:lnTo>
                  <a:lnTo>
                    <a:pt x="389" y="362"/>
                  </a:lnTo>
                  <a:lnTo>
                    <a:pt x="387" y="361"/>
                  </a:lnTo>
                  <a:lnTo>
                    <a:pt x="387" y="355"/>
                  </a:lnTo>
                  <a:lnTo>
                    <a:pt x="385" y="352"/>
                  </a:lnTo>
                  <a:lnTo>
                    <a:pt x="384" y="348"/>
                  </a:lnTo>
                  <a:lnTo>
                    <a:pt x="374" y="353"/>
                  </a:lnTo>
                  <a:lnTo>
                    <a:pt x="372" y="358"/>
                  </a:lnTo>
                  <a:lnTo>
                    <a:pt x="369" y="360"/>
                  </a:lnTo>
                  <a:lnTo>
                    <a:pt x="365" y="359"/>
                  </a:lnTo>
                  <a:lnTo>
                    <a:pt x="362" y="354"/>
                  </a:lnTo>
                  <a:lnTo>
                    <a:pt x="362" y="352"/>
                  </a:lnTo>
                  <a:lnTo>
                    <a:pt x="353" y="347"/>
                  </a:lnTo>
                  <a:lnTo>
                    <a:pt x="347" y="348"/>
                  </a:lnTo>
                  <a:lnTo>
                    <a:pt x="346" y="346"/>
                  </a:lnTo>
                  <a:lnTo>
                    <a:pt x="338" y="346"/>
                  </a:lnTo>
                  <a:lnTo>
                    <a:pt x="338" y="327"/>
                  </a:lnTo>
                  <a:lnTo>
                    <a:pt x="333" y="324"/>
                  </a:lnTo>
                  <a:lnTo>
                    <a:pt x="322" y="322"/>
                  </a:lnTo>
                  <a:lnTo>
                    <a:pt x="320" y="320"/>
                  </a:lnTo>
                  <a:lnTo>
                    <a:pt x="319" y="315"/>
                  </a:lnTo>
                  <a:lnTo>
                    <a:pt x="317" y="314"/>
                  </a:lnTo>
                  <a:lnTo>
                    <a:pt x="317" y="311"/>
                  </a:lnTo>
                  <a:lnTo>
                    <a:pt x="319" y="309"/>
                  </a:lnTo>
                  <a:lnTo>
                    <a:pt x="322" y="312"/>
                  </a:lnTo>
                  <a:lnTo>
                    <a:pt x="333" y="311"/>
                  </a:lnTo>
                  <a:lnTo>
                    <a:pt x="335" y="310"/>
                  </a:lnTo>
                  <a:lnTo>
                    <a:pt x="340" y="308"/>
                  </a:lnTo>
                  <a:lnTo>
                    <a:pt x="344" y="300"/>
                  </a:lnTo>
                  <a:lnTo>
                    <a:pt x="344" y="297"/>
                  </a:lnTo>
                  <a:lnTo>
                    <a:pt x="345" y="295"/>
                  </a:lnTo>
                  <a:lnTo>
                    <a:pt x="345" y="288"/>
                  </a:lnTo>
                  <a:lnTo>
                    <a:pt x="343" y="287"/>
                  </a:lnTo>
                  <a:lnTo>
                    <a:pt x="343" y="283"/>
                  </a:lnTo>
                  <a:lnTo>
                    <a:pt x="342" y="282"/>
                  </a:lnTo>
                  <a:lnTo>
                    <a:pt x="343" y="275"/>
                  </a:lnTo>
                  <a:lnTo>
                    <a:pt x="345" y="273"/>
                  </a:lnTo>
                  <a:lnTo>
                    <a:pt x="347" y="273"/>
                  </a:lnTo>
                  <a:lnTo>
                    <a:pt x="349" y="271"/>
                  </a:lnTo>
                  <a:lnTo>
                    <a:pt x="354" y="271"/>
                  </a:lnTo>
                  <a:lnTo>
                    <a:pt x="357" y="270"/>
                  </a:lnTo>
                  <a:lnTo>
                    <a:pt x="359" y="265"/>
                  </a:lnTo>
                  <a:lnTo>
                    <a:pt x="357" y="265"/>
                  </a:lnTo>
                  <a:lnTo>
                    <a:pt x="358" y="261"/>
                  </a:lnTo>
                  <a:lnTo>
                    <a:pt x="356" y="260"/>
                  </a:lnTo>
                  <a:lnTo>
                    <a:pt x="356" y="255"/>
                  </a:lnTo>
                  <a:lnTo>
                    <a:pt x="354" y="254"/>
                  </a:lnTo>
                  <a:lnTo>
                    <a:pt x="354" y="252"/>
                  </a:lnTo>
                  <a:lnTo>
                    <a:pt x="356" y="249"/>
                  </a:lnTo>
                  <a:lnTo>
                    <a:pt x="355" y="247"/>
                  </a:lnTo>
                  <a:lnTo>
                    <a:pt x="351" y="242"/>
                  </a:lnTo>
                  <a:lnTo>
                    <a:pt x="351" y="238"/>
                  </a:lnTo>
                  <a:lnTo>
                    <a:pt x="353" y="233"/>
                  </a:lnTo>
                  <a:lnTo>
                    <a:pt x="353" y="231"/>
                  </a:lnTo>
                  <a:lnTo>
                    <a:pt x="352" y="227"/>
                  </a:lnTo>
                  <a:lnTo>
                    <a:pt x="356" y="228"/>
                  </a:lnTo>
                  <a:lnTo>
                    <a:pt x="358" y="226"/>
                  </a:lnTo>
                  <a:lnTo>
                    <a:pt x="360" y="226"/>
                  </a:lnTo>
                  <a:lnTo>
                    <a:pt x="362" y="224"/>
                  </a:lnTo>
                  <a:lnTo>
                    <a:pt x="366" y="225"/>
                  </a:lnTo>
                  <a:lnTo>
                    <a:pt x="375" y="229"/>
                  </a:lnTo>
                  <a:lnTo>
                    <a:pt x="377" y="229"/>
                  </a:lnTo>
                  <a:lnTo>
                    <a:pt x="379" y="230"/>
                  </a:lnTo>
                  <a:lnTo>
                    <a:pt x="381" y="230"/>
                  </a:lnTo>
                  <a:lnTo>
                    <a:pt x="383" y="235"/>
                  </a:lnTo>
                  <a:lnTo>
                    <a:pt x="383" y="237"/>
                  </a:lnTo>
                  <a:lnTo>
                    <a:pt x="386" y="241"/>
                  </a:lnTo>
                  <a:lnTo>
                    <a:pt x="386" y="242"/>
                  </a:lnTo>
                  <a:lnTo>
                    <a:pt x="393" y="251"/>
                  </a:lnTo>
                  <a:lnTo>
                    <a:pt x="396" y="251"/>
                  </a:lnTo>
                  <a:lnTo>
                    <a:pt x="412" y="247"/>
                  </a:lnTo>
                  <a:lnTo>
                    <a:pt x="412" y="242"/>
                  </a:lnTo>
                  <a:lnTo>
                    <a:pt x="414" y="239"/>
                  </a:lnTo>
                  <a:lnTo>
                    <a:pt x="425" y="234"/>
                  </a:lnTo>
                  <a:lnTo>
                    <a:pt x="426" y="233"/>
                  </a:lnTo>
                  <a:lnTo>
                    <a:pt x="426" y="230"/>
                  </a:lnTo>
                  <a:lnTo>
                    <a:pt x="425" y="229"/>
                  </a:lnTo>
                  <a:lnTo>
                    <a:pt x="414" y="215"/>
                  </a:lnTo>
                  <a:lnTo>
                    <a:pt x="414" y="211"/>
                  </a:lnTo>
                  <a:lnTo>
                    <a:pt x="416" y="209"/>
                  </a:lnTo>
                  <a:lnTo>
                    <a:pt x="415" y="206"/>
                  </a:lnTo>
                  <a:lnTo>
                    <a:pt x="413" y="204"/>
                  </a:lnTo>
                  <a:lnTo>
                    <a:pt x="412" y="204"/>
                  </a:lnTo>
                  <a:lnTo>
                    <a:pt x="411" y="207"/>
                  </a:lnTo>
                  <a:lnTo>
                    <a:pt x="405" y="207"/>
                  </a:lnTo>
                  <a:lnTo>
                    <a:pt x="388" y="197"/>
                  </a:lnTo>
                  <a:lnTo>
                    <a:pt x="387" y="190"/>
                  </a:lnTo>
                  <a:lnTo>
                    <a:pt x="389" y="188"/>
                  </a:lnTo>
                  <a:lnTo>
                    <a:pt x="389" y="186"/>
                  </a:lnTo>
                  <a:lnTo>
                    <a:pt x="378" y="184"/>
                  </a:lnTo>
                  <a:lnTo>
                    <a:pt x="372" y="184"/>
                  </a:lnTo>
                  <a:lnTo>
                    <a:pt x="370" y="186"/>
                  </a:lnTo>
                  <a:lnTo>
                    <a:pt x="368" y="185"/>
                  </a:lnTo>
                  <a:lnTo>
                    <a:pt x="367" y="187"/>
                  </a:lnTo>
                  <a:lnTo>
                    <a:pt x="363" y="187"/>
                  </a:lnTo>
                  <a:lnTo>
                    <a:pt x="362" y="186"/>
                  </a:lnTo>
                  <a:lnTo>
                    <a:pt x="359" y="187"/>
                  </a:lnTo>
                  <a:lnTo>
                    <a:pt x="357" y="185"/>
                  </a:lnTo>
                  <a:lnTo>
                    <a:pt x="346" y="187"/>
                  </a:lnTo>
                  <a:lnTo>
                    <a:pt x="341" y="185"/>
                  </a:lnTo>
                  <a:lnTo>
                    <a:pt x="338" y="181"/>
                  </a:lnTo>
                  <a:lnTo>
                    <a:pt x="338" y="179"/>
                  </a:lnTo>
                  <a:lnTo>
                    <a:pt x="336" y="177"/>
                  </a:lnTo>
                  <a:lnTo>
                    <a:pt x="336" y="172"/>
                  </a:lnTo>
                  <a:lnTo>
                    <a:pt x="333" y="171"/>
                  </a:lnTo>
                  <a:lnTo>
                    <a:pt x="331" y="169"/>
                  </a:lnTo>
                  <a:lnTo>
                    <a:pt x="326" y="168"/>
                  </a:lnTo>
                  <a:lnTo>
                    <a:pt x="323" y="162"/>
                  </a:lnTo>
                  <a:lnTo>
                    <a:pt x="323" y="160"/>
                  </a:lnTo>
                  <a:lnTo>
                    <a:pt x="321" y="158"/>
                  </a:lnTo>
                  <a:lnTo>
                    <a:pt x="317" y="156"/>
                  </a:lnTo>
                  <a:lnTo>
                    <a:pt x="316" y="155"/>
                  </a:lnTo>
                  <a:lnTo>
                    <a:pt x="311" y="156"/>
                  </a:lnTo>
                  <a:lnTo>
                    <a:pt x="310" y="157"/>
                  </a:lnTo>
                  <a:lnTo>
                    <a:pt x="303" y="157"/>
                  </a:lnTo>
                  <a:lnTo>
                    <a:pt x="302" y="159"/>
                  </a:lnTo>
                  <a:lnTo>
                    <a:pt x="299" y="158"/>
                  </a:lnTo>
                  <a:lnTo>
                    <a:pt x="297" y="158"/>
                  </a:lnTo>
                  <a:lnTo>
                    <a:pt x="295" y="156"/>
                  </a:lnTo>
                  <a:lnTo>
                    <a:pt x="297" y="154"/>
                  </a:lnTo>
                  <a:lnTo>
                    <a:pt x="296" y="146"/>
                  </a:lnTo>
                  <a:lnTo>
                    <a:pt x="299" y="145"/>
                  </a:lnTo>
                  <a:lnTo>
                    <a:pt x="304" y="139"/>
                  </a:lnTo>
                  <a:lnTo>
                    <a:pt x="306" y="134"/>
                  </a:lnTo>
                  <a:lnTo>
                    <a:pt x="306" y="131"/>
                  </a:lnTo>
                  <a:lnTo>
                    <a:pt x="310" y="126"/>
                  </a:lnTo>
                  <a:lnTo>
                    <a:pt x="315" y="125"/>
                  </a:lnTo>
                  <a:lnTo>
                    <a:pt x="318" y="122"/>
                  </a:lnTo>
                  <a:lnTo>
                    <a:pt x="321" y="122"/>
                  </a:lnTo>
                  <a:lnTo>
                    <a:pt x="328" y="114"/>
                  </a:lnTo>
                  <a:lnTo>
                    <a:pt x="327" y="112"/>
                  </a:lnTo>
                  <a:lnTo>
                    <a:pt x="330" y="107"/>
                  </a:lnTo>
                  <a:lnTo>
                    <a:pt x="329" y="102"/>
                  </a:lnTo>
                  <a:lnTo>
                    <a:pt x="332" y="99"/>
                  </a:lnTo>
                  <a:lnTo>
                    <a:pt x="335" y="99"/>
                  </a:lnTo>
                  <a:lnTo>
                    <a:pt x="339" y="96"/>
                  </a:lnTo>
                  <a:lnTo>
                    <a:pt x="344" y="96"/>
                  </a:lnTo>
                  <a:lnTo>
                    <a:pt x="351" y="85"/>
                  </a:lnTo>
                  <a:lnTo>
                    <a:pt x="356" y="84"/>
                  </a:lnTo>
                  <a:lnTo>
                    <a:pt x="355" y="82"/>
                  </a:lnTo>
                  <a:lnTo>
                    <a:pt x="357" y="82"/>
                  </a:lnTo>
                  <a:lnTo>
                    <a:pt x="357" y="79"/>
                  </a:lnTo>
                  <a:lnTo>
                    <a:pt x="362" y="73"/>
                  </a:lnTo>
                  <a:lnTo>
                    <a:pt x="367" y="70"/>
                  </a:lnTo>
                  <a:lnTo>
                    <a:pt x="369" y="69"/>
                  </a:lnTo>
                  <a:lnTo>
                    <a:pt x="369" y="60"/>
                  </a:lnTo>
                  <a:lnTo>
                    <a:pt x="369" y="59"/>
                  </a:lnTo>
                  <a:lnTo>
                    <a:pt x="361" y="66"/>
                  </a:lnTo>
                  <a:lnTo>
                    <a:pt x="355" y="68"/>
                  </a:lnTo>
                  <a:lnTo>
                    <a:pt x="354" y="69"/>
                  </a:lnTo>
                  <a:lnTo>
                    <a:pt x="351" y="69"/>
                  </a:lnTo>
                  <a:lnTo>
                    <a:pt x="343" y="75"/>
                  </a:lnTo>
                  <a:lnTo>
                    <a:pt x="341" y="78"/>
                  </a:lnTo>
                  <a:lnTo>
                    <a:pt x="338" y="78"/>
                  </a:lnTo>
                  <a:lnTo>
                    <a:pt x="335" y="80"/>
                  </a:lnTo>
                  <a:lnTo>
                    <a:pt x="330" y="80"/>
                  </a:lnTo>
                  <a:lnTo>
                    <a:pt x="328" y="82"/>
                  </a:lnTo>
                  <a:lnTo>
                    <a:pt x="329" y="85"/>
                  </a:lnTo>
                  <a:lnTo>
                    <a:pt x="326" y="87"/>
                  </a:lnTo>
                  <a:lnTo>
                    <a:pt x="326" y="89"/>
                  </a:lnTo>
                  <a:lnTo>
                    <a:pt x="323" y="91"/>
                  </a:lnTo>
                  <a:lnTo>
                    <a:pt x="321" y="90"/>
                  </a:lnTo>
                  <a:lnTo>
                    <a:pt x="321" y="88"/>
                  </a:lnTo>
                  <a:lnTo>
                    <a:pt x="323" y="85"/>
                  </a:lnTo>
                  <a:lnTo>
                    <a:pt x="323" y="79"/>
                  </a:lnTo>
                  <a:lnTo>
                    <a:pt x="329" y="72"/>
                  </a:lnTo>
                  <a:lnTo>
                    <a:pt x="329" y="69"/>
                  </a:lnTo>
                  <a:lnTo>
                    <a:pt x="330" y="68"/>
                  </a:lnTo>
                  <a:lnTo>
                    <a:pt x="330" y="59"/>
                  </a:lnTo>
                  <a:lnTo>
                    <a:pt x="326" y="59"/>
                  </a:lnTo>
                  <a:lnTo>
                    <a:pt x="322" y="51"/>
                  </a:lnTo>
                  <a:lnTo>
                    <a:pt x="319" y="51"/>
                  </a:lnTo>
                  <a:lnTo>
                    <a:pt x="317" y="49"/>
                  </a:lnTo>
                  <a:lnTo>
                    <a:pt x="317" y="47"/>
                  </a:lnTo>
                  <a:lnTo>
                    <a:pt x="313" y="43"/>
                  </a:lnTo>
                  <a:lnTo>
                    <a:pt x="312" y="34"/>
                  </a:lnTo>
                  <a:lnTo>
                    <a:pt x="314" y="32"/>
                  </a:lnTo>
                  <a:lnTo>
                    <a:pt x="315" y="24"/>
                  </a:lnTo>
                  <a:lnTo>
                    <a:pt x="321" y="17"/>
                  </a:lnTo>
                  <a:lnTo>
                    <a:pt x="320" y="14"/>
                  </a:lnTo>
                  <a:lnTo>
                    <a:pt x="312" y="13"/>
                  </a:lnTo>
                  <a:lnTo>
                    <a:pt x="306" y="6"/>
                  </a:lnTo>
                  <a:lnTo>
                    <a:pt x="299" y="6"/>
                  </a:lnTo>
                  <a:lnTo>
                    <a:pt x="294" y="1"/>
                  </a:lnTo>
                  <a:lnTo>
                    <a:pt x="292" y="2"/>
                  </a:lnTo>
                  <a:lnTo>
                    <a:pt x="282" y="0"/>
                  </a:lnTo>
                  <a:lnTo>
                    <a:pt x="278" y="2"/>
                  </a:lnTo>
                  <a:lnTo>
                    <a:pt x="272" y="7"/>
                  </a:lnTo>
                  <a:lnTo>
                    <a:pt x="265" y="6"/>
                  </a:lnTo>
                  <a:lnTo>
                    <a:pt x="256" y="13"/>
                  </a:lnTo>
                  <a:lnTo>
                    <a:pt x="243" y="14"/>
                  </a:lnTo>
                  <a:lnTo>
                    <a:pt x="241" y="15"/>
                  </a:lnTo>
                  <a:lnTo>
                    <a:pt x="233" y="17"/>
                  </a:lnTo>
                  <a:lnTo>
                    <a:pt x="224" y="12"/>
                  </a:lnTo>
                  <a:lnTo>
                    <a:pt x="214" y="4"/>
                  </a:lnTo>
                  <a:lnTo>
                    <a:pt x="212" y="4"/>
                  </a:lnTo>
                  <a:lnTo>
                    <a:pt x="206" y="4"/>
                  </a:lnTo>
                  <a:lnTo>
                    <a:pt x="207" y="13"/>
                  </a:lnTo>
                  <a:lnTo>
                    <a:pt x="203" y="17"/>
                  </a:lnTo>
                  <a:lnTo>
                    <a:pt x="203" y="20"/>
                  </a:lnTo>
                  <a:lnTo>
                    <a:pt x="201" y="23"/>
                  </a:lnTo>
                  <a:lnTo>
                    <a:pt x="194" y="26"/>
                  </a:lnTo>
                  <a:lnTo>
                    <a:pt x="194" y="27"/>
                  </a:lnTo>
                  <a:lnTo>
                    <a:pt x="194" y="34"/>
                  </a:lnTo>
                  <a:lnTo>
                    <a:pt x="197" y="38"/>
                  </a:lnTo>
                  <a:lnTo>
                    <a:pt x="200" y="46"/>
                  </a:lnTo>
                  <a:lnTo>
                    <a:pt x="209" y="53"/>
                  </a:lnTo>
                  <a:lnTo>
                    <a:pt x="210" y="53"/>
                  </a:lnTo>
                  <a:lnTo>
                    <a:pt x="215" y="58"/>
                  </a:lnTo>
                  <a:lnTo>
                    <a:pt x="213" y="62"/>
                  </a:lnTo>
                  <a:lnTo>
                    <a:pt x="212" y="72"/>
                  </a:lnTo>
                  <a:lnTo>
                    <a:pt x="211" y="73"/>
                  </a:lnTo>
                  <a:lnTo>
                    <a:pt x="212" y="77"/>
                  </a:lnTo>
                  <a:lnTo>
                    <a:pt x="214" y="98"/>
                  </a:lnTo>
                  <a:lnTo>
                    <a:pt x="211" y="99"/>
                  </a:lnTo>
                  <a:lnTo>
                    <a:pt x="210" y="101"/>
                  </a:lnTo>
                  <a:lnTo>
                    <a:pt x="208" y="106"/>
                  </a:lnTo>
                  <a:lnTo>
                    <a:pt x="208" y="113"/>
                  </a:lnTo>
                  <a:lnTo>
                    <a:pt x="206" y="116"/>
                  </a:lnTo>
                  <a:lnTo>
                    <a:pt x="205" y="116"/>
                  </a:lnTo>
                  <a:lnTo>
                    <a:pt x="203" y="118"/>
                  </a:lnTo>
                  <a:lnTo>
                    <a:pt x="203" y="124"/>
                  </a:lnTo>
                  <a:lnTo>
                    <a:pt x="199" y="127"/>
                  </a:lnTo>
                  <a:lnTo>
                    <a:pt x="196" y="128"/>
                  </a:lnTo>
                  <a:lnTo>
                    <a:pt x="190" y="134"/>
                  </a:lnTo>
                  <a:lnTo>
                    <a:pt x="185" y="137"/>
                  </a:lnTo>
                  <a:lnTo>
                    <a:pt x="181" y="139"/>
                  </a:lnTo>
                  <a:lnTo>
                    <a:pt x="178" y="141"/>
                  </a:lnTo>
                  <a:lnTo>
                    <a:pt x="174" y="141"/>
                  </a:lnTo>
                  <a:lnTo>
                    <a:pt x="172" y="143"/>
                  </a:lnTo>
                  <a:lnTo>
                    <a:pt x="169" y="143"/>
                  </a:lnTo>
                  <a:lnTo>
                    <a:pt x="166" y="149"/>
                  </a:lnTo>
                  <a:lnTo>
                    <a:pt x="163" y="151"/>
                  </a:lnTo>
                  <a:lnTo>
                    <a:pt x="160" y="151"/>
                  </a:lnTo>
                  <a:lnTo>
                    <a:pt x="156" y="154"/>
                  </a:lnTo>
                  <a:lnTo>
                    <a:pt x="150" y="153"/>
                  </a:lnTo>
                  <a:lnTo>
                    <a:pt x="117" y="155"/>
                  </a:lnTo>
                  <a:lnTo>
                    <a:pt x="116" y="154"/>
                  </a:lnTo>
                  <a:lnTo>
                    <a:pt x="112" y="154"/>
                  </a:lnTo>
                  <a:lnTo>
                    <a:pt x="113" y="168"/>
                  </a:lnTo>
                  <a:lnTo>
                    <a:pt x="110" y="170"/>
                  </a:lnTo>
                  <a:lnTo>
                    <a:pt x="104" y="173"/>
                  </a:lnTo>
                  <a:lnTo>
                    <a:pt x="99" y="173"/>
                  </a:lnTo>
                  <a:lnTo>
                    <a:pt x="98" y="173"/>
                  </a:lnTo>
                  <a:lnTo>
                    <a:pt x="90" y="178"/>
                  </a:lnTo>
                  <a:lnTo>
                    <a:pt x="83" y="190"/>
                  </a:lnTo>
                  <a:lnTo>
                    <a:pt x="79" y="193"/>
                  </a:lnTo>
                  <a:lnTo>
                    <a:pt x="74" y="193"/>
                  </a:lnTo>
                  <a:lnTo>
                    <a:pt x="70" y="195"/>
                  </a:lnTo>
                  <a:lnTo>
                    <a:pt x="64" y="195"/>
                  </a:lnTo>
                  <a:lnTo>
                    <a:pt x="60" y="197"/>
                  </a:lnTo>
                  <a:lnTo>
                    <a:pt x="56" y="197"/>
                  </a:lnTo>
                  <a:lnTo>
                    <a:pt x="55" y="199"/>
                  </a:lnTo>
                  <a:lnTo>
                    <a:pt x="53" y="198"/>
                  </a:lnTo>
                  <a:lnTo>
                    <a:pt x="45" y="203"/>
                  </a:lnTo>
                  <a:lnTo>
                    <a:pt x="43" y="205"/>
                  </a:lnTo>
                  <a:lnTo>
                    <a:pt x="41" y="205"/>
                  </a:lnTo>
                  <a:lnTo>
                    <a:pt x="21" y="215"/>
                  </a:lnTo>
                  <a:lnTo>
                    <a:pt x="13" y="216"/>
                  </a:lnTo>
                  <a:lnTo>
                    <a:pt x="11" y="217"/>
                  </a:lnTo>
                  <a:lnTo>
                    <a:pt x="6" y="217"/>
                  </a:lnTo>
                  <a:lnTo>
                    <a:pt x="3" y="218"/>
                  </a:lnTo>
                  <a:lnTo>
                    <a:pt x="0" y="219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37"/>
            <p:cNvSpPr/>
            <p:nvPr/>
          </p:nvSpPr>
          <p:spPr>
            <a:xfrm>
              <a:off x="4955312" y="3925999"/>
              <a:ext cx="1003300" cy="652462"/>
            </a:xfrm>
            <a:custGeom>
              <a:rect b="b" l="l" r="r" t="t"/>
              <a:pathLst>
                <a:path extrusionOk="0" h="342" w="548">
                  <a:moveTo>
                    <a:pt x="80" y="133"/>
                  </a:moveTo>
                  <a:lnTo>
                    <a:pt x="81" y="133"/>
                  </a:lnTo>
                  <a:lnTo>
                    <a:pt x="85" y="131"/>
                  </a:lnTo>
                  <a:lnTo>
                    <a:pt x="88" y="131"/>
                  </a:lnTo>
                  <a:lnTo>
                    <a:pt x="90" y="133"/>
                  </a:lnTo>
                  <a:lnTo>
                    <a:pt x="90" y="145"/>
                  </a:lnTo>
                  <a:lnTo>
                    <a:pt x="94" y="146"/>
                  </a:lnTo>
                  <a:lnTo>
                    <a:pt x="97" y="144"/>
                  </a:lnTo>
                  <a:lnTo>
                    <a:pt x="100" y="147"/>
                  </a:lnTo>
                  <a:lnTo>
                    <a:pt x="104" y="147"/>
                  </a:lnTo>
                  <a:lnTo>
                    <a:pt x="105" y="148"/>
                  </a:lnTo>
                  <a:lnTo>
                    <a:pt x="105" y="151"/>
                  </a:lnTo>
                  <a:lnTo>
                    <a:pt x="110" y="152"/>
                  </a:lnTo>
                  <a:lnTo>
                    <a:pt x="114" y="156"/>
                  </a:lnTo>
                  <a:lnTo>
                    <a:pt x="117" y="155"/>
                  </a:lnTo>
                  <a:lnTo>
                    <a:pt x="119" y="157"/>
                  </a:lnTo>
                  <a:lnTo>
                    <a:pt x="121" y="171"/>
                  </a:lnTo>
                  <a:lnTo>
                    <a:pt x="120" y="172"/>
                  </a:lnTo>
                  <a:lnTo>
                    <a:pt x="120" y="176"/>
                  </a:lnTo>
                  <a:lnTo>
                    <a:pt x="118" y="180"/>
                  </a:lnTo>
                  <a:lnTo>
                    <a:pt x="118" y="182"/>
                  </a:lnTo>
                  <a:lnTo>
                    <a:pt x="117" y="183"/>
                  </a:lnTo>
                  <a:lnTo>
                    <a:pt x="117" y="185"/>
                  </a:lnTo>
                  <a:lnTo>
                    <a:pt x="120" y="189"/>
                  </a:lnTo>
                  <a:lnTo>
                    <a:pt x="119" y="196"/>
                  </a:lnTo>
                  <a:lnTo>
                    <a:pt x="114" y="201"/>
                  </a:lnTo>
                  <a:lnTo>
                    <a:pt x="112" y="201"/>
                  </a:lnTo>
                  <a:lnTo>
                    <a:pt x="108" y="197"/>
                  </a:lnTo>
                  <a:lnTo>
                    <a:pt x="100" y="197"/>
                  </a:lnTo>
                  <a:lnTo>
                    <a:pt x="95" y="202"/>
                  </a:lnTo>
                  <a:lnTo>
                    <a:pt x="93" y="202"/>
                  </a:lnTo>
                  <a:lnTo>
                    <a:pt x="84" y="210"/>
                  </a:lnTo>
                  <a:lnTo>
                    <a:pt x="84" y="212"/>
                  </a:lnTo>
                  <a:lnTo>
                    <a:pt x="76" y="220"/>
                  </a:lnTo>
                  <a:lnTo>
                    <a:pt x="74" y="220"/>
                  </a:lnTo>
                  <a:lnTo>
                    <a:pt x="68" y="227"/>
                  </a:lnTo>
                  <a:lnTo>
                    <a:pt x="68" y="229"/>
                  </a:lnTo>
                  <a:lnTo>
                    <a:pt x="67" y="225"/>
                  </a:lnTo>
                  <a:lnTo>
                    <a:pt x="65" y="222"/>
                  </a:lnTo>
                  <a:lnTo>
                    <a:pt x="62" y="221"/>
                  </a:lnTo>
                  <a:lnTo>
                    <a:pt x="58" y="227"/>
                  </a:lnTo>
                  <a:lnTo>
                    <a:pt x="54" y="227"/>
                  </a:lnTo>
                  <a:lnTo>
                    <a:pt x="53" y="228"/>
                  </a:lnTo>
                  <a:lnTo>
                    <a:pt x="51" y="228"/>
                  </a:lnTo>
                  <a:lnTo>
                    <a:pt x="50" y="226"/>
                  </a:lnTo>
                  <a:lnTo>
                    <a:pt x="49" y="225"/>
                  </a:lnTo>
                  <a:lnTo>
                    <a:pt x="49" y="222"/>
                  </a:lnTo>
                  <a:lnTo>
                    <a:pt x="47" y="220"/>
                  </a:lnTo>
                  <a:lnTo>
                    <a:pt x="39" y="221"/>
                  </a:lnTo>
                  <a:lnTo>
                    <a:pt x="37" y="222"/>
                  </a:lnTo>
                  <a:lnTo>
                    <a:pt x="37" y="224"/>
                  </a:lnTo>
                  <a:lnTo>
                    <a:pt x="33" y="229"/>
                  </a:lnTo>
                  <a:lnTo>
                    <a:pt x="33" y="230"/>
                  </a:lnTo>
                  <a:lnTo>
                    <a:pt x="30" y="232"/>
                  </a:lnTo>
                  <a:lnTo>
                    <a:pt x="24" y="230"/>
                  </a:lnTo>
                  <a:lnTo>
                    <a:pt x="21" y="227"/>
                  </a:lnTo>
                  <a:lnTo>
                    <a:pt x="20" y="228"/>
                  </a:lnTo>
                  <a:lnTo>
                    <a:pt x="18" y="226"/>
                  </a:lnTo>
                  <a:lnTo>
                    <a:pt x="13" y="232"/>
                  </a:lnTo>
                  <a:lnTo>
                    <a:pt x="6" y="235"/>
                  </a:lnTo>
                  <a:lnTo>
                    <a:pt x="1" y="236"/>
                  </a:lnTo>
                  <a:lnTo>
                    <a:pt x="0" y="240"/>
                  </a:lnTo>
                  <a:lnTo>
                    <a:pt x="3" y="246"/>
                  </a:lnTo>
                  <a:lnTo>
                    <a:pt x="13" y="255"/>
                  </a:lnTo>
                  <a:lnTo>
                    <a:pt x="12" y="258"/>
                  </a:lnTo>
                  <a:lnTo>
                    <a:pt x="12" y="265"/>
                  </a:lnTo>
                  <a:lnTo>
                    <a:pt x="10" y="268"/>
                  </a:lnTo>
                  <a:lnTo>
                    <a:pt x="11" y="273"/>
                  </a:lnTo>
                  <a:lnTo>
                    <a:pt x="10" y="275"/>
                  </a:lnTo>
                  <a:lnTo>
                    <a:pt x="10" y="279"/>
                  </a:lnTo>
                  <a:lnTo>
                    <a:pt x="7" y="283"/>
                  </a:lnTo>
                  <a:lnTo>
                    <a:pt x="3" y="284"/>
                  </a:lnTo>
                  <a:lnTo>
                    <a:pt x="1" y="288"/>
                  </a:lnTo>
                  <a:lnTo>
                    <a:pt x="9" y="300"/>
                  </a:lnTo>
                  <a:lnTo>
                    <a:pt x="10" y="300"/>
                  </a:lnTo>
                  <a:lnTo>
                    <a:pt x="13" y="295"/>
                  </a:lnTo>
                  <a:lnTo>
                    <a:pt x="13" y="291"/>
                  </a:lnTo>
                  <a:lnTo>
                    <a:pt x="17" y="287"/>
                  </a:lnTo>
                  <a:lnTo>
                    <a:pt x="19" y="287"/>
                  </a:lnTo>
                  <a:lnTo>
                    <a:pt x="22" y="290"/>
                  </a:lnTo>
                  <a:lnTo>
                    <a:pt x="22" y="296"/>
                  </a:lnTo>
                  <a:lnTo>
                    <a:pt x="24" y="297"/>
                  </a:lnTo>
                  <a:lnTo>
                    <a:pt x="23" y="299"/>
                  </a:lnTo>
                  <a:lnTo>
                    <a:pt x="26" y="300"/>
                  </a:lnTo>
                  <a:lnTo>
                    <a:pt x="28" y="300"/>
                  </a:lnTo>
                  <a:lnTo>
                    <a:pt x="30" y="302"/>
                  </a:lnTo>
                  <a:lnTo>
                    <a:pt x="31" y="301"/>
                  </a:lnTo>
                  <a:lnTo>
                    <a:pt x="36" y="309"/>
                  </a:lnTo>
                  <a:lnTo>
                    <a:pt x="37" y="314"/>
                  </a:lnTo>
                  <a:lnTo>
                    <a:pt x="38" y="315"/>
                  </a:lnTo>
                  <a:lnTo>
                    <a:pt x="38" y="320"/>
                  </a:lnTo>
                  <a:lnTo>
                    <a:pt x="40" y="320"/>
                  </a:lnTo>
                  <a:lnTo>
                    <a:pt x="41" y="326"/>
                  </a:lnTo>
                  <a:lnTo>
                    <a:pt x="43" y="328"/>
                  </a:lnTo>
                  <a:lnTo>
                    <a:pt x="45" y="328"/>
                  </a:lnTo>
                  <a:lnTo>
                    <a:pt x="51" y="322"/>
                  </a:lnTo>
                  <a:lnTo>
                    <a:pt x="53" y="324"/>
                  </a:lnTo>
                  <a:lnTo>
                    <a:pt x="54" y="336"/>
                  </a:lnTo>
                  <a:lnTo>
                    <a:pt x="60" y="342"/>
                  </a:lnTo>
                  <a:lnTo>
                    <a:pt x="67" y="341"/>
                  </a:lnTo>
                  <a:lnTo>
                    <a:pt x="69" y="339"/>
                  </a:lnTo>
                  <a:lnTo>
                    <a:pt x="69" y="335"/>
                  </a:lnTo>
                  <a:lnTo>
                    <a:pt x="74" y="329"/>
                  </a:lnTo>
                  <a:lnTo>
                    <a:pt x="73" y="323"/>
                  </a:lnTo>
                  <a:lnTo>
                    <a:pt x="75" y="321"/>
                  </a:lnTo>
                  <a:lnTo>
                    <a:pt x="74" y="321"/>
                  </a:lnTo>
                  <a:lnTo>
                    <a:pt x="86" y="302"/>
                  </a:lnTo>
                  <a:lnTo>
                    <a:pt x="90" y="301"/>
                  </a:lnTo>
                  <a:lnTo>
                    <a:pt x="97" y="303"/>
                  </a:lnTo>
                  <a:lnTo>
                    <a:pt x="100" y="298"/>
                  </a:lnTo>
                  <a:lnTo>
                    <a:pt x="105" y="291"/>
                  </a:lnTo>
                  <a:lnTo>
                    <a:pt x="112" y="290"/>
                  </a:lnTo>
                  <a:lnTo>
                    <a:pt x="117" y="288"/>
                  </a:lnTo>
                  <a:lnTo>
                    <a:pt x="123" y="288"/>
                  </a:lnTo>
                  <a:lnTo>
                    <a:pt x="124" y="288"/>
                  </a:lnTo>
                  <a:lnTo>
                    <a:pt x="126" y="288"/>
                  </a:lnTo>
                  <a:lnTo>
                    <a:pt x="145" y="298"/>
                  </a:lnTo>
                  <a:lnTo>
                    <a:pt x="151" y="295"/>
                  </a:lnTo>
                  <a:lnTo>
                    <a:pt x="152" y="294"/>
                  </a:lnTo>
                  <a:lnTo>
                    <a:pt x="154" y="293"/>
                  </a:lnTo>
                  <a:lnTo>
                    <a:pt x="161" y="288"/>
                  </a:lnTo>
                  <a:lnTo>
                    <a:pt x="165" y="290"/>
                  </a:lnTo>
                  <a:lnTo>
                    <a:pt x="163" y="282"/>
                  </a:lnTo>
                  <a:lnTo>
                    <a:pt x="159" y="280"/>
                  </a:lnTo>
                  <a:lnTo>
                    <a:pt x="155" y="277"/>
                  </a:lnTo>
                  <a:lnTo>
                    <a:pt x="155" y="267"/>
                  </a:lnTo>
                  <a:lnTo>
                    <a:pt x="156" y="263"/>
                  </a:lnTo>
                  <a:lnTo>
                    <a:pt x="160" y="263"/>
                  </a:lnTo>
                  <a:lnTo>
                    <a:pt x="161" y="261"/>
                  </a:lnTo>
                  <a:lnTo>
                    <a:pt x="168" y="262"/>
                  </a:lnTo>
                  <a:lnTo>
                    <a:pt x="171" y="261"/>
                  </a:lnTo>
                  <a:lnTo>
                    <a:pt x="171" y="258"/>
                  </a:lnTo>
                  <a:lnTo>
                    <a:pt x="178" y="258"/>
                  </a:lnTo>
                  <a:lnTo>
                    <a:pt x="182" y="262"/>
                  </a:lnTo>
                  <a:lnTo>
                    <a:pt x="191" y="261"/>
                  </a:lnTo>
                  <a:lnTo>
                    <a:pt x="193" y="262"/>
                  </a:lnTo>
                  <a:lnTo>
                    <a:pt x="199" y="263"/>
                  </a:lnTo>
                  <a:lnTo>
                    <a:pt x="202" y="262"/>
                  </a:lnTo>
                  <a:lnTo>
                    <a:pt x="209" y="265"/>
                  </a:lnTo>
                  <a:lnTo>
                    <a:pt x="210" y="266"/>
                  </a:lnTo>
                  <a:lnTo>
                    <a:pt x="213" y="268"/>
                  </a:lnTo>
                  <a:lnTo>
                    <a:pt x="215" y="268"/>
                  </a:lnTo>
                  <a:lnTo>
                    <a:pt x="221" y="270"/>
                  </a:lnTo>
                  <a:lnTo>
                    <a:pt x="226" y="270"/>
                  </a:lnTo>
                  <a:lnTo>
                    <a:pt x="227" y="271"/>
                  </a:lnTo>
                  <a:lnTo>
                    <a:pt x="231" y="271"/>
                  </a:lnTo>
                  <a:lnTo>
                    <a:pt x="234" y="272"/>
                  </a:lnTo>
                  <a:lnTo>
                    <a:pt x="249" y="272"/>
                  </a:lnTo>
                  <a:lnTo>
                    <a:pt x="263" y="283"/>
                  </a:lnTo>
                  <a:lnTo>
                    <a:pt x="263" y="285"/>
                  </a:lnTo>
                  <a:lnTo>
                    <a:pt x="266" y="288"/>
                  </a:lnTo>
                  <a:lnTo>
                    <a:pt x="268" y="287"/>
                  </a:lnTo>
                  <a:lnTo>
                    <a:pt x="270" y="289"/>
                  </a:lnTo>
                  <a:lnTo>
                    <a:pt x="274" y="288"/>
                  </a:lnTo>
                  <a:lnTo>
                    <a:pt x="281" y="294"/>
                  </a:lnTo>
                  <a:lnTo>
                    <a:pt x="281" y="297"/>
                  </a:lnTo>
                  <a:lnTo>
                    <a:pt x="284" y="297"/>
                  </a:lnTo>
                  <a:lnTo>
                    <a:pt x="286" y="297"/>
                  </a:lnTo>
                  <a:lnTo>
                    <a:pt x="291" y="290"/>
                  </a:lnTo>
                  <a:lnTo>
                    <a:pt x="308" y="289"/>
                  </a:lnTo>
                  <a:lnTo>
                    <a:pt x="316" y="282"/>
                  </a:lnTo>
                  <a:lnTo>
                    <a:pt x="317" y="277"/>
                  </a:lnTo>
                  <a:lnTo>
                    <a:pt x="321" y="273"/>
                  </a:lnTo>
                  <a:lnTo>
                    <a:pt x="324" y="278"/>
                  </a:lnTo>
                  <a:lnTo>
                    <a:pt x="324" y="279"/>
                  </a:lnTo>
                  <a:lnTo>
                    <a:pt x="328" y="281"/>
                  </a:lnTo>
                  <a:lnTo>
                    <a:pt x="324" y="286"/>
                  </a:lnTo>
                  <a:lnTo>
                    <a:pt x="324" y="288"/>
                  </a:lnTo>
                  <a:lnTo>
                    <a:pt x="326" y="291"/>
                  </a:lnTo>
                  <a:lnTo>
                    <a:pt x="326" y="294"/>
                  </a:lnTo>
                  <a:lnTo>
                    <a:pt x="329" y="299"/>
                  </a:lnTo>
                  <a:lnTo>
                    <a:pt x="334" y="297"/>
                  </a:lnTo>
                  <a:lnTo>
                    <a:pt x="336" y="301"/>
                  </a:lnTo>
                  <a:lnTo>
                    <a:pt x="343" y="300"/>
                  </a:lnTo>
                  <a:lnTo>
                    <a:pt x="345" y="298"/>
                  </a:lnTo>
                  <a:lnTo>
                    <a:pt x="345" y="296"/>
                  </a:lnTo>
                  <a:lnTo>
                    <a:pt x="349" y="292"/>
                  </a:lnTo>
                  <a:lnTo>
                    <a:pt x="349" y="290"/>
                  </a:lnTo>
                  <a:lnTo>
                    <a:pt x="351" y="289"/>
                  </a:lnTo>
                  <a:lnTo>
                    <a:pt x="351" y="286"/>
                  </a:lnTo>
                  <a:lnTo>
                    <a:pt x="365" y="267"/>
                  </a:lnTo>
                  <a:lnTo>
                    <a:pt x="367" y="268"/>
                  </a:lnTo>
                  <a:lnTo>
                    <a:pt x="367" y="276"/>
                  </a:lnTo>
                  <a:lnTo>
                    <a:pt x="372" y="279"/>
                  </a:lnTo>
                  <a:lnTo>
                    <a:pt x="372" y="278"/>
                  </a:lnTo>
                  <a:lnTo>
                    <a:pt x="378" y="280"/>
                  </a:lnTo>
                  <a:lnTo>
                    <a:pt x="385" y="286"/>
                  </a:lnTo>
                  <a:lnTo>
                    <a:pt x="383" y="297"/>
                  </a:lnTo>
                  <a:lnTo>
                    <a:pt x="377" y="305"/>
                  </a:lnTo>
                  <a:lnTo>
                    <a:pt x="376" y="311"/>
                  </a:lnTo>
                  <a:lnTo>
                    <a:pt x="377" y="313"/>
                  </a:lnTo>
                  <a:lnTo>
                    <a:pt x="379" y="312"/>
                  </a:lnTo>
                  <a:lnTo>
                    <a:pt x="382" y="314"/>
                  </a:lnTo>
                  <a:lnTo>
                    <a:pt x="380" y="317"/>
                  </a:lnTo>
                  <a:lnTo>
                    <a:pt x="381" y="322"/>
                  </a:lnTo>
                  <a:lnTo>
                    <a:pt x="385" y="326"/>
                  </a:lnTo>
                  <a:lnTo>
                    <a:pt x="390" y="325"/>
                  </a:lnTo>
                  <a:lnTo>
                    <a:pt x="391" y="324"/>
                  </a:lnTo>
                  <a:lnTo>
                    <a:pt x="394" y="326"/>
                  </a:lnTo>
                  <a:lnTo>
                    <a:pt x="399" y="328"/>
                  </a:lnTo>
                  <a:lnTo>
                    <a:pt x="402" y="323"/>
                  </a:lnTo>
                  <a:lnTo>
                    <a:pt x="401" y="321"/>
                  </a:lnTo>
                  <a:lnTo>
                    <a:pt x="408" y="312"/>
                  </a:lnTo>
                  <a:lnTo>
                    <a:pt x="407" y="310"/>
                  </a:lnTo>
                  <a:lnTo>
                    <a:pt x="408" y="309"/>
                  </a:lnTo>
                  <a:lnTo>
                    <a:pt x="416" y="309"/>
                  </a:lnTo>
                  <a:lnTo>
                    <a:pt x="419" y="306"/>
                  </a:lnTo>
                  <a:lnTo>
                    <a:pt x="421" y="303"/>
                  </a:lnTo>
                  <a:lnTo>
                    <a:pt x="420" y="299"/>
                  </a:lnTo>
                  <a:lnTo>
                    <a:pt x="423" y="296"/>
                  </a:lnTo>
                  <a:lnTo>
                    <a:pt x="428" y="295"/>
                  </a:lnTo>
                  <a:lnTo>
                    <a:pt x="429" y="297"/>
                  </a:lnTo>
                  <a:lnTo>
                    <a:pt x="435" y="296"/>
                  </a:lnTo>
                  <a:lnTo>
                    <a:pt x="438" y="297"/>
                  </a:lnTo>
                  <a:lnTo>
                    <a:pt x="442" y="292"/>
                  </a:lnTo>
                  <a:lnTo>
                    <a:pt x="446" y="290"/>
                  </a:lnTo>
                  <a:lnTo>
                    <a:pt x="450" y="290"/>
                  </a:lnTo>
                  <a:lnTo>
                    <a:pt x="457" y="288"/>
                  </a:lnTo>
                  <a:lnTo>
                    <a:pt x="462" y="288"/>
                  </a:lnTo>
                  <a:lnTo>
                    <a:pt x="464" y="287"/>
                  </a:lnTo>
                  <a:lnTo>
                    <a:pt x="464" y="280"/>
                  </a:lnTo>
                  <a:lnTo>
                    <a:pt x="465" y="279"/>
                  </a:lnTo>
                  <a:lnTo>
                    <a:pt x="467" y="275"/>
                  </a:lnTo>
                  <a:lnTo>
                    <a:pt x="475" y="274"/>
                  </a:lnTo>
                  <a:lnTo>
                    <a:pt x="481" y="276"/>
                  </a:lnTo>
                  <a:lnTo>
                    <a:pt x="482" y="272"/>
                  </a:lnTo>
                  <a:lnTo>
                    <a:pt x="480" y="270"/>
                  </a:lnTo>
                  <a:lnTo>
                    <a:pt x="480" y="268"/>
                  </a:lnTo>
                  <a:lnTo>
                    <a:pt x="482" y="265"/>
                  </a:lnTo>
                  <a:lnTo>
                    <a:pt x="487" y="265"/>
                  </a:lnTo>
                  <a:lnTo>
                    <a:pt x="491" y="266"/>
                  </a:lnTo>
                  <a:lnTo>
                    <a:pt x="501" y="260"/>
                  </a:lnTo>
                  <a:lnTo>
                    <a:pt x="501" y="257"/>
                  </a:lnTo>
                  <a:lnTo>
                    <a:pt x="502" y="257"/>
                  </a:lnTo>
                  <a:lnTo>
                    <a:pt x="502" y="252"/>
                  </a:lnTo>
                  <a:lnTo>
                    <a:pt x="504" y="251"/>
                  </a:lnTo>
                  <a:lnTo>
                    <a:pt x="503" y="247"/>
                  </a:lnTo>
                  <a:lnTo>
                    <a:pt x="521" y="247"/>
                  </a:lnTo>
                  <a:lnTo>
                    <a:pt x="530" y="253"/>
                  </a:lnTo>
                  <a:lnTo>
                    <a:pt x="535" y="253"/>
                  </a:lnTo>
                  <a:lnTo>
                    <a:pt x="537" y="254"/>
                  </a:lnTo>
                  <a:lnTo>
                    <a:pt x="539" y="254"/>
                  </a:lnTo>
                  <a:lnTo>
                    <a:pt x="545" y="250"/>
                  </a:lnTo>
                  <a:lnTo>
                    <a:pt x="546" y="250"/>
                  </a:lnTo>
                  <a:lnTo>
                    <a:pt x="548" y="246"/>
                  </a:lnTo>
                  <a:lnTo>
                    <a:pt x="546" y="238"/>
                  </a:lnTo>
                  <a:lnTo>
                    <a:pt x="543" y="232"/>
                  </a:lnTo>
                  <a:lnTo>
                    <a:pt x="542" y="219"/>
                  </a:lnTo>
                  <a:lnTo>
                    <a:pt x="536" y="212"/>
                  </a:lnTo>
                  <a:lnTo>
                    <a:pt x="528" y="209"/>
                  </a:lnTo>
                  <a:lnTo>
                    <a:pt x="527" y="195"/>
                  </a:lnTo>
                  <a:lnTo>
                    <a:pt x="526" y="193"/>
                  </a:lnTo>
                  <a:lnTo>
                    <a:pt x="526" y="189"/>
                  </a:lnTo>
                  <a:lnTo>
                    <a:pt x="516" y="183"/>
                  </a:lnTo>
                  <a:lnTo>
                    <a:pt x="516" y="175"/>
                  </a:lnTo>
                  <a:lnTo>
                    <a:pt x="519" y="170"/>
                  </a:lnTo>
                  <a:lnTo>
                    <a:pt x="519" y="163"/>
                  </a:lnTo>
                  <a:lnTo>
                    <a:pt x="525" y="157"/>
                  </a:lnTo>
                  <a:lnTo>
                    <a:pt x="527" y="157"/>
                  </a:lnTo>
                  <a:lnTo>
                    <a:pt x="532" y="151"/>
                  </a:lnTo>
                  <a:lnTo>
                    <a:pt x="528" y="151"/>
                  </a:lnTo>
                  <a:lnTo>
                    <a:pt x="520" y="143"/>
                  </a:lnTo>
                  <a:lnTo>
                    <a:pt x="517" y="145"/>
                  </a:lnTo>
                  <a:lnTo>
                    <a:pt x="513" y="145"/>
                  </a:lnTo>
                  <a:lnTo>
                    <a:pt x="509" y="143"/>
                  </a:lnTo>
                  <a:lnTo>
                    <a:pt x="506" y="140"/>
                  </a:lnTo>
                  <a:lnTo>
                    <a:pt x="505" y="140"/>
                  </a:lnTo>
                  <a:lnTo>
                    <a:pt x="502" y="143"/>
                  </a:lnTo>
                  <a:lnTo>
                    <a:pt x="496" y="143"/>
                  </a:lnTo>
                  <a:lnTo>
                    <a:pt x="489" y="132"/>
                  </a:lnTo>
                  <a:lnTo>
                    <a:pt x="485" y="130"/>
                  </a:lnTo>
                  <a:lnTo>
                    <a:pt x="481" y="125"/>
                  </a:lnTo>
                  <a:lnTo>
                    <a:pt x="473" y="122"/>
                  </a:lnTo>
                  <a:lnTo>
                    <a:pt x="472" y="114"/>
                  </a:lnTo>
                  <a:lnTo>
                    <a:pt x="467" y="107"/>
                  </a:lnTo>
                  <a:lnTo>
                    <a:pt x="466" y="107"/>
                  </a:lnTo>
                  <a:lnTo>
                    <a:pt x="462" y="112"/>
                  </a:lnTo>
                  <a:lnTo>
                    <a:pt x="462" y="115"/>
                  </a:lnTo>
                  <a:lnTo>
                    <a:pt x="459" y="118"/>
                  </a:lnTo>
                  <a:lnTo>
                    <a:pt x="453" y="120"/>
                  </a:lnTo>
                  <a:lnTo>
                    <a:pt x="452" y="121"/>
                  </a:lnTo>
                  <a:lnTo>
                    <a:pt x="445" y="122"/>
                  </a:lnTo>
                  <a:lnTo>
                    <a:pt x="443" y="119"/>
                  </a:lnTo>
                  <a:lnTo>
                    <a:pt x="439" y="119"/>
                  </a:lnTo>
                  <a:lnTo>
                    <a:pt x="433" y="116"/>
                  </a:lnTo>
                  <a:lnTo>
                    <a:pt x="428" y="116"/>
                  </a:lnTo>
                  <a:lnTo>
                    <a:pt x="426" y="115"/>
                  </a:lnTo>
                  <a:lnTo>
                    <a:pt x="426" y="110"/>
                  </a:lnTo>
                  <a:lnTo>
                    <a:pt x="427" y="108"/>
                  </a:lnTo>
                  <a:lnTo>
                    <a:pt x="427" y="103"/>
                  </a:lnTo>
                  <a:lnTo>
                    <a:pt x="423" y="99"/>
                  </a:lnTo>
                  <a:lnTo>
                    <a:pt x="416" y="103"/>
                  </a:lnTo>
                  <a:lnTo>
                    <a:pt x="415" y="102"/>
                  </a:lnTo>
                  <a:lnTo>
                    <a:pt x="409" y="102"/>
                  </a:lnTo>
                  <a:lnTo>
                    <a:pt x="408" y="101"/>
                  </a:lnTo>
                  <a:lnTo>
                    <a:pt x="404" y="101"/>
                  </a:lnTo>
                  <a:lnTo>
                    <a:pt x="399" y="96"/>
                  </a:lnTo>
                  <a:lnTo>
                    <a:pt x="390" y="100"/>
                  </a:lnTo>
                  <a:lnTo>
                    <a:pt x="387" y="103"/>
                  </a:lnTo>
                  <a:lnTo>
                    <a:pt x="383" y="105"/>
                  </a:lnTo>
                  <a:lnTo>
                    <a:pt x="382" y="98"/>
                  </a:lnTo>
                  <a:lnTo>
                    <a:pt x="380" y="95"/>
                  </a:lnTo>
                  <a:lnTo>
                    <a:pt x="377" y="96"/>
                  </a:lnTo>
                  <a:lnTo>
                    <a:pt x="374" y="98"/>
                  </a:lnTo>
                  <a:lnTo>
                    <a:pt x="374" y="93"/>
                  </a:lnTo>
                  <a:lnTo>
                    <a:pt x="369" y="88"/>
                  </a:lnTo>
                  <a:lnTo>
                    <a:pt x="369" y="87"/>
                  </a:lnTo>
                  <a:lnTo>
                    <a:pt x="366" y="83"/>
                  </a:lnTo>
                  <a:lnTo>
                    <a:pt x="365" y="75"/>
                  </a:lnTo>
                  <a:lnTo>
                    <a:pt x="367" y="71"/>
                  </a:lnTo>
                  <a:lnTo>
                    <a:pt x="367" y="60"/>
                  </a:lnTo>
                  <a:lnTo>
                    <a:pt x="364" y="55"/>
                  </a:lnTo>
                  <a:lnTo>
                    <a:pt x="361" y="52"/>
                  </a:lnTo>
                  <a:lnTo>
                    <a:pt x="358" y="54"/>
                  </a:lnTo>
                  <a:lnTo>
                    <a:pt x="356" y="53"/>
                  </a:lnTo>
                  <a:lnTo>
                    <a:pt x="348" y="64"/>
                  </a:lnTo>
                  <a:lnTo>
                    <a:pt x="347" y="63"/>
                  </a:lnTo>
                  <a:lnTo>
                    <a:pt x="341" y="66"/>
                  </a:lnTo>
                  <a:lnTo>
                    <a:pt x="334" y="64"/>
                  </a:lnTo>
                  <a:lnTo>
                    <a:pt x="327" y="54"/>
                  </a:lnTo>
                  <a:lnTo>
                    <a:pt x="320" y="60"/>
                  </a:lnTo>
                  <a:lnTo>
                    <a:pt x="316" y="59"/>
                  </a:lnTo>
                  <a:lnTo>
                    <a:pt x="311" y="58"/>
                  </a:lnTo>
                  <a:lnTo>
                    <a:pt x="307" y="61"/>
                  </a:lnTo>
                  <a:lnTo>
                    <a:pt x="301" y="61"/>
                  </a:lnTo>
                  <a:lnTo>
                    <a:pt x="297" y="64"/>
                  </a:lnTo>
                  <a:lnTo>
                    <a:pt x="291" y="64"/>
                  </a:lnTo>
                  <a:lnTo>
                    <a:pt x="289" y="62"/>
                  </a:lnTo>
                  <a:lnTo>
                    <a:pt x="287" y="63"/>
                  </a:lnTo>
                  <a:lnTo>
                    <a:pt x="287" y="61"/>
                  </a:lnTo>
                  <a:lnTo>
                    <a:pt x="282" y="60"/>
                  </a:lnTo>
                  <a:lnTo>
                    <a:pt x="279" y="60"/>
                  </a:lnTo>
                  <a:lnTo>
                    <a:pt x="269" y="66"/>
                  </a:lnTo>
                  <a:lnTo>
                    <a:pt x="267" y="66"/>
                  </a:lnTo>
                  <a:lnTo>
                    <a:pt x="265" y="68"/>
                  </a:lnTo>
                  <a:lnTo>
                    <a:pt x="263" y="68"/>
                  </a:lnTo>
                  <a:lnTo>
                    <a:pt x="259" y="64"/>
                  </a:lnTo>
                  <a:lnTo>
                    <a:pt x="247" y="59"/>
                  </a:lnTo>
                  <a:lnTo>
                    <a:pt x="245" y="60"/>
                  </a:lnTo>
                  <a:lnTo>
                    <a:pt x="238" y="55"/>
                  </a:lnTo>
                  <a:lnTo>
                    <a:pt x="235" y="55"/>
                  </a:lnTo>
                  <a:lnTo>
                    <a:pt x="227" y="52"/>
                  </a:lnTo>
                  <a:lnTo>
                    <a:pt x="221" y="48"/>
                  </a:lnTo>
                  <a:lnTo>
                    <a:pt x="216" y="48"/>
                  </a:lnTo>
                  <a:lnTo>
                    <a:pt x="213" y="50"/>
                  </a:lnTo>
                  <a:lnTo>
                    <a:pt x="200" y="37"/>
                  </a:lnTo>
                  <a:lnTo>
                    <a:pt x="199" y="33"/>
                  </a:lnTo>
                  <a:lnTo>
                    <a:pt x="195" y="32"/>
                  </a:lnTo>
                  <a:lnTo>
                    <a:pt x="192" y="28"/>
                  </a:lnTo>
                  <a:lnTo>
                    <a:pt x="190" y="27"/>
                  </a:lnTo>
                  <a:lnTo>
                    <a:pt x="190" y="19"/>
                  </a:lnTo>
                  <a:lnTo>
                    <a:pt x="178" y="6"/>
                  </a:lnTo>
                  <a:lnTo>
                    <a:pt x="173" y="3"/>
                  </a:lnTo>
                  <a:lnTo>
                    <a:pt x="170" y="0"/>
                  </a:lnTo>
                  <a:lnTo>
                    <a:pt x="168" y="1"/>
                  </a:lnTo>
                  <a:lnTo>
                    <a:pt x="164" y="4"/>
                  </a:lnTo>
                  <a:lnTo>
                    <a:pt x="160" y="5"/>
                  </a:lnTo>
                  <a:lnTo>
                    <a:pt x="157" y="10"/>
                  </a:lnTo>
                  <a:lnTo>
                    <a:pt x="154" y="10"/>
                  </a:lnTo>
                  <a:lnTo>
                    <a:pt x="151" y="13"/>
                  </a:lnTo>
                  <a:lnTo>
                    <a:pt x="150" y="13"/>
                  </a:lnTo>
                  <a:lnTo>
                    <a:pt x="147" y="11"/>
                  </a:lnTo>
                  <a:lnTo>
                    <a:pt x="143" y="11"/>
                  </a:lnTo>
                  <a:lnTo>
                    <a:pt x="141" y="9"/>
                  </a:lnTo>
                  <a:lnTo>
                    <a:pt x="142" y="8"/>
                  </a:lnTo>
                  <a:lnTo>
                    <a:pt x="140" y="3"/>
                  </a:lnTo>
                  <a:lnTo>
                    <a:pt x="139" y="3"/>
                  </a:lnTo>
                  <a:lnTo>
                    <a:pt x="135" y="8"/>
                  </a:lnTo>
                  <a:lnTo>
                    <a:pt x="117" y="10"/>
                  </a:lnTo>
                  <a:lnTo>
                    <a:pt x="115" y="8"/>
                  </a:lnTo>
                  <a:lnTo>
                    <a:pt x="103" y="8"/>
                  </a:lnTo>
                  <a:lnTo>
                    <a:pt x="102" y="7"/>
                  </a:lnTo>
                  <a:lnTo>
                    <a:pt x="98" y="7"/>
                  </a:lnTo>
                  <a:lnTo>
                    <a:pt x="97" y="6"/>
                  </a:lnTo>
                  <a:lnTo>
                    <a:pt x="95" y="6"/>
                  </a:lnTo>
                  <a:lnTo>
                    <a:pt x="93" y="5"/>
                  </a:lnTo>
                  <a:lnTo>
                    <a:pt x="91" y="5"/>
                  </a:lnTo>
                  <a:lnTo>
                    <a:pt x="89" y="6"/>
                  </a:lnTo>
                  <a:lnTo>
                    <a:pt x="86" y="6"/>
                  </a:lnTo>
                  <a:lnTo>
                    <a:pt x="85" y="5"/>
                  </a:lnTo>
                  <a:lnTo>
                    <a:pt x="76" y="5"/>
                  </a:lnTo>
                  <a:lnTo>
                    <a:pt x="75" y="7"/>
                  </a:lnTo>
                  <a:lnTo>
                    <a:pt x="71" y="6"/>
                  </a:lnTo>
                  <a:lnTo>
                    <a:pt x="67" y="11"/>
                  </a:lnTo>
                  <a:lnTo>
                    <a:pt x="68" y="13"/>
                  </a:lnTo>
                  <a:lnTo>
                    <a:pt x="69" y="13"/>
                  </a:lnTo>
                  <a:lnTo>
                    <a:pt x="72" y="15"/>
                  </a:lnTo>
                  <a:lnTo>
                    <a:pt x="82" y="14"/>
                  </a:lnTo>
                  <a:lnTo>
                    <a:pt x="83" y="15"/>
                  </a:lnTo>
                  <a:lnTo>
                    <a:pt x="85" y="15"/>
                  </a:lnTo>
                  <a:lnTo>
                    <a:pt x="89" y="18"/>
                  </a:lnTo>
                  <a:lnTo>
                    <a:pt x="90" y="28"/>
                  </a:lnTo>
                  <a:lnTo>
                    <a:pt x="88" y="29"/>
                  </a:lnTo>
                  <a:lnTo>
                    <a:pt x="89" y="31"/>
                  </a:lnTo>
                  <a:lnTo>
                    <a:pt x="98" y="31"/>
                  </a:lnTo>
                  <a:lnTo>
                    <a:pt x="99" y="32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8" y="33"/>
                  </a:lnTo>
                  <a:lnTo>
                    <a:pt x="115" y="38"/>
                  </a:lnTo>
                  <a:lnTo>
                    <a:pt x="115" y="42"/>
                  </a:lnTo>
                  <a:lnTo>
                    <a:pt x="116" y="42"/>
                  </a:lnTo>
                  <a:lnTo>
                    <a:pt x="116" y="50"/>
                  </a:lnTo>
                  <a:lnTo>
                    <a:pt x="118" y="50"/>
                  </a:lnTo>
                  <a:lnTo>
                    <a:pt x="118" y="56"/>
                  </a:lnTo>
                  <a:lnTo>
                    <a:pt x="115" y="57"/>
                  </a:lnTo>
                  <a:lnTo>
                    <a:pt x="112" y="55"/>
                  </a:lnTo>
                  <a:lnTo>
                    <a:pt x="110" y="57"/>
                  </a:lnTo>
                  <a:lnTo>
                    <a:pt x="109" y="60"/>
                  </a:lnTo>
                  <a:lnTo>
                    <a:pt x="105" y="62"/>
                  </a:lnTo>
                  <a:lnTo>
                    <a:pt x="102" y="59"/>
                  </a:lnTo>
                  <a:lnTo>
                    <a:pt x="99" y="59"/>
                  </a:lnTo>
                  <a:lnTo>
                    <a:pt x="98" y="58"/>
                  </a:lnTo>
                  <a:lnTo>
                    <a:pt x="94" y="59"/>
                  </a:lnTo>
                  <a:lnTo>
                    <a:pt x="88" y="60"/>
                  </a:lnTo>
                  <a:lnTo>
                    <a:pt x="86" y="58"/>
                  </a:lnTo>
                  <a:lnTo>
                    <a:pt x="80" y="58"/>
                  </a:lnTo>
                  <a:lnTo>
                    <a:pt x="75" y="65"/>
                  </a:lnTo>
                  <a:lnTo>
                    <a:pt x="75" y="69"/>
                  </a:lnTo>
                  <a:lnTo>
                    <a:pt x="71" y="73"/>
                  </a:lnTo>
                  <a:lnTo>
                    <a:pt x="72" y="83"/>
                  </a:lnTo>
                  <a:lnTo>
                    <a:pt x="73" y="84"/>
                  </a:lnTo>
                  <a:lnTo>
                    <a:pt x="73" y="86"/>
                  </a:lnTo>
                  <a:lnTo>
                    <a:pt x="75" y="88"/>
                  </a:lnTo>
                  <a:lnTo>
                    <a:pt x="77" y="88"/>
                  </a:lnTo>
                  <a:lnTo>
                    <a:pt x="79" y="90"/>
                  </a:lnTo>
                  <a:lnTo>
                    <a:pt x="79" y="103"/>
                  </a:lnTo>
                  <a:lnTo>
                    <a:pt x="78" y="104"/>
                  </a:lnTo>
                  <a:lnTo>
                    <a:pt x="78" y="112"/>
                  </a:lnTo>
                  <a:lnTo>
                    <a:pt x="80" y="113"/>
                  </a:lnTo>
                  <a:lnTo>
                    <a:pt x="81" y="117"/>
                  </a:lnTo>
                  <a:lnTo>
                    <a:pt x="80" y="133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37"/>
            <p:cNvSpPr/>
            <p:nvPr/>
          </p:nvSpPr>
          <p:spPr>
            <a:xfrm>
              <a:off x="5034687" y="4418124"/>
              <a:ext cx="736600" cy="844550"/>
            </a:xfrm>
            <a:custGeom>
              <a:rect b="b" l="l" r="r" t="t"/>
              <a:pathLst>
                <a:path extrusionOk="0" h="442" w="402">
                  <a:moveTo>
                    <a:pt x="51" y="338"/>
                  </a:moveTo>
                  <a:lnTo>
                    <a:pt x="52" y="336"/>
                  </a:lnTo>
                  <a:lnTo>
                    <a:pt x="52" y="332"/>
                  </a:lnTo>
                  <a:lnTo>
                    <a:pt x="53" y="331"/>
                  </a:lnTo>
                  <a:lnTo>
                    <a:pt x="53" y="326"/>
                  </a:lnTo>
                  <a:lnTo>
                    <a:pt x="51" y="324"/>
                  </a:lnTo>
                  <a:lnTo>
                    <a:pt x="51" y="321"/>
                  </a:lnTo>
                  <a:lnTo>
                    <a:pt x="50" y="320"/>
                  </a:lnTo>
                  <a:lnTo>
                    <a:pt x="49" y="314"/>
                  </a:lnTo>
                  <a:lnTo>
                    <a:pt x="47" y="313"/>
                  </a:lnTo>
                  <a:lnTo>
                    <a:pt x="44" y="315"/>
                  </a:lnTo>
                  <a:lnTo>
                    <a:pt x="40" y="316"/>
                  </a:lnTo>
                  <a:lnTo>
                    <a:pt x="36" y="313"/>
                  </a:lnTo>
                  <a:lnTo>
                    <a:pt x="44" y="302"/>
                  </a:lnTo>
                  <a:lnTo>
                    <a:pt x="43" y="288"/>
                  </a:lnTo>
                  <a:lnTo>
                    <a:pt x="39" y="285"/>
                  </a:lnTo>
                  <a:lnTo>
                    <a:pt x="40" y="284"/>
                  </a:lnTo>
                  <a:lnTo>
                    <a:pt x="42" y="284"/>
                  </a:lnTo>
                  <a:lnTo>
                    <a:pt x="46" y="278"/>
                  </a:lnTo>
                  <a:lnTo>
                    <a:pt x="50" y="277"/>
                  </a:lnTo>
                  <a:lnTo>
                    <a:pt x="51" y="276"/>
                  </a:lnTo>
                  <a:lnTo>
                    <a:pt x="51" y="269"/>
                  </a:lnTo>
                  <a:lnTo>
                    <a:pt x="48" y="266"/>
                  </a:lnTo>
                  <a:lnTo>
                    <a:pt x="48" y="265"/>
                  </a:lnTo>
                  <a:lnTo>
                    <a:pt x="52" y="262"/>
                  </a:lnTo>
                  <a:lnTo>
                    <a:pt x="52" y="260"/>
                  </a:lnTo>
                  <a:lnTo>
                    <a:pt x="53" y="259"/>
                  </a:lnTo>
                  <a:lnTo>
                    <a:pt x="53" y="256"/>
                  </a:lnTo>
                  <a:lnTo>
                    <a:pt x="47" y="250"/>
                  </a:lnTo>
                  <a:lnTo>
                    <a:pt x="47" y="248"/>
                  </a:lnTo>
                  <a:lnTo>
                    <a:pt x="44" y="244"/>
                  </a:lnTo>
                  <a:lnTo>
                    <a:pt x="29" y="245"/>
                  </a:lnTo>
                  <a:lnTo>
                    <a:pt x="25" y="251"/>
                  </a:lnTo>
                  <a:lnTo>
                    <a:pt x="21" y="251"/>
                  </a:lnTo>
                  <a:lnTo>
                    <a:pt x="18" y="248"/>
                  </a:lnTo>
                  <a:lnTo>
                    <a:pt x="15" y="249"/>
                  </a:lnTo>
                  <a:lnTo>
                    <a:pt x="10" y="252"/>
                  </a:lnTo>
                  <a:lnTo>
                    <a:pt x="8" y="256"/>
                  </a:lnTo>
                  <a:lnTo>
                    <a:pt x="3" y="259"/>
                  </a:lnTo>
                  <a:lnTo>
                    <a:pt x="1" y="258"/>
                  </a:lnTo>
                  <a:lnTo>
                    <a:pt x="0" y="253"/>
                  </a:lnTo>
                  <a:lnTo>
                    <a:pt x="6" y="247"/>
                  </a:lnTo>
                  <a:lnTo>
                    <a:pt x="7" y="243"/>
                  </a:lnTo>
                  <a:lnTo>
                    <a:pt x="14" y="237"/>
                  </a:lnTo>
                  <a:lnTo>
                    <a:pt x="20" y="225"/>
                  </a:lnTo>
                  <a:lnTo>
                    <a:pt x="34" y="224"/>
                  </a:lnTo>
                  <a:lnTo>
                    <a:pt x="38" y="221"/>
                  </a:lnTo>
                  <a:lnTo>
                    <a:pt x="39" y="217"/>
                  </a:lnTo>
                  <a:lnTo>
                    <a:pt x="42" y="213"/>
                  </a:lnTo>
                  <a:lnTo>
                    <a:pt x="45" y="212"/>
                  </a:lnTo>
                  <a:lnTo>
                    <a:pt x="45" y="207"/>
                  </a:lnTo>
                  <a:lnTo>
                    <a:pt x="44" y="205"/>
                  </a:lnTo>
                  <a:lnTo>
                    <a:pt x="44" y="201"/>
                  </a:lnTo>
                  <a:lnTo>
                    <a:pt x="41" y="199"/>
                  </a:lnTo>
                  <a:lnTo>
                    <a:pt x="37" y="197"/>
                  </a:lnTo>
                  <a:lnTo>
                    <a:pt x="32" y="191"/>
                  </a:lnTo>
                  <a:lnTo>
                    <a:pt x="31" y="174"/>
                  </a:lnTo>
                  <a:lnTo>
                    <a:pt x="33" y="164"/>
                  </a:lnTo>
                  <a:lnTo>
                    <a:pt x="32" y="154"/>
                  </a:lnTo>
                  <a:lnTo>
                    <a:pt x="26" y="150"/>
                  </a:lnTo>
                  <a:lnTo>
                    <a:pt x="25" y="140"/>
                  </a:lnTo>
                  <a:lnTo>
                    <a:pt x="27" y="136"/>
                  </a:lnTo>
                  <a:lnTo>
                    <a:pt x="26" y="135"/>
                  </a:lnTo>
                  <a:lnTo>
                    <a:pt x="28" y="133"/>
                  </a:lnTo>
                  <a:lnTo>
                    <a:pt x="27" y="132"/>
                  </a:lnTo>
                  <a:lnTo>
                    <a:pt x="29" y="129"/>
                  </a:lnTo>
                  <a:lnTo>
                    <a:pt x="26" y="127"/>
                  </a:lnTo>
                  <a:lnTo>
                    <a:pt x="22" y="128"/>
                  </a:lnTo>
                  <a:lnTo>
                    <a:pt x="21" y="127"/>
                  </a:lnTo>
                  <a:lnTo>
                    <a:pt x="20" y="123"/>
                  </a:lnTo>
                  <a:lnTo>
                    <a:pt x="28" y="115"/>
                  </a:lnTo>
                  <a:lnTo>
                    <a:pt x="22" y="110"/>
                  </a:lnTo>
                  <a:lnTo>
                    <a:pt x="22" y="103"/>
                  </a:lnTo>
                  <a:lnTo>
                    <a:pt x="26" y="94"/>
                  </a:lnTo>
                  <a:lnTo>
                    <a:pt x="26" y="89"/>
                  </a:lnTo>
                  <a:lnTo>
                    <a:pt x="23" y="83"/>
                  </a:lnTo>
                  <a:lnTo>
                    <a:pt x="25" y="81"/>
                  </a:lnTo>
                  <a:lnTo>
                    <a:pt x="25" y="77"/>
                  </a:lnTo>
                  <a:lnTo>
                    <a:pt x="30" y="71"/>
                  </a:lnTo>
                  <a:lnTo>
                    <a:pt x="29" y="65"/>
                  </a:lnTo>
                  <a:lnTo>
                    <a:pt x="31" y="63"/>
                  </a:lnTo>
                  <a:lnTo>
                    <a:pt x="30" y="63"/>
                  </a:lnTo>
                  <a:lnTo>
                    <a:pt x="42" y="44"/>
                  </a:lnTo>
                  <a:lnTo>
                    <a:pt x="46" y="43"/>
                  </a:lnTo>
                  <a:lnTo>
                    <a:pt x="53" y="45"/>
                  </a:lnTo>
                  <a:lnTo>
                    <a:pt x="56" y="40"/>
                  </a:lnTo>
                  <a:lnTo>
                    <a:pt x="61" y="33"/>
                  </a:lnTo>
                  <a:lnTo>
                    <a:pt x="68" y="32"/>
                  </a:lnTo>
                  <a:lnTo>
                    <a:pt x="73" y="30"/>
                  </a:lnTo>
                  <a:lnTo>
                    <a:pt x="79" y="30"/>
                  </a:lnTo>
                  <a:lnTo>
                    <a:pt x="80" y="30"/>
                  </a:lnTo>
                  <a:lnTo>
                    <a:pt x="82" y="30"/>
                  </a:lnTo>
                  <a:lnTo>
                    <a:pt x="101" y="40"/>
                  </a:lnTo>
                  <a:lnTo>
                    <a:pt x="107" y="37"/>
                  </a:lnTo>
                  <a:lnTo>
                    <a:pt x="108" y="36"/>
                  </a:lnTo>
                  <a:lnTo>
                    <a:pt x="110" y="35"/>
                  </a:lnTo>
                  <a:lnTo>
                    <a:pt x="117" y="30"/>
                  </a:lnTo>
                  <a:lnTo>
                    <a:pt x="121" y="32"/>
                  </a:lnTo>
                  <a:lnTo>
                    <a:pt x="119" y="24"/>
                  </a:lnTo>
                  <a:lnTo>
                    <a:pt x="115" y="22"/>
                  </a:lnTo>
                  <a:lnTo>
                    <a:pt x="111" y="19"/>
                  </a:lnTo>
                  <a:lnTo>
                    <a:pt x="111" y="9"/>
                  </a:lnTo>
                  <a:lnTo>
                    <a:pt x="112" y="5"/>
                  </a:lnTo>
                  <a:lnTo>
                    <a:pt x="116" y="5"/>
                  </a:lnTo>
                  <a:lnTo>
                    <a:pt x="117" y="3"/>
                  </a:lnTo>
                  <a:lnTo>
                    <a:pt x="124" y="4"/>
                  </a:lnTo>
                  <a:lnTo>
                    <a:pt x="127" y="3"/>
                  </a:lnTo>
                  <a:lnTo>
                    <a:pt x="127" y="0"/>
                  </a:lnTo>
                  <a:lnTo>
                    <a:pt x="134" y="0"/>
                  </a:lnTo>
                  <a:lnTo>
                    <a:pt x="138" y="4"/>
                  </a:lnTo>
                  <a:lnTo>
                    <a:pt x="147" y="3"/>
                  </a:lnTo>
                  <a:lnTo>
                    <a:pt x="149" y="4"/>
                  </a:lnTo>
                  <a:lnTo>
                    <a:pt x="155" y="5"/>
                  </a:lnTo>
                  <a:lnTo>
                    <a:pt x="158" y="4"/>
                  </a:lnTo>
                  <a:lnTo>
                    <a:pt x="165" y="7"/>
                  </a:lnTo>
                  <a:lnTo>
                    <a:pt x="166" y="8"/>
                  </a:lnTo>
                  <a:lnTo>
                    <a:pt x="169" y="10"/>
                  </a:lnTo>
                  <a:lnTo>
                    <a:pt x="171" y="10"/>
                  </a:lnTo>
                  <a:lnTo>
                    <a:pt x="177" y="12"/>
                  </a:lnTo>
                  <a:lnTo>
                    <a:pt x="182" y="12"/>
                  </a:lnTo>
                  <a:lnTo>
                    <a:pt x="183" y="13"/>
                  </a:lnTo>
                  <a:lnTo>
                    <a:pt x="187" y="13"/>
                  </a:lnTo>
                  <a:lnTo>
                    <a:pt x="190" y="14"/>
                  </a:lnTo>
                  <a:lnTo>
                    <a:pt x="205" y="14"/>
                  </a:lnTo>
                  <a:lnTo>
                    <a:pt x="219" y="25"/>
                  </a:lnTo>
                  <a:lnTo>
                    <a:pt x="219" y="27"/>
                  </a:lnTo>
                  <a:lnTo>
                    <a:pt x="222" y="30"/>
                  </a:lnTo>
                  <a:lnTo>
                    <a:pt x="224" y="29"/>
                  </a:lnTo>
                  <a:lnTo>
                    <a:pt x="226" y="31"/>
                  </a:lnTo>
                  <a:lnTo>
                    <a:pt x="230" y="30"/>
                  </a:lnTo>
                  <a:lnTo>
                    <a:pt x="237" y="36"/>
                  </a:lnTo>
                  <a:lnTo>
                    <a:pt x="237" y="39"/>
                  </a:lnTo>
                  <a:lnTo>
                    <a:pt x="240" y="39"/>
                  </a:lnTo>
                  <a:lnTo>
                    <a:pt x="242" y="39"/>
                  </a:lnTo>
                  <a:lnTo>
                    <a:pt x="247" y="32"/>
                  </a:lnTo>
                  <a:lnTo>
                    <a:pt x="264" y="31"/>
                  </a:lnTo>
                  <a:lnTo>
                    <a:pt x="272" y="24"/>
                  </a:lnTo>
                  <a:lnTo>
                    <a:pt x="273" y="19"/>
                  </a:lnTo>
                  <a:lnTo>
                    <a:pt x="277" y="15"/>
                  </a:lnTo>
                  <a:lnTo>
                    <a:pt x="280" y="20"/>
                  </a:lnTo>
                  <a:lnTo>
                    <a:pt x="280" y="21"/>
                  </a:lnTo>
                  <a:lnTo>
                    <a:pt x="284" y="23"/>
                  </a:lnTo>
                  <a:lnTo>
                    <a:pt x="280" y="28"/>
                  </a:lnTo>
                  <a:lnTo>
                    <a:pt x="280" y="30"/>
                  </a:lnTo>
                  <a:lnTo>
                    <a:pt x="282" y="33"/>
                  </a:lnTo>
                  <a:lnTo>
                    <a:pt x="282" y="36"/>
                  </a:lnTo>
                  <a:lnTo>
                    <a:pt x="285" y="41"/>
                  </a:lnTo>
                  <a:lnTo>
                    <a:pt x="290" y="39"/>
                  </a:lnTo>
                  <a:lnTo>
                    <a:pt x="292" y="43"/>
                  </a:lnTo>
                  <a:lnTo>
                    <a:pt x="299" y="42"/>
                  </a:lnTo>
                  <a:lnTo>
                    <a:pt x="301" y="40"/>
                  </a:lnTo>
                  <a:lnTo>
                    <a:pt x="301" y="38"/>
                  </a:lnTo>
                  <a:lnTo>
                    <a:pt x="305" y="34"/>
                  </a:lnTo>
                  <a:lnTo>
                    <a:pt x="305" y="32"/>
                  </a:lnTo>
                  <a:lnTo>
                    <a:pt x="307" y="31"/>
                  </a:lnTo>
                  <a:lnTo>
                    <a:pt x="307" y="28"/>
                  </a:lnTo>
                  <a:lnTo>
                    <a:pt x="321" y="9"/>
                  </a:lnTo>
                  <a:lnTo>
                    <a:pt x="323" y="10"/>
                  </a:lnTo>
                  <a:lnTo>
                    <a:pt x="323" y="18"/>
                  </a:lnTo>
                  <a:lnTo>
                    <a:pt x="328" y="21"/>
                  </a:lnTo>
                  <a:lnTo>
                    <a:pt x="328" y="20"/>
                  </a:lnTo>
                  <a:lnTo>
                    <a:pt x="334" y="22"/>
                  </a:lnTo>
                  <a:lnTo>
                    <a:pt x="341" y="28"/>
                  </a:lnTo>
                  <a:lnTo>
                    <a:pt x="339" y="39"/>
                  </a:lnTo>
                  <a:lnTo>
                    <a:pt x="333" y="47"/>
                  </a:lnTo>
                  <a:lnTo>
                    <a:pt x="332" y="53"/>
                  </a:lnTo>
                  <a:lnTo>
                    <a:pt x="333" y="55"/>
                  </a:lnTo>
                  <a:lnTo>
                    <a:pt x="335" y="54"/>
                  </a:lnTo>
                  <a:lnTo>
                    <a:pt x="338" y="56"/>
                  </a:lnTo>
                  <a:lnTo>
                    <a:pt x="336" y="59"/>
                  </a:lnTo>
                  <a:lnTo>
                    <a:pt x="337" y="64"/>
                  </a:lnTo>
                  <a:lnTo>
                    <a:pt x="341" y="68"/>
                  </a:lnTo>
                  <a:lnTo>
                    <a:pt x="346" y="67"/>
                  </a:lnTo>
                  <a:lnTo>
                    <a:pt x="347" y="66"/>
                  </a:lnTo>
                  <a:lnTo>
                    <a:pt x="350" y="68"/>
                  </a:lnTo>
                  <a:lnTo>
                    <a:pt x="355" y="70"/>
                  </a:lnTo>
                  <a:lnTo>
                    <a:pt x="358" y="72"/>
                  </a:lnTo>
                  <a:lnTo>
                    <a:pt x="359" y="75"/>
                  </a:lnTo>
                  <a:lnTo>
                    <a:pt x="362" y="76"/>
                  </a:lnTo>
                  <a:lnTo>
                    <a:pt x="366" y="79"/>
                  </a:lnTo>
                  <a:lnTo>
                    <a:pt x="366" y="83"/>
                  </a:lnTo>
                  <a:lnTo>
                    <a:pt x="369" y="86"/>
                  </a:lnTo>
                  <a:lnTo>
                    <a:pt x="371" y="85"/>
                  </a:lnTo>
                  <a:lnTo>
                    <a:pt x="375" y="87"/>
                  </a:lnTo>
                  <a:lnTo>
                    <a:pt x="375" y="89"/>
                  </a:lnTo>
                  <a:lnTo>
                    <a:pt x="374" y="90"/>
                  </a:lnTo>
                  <a:lnTo>
                    <a:pt x="374" y="99"/>
                  </a:lnTo>
                  <a:lnTo>
                    <a:pt x="372" y="102"/>
                  </a:lnTo>
                  <a:lnTo>
                    <a:pt x="373" y="105"/>
                  </a:lnTo>
                  <a:lnTo>
                    <a:pt x="385" y="117"/>
                  </a:lnTo>
                  <a:lnTo>
                    <a:pt x="386" y="123"/>
                  </a:lnTo>
                  <a:lnTo>
                    <a:pt x="377" y="135"/>
                  </a:lnTo>
                  <a:lnTo>
                    <a:pt x="375" y="135"/>
                  </a:lnTo>
                  <a:lnTo>
                    <a:pt x="374" y="137"/>
                  </a:lnTo>
                  <a:lnTo>
                    <a:pt x="372" y="137"/>
                  </a:lnTo>
                  <a:lnTo>
                    <a:pt x="370" y="139"/>
                  </a:lnTo>
                  <a:lnTo>
                    <a:pt x="370" y="142"/>
                  </a:lnTo>
                  <a:lnTo>
                    <a:pt x="372" y="144"/>
                  </a:lnTo>
                  <a:lnTo>
                    <a:pt x="372" y="147"/>
                  </a:lnTo>
                  <a:lnTo>
                    <a:pt x="370" y="150"/>
                  </a:lnTo>
                  <a:lnTo>
                    <a:pt x="368" y="152"/>
                  </a:lnTo>
                  <a:lnTo>
                    <a:pt x="365" y="153"/>
                  </a:lnTo>
                  <a:lnTo>
                    <a:pt x="364" y="155"/>
                  </a:lnTo>
                  <a:lnTo>
                    <a:pt x="361" y="155"/>
                  </a:lnTo>
                  <a:lnTo>
                    <a:pt x="355" y="159"/>
                  </a:lnTo>
                  <a:lnTo>
                    <a:pt x="355" y="161"/>
                  </a:lnTo>
                  <a:lnTo>
                    <a:pt x="354" y="161"/>
                  </a:lnTo>
                  <a:lnTo>
                    <a:pt x="354" y="165"/>
                  </a:lnTo>
                  <a:lnTo>
                    <a:pt x="350" y="167"/>
                  </a:lnTo>
                  <a:lnTo>
                    <a:pt x="350" y="172"/>
                  </a:lnTo>
                  <a:lnTo>
                    <a:pt x="343" y="185"/>
                  </a:lnTo>
                  <a:lnTo>
                    <a:pt x="343" y="206"/>
                  </a:lnTo>
                  <a:lnTo>
                    <a:pt x="345" y="209"/>
                  </a:lnTo>
                  <a:lnTo>
                    <a:pt x="356" y="210"/>
                  </a:lnTo>
                  <a:lnTo>
                    <a:pt x="361" y="207"/>
                  </a:lnTo>
                  <a:lnTo>
                    <a:pt x="363" y="209"/>
                  </a:lnTo>
                  <a:lnTo>
                    <a:pt x="363" y="215"/>
                  </a:lnTo>
                  <a:lnTo>
                    <a:pt x="362" y="217"/>
                  </a:lnTo>
                  <a:lnTo>
                    <a:pt x="362" y="221"/>
                  </a:lnTo>
                  <a:lnTo>
                    <a:pt x="359" y="224"/>
                  </a:lnTo>
                  <a:lnTo>
                    <a:pt x="359" y="228"/>
                  </a:lnTo>
                  <a:lnTo>
                    <a:pt x="371" y="234"/>
                  </a:lnTo>
                  <a:lnTo>
                    <a:pt x="372" y="246"/>
                  </a:lnTo>
                  <a:lnTo>
                    <a:pt x="368" y="252"/>
                  </a:lnTo>
                  <a:lnTo>
                    <a:pt x="370" y="259"/>
                  </a:lnTo>
                  <a:lnTo>
                    <a:pt x="373" y="263"/>
                  </a:lnTo>
                  <a:lnTo>
                    <a:pt x="379" y="264"/>
                  </a:lnTo>
                  <a:lnTo>
                    <a:pt x="384" y="264"/>
                  </a:lnTo>
                  <a:lnTo>
                    <a:pt x="389" y="267"/>
                  </a:lnTo>
                  <a:lnTo>
                    <a:pt x="390" y="280"/>
                  </a:lnTo>
                  <a:lnTo>
                    <a:pt x="389" y="281"/>
                  </a:lnTo>
                  <a:lnTo>
                    <a:pt x="388" y="290"/>
                  </a:lnTo>
                  <a:lnTo>
                    <a:pt x="385" y="295"/>
                  </a:lnTo>
                  <a:lnTo>
                    <a:pt x="383" y="297"/>
                  </a:lnTo>
                  <a:lnTo>
                    <a:pt x="383" y="300"/>
                  </a:lnTo>
                  <a:lnTo>
                    <a:pt x="386" y="301"/>
                  </a:lnTo>
                  <a:lnTo>
                    <a:pt x="394" y="295"/>
                  </a:lnTo>
                  <a:lnTo>
                    <a:pt x="400" y="295"/>
                  </a:lnTo>
                  <a:lnTo>
                    <a:pt x="402" y="296"/>
                  </a:lnTo>
                  <a:lnTo>
                    <a:pt x="397" y="305"/>
                  </a:lnTo>
                  <a:lnTo>
                    <a:pt x="392" y="307"/>
                  </a:lnTo>
                  <a:lnTo>
                    <a:pt x="391" y="308"/>
                  </a:lnTo>
                  <a:lnTo>
                    <a:pt x="389" y="308"/>
                  </a:lnTo>
                  <a:lnTo>
                    <a:pt x="388" y="311"/>
                  </a:lnTo>
                  <a:lnTo>
                    <a:pt x="385" y="312"/>
                  </a:lnTo>
                  <a:lnTo>
                    <a:pt x="385" y="314"/>
                  </a:lnTo>
                  <a:lnTo>
                    <a:pt x="387" y="316"/>
                  </a:lnTo>
                  <a:lnTo>
                    <a:pt x="388" y="322"/>
                  </a:lnTo>
                  <a:lnTo>
                    <a:pt x="384" y="327"/>
                  </a:lnTo>
                  <a:lnTo>
                    <a:pt x="383" y="333"/>
                  </a:lnTo>
                  <a:lnTo>
                    <a:pt x="380" y="335"/>
                  </a:lnTo>
                  <a:lnTo>
                    <a:pt x="380" y="343"/>
                  </a:lnTo>
                  <a:lnTo>
                    <a:pt x="385" y="348"/>
                  </a:lnTo>
                  <a:lnTo>
                    <a:pt x="386" y="353"/>
                  </a:lnTo>
                  <a:lnTo>
                    <a:pt x="385" y="354"/>
                  </a:lnTo>
                  <a:lnTo>
                    <a:pt x="383" y="360"/>
                  </a:lnTo>
                  <a:lnTo>
                    <a:pt x="381" y="362"/>
                  </a:lnTo>
                  <a:lnTo>
                    <a:pt x="375" y="370"/>
                  </a:lnTo>
                  <a:lnTo>
                    <a:pt x="368" y="369"/>
                  </a:lnTo>
                  <a:lnTo>
                    <a:pt x="363" y="372"/>
                  </a:lnTo>
                  <a:lnTo>
                    <a:pt x="358" y="372"/>
                  </a:lnTo>
                  <a:lnTo>
                    <a:pt x="357" y="371"/>
                  </a:lnTo>
                  <a:lnTo>
                    <a:pt x="355" y="371"/>
                  </a:lnTo>
                  <a:lnTo>
                    <a:pt x="352" y="369"/>
                  </a:lnTo>
                  <a:lnTo>
                    <a:pt x="348" y="370"/>
                  </a:lnTo>
                  <a:lnTo>
                    <a:pt x="341" y="363"/>
                  </a:lnTo>
                  <a:lnTo>
                    <a:pt x="338" y="362"/>
                  </a:lnTo>
                  <a:lnTo>
                    <a:pt x="336" y="360"/>
                  </a:lnTo>
                  <a:lnTo>
                    <a:pt x="329" y="361"/>
                  </a:lnTo>
                  <a:lnTo>
                    <a:pt x="318" y="373"/>
                  </a:lnTo>
                  <a:lnTo>
                    <a:pt x="308" y="379"/>
                  </a:lnTo>
                  <a:lnTo>
                    <a:pt x="307" y="378"/>
                  </a:lnTo>
                  <a:lnTo>
                    <a:pt x="304" y="380"/>
                  </a:lnTo>
                  <a:lnTo>
                    <a:pt x="305" y="383"/>
                  </a:lnTo>
                  <a:lnTo>
                    <a:pt x="308" y="386"/>
                  </a:lnTo>
                  <a:lnTo>
                    <a:pt x="315" y="385"/>
                  </a:lnTo>
                  <a:lnTo>
                    <a:pt x="317" y="386"/>
                  </a:lnTo>
                  <a:lnTo>
                    <a:pt x="314" y="390"/>
                  </a:lnTo>
                  <a:lnTo>
                    <a:pt x="314" y="394"/>
                  </a:lnTo>
                  <a:lnTo>
                    <a:pt x="317" y="398"/>
                  </a:lnTo>
                  <a:lnTo>
                    <a:pt x="317" y="406"/>
                  </a:lnTo>
                  <a:lnTo>
                    <a:pt x="314" y="409"/>
                  </a:lnTo>
                  <a:lnTo>
                    <a:pt x="309" y="409"/>
                  </a:lnTo>
                  <a:lnTo>
                    <a:pt x="304" y="412"/>
                  </a:lnTo>
                  <a:lnTo>
                    <a:pt x="303" y="410"/>
                  </a:lnTo>
                  <a:lnTo>
                    <a:pt x="300" y="408"/>
                  </a:lnTo>
                  <a:lnTo>
                    <a:pt x="296" y="400"/>
                  </a:lnTo>
                  <a:lnTo>
                    <a:pt x="296" y="398"/>
                  </a:lnTo>
                  <a:lnTo>
                    <a:pt x="292" y="394"/>
                  </a:lnTo>
                  <a:lnTo>
                    <a:pt x="287" y="394"/>
                  </a:lnTo>
                  <a:lnTo>
                    <a:pt x="285" y="396"/>
                  </a:lnTo>
                  <a:lnTo>
                    <a:pt x="276" y="392"/>
                  </a:lnTo>
                  <a:lnTo>
                    <a:pt x="271" y="393"/>
                  </a:lnTo>
                  <a:lnTo>
                    <a:pt x="259" y="395"/>
                  </a:lnTo>
                  <a:lnTo>
                    <a:pt x="256" y="397"/>
                  </a:lnTo>
                  <a:lnTo>
                    <a:pt x="255" y="406"/>
                  </a:lnTo>
                  <a:lnTo>
                    <a:pt x="254" y="408"/>
                  </a:lnTo>
                  <a:lnTo>
                    <a:pt x="254" y="412"/>
                  </a:lnTo>
                  <a:lnTo>
                    <a:pt x="256" y="414"/>
                  </a:lnTo>
                  <a:lnTo>
                    <a:pt x="256" y="416"/>
                  </a:lnTo>
                  <a:lnTo>
                    <a:pt x="257" y="416"/>
                  </a:lnTo>
                  <a:lnTo>
                    <a:pt x="257" y="421"/>
                  </a:lnTo>
                  <a:lnTo>
                    <a:pt x="255" y="425"/>
                  </a:lnTo>
                  <a:lnTo>
                    <a:pt x="252" y="424"/>
                  </a:lnTo>
                  <a:lnTo>
                    <a:pt x="246" y="430"/>
                  </a:lnTo>
                  <a:lnTo>
                    <a:pt x="238" y="429"/>
                  </a:lnTo>
                  <a:lnTo>
                    <a:pt x="221" y="430"/>
                  </a:lnTo>
                  <a:lnTo>
                    <a:pt x="218" y="438"/>
                  </a:lnTo>
                  <a:lnTo>
                    <a:pt x="215" y="440"/>
                  </a:lnTo>
                  <a:lnTo>
                    <a:pt x="202" y="442"/>
                  </a:lnTo>
                  <a:lnTo>
                    <a:pt x="200" y="440"/>
                  </a:lnTo>
                  <a:lnTo>
                    <a:pt x="202" y="438"/>
                  </a:lnTo>
                  <a:lnTo>
                    <a:pt x="202" y="419"/>
                  </a:lnTo>
                  <a:lnTo>
                    <a:pt x="197" y="405"/>
                  </a:lnTo>
                  <a:lnTo>
                    <a:pt x="191" y="404"/>
                  </a:lnTo>
                  <a:lnTo>
                    <a:pt x="190" y="403"/>
                  </a:lnTo>
                  <a:lnTo>
                    <a:pt x="186" y="403"/>
                  </a:lnTo>
                  <a:lnTo>
                    <a:pt x="179" y="409"/>
                  </a:lnTo>
                  <a:lnTo>
                    <a:pt x="177" y="411"/>
                  </a:lnTo>
                  <a:lnTo>
                    <a:pt x="177" y="419"/>
                  </a:lnTo>
                  <a:lnTo>
                    <a:pt x="174" y="418"/>
                  </a:lnTo>
                  <a:lnTo>
                    <a:pt x="171" y="418"/>
                  </a:lnTo>
                  <a:lnTo>
                    <a:pt x="166" y="414"/>
                  </a:lnTo>
                  <a:lnTo>
                    <a:pt x="166" y="406"/>
                  </a:lnTo>
                  <a:lnTo>
                    <a:pt x="174" y="396"/>
                  </a:lnTo>
                  <a:lnTo>
                    <a:pt x="174" y="393"/>
                  </a:lnTo>
                  <a:lnTo>
                    <a:pt x="177" y="390"/>
                  </a:lnTo>
                  <a:lnTo>
                    <a:pt x="177" y="389"/>
                  </a:lnTo>
                  <a:lnTo>
                    <a:pt x="188" y="377"/>
                  </a:lnTo>
                  <a:lnTo>
                    <a:pt x="190" y="375"/>
                  </a:lnTo>
                  <a:lnTo>
                    <a:pt x="189" y="355"/>
                  </a:lnTo>
                  <a:lnTo>
                    <a:pt x="192" y="352"/>
                  </a:lnTo>
                  <a:lnTo>
                    <a:pt x="195" y="347"/>
                  </a:lnTo>
                  <a:lnTo>
                    <a:pt x="195" y="346"/>
                  </a:lnTo>
                  <a:lnTo>
                    <a:pt x="197" y="344"/>
                  </a:lnTo>
                  <a:lnTo>
                    <a:pt x="197" y="342"/>
                  </a:lnTo>
                  <a:lnTo>
                    <a:pt x="199" y="340"/>
                  </a:lnTo>
                  <a:lnTo>
                    <a:pt x="199" y="339"/>
                  </a:lnTo>
                  <a:lnTo>
                    <a:pt x="197" y="337"/>
                  </a:lnTo>
                  <a:lnTo>
                    <a:pt x="194" y="337"/>
                  </a:lnTo>
                  <a:lnTo>
                    <a:pt x="192" y="336"/>
                  </a:lnTo>
                  <a:lnTo>
                    <a:pt x="186" y="336"/>
                  </a:lnTo>
                  <a:lnTo>
                    <a:pt x="184" y="337"/>
                  </a:lnTo>
                  <a:lnTo>
                    <a:pt x="181" y="338"/>
                  </a:lnTo>
                  <a:lnTo>
                    <a:pt x="179" y="336"/>
                  </a:lnTo>
                  <a:lnTo>
                    <a:pt x="179" y="330"/>
                  </a:lnTo>
                  <a:lnTo>
                    <a:pt x="180" y="329"/>
                  </a:lnTo>
                  <a:lnTo>
                    <a:pt x="181" y="319"/>
                  </a:lnTo>
                  <a:lnTo>
                    <a:pt x="183" y="319"/>
                  </a:lnTo>
                  <a:lnTo>
                    <a:pt x="182" y="309"/>
                  </a:lnTo>
                  <a:lnTo>
                    <a:pt x="175" y="306"/>
                  </a:lnTo>
                  <a:lnTo>
                    <a:pt x="163" y="305"/>
                  </a:lnTo>
                  <a:lnTo>
                    <a:pt x="161" y="304"/>
                  </a:lnTo>
                  <a:lnTo>
                    <a:pt x="161" y="300"/>
                  </a:lnTo>
                  <a:lnTo>
                    <a:pt x="157" y="301"/>
                  </a:lnTo>
                  <a:lnTo>
                    <a:pt x="153" y="309"/>
                  </a:lnTo>
                  <a:lnTo>
                    <a:pt x="145" y="311"/>
                  </a:lnTo>
                  <a:lnTo>
                    <a:pt x="141" y="307"/>
                  </a:lnTo>
                  <a:lnTo>
                    <a:pt x="131" y="308"/>
                  </a:lnTo>
                  <a:lnTo>
                    <a:pt x="126" y="314"/>
                  </a:lnTo>
                  <a:lnTo>
                    <a:pt x="126" y="316"/>
                  </a:lnTo>
                  <a:lnTo>
                    <a:pt x="117" y="325"/>
                  </a:lnTo>
                  <a:lnTo>
                    <a:pt x="117" y="327"/>
                  </a:lnTo>
                  <a:lnTo>
                    <a:pt x="113" y="332"/>
                  </a:lnTo>
                  <a:lnTo>
                    <a:pt x="113" y="335"/>
                  </a:lnTo>
                  <a:lnTo>
                    <a:pt x="110" y="337"/>
                  </a:lnTo>
                  <a:lnTo>
                    <a:pt x="107" y="335"/>
                  </a:lnTo>
                  <a:lnTo>
                    <a:pt x="105" y="335"/>
                  </a:lnTo>
                  <a:lnTo>
                    <a:pt x="99" y="333"/>
                  </a:lnTo>
                  <a:lnTo>
                    <a:pt x="96" y="329"/>
                  </a:lnTo>
                  <a:lnTo>
                    <a:pt x="96" y="323"/>
                  </a:lnTo>
                  <a:lnTo>
                    <a:pt x="87" y="319"/>
                  </a:lnTo>
                  <a:lnTo>
                    <a:pt x="82" y="324"/>
                  </a:lnTo>
                  <a:lnTo>
                    <a:pt x="82" y="325"/>
                  </a:lnTo>
                  <a:lnTo>
                    <a:pt x="76" y="334"/>
                  </a:lnTo>
                  <a:lnTo>
                    <a:pt x="74" y="346"/>
                  </a:lnTo>
                  <a:lnTo>
                    <a:pt x="69" y="348"/>
                  </a:lnTo>
                  <a:lnTo>
                    <a:pt x="67" y="344"/>
                  </a:lnTo>
                  <a:lnTo>
                    <a:pt x="67" y="342"/>
                  </a:lnTo>
                  <a:lnTo>
                    <a:pt x="62" y="338"/>
                  </a:lnTo>
                  <a:lnTo>
                    <a:pt x="57" y="339"/>
                  </a:lnTo>
                  <a:lnTo>
                    <a:pt x="56" y="340"/>
                  </a:lnTo>
                  <a:lnTo>
                    <a:pt x="53" y="340"/>
                  </a:lnTo>
                  <a:lnTo>
                    <a:pt x="51" y="338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37"/>
            <p:cNvSpPr/>
            <p:nvPr/>
          </p:nvSpPr>
          <p:spPr>
            <a:xfrm>
              <a:off x="5755412" y="3651361"/>
              <a:ext cx="625475" cy="779463"/>
            </a:xfrm>
            <a:custGeom>
              <a:rect b="b" l="l" r="r" t="t"/>
              <a:pathLst>
                <a:path extrusionOk="0" h="408" w="342">
                  <a:moveTo>
                    <a:pt x="44" y="269"/>
                  </a:moveTo>
                  <a:lnTo>
                    <a:pt x="48" y="274"/>
                  </a:lnTo>
                  <a:lnTo>
                    <a:pt x="52" y="276"/>
                  </a:lnTo>
                  <a:lnTo>
                    <a:pt x="59" y="287"/>
                  </a:lnTo>
                  <a:lnTo>
                    <a:pt x="65" y="287"/>
                  </a:lnTo>
                  <a:lnTo>
                    <a:pt x="68" y="284"/>
                  </a:lnTo>
                  <a:lnTo>
                    <a:pt x="69" y="284"/>
                  </a:lnTo>
                  <a:lnTo>
                    <a:pt x="72" y="287"/>
                  </a:lnTo>
                  <a:lnTo>
                    <a:pt x="76" y="289"/>
                  </a:lnTo>
                  <a:lnTo>
                    <a:pt x="80" y="289"/>
                  </a:lnTo>
                  <a:lnTo>
                    <a:pt x="83" y="287"/>
                  </a:lnTo>
                  <a:lnTo>
                    <a:pt x="91" y="295"/>
                  </a:lnTo>
                  <a:lnTo>
                    <a:pt x="95" y="295"/>
                  </a:lnTo>
                  <a:lnTo>
                    <a:pt x="90" y="301"/>
                  </a:lnTo>
                  <a:lnTo>
                    <a:pt x="88" y="301"/>
                  </a:lnTo>
                  <a:lnTo>
                    <a:pt x="82" y="307"/>
                  </a:lnTo>
                  <a:lnTo>
                    <a:pt x="82" y="314"/>
                  </a:lnTo>
                  <a:lnTo>
                    <a:pt x="79" y="319"/>
                  </a:lnTo>
                  <a:lnTo>
                    <a:pt x="79" y="327"/>
                  </a:lnTo>
                  <a:lnTo>
                    <a:pt x="89" y="333"/>
                  </a:lnTo>
                  <a:lnTo>
                    <a:pt x="89" y="337"/>
                  </a:lnTo>
                  <a:lnTo>
                    <a:pt x="90" y="339"/>
                  </a:lnTo>
                  <a:lnTo>
                    <a:pt x="91" y="353"/>
                  </a:lnTo>
                  <a:lnTo>
                    <a:pt x="99" y="356"/>
                  </a:lnTo>
                  <a:lnTo>
                    <a:pt x="105" y="363"/>
                  </a:lnTo>
                  <a:lnTo>
                    <a:pt x="106" y="376"/>
                  </a:lnTo>
                  <a:lnTo>
                    <a:pt x="109" y="382"/>
                  </a:lnTo>
                  <a:lnTo>
                    <a:pt x="111" y="390"/>
                  </a:lnTo>
                  <a:lnTo>
                    <a:pt x="123" y="388"/>
                  </a:lnTo>
                  <a:lnTo>
                    <a:pt x="139" y="376"/>
                  </a:lnTo>
                  <a:lnTo>
                    <a:pt x="139" y="372"/>
                  </a:lnTo>
                  <a:lnTo>
                    <a:pt x="140" y="371"/>
                  </a:lnTo>
                  <a:lnTo>
                    <a:pt x="139" y="365"/>
                  </a:lnTo>
                  <a:lnTo>
                    <a:pt x="140" y="364"/>
                  </a:lnTo>
                  <a:lnTo>
                    <a:pt x="146" y="363"/>
                  </a:lnTo>
                  <a:lnTo>
                    <a:pt x="148" y="365"/>
                  </a:lnTo>
                  <a:lnTo>
                    <a:pt x="151" y="364"/>
                  </a:lnTo>
                  <a:lnTo>
                    <a:pt x="165" y="371"/>
                  </a:lnTo>
                  <a:lnTo>
                    <a:pt x="165" y="377"/>
                  </a:lnTo>
                  <a:lnTo>
                    <a:pt x="164" y="379"/>
                  </a:lnTo>
                  <a:lnTo>
                    <a:pt x="151" y="393"/>
                  </a:lnTo>
                  <a:lnTo>
                    <a:pt x="151" y="397"/>
                  </a:lnTo>
                  <a:lnTo>
                    <a:pt x="155" y="402"/>
                  </a:lnTo>
                  <a:lnTo>
                    <a:pt x="160" y="403"/>
                  </a:lnTo>
                  <a:lnTo>
                    <a:pt x="168" y="396"/>
                  </a:lnTo>
                  <a:lnTo>
                    <a:pt x="170" y="396"/>
                  </a:lnTo>
                  <a:lnTo>
                    <a:pt x="178" y="390"/>
                  </a:lnTo>
                  <a:lnTo>
                    <a:pt x="180" y="385"/>
                  </a:lnTo>
                  <a:lnTo>
                    <a:pt x="177" y="382"/>
                  </a:lnTo>
                  <a:lnTo>
                    <a:pt x="177" y="379"/>
                  </a:lnTo>
                  <a:lnTo>
                    <a:pt x="186" y="369"/>
                  </a:lnTo>
                  <a:lnTo>
                    <a:pt x="191" y="377"/>
                  </a:lnTo>
                  <a:lnTo>
                    <a:pt x="193" y="377"/>
                  </a:lnTo>
                  <a:lnTo>
                    <a:pt x="194" y="376"/>
                  </a:lnTo>
                  <a:lnTo>
                    <a:pt x="200" y="375"/>
                  </a:lnTo>
                  <a:lnTo>
                    <a:pt x="203" y="377"/>
                  </a:lnTo>
                  <a:lnTo>
                    <a:pt x="212" y="394"/>
                  </a:lnTo>
                  <a:lnTo>
                    <a:pt x="214" y="393"/>
                  </a:lnTo>
                  <a:lnTo>
                    <a:pt x="215" y="395"/>
                  </a:lnTo>
                  <a:lnTo>
                    <a:pt x="217" y="393"/>
                  </a:lnTo>
                  <a:lnTo>
                    <a:pt x="223" y="396"/>
                  </a:lnTo>
                  <a:lnTo>
                    <a:pt x="248" y="395"/>
                  </a:lnTo>
                  <a:lnTo>
                    <a:pt x="253" y="398"/>
                  </a:lnTo>
                  <a:lnTo>
                    <a:pt x="253" y="403"/>
                  </a:lnTo>
                  <a:lnTo>
                    <a:pt x="259" y="408"/>
                  </a:lnTo>
                  <a:lnTo>
                    <a:pt x="260" y="402"/>
                  </a:lnTo>
                  <a:lnTo>
                    <a:pt x="272" y="398"/>
                  </a:lnTo>
                  <a:lnTo>
                    <a:pt x="277" y="396"/>
                  </a:lnTo>
                  <a:lnTo>
                    <a:pt x="281" y="392"/>
                  </a:lnTo>
                  <a:lnTo>
                    <a:pt x="280" y="390"/>
                  </a:lnTo>
                  <a:lnTo>
                    <a:pt x="289" y="381"/>
                  </a:lnTo>
                  <a:lnTo>
                    <a:pt x="289" y="379"/>
                  </a:lnTo>
                  <a:lnTo>
                    <a:pt x="294" y="374"/>
                  </a:lnTo>
                  <a:lnTo>
                    <a:pt x="295" y="367"/>
                  </a:lnTo>
                  <a:lnTo>
                    <a:pt x="304" y="354"/>
                  </a:lnTo>
                  <a:lnTo>
                    <a:pt x="304" y="347"/>
                  </a:lnTo>
                  <a:lnTo>
                    <a:pt x="301" y="340"/>
                  </a:lnTo>
                  <a:lnTo>
                    <a:pt x="300" y="338"/>
                  </a:lnTo>
                  <a:lnTo>
                    <a:pt x="299" y="336"/>
                  </a:lnTo>
                  <a:lnTo>
                    <a:pt x="302" y="332"/>
                  </a:lnTo>
                  <a:lnTo>
                    <a:pt x="301" y="329"/>
                  </a:lnTo>
                  <a:lnTo>
                    <a:pt x="298" y="326"/>
                  </a:lnTo>
                  <a:lnTo>
                    <a:pt x="304" y="321"/>
                  </a:lnTo>
                  <a:lnTo>
                    <a:pt x="306" y="323"/>
                  </a:lnTo>
                  <a:lnTo>
                    <a:pt x="309" y="322"/>
                  </a:lnTo>
                  <a:lnTo>
                    <a:pt x="315" y="324"/>
                  </a:lnTo>
                  <a:lnTo>
                    <a:pt x="320" y="324"/>
                  </a:lnTo>
                  <a:lnTo>
                    <a:pt x="326" y="318"/>
                  </a:lnTo>
                  <a:lnTo>
                    <a:pt x="328" y="318"/>
                  </a:lnTo>
                  <a:lnTo>
                    <a:pt x="334" y="314"/>
                  </a:lnTo>
                  <a:lnTo>
                    <a:pt x="334" y="313"/>
                  </a:lnTo>
                  <a:lnTo>
                    <a:pt x="330" y="308"/>
                  </a:lnTo>
                  <a:lnTo>
                    <a:pt x="330" y="306"/>
                  </a:lnTo>
                  <a:lnTo>
                    <a:pt x="328" y="305"/>
                  </a:lnTo>
                  <a:lnTo>
                    <a:pt x="328" y="303"/>
                  </a:lnTo>
                  <a:lnTo>
                    <a:pt x="322" y="300"/>
                  </a:lnTo>
                  <a:lnTo>
                    <a:pt x="321" y="298"/>
                  </a:lnTo>
                  <a:lnTo>
                    <a:pt x="328" y="292"/>
                  </a:lnTo>
                  <a:lnTo>
                    <a:pt x="334" y="289"/>
                  </a:lnTo>
                  <a:lnTo>
                    <a:pt x="336" y="285"/>
                  </a:lnTo>
                  <a:lnTo>
                    <a:pt x="336" y="281"/>
                  </a:lnTo>
                  <a:lnTo>
                    <a:pt x="337" y="280"/>
                  </a:lnTo>
                  <a:lnTo>
                    <a:pt x="337" y="277"/>
                  </a:lnTo>
                  <a:lnTo>
                    <a:pt x="338" y="275"/>
                  </a:lnTo>
                  <a:lnTo>
                    <a:pt x="338" y="272"/>
                  </a:lnTo>
                  <a:lnTo>
                    <a:pt x="339" y="270"/>
                  </a:lnTo>
                  <a:lnTo>
                    <a:pt x="339" y="266"/>
                  </a:lnTo>
                  <a:lnTo>
                    <a:pt x="340" y="265"/>
                  </a:lnTo>
                  <a:lnTo>
                    <a:pt x="342" y="260"/>
                  </a:lnTo>
                  <a:lnTo>
                    <a:pt x="341" y="250"/>
                  </a:lnTo>
                  <a:lnTo>
                    <a:pt x="336" y="248"/>
                  </a:lnTo>
                  <a:lnTo>
                    <a:pt x="331" y="248"/>
                  </a:lnTo>
                  <a:lnTo>
                    <a:pt x="323" y="248"/>
                  </a:lnTo>
                  <a:lnTo>
                    <a:pt x="321" y="246"/>
                  </a:lnTo>
                  <a:lnTo>
                    <a:pt x="321" y="242"/>
                  </a:lnTo>
                  <a:lnTo>
                    <a:pt x="317" y="241"/>
                  </a:lnTo>
                  <a:lnTo>
                    <a:pt x="316" y="242"/>
                  </a:lnTo>
                  <a:lnTo>
                    <a:pt x="308" y="243"/>
                  </a:lnTo>
                  <a:lnTo>
                    <a:pt x="305" y="242"/>
                  </a:lnTo>
                  <a:lnTo>
                    <a:pt x="298" y="247"/>
                  </a:lnTo>
                  <a:lnTo>
                    <a:pt x="285" y="250"/>
                  </a:lnTo>
                  <a:lnTo>
                    <a:pt x="280" y="250"/>
                  </a:lnTo>
                  <a:lnTo>
                    <a:pt x="277" y="247"/>
                  </a:lnTo>
                  <a:lnTo>
                    <a:pt x="277" y="245"/>
                  </a:lnTo>
                  <a:lnTo>
                    <a:pt x="282" y="241"/>
                  </a:lnTo>
                  <a:lnTo>
                    <a:pt x="282" y="240"/>
                  </a:lnTo>
                  <a:lnTo>
                    <a:pt x="286" y="234"/>
                  </a:lnTo>
                  <a:lnTo>
                    <a:pt x="285" y="227"/>
                  </a:lnTo>
                  <a:lnTo>
                    <a:pt x="282" y="223"/>
                  </a:lnTo>
                  <a:lnTo>
                    <a:pt x="271" y="215"/>
                  </a:lnTo>
                  <a:lnTo>
                    <a:pt x="255" y="207"/>
                  </a:lnTo>
                  <a:lnTo>
                    <a:pt x="244" y="198"/>
                  </a:lnTo>
                  <a:lnTo>
                    <a:pt x="246" y="195"/>
                  </a:lnTo>
                  <a:lnTo>
                    <a:pt x="244" y="181"/>
                  </a:lnTo>
                  <a:lnTo>
                    <a:pt x="246" y="180"/>
                  </a:lnTo>
                  <a:lnTo>
                    <a:pt x="254" y="179"/>
                  </a:lnTo>
                  <a:lnTo>
                    <a:pt x="260" y="176"/>
                  </a:lnTo>
                  <a:lnTo>
                    <a:pt x="262" y="174"/>
                  </a:lnTo>
                  <a:lnTo>
                    <a:pt x="263" y="171"/>
                  </a:lnTo>
                  <a:lnTo>
                    <a:pt x="263" y="158"/>
                  </a:lnTo>
                  <a:lnTo>
                    <a:pt x="261" y="156"/>
                  </a:lnTo>
                  <a:lnTo>
                    <a:pt x="259" y="156"/>
                  </a:lnTo>
                  <a:lnTo>
                    <a:pt x="251" y="148"/>
                  </a:lnTo>
                  <a:lnTo>
                    <a:pt x="251" y="147"/>
                  </a:lnTo>
                  <a:lnTo>
                    <a:pt x="271" y="145"/>
                  </a:lnTo>
                  <a:lnTo>
                    <a:pt x="271" y="146"/>
                  </a:lnTo>
                  <a:lnTo>
                    <a:pt x="281" y="151"/>
                  </a:lnTo>
                  <a:lnTo>
                    <a:pt x="288" y="140"/>
                  </a:lnTo>
                  <a:lnTo>
                    <a:pt x="290" y="132"/>
                  </a:lnTo>
                  <a:lnTo>
                    <a:pt x="288" y="122"/>
                  </a:lnTo>
                  <a:lnTo>
                    <a:pt x="278" y="112"/>
                  </a:lnTo>
                  <a:lnTo>
                    <a:pt x="268" y="112"/>
                  </a:lnTo>
                  <a:lnTo>
                    <a:pt x="264" y="115"/>
                  </a:lnTo>
                  <a:lnTo>
                    <a:pt x="264" y="117"/>
                  </a:lnTo>
                  <a:lnTo>
                    <a:pt x="262" y="118"/>
                  </a:lnTo>
                  <a:lnTo>
                    <a:pt x="262" y="120"/>
                  </a:lnTo>
                  <a:lnTo>
                    <a:pt x="258" y="124"/>
                  </a:lnTo>
                  <a:lnTo>
                    <a:pt x="259" y="130"/>
                  </a:lnTo>
                  <a:lnTo>
                    <a:pt x="258" y="132"/>
                  </a:lnTo>
                  <a:lnTo>
                    <a:pt x="254" y="132"/>
                  </a:lnTo>
                  <a:lnTo>
                    <a:pt x="254" y="133"/>
                  </a:lnTo>
                  <a:lnTo>
                    <a:pt x="250" y="134"/>
                  </a:lnTo>
                  <a:lnTo>
                    <a:pt x="249" y="135"/>
                  </a:lnTo>
                  <a:lnTo>
                    <a:pt x="235" y="136"/>
                  </a:lnTo>
                  <a:lnTo>
                    <a:pt x="228" y="125"/>
                  </a:lnTo>
                  <a:lnTo>
                    <a:pt x="227" y="117"/>
                  </a:lnTo>
                  <a:lnTo>
                    <a:pt x="225" y="112"/>
                  </a:lnTo>
                  <a:lnTo>
                    <a:pt x="223" y="104"/>
                  </a:lnTo>
                  <a:lnTo>
                    <a:pt x="211" y="106"/>
                  </a:lnTo>
                  <a:lnTo>
                    <a:pt x="209" y="105"/>
                  </a:lnTo>
                  <a:lnTo>
                    <a:pt x="207" y="107"/>
                  </a:lnTo>
                  <a:lnTo>
                    <a:pt x="207" y="105"/>
                  </a:lnTo>
                  <a:lnTo>
                    <a:pt x="202" y="101"/>
                  </a:lnTo>
                  <a:lnTo>
                    <a:pt x="202" y="97"/>
                  </a:lnTo>
                  <a:lnTo>
                    <a:pt x="206" y="90"/>
                  </a:lnTo>
                  <a:lnTo>
                    <a:pt x="206" y="83"/>
                  </a:lnTo>
                  <a:lnTo>
                    <a:pt x="209" y="79"/>
                  </a:lnTo>
                  <a:lnTo>
                    <a:pt x="210" y="66"/>
                  </a:lnTo>
                  <a:lnTo>
                    <a:pt x="211" y="64"/>
                  </a:lnTo>
                  <a:lnTo>
                    <a:pt x="211" y="58"/>
                  </a:lnTo>
                  <a:lnTo>
                    <a:pt x="209" y="56"/>
                  </a:lnTo>
                  <a:lnTo>
                    <a:pt x="203" y="56"/>
                  </a:lnTo>
                  <a:lnTo>
                    <a:pt x="202" y="57"/>
                  </a:lnTo>
                  <a:lnTo>
                    <a:pt x="198" y="57"/>
                  </a:lnTo>
                  <a:lnTo>
                    <a:pt x="193" y="60"/>
                  </a:lnTo>
                  <a:lnTo>
                    <a:pt x="190" y="61"/>
                  </a:lnTo>
                  <a:lnTo>
                    <a:pt x="189" y="62"/>
                  </a:lnTo>
                  <a:lnTo>
                    <a:pt x="185" y="62"/>
                  </a:lnTo>
                  <a:lnTo>
                    <a:pt x="184" y="64"/>
                  </a:lnTo>
                  <a:lnTo>
                    <a:pt x="182" y="57"/>
                  </a:lnTo>
                  <a:lnTo>
                    <a:pt x="181" y="56"/>
                  </a:lnTo>
                  <a:lnTo>
                    <a:pt x="181" y="50"/>
                  </a:lnTo>
                  <a:lnTo>
                    <a:pt x="179" y="47"/>
                  </a:lnTo>
                  <a:lnTo>
                    <a:pt x="175" y="45"/>
                  </a:lnTo>
                  <a:lnTo>
                    <a:pt x="174" y="42"/>
                  </a:lnTo>
                  <a:lnTo>
                    <a:pt x="171" y="39"/>
                  </a:lnTo>
                  <a:lnTo>
                    <a:pt x="168" y="42"/>
                  </a:lnTo>
                  <a:lnTo>
                    <a:pt x="163" y="38"/>
                  </a:lnTo>
                  <a:lnTo>
                    <a:pt x="161" y="39"/>
                  </a:lnTo>
                  <a:lnTo>
                    <a:pt x="159" y="41"/>
                  </a:lnTo>
                  <a:lnTo>
                    <a:pt x="154" y="37"/>
                  </a:lnTo>
                  <a:lnTo>
                    <a:pt x="149" y="37"/>
                  </a:lnTo>
                  <a:lnTo>
                    <a:pt x="145" y="39"/>
                  </a:lnTo>
                  <a:lnTo>
                    <a:pt x="142" y="39"/>
                  </a:lnTo>
                  <a:lnTo>
                    <a:pt x="136" y="36"/>
                  </a:lnTo>
                  <a:lnTo>
                    <a:pt x="136" y="35"/>
                  </a:lnTo>
                  <a:lnTo>
                    <a:pt x="133" y="33"/>
                  </a:lnTo>
                  <a:lnTo>
                    <a:pt x="132" y="29"/>
                  </a:lnTo>
                  <a:lnTo>
                    <a:pt x="129" y="26"/>
                  </a:lnTo>
                  <a:lnTo>
                    <a:pt x="127" y="22"/>
                  </a:lnTo>
                  <a:lnTo>
                    <a:pt x="126" y="21"/>
                  </a:lnTo>
                  <a:lnTo>
                    <a:pt x="126" y="19"/>
                  </a:lnTo>
                  <a:lnTo>
                    <a:pt x="122" y="15"/>
                  </a:lnTo>
                  <a:lnTo>
                    <a:pt x="116" y="16"/>
                  </a:lnTo>
                  <a:lnTo>
                    <a:pt x="114" y="17"/>
                  </a:lnTo>
                  <a:lnTo>
                    <a:pt x="109" y="12"/>
                  </a:lnTo>
                  <a:lnTo>
                    <a:pt x="98" y="10"/>
                  </a:lnTo>
                  <a:lnTo>
                    <a:pt x="84" y="0"/>
                  </a:lnTo>
                  <a:lnTo>
                    <a:pt x="75" y="6"/>
                  </a:lnTo>
                  <a:lnTo>
                    <a:pt x="75" y="8"/>
                  </a:lnTo>
                  <a:lnTo>
                    <a:pt x="72" y="12"/>
                  </a:lnTo>
                  <a:lnTo>
                    <a:pt x="72" y="14"/>
                  </a:lnTo>
                  <a:lnTo>
                    <a:pt x="70" y="16"/>
                  </a:lnTo>
                  <a:lnTo>
                    <a:pt x="71" y="23"/>
                  </a:lnTo>
                  <a:lnTo>
                    <a:pt x="88" y="33"/>
                  </a:lnTo>
                  <a:lnTo>
                    <a:pt x="94" y="33"/>
                  </a:lnTo>
                  <a:lnTo>
                    <a:pt x="95" y="30"/>
                  </a:lnTo>
                  <a:lnTo>
                    <a:pt x="96" y="30"/>
                  </a:lnTo>
                  <a:lnTo>
                    <a:pt x="98" y="32"/>
                  </a:lnTo>
                  <a:lnTo>
                    <a:pt x="99" y="35"/>
                  </a:lnTo>
                  <a:lnTo>
                    <a:pt x="97" y="37"/>
                  </a:lnTo>
                  <a:lnTo>
                    <a:pt x="97" y="41"/>
                  </a:lnTo>
                  <a:lnTo>
                    <a:pt x="108" y="55"/>
                  </a:lnTo>
                  <a:lnTo>
                    <a:pt x="109" y="56"/>
                  </a:lnTo>
                  <a:lnTo>
                    <a:pt x="109" y="59"/>
                  </a:lnTo>
                  <a:lnTo>
                    <a:pt x="108" y="60"/>
                  </a:lnTo>
                  <a:lnTo>
                    <a:pt x="97" y="65"/>
                  </a:lnTo>
                  <a:lnTo>
                    <a:pt x="95" y="68"/>
                  </a:lnTo>
                  <a:lnTo>
                    <a:pt x="95" y="73"/>
                  </a:lnTo>
                  <a:lnTo>
                    <a:pt x="79" y="77"/>
                  </a:lnTo>
                  <a:lnTo>
                    <a:pt x="76" y="77"/>
                  </a:lnTo>
                  <a:lnTo>
                    <a:pt x="69" y="68"/>
                  </a:lnTo>
                  <a:lnTo>
                    <a:pt x="69" y="67"/>
                  </a:lnTo>
                  <a:lnTo>
                    <a:pt x="66" y="63"/>
                  </a:lnTo>
                  <a:lnTo>
                    <a:pt x="66" y="61"/>
                  </a:lnTo>
                  <a:lnTo>
                    <a:pt x="64" y="56"/>
                  </a:lnTo>
                  <a:lnTo>
                    <a:pt x="62" y="56"/>
                  </a:lnTo>
                  <a:lnTo>
                    <a:pt x="60" y="55"/>
                  </a:lnTo>
                  <a:lnTo>
                    <a:pt x="58" y="55"/>
                  </a:lnTo>
                  <a:lnTo>
                    <a:pt x="49" y="51"/>
                  </a:lnTo>
                  <a:lnTo>
                    <a:pt x="45" y="50"/>
                  </a:lnTo>
                  <a:lnTo>
                    <a:pt x="43" y="52"/>
                  </a:lnTo>
                  <a:lnTo>
                    <a:pt x="41" y="52"/>
                  </a:lnTo>
                  <a:lnTo>
                    <a:pt x="39" y="54"/>
                  </a:lnTo>
                  <a:lnTo>
                    <a:pt x="35" y="53"/>
                  </a:lnTo>
                  <a:lnTo>
                    <a:pt x="36" y="57"/>
                  </a:lnTo>
                  <a:lnTo>
                    <a:pt x="36" y="59"/>
                  </a:lnTo>
                  <a:lnTo>
                    <a:pt x="34" y="64"/>
                  </a:lnTo>
                  <a:lnTo>
                    <a:pt x="34" y="68"/>
                  </a:lnTo>
                  <a:lnTo>
                    <a:pt x="38" y="73"/>
                  </a:lnTo>
                  <a:lnTo>
                    <a:pt x="39" y="75"/>
                  </a:lnTo>
                  <a:lnTo>
                    <a:pt x="37" y="78"/>
                  </a:lnTo>
                  <a:lnTo>
                    <a:pt x="37" y="80"/>
                  </a:lnTo>
                  <a:lnTo>
                    <a:pt x="39" y="81"/>
                  </a:lnTo>
                  <a:lnTo>
                    <a:pt x="39" y="86"/>
                  </a:lnTo>
                  <a:lnTo>
                    <a:pt x="41" y="87"/>
                  </a:lnTo>
                  <a:lnTo>
                    <a:pt x="40" y="91"/>
                  </a:lnTo>
                  <a:lnTo>
                    <a:pt x="42" y="91"/>
                  </a:lnTo>
                  <a:lnTo>
                    <a:pt x="40" y="96"/>
                  </a:lnTo>
                  <a:lnTo>
                    <a:pt x="37" y="97"/>
                  </a:lnTo>
                  <a:lnTo>
                    <a:pt x="32" y="97"/>
                  </a:lnTo>
                  <a:lnTo>
                    <a:pt x="30" y="99"/>
                  </a:lnTo>
                  <a:lnTo>
                    <a:pt x="28" y="99"/>
                  </a:lnTo>
                  <a:lnTo>
                    <a:pt x="26" y="101"/>
                  </a:lnTo>
                  <a:lnTo>
                    <a:pt x="25" y="108"/>
                  </a:lnTo>
                  <a:lnTo>
                    <a:pt x="26" y="109"/>
                  </a:lnTo>
                  <a:lnTo>
                    <a:pt x="26" y="113"/>
                  </a:lnTo>
                  <a:lnTo>
                    <a:pt x="28" y="114"/>
                  </a:lnTo>
                  <a:lnTo>
                    <a:pt x="28" y="121"/>
                  </a:lnTo>
                  <a:lnTo>
                    <a:pt x="27" y="123"/>
                  </a:lnTo>
                  <a:lnTo>
                    <a:pt x="27" y="126"/>
                  </a:lnTo>
                  <a:lnTo>
                    <a:pt x="23" y="134"/>
                  </a:lnTo>
                  <a:lnTo>
                    <a:pt x="18" y="136"/>
                  </a:lnTo>
                  <a:lnTo>
                    <a:pt x="16" y="137"/>
                  </a:lnTo>
                  <a:lnTo>
                    <a:pt x="5" y="138"/>
                  </a:lnTo>
                  <a:lnTo>
                    <a:pt x="2" y="135"/>
                  </a:lnTo>
                  <a:lnTo>
                    <a:pt x="0" y="137"/>
                  </a:lnTo>
                  <a:lnTo>
                    <a:pt x="0" y="140"/>
                  </a:lnTo>
                  <a:lnTo>
                    <a:pt x="2" y="141"/>
                  </a:lnTo>
                  <a:lnTo>
                    <a:pt x="3" y="146"/>
                  </a:lnTo>
                  <a:lnTo>
                    <a:pt x="5" y="148"/>
                  </a:lnTo>
                  <a:lnTo>
                    <a:pt x="16" y="150"/>
                  </a:lnTo>
                  <a:lnTo>
                    <a:pt x="21" y="153"/>
                  </a:lnTo>
                  <a:lnTo>
                    <a:pt x="21" y="172"/>
                  </a:lnTo>
                  <a:lnTo>
                    <a:pt x="29" y="172"/>
                  </a:lnTo>
                  <a:lnTo>
                    <a:pt x="30" y="174"/>
                  </a:lnTo>
                  <a:lnTo>
                    <a:pt x="36" y="173"/>
                  </a:lnTo>
                  <a:lnTo>
                    <a:pt x="45" y="178"/>
                  </a:lnTo>
                  <a:lnTo>
                    <a:pt x="45" y="180"/>
                  </a:lnTo>
                  <a:lnTo>
                    <a:pt x="48" y="185"/>
                  </a:lnTo>
                  <a:lnTo>
                    <a:pt x="52" y="186"/>
                  </a:lnTo>
                  <a:lnTo>
                    <a:pt x="55" y="184"/>
                  </a:lnTo>
                  <a:lnTo>
                    <a:pt x="57" y="179"/>
                  </a:lnTo>
                  <a:lnTo>
                    <a:pt x="67" y="174"/>
                  </a:lnTo>
                  <a:lnTo>
                    <a:pt x="68" y="178"/>
                  </a:lnTo>
                  <a:lnTo>
                    <a:pt x="70" y="181"/>
                  </a:lnTo>
                  <a:lnTo>
                    <a:pt x="70" y="187"/>
                  </a:lnTo>
                  <a:lnTo>
                    <a:pt x="72" y="188"/>
                  </a:lnTo>
                  <a:lnTo>
                    <a:pt x="74" y="200"/>
                  </a:lnTo>
                  <a:lnTo>
                    <a:pt x="75" y="201"/>
                  </a:lnTo>
                  <a:lnTo>
                    <a:pt x="75" y="207"/>
                  </a:lnTo>
                  <a:lnTo>
                    <a:pt x="77" y="208"/>
                  </a:lnTo>
                  <a:lnTo>
                    <a:pt x="77" y="220"/>
                  </a:lnTo>
                  <a:lnTo>
                    <a:pt x="76" y="222"/>
                  </a:lnTo>
                  <a:lnTo>
                    <a:pt x="77" y="231"/>
                  </a:lnTo>
                  <a:lnTo>
                    <a:pt x="75" y="232"/>
                  </a:lnTo>
                  <a:lnTo>
                    <a:pt x="57" y="235"/>
                  </a:lnTo>
                  <a:lnTo>
                    <a:pt x="57" y="239"/>
                  </a:lnTo>
                  <a:lnTo>
                    <a:pt x="54" y="240"/>
                  </a:lnTo>
                  <a:lnTo>
                    <a:pt x="52" y="243"/>
                  </a:lnTo>
                  <a:lnTo>
                    <a:pt x="49" y="250"/>
                  </a:lnTo>
                  <a:lnTo>
                    <a:pt x="45" y="256"/>
                  </a:lnTo>
                  <a:lnTo>
                    <a:pt x="44" y="260"/>
                  </a:lnTo>
                  <a:lnTo>
                    <a:pt x="45" y="266"/>
                  </a:lnTo>
                  <a:lnTo>
                    <a:pt x="44" y="269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37"/>
            <p:cNvSpPr/>
            <p:nvPr/>
          </p:nvSpPr>
          <p:spPr>
            <a:xfrm>
              <a:off x="6004649" y="4581636"/>
              <a:ext cx="566738" cy="757238"/>
            </a:xfrm>
            <a:custGeom>
              <a:rect b="b" l="l" r="r" t="t"/>
              <a:pathLst>
                <a:path extrusionOk="0" h="397" w="309">
                  <a:moveTo>
                    <a:pt x="4" y="300"/>
                  </a:moveTo>
                  <a:lnTo>
                    <a:pt x="12" y="301"/>
                  </a:lnTo>
                  <a:lnTo>
                    <a:pt x="13" y="303"/>
                  </a:lnTo>
                  <a:lnTo>
                    <a:pt x="17" y="302"/>
                  </a:lnTo>
                  <a:lnTo>
                    <a:pt x="19" y="304"/>
                  </a:lnTo>
                  <a:lnTo>
                    <a:pt x="28" y="304"/>
                  </a:lnTo>
                  <a:lnTo>
                    <a:pt x="30" y="306"/>
                  </a:lnTo>
                  <a:lnTo>
                    <a:pt x="34" y="306"/>
                  </a:lnTo>
                  <a:lnTo>
                    <a:pt x="36" y="307"/>
                  </a:lnTo>
                  <a:lnTo>
                    <a:pt x="37" y="303"/>
                  </a:lnTo>
                  <a:lnTo>
                    <a:pt x="37" y="300"/>
                  </a:lnTo>
                  <a:lnTo>
                    <a:pt x="39" y="299"/>
                  </a:lnTo>
                  <a:lnTo>
                    <a:pt x="42" y="298"/>
                  </a:lnTo>
                  <a:lnTo>
                    <a:pt x="44" y="306"/>
                  </a:lnTo>
                  <a:lnTo>
                    <a:pt x="55" y="319"/>
                  </a:lnTo>
                  <a:lnTo>
                    <a:pt x="63" y="313"/>
                  </a:lnTo>
                  <a:lnTo>
                    <a:pt x="71" y="313"/>
                  </a:lnTo>
                  <a:lnTo>
                    <a:pt x="73" y="317"/>
                  </a:lnTo>
                  <a:lnTo>
                    <a:pt x="74" y="327"/>
                  </a:lnTo>
                  <a:lnTo>
                    <a:pt x="76" y="328"/>
                  </a:lnTo>
                  <a:lnTo>
                    <a:pt x="80" y="331"/>
                  </a:lnTo>
                  <a:lnTo>
                    <a:pt x="83" y="335"/>
                  </a:lnTo>
                  <a:lnTo>
                    <a:pt x="85" y="340"/>
                  </a:lnTo>
                  <a:lnTo>
                    <a:pt x="90" y="348"/>
                  </a:lnTo>
                  <a:lnTo>
                    <a:pt x="94" y="350"/>
                  </a:lnTo>
                  <a:lnTo>
                    <a:pt x="94" y="355"/>
                  </a:lnTo>
                  <a:lnTo>
                    <a:pt x="89" y="358"/>
                  </a:lnTo>
                  <a:lnTo>
                    <a:pt x="90" y="360"/>
                  </a:lnTo>
                  <a:lnTo>
                    <a:pt x="92" y="370"/>
                  </a:lnTo>
                  <a:lnTo>
                    <a:pt x="94" y="371"/>
                  </a:lnTo>
                  <a:lnTo>
                    <a:pt x="95" y="379"/>
                  </a:lnTo>
                  <a:lnTo>
                    <a:pt x="98" y="382"/>
                  </a:lnTo>
                  <a:lnTo>
                    <a:pt x="98" y="384"/>
                  </a:lnTo>
                  <a:lnTo>
                    <a:pt x="101" y="389"/>
                  </a:lnTo>
                  <a:lnTo>
                    <a:pt x="103" y="390"/>
                  </a:lnTo>
                  <a:lnTo>
                    <a:pt x="109" y="395"/>
                  </a:lnTo>
                  <a:lnTo>
                    <a:pt x="109" y="394"/>
                  </a:lnTo>
                  <a:lnTo>
                    <a:pt x="110" y="394"/>
                  </a:lnTo>
                  <a:lnTo>
                    <a:pt x="110" y="393"/>
                  </a:lnTo>
                  <a:lnTo>
                    <a:pt x="111" y="392"/>
                  </a:lnTo>
                  <a:lnTo>
                    <a:pt x="111" y="391"/>
                  </a:lnTo>
                  <a:lnTo>
                    <a:pt x="111" y="390"/>
                  </a:lnTo>
                  <a:lnTo>
                    <a:pt x="112" y="389"/>
                  </a:lnTo>
                  <a:lnTo>
                    <a:pt x="112" y="388"/>
                  </a:lnTo>
                  <a:lnTo>
                    <a:pt x="112" y="387"/>
                  </a:lnTo>
                  <a:lnTo>
                    <a:pt x="113" y="386"/>
                  </a:lnTo>
                  <a:lnTo>
                    <a:pt x="113" y="385"/>
                  </a:lnTo>
                  <a:lnTo>
                    <a:pt x="113" y="384"/>
                  </a:lnTo>
                  <a:lnTo>
                    <a:pt x="114" y="383"/>
                  </a:lnTo>
                  <a:lnTo>
                    <a:pt x="114" y="382"/>
                  </a:lnTo>
                  <a:lnTo>
                    <a:pt x="115" y="381"/>
                  </a:lnTo>
                  <a:lnTo>
                    <a:pt x="115" y="380"/>
                  </a:lnTo>
                  <a:lnTo>
                    <a:pt x="115" y="379"/>
                  </a:lnTo>
                  <a:lnTo>
                    <a:pt x="116" y="379"/>
                  </a:lnTo>
                  <a:lnTo>
                    <a:pt x="116" y="378"/>
                  </a:lnTo>
                  <a:lnTo>
                    <a:pt x="117" y="378"/>
                  </a:lnTo>
                  <a:lnTo>
                    <a:pt x="118" y="378"/>
                  </a:lnTo>
                  <a:lnTo>
                    <a:pt x="118" y="379"/>
                  </a:lnTo>
                  <a:lnTo>
                    <a:pt x="119" y="379"/>
                  </a:lnTo>
                  <a:lnTo>
                    <a:pt x="119" y="380"/>
                  </a:lnTo>
                  <a:lnTo>
                    <a:pt x="120" y="381"/>
                  </a:lnTo>
                  <a:lnTo>
                    <a:pt x="120" y="382"/>
                  </a:lnTo>
                  <a:lnTo>
                    <a:pt x="120" y="383"/>
                  </a:lnTo>
                  <a:lnTo>
                    <a:pt x="120" y="384"/>
                  </a:lnTo>
                  <a:lnTo>
                    <a:pt x="120" y="385"/>
                  </a:lnTo>
                  <a:lnTo>
                    <a:pt x="120" y="386"/>
                  </a:lnTo>
                  <a:lnTo>
                    <a:pt x="119" y="387"/>
                  </a:lnTo>
                  <a:lnTo>
                    <a:pt x="119" y="388"/>
                  </a:lnTo>
                  <a:lnTo>
                    <a:pt x="118" y="389"/>
                  </a:lnTo>
                  <a:lnTo>
                    <a:pt x="118" y="390"/>
                  </a:lnTo>
                  <a:lnTo>
                    <a:pt x="117" y="391"/>
                  </a:lnTo>
                  <a:lnTo>
                    <a:pt x="117" y="392"/>
                  </a:lnTo>
                  <a:lnTo>
                    <a:pt x="117" y="393"/>
                  </a:lnTo>
                  <a:lnTo>
                    <a:pt x="117" y="394"/>
                  </a:lnTo>
                  <a:lnTo>
                    <a:pt x="118" y="395"/>
                  </a:lnTo>
                  <a:lnTo>
                    <a:pt x="119" y="396"/>
                  </a:lnTo>
                  <a:lnTo>
                    <a:pt x="120" y="396"/>
                  </a:lnTo>
                  <a:lnTo>
                    <a:pt x="120" y="397"/>
                  </a:lnTo>
                  <a:lnTo>
                    <a:pt x="121" y="397"/>
                  </a:lnTo>
                  <a:lnTo>
                    <a:pt x="122" y="397"/>
                  </a:lnTo>
                  <a:lnTo>
                    <a:pt x="123" y="397"/>
                  </a:lnTo>
                  <a:lnTo>
                    <a:pt x="123" y="396"/>
                  </a:lnTo>
                  <a:lnTo>
                    <a:pt x="124" y="396"/>
                  </a:lnTo>
                  <a:lnTo>
                    <a:pt x="125" y="396"/>
                  </a:lnTo>
                  <a:lnTo>
                    <a:pt x="125" y="395"/>
                  </a:lnTo>
                  <a:lnTo>
                    <a:pt x="126" y="395"/>
                  </a:lnTo>
                  <a:lnTo>
                    <a:pt x="126" y="394"/>
                  </a:lnTo>
                  <a:lnTo>
                    <a:pt x="127" y="394"/>
                  </a:lnTo>
                  <a:lnTo>
                    <a:pt x="127" y="393"/>
                  </a:lnTo>
                  <a:lnTo>
                    <a:pt x="127" y="392"/>
                  </a:lnTo>
                  <a:lnTo>
                    <a:pt x="128" y="392"/>
                  </a:lnTo>
                  <a:lnTo>
                    <a:pt x="128" y="391"/>
                  </a:lnTo>
                  <a:lnTo>
                    <a:pt x="129" y="390"/>
                  </a:lnTo>
                  <a:lnTo>
                    <a:pt x="129" y="389"/>
                  </a:lnTo>
                  <a:lnTo>
                    <a:pt x="129" y="388"/>
                  </a:lnTo>
                  <a:lnTo>
                    <a:pt x="129" y="387"/>
                  </a:lnTo>
                  <a:lnTo>
                    <a:pt x="129" y="386"/>
                  </a:lnTo>
                  <a:lnTo>
                    <a:pt x="129" y="385"/>
                  </a:lnTo>
                  <a:lnTo>
                    <a:pt x="129" y="384"/>
                  </a:lnTo>
                  <a:lnTo>
                    <a:pt x="128" y="383"/>
                  </a:lnTo>
                  <a:lnTo>
                    <a:pt x="128" y="382"/>
                  </a:lnTo>
                  <a:lnTo>
                    <a:pt x="127" y="380"/>
                  </a:lnTo>
                  <a:lnTo>
                    <a:pt x="127" y="379"/>
                  </a:lnTo>
                  <a:lnTo>
                    <a:pt x="127" y="378"/>
                  </a:lnTo>
                  <a:lnTo>
                    <a:pt x="126" y="377"/>
                  </a:lnTo>
                  <a:lnTo>
                    <a:pt x="126" y="376"/>
                  </a:lnTo>
                  <a:lnTo>
                    <a:pt x="126" y="375"/>
                  </a:lnTo>
                  <a:lnTo>
                    <a:pt x="126" y="374"/>
                  </a:lnTo>
                  <a:lnTo>
                    <a:pt x="126" y="373"/>
                  </a:lnTo>
                  <a:lnTo>
                    <a:pt x="126" y="372"/>
                  </a:lnTo>
                  <a:lnTo>
                    <a:pt x="125" y="372"/>
                  </a:lnTo>
                  <a:lnTo>
                    <a:pt x="125" y="371"/>
                  </a:lnTo>
                  <a:lnTo>
                    <a:pt x="125" y="370"/>
                  </a:lnTo>
                  <a:lnTo>
                    <a:pt x="124" y="370"/>
                  </a:lnTo>
                  <a:lnTo>
                    <a:pt x="124" y="369"/>
                  </a:lnTo>
                  <a:lnTo>
                    <a:pt x="123" y="369"/>
                  </a:lnTo>
                  <a:lnTo>
                    <a:pt x="122" y="368"/>
                  </a:lnTo>
                  <a:lnTo>
                    <a:pt x="121" y="367"/>
                  </a:lnTo>
                  <a:lnTo>
                    <a:pt x="120" y="366"/>
                  </a:lnTo>
                  <a:lnTo>
                    <a:pt x="120" y="365"/>
                  </a:lnTo>
                  <a:lnTo>
                    <a:pt x="121" y="365"/>
                  </a:lnTo>
                  <a:lnTo>
                    <a:pt x="122" y="364"/>
                  </a:lnTo>
                  <a:lnTo>
                    <a:pt x="123" y="364"/>
                  </a:lnTo>
                  <a:lnTo>
                    <a:pt x="124" y="364"/>
                  </a:lnTo>
                  <a:lnTo>
                    <a:pt x="124" y="363"/>
                  </a:lnTo>
                  <a:lnTo>
                    <a:pt x="125" y="363"/>
                  </a:lnTo>
                  <a:lnTo>
                    <a:pt x="126" y="363"/>
                  </a:lnTo>
                  <a:lnTo>
                    <a:pt x="127" y="363"/>
                  </a:lnTo>
                  <a:lnTo>
                    <a:pt x="128" y="363"/>
                  </a:lnTo>
                  <a:lnTo>
                    <a:pt x="129" y="363"/>
                  </a:lnTo>
                  <a:lnTo>
                    <a:pt x="130" y="363"/>
                  </a:lnTo>
                  <a:lnTo>
                    <a:pt x="131" y="363"/>
                  </a:lnTo>
                  <a:lnTo>
                    <a:pt x="132" y="363"/>
                  </a:lnTo>
                  <a:lnTo>
                    <a:pt x="132" y="364"/>
                  </a:lnTo>
                  <a:lnTo>
                    <a:pt x="133" y="364"/>
                  </a:lnTo>
                  <a:lnTo>
                    <a:pt x="134" y="365"/>
                  </a:lnTo>
                  <a:lnTo>
                    <a:pt x="134" y="366"/>
                  </a:lnTo>
                  <a:lnTo>
                    <a:pt x="135" y="366"/>
                  </a:lnTo>
                  <a:lnTo>
                    <a:pt x="135" y="367"/>
                  </a:lnTo>
                  <a:lnTo>
                    <a:pt x="135" y="368"/>
                  </a:lnTo>
                  <a:lnTo>
                    <a:pt x="135" y="369"/>
                  </a:lnTo>
                  <a:lnTo>
                    <a:pt x="135" y="370"/>
                  </a:lnTo>
                  <a:lnTo>
                    <a:pt x="135" y="371"/>
                  </a:lnTo>
                  <a:lnTo>
                    <a:pt x="134" y="372"/>
                  </a:lnTo>
                  <a:lnTo>
                    <a:pt x="134" y="374"/>
                  </a:lnTo>
                  <a:lnTo>
                    <a:pt x="134" y="375"/>
                  </a:lnTo>
                  <a:lnTo>
                    <a:pt x="134" y="376"/>
                  </a:lnTo>
                  <a:lnTo>
                    <a:pt x="133" y="377"/>
                  </a:lnTo>
                  <a:lnTo>
                    <a:pt x="133" y="378"/>
                  </a:lnTo>
                  <a:lnTo>
                    <a:pt x="133" y="379"/>
                  </a:lnTo>
                  <a:lnTo>
                    <a:pt x="133" y="380"/>
                  </a:lnTo>
                  <a:lnTo>
                    <a:pt x="133" y="381"/>
                  </a:lnTo>
                  <a:lnTo>
                    <a:pt x="133" y="380"/>
                  </a:lnTo>
                  <a:lnTo>
                    <a:pt x="134" y="380"/>
                  </a:lnTo>
                  <a:lnTo>
                    <a:pt x="135" y="379"/>
                  </a:lnTo>
                  <a:lnTo>
                    <a:pt x="135" y="378"/>
                  </a:lnTo>
                  <a:lnTo>
                    <a:pt x="136" y="378"/>
                  </a:lnTo>
                  <a:lnTo>
                    <a:pt x="137" y="377"/>
                  </a:lnTo>
                  <a:lnTo>
                    <a:pt x="137" y="376"/>
                  </a:lnTo>
                  <a:lnTo>
                    <a:pt x="138" y="375"/>
                  </a:lnTo>
                  <a:lnTo>
                    <a:pt x="138" y="374"/>
                  </a:lnTo>
                  <a:lnTo>
                    <a:pt x="139" y="373"/>
                  </a:lnTo>
                  <a:lnTo>
                    <a:pt x="139" y="372"/>
                  </a:lnTo>
                  <a:lnTo>
                    <a:pt x="139" y="371"/>
                  </a:lnTo>
                  <a:lnTo>
                    <a:pt x="139" y="370"/>
                  </a:lnTo>
                  <a:lnTo>
                    <a:pt x="139" y="369"/>
                  </a:lnTo>
                  <a:lnTo>
                    <a:pt x="139" y="368"/>
                  </a:lnTo>
                  <a:lnTo>
                    <a:pt x="139" y="367"/>
                  </a:lnTo>
                  <a:lnTo>
                    <a:pt x="138" y="365"/>
                  </a:lnTo>
                  <a:lnTo>
                    <a:pt x="138" y="364"/>
                  </a:lnTo>
                  <a:lnTo>
                    <a:pt x="138" y="363"/>
                  </a:lnTo>
                  <a:lnTo>
                    <a:pt x="138" y="362"/>
                  </a:lnTo>
                  <a:lnTo>
                    <a:pt x="138" y="361"/>
                  </a:lnTo>
                  <a:lnTo>
                    <a:pt x="138" y="360"/>
                  </a:lnTo>
                  <a:lnTo>
                    <a:pt x="138" y="359"/>
                  </a:lnTo>
                  <a:lnTo>
                    <a:pt x="138" y="358"/>
                  </a:lnTo>
                  <a:lnTo>
                    <a:pt x="138" y="357"/>
                  </a:lnTo>
                  <a:lnTo>
                    <a:pt x="138" y="356"/>
                  </a:lnTo>
                  <a:lnTo>
                    <a:pt x="138" y="355"/>
                  </a:lnTo>
                  <a:lnTo>
                    <a:pt x="139" y="355"/>
                  </a:lnTo>
                  <a:lnTo>
                    <a:pt x="139" y="354"/>
                  </a:lnTo>
                  <a:lnTo>
                    <a:pt x="140" y="354"/>
                  </a:lnTo>
                  <a:lnTo>
                    <a:pt x="141" y="353"/>
                  </a:lnTo>
                  <a:lnTo>
                    <a:pt x="141" y="354"/>
                  </a:lnTo>
                  <a:lnTo>
                    <a:pt x="142" y="354"/>
                  </a:lnTo>
                  <a:lnTo>
                    <a:pt x="143" y="354"/>
                  </a:lnTo>
                  <a:lnTo>
                    <a:pt x="143" y="355"/>
                  </a:lnTo>
                  <a:lnTo>
                    <a:pt x="144" y="355"/>
                  </a:lnTo>
                  <a:lnTo>
                    <a:pt x="145" y="356"/>
                  </a:lnTo>
                  <a:lnTo>
                    <a:pt x="145" y="357"/>
                  </a:lnTo>
                  <a:lnTo>
                    <a:pt x="146" y="358"/>
                  </a:lnTo>
                  <a:lnTo>
                    <a:pt x="146" y="359"/>
                  </a:lnTo>
                  <a:lnTo>
                    <a:pt x="146" y="360"/>
                  </a:lnTo>
                  <a:lnTo>
                    <a:pt x="146" y="361"/>
                  </a:lnTo>
                  <a:lnTo>
                    <a:pt x="146" y="362"/>
                  </a:lnTo>
                  <a:lnTo>
                    <a:pt x="146" y="363"/>
                  </a:lnTo>
                  <a:lnTo>
                    <a:pt x="146" y="364"/>
                  </a:lnTo>
                  <a:lnTo>
                    <a:pt x="146" y="365"/>
                  </a:lnTo>
                  <a:lnTo>
                    <a:pt x="146" y="366"/>
                  </a:lnTo>
                  <a:lnTo>
                    <a:pt x="147" y="366"/>
                  </a:lnTo>
                  <a:lnTo>
                    <a:pt x="147" y="365"/>
                  </a:lnTo>
                  <a:lnTo>
                    <a:pt x="148" y="365"/>
                  </a:lnTo>
                  <a:lnTo>
                    <a:pt x="148" y="364"/>
                  </a:lnTo>
                  <a:lnTo>
                    <a:pt x="148" y="363"/>
                  </a:lnTo>
                  <a:lnTo>
                    <a:pt x="149" y="362"/>
                  </a:lnTo>
                  <a:lnTo>
                    <a:pt x="149" y="361"/>
                  </a:lnTo>
                  <a:lnTo>
                    <a:pt x="150" y="360"/>
                  </a:lnTo>
                  <a:lnTo>
                    <a:pt x="150" y="359"/>
                  </a:lnTo>
                  <a:lnTo>
                    <a:pt x="151" y="358"/>
                  </a:lnTo>
                  <a:lnTo>
                    <a:pt x="152" y="356"/>
                  </a:lnTo>
                  <a:lnTo>
                    <a:pt x="153" y="355"/>
                  </a:lnTo>
                  <a:lnTo>
                    <a:pt x="153" y="354"/>
                  </a:lnTo>
                  <a:lnTo>
                    <a:pt x="154" y="353"/>
                  </a:lnTo>
                  <a:lnTo>
                    <a:pt x="155" y="352"/>
                  </a:lnTo>
                  <a:lnTo>
                    <a:pt x="156" y="351"/>
                  </a:lnTo>
                  <a:lnTo>
                    <a:pt x="156" y="350"/>
                  </a:lnTo>
                  <a:lnTo>
                    <a:pt x="156" y="349"/>
                  </a:lnTo>
                  <a:lnTo>
                    <a:pt x="156" y="348"/>
                  </a:lnTo>
                  <a:lnTo>
                    <a:pt x="156" y="347"/>
                  </a:lnTo>
                  <a:lnTo>
                    <a:pt x="156" y="346"/>
                  </a:lnTo>
                  <a:lnTo>
                    <a:pt x="156" y="345"/>
                  </a:lnTo>
                  <a:lnTo>
                    <a:pt x="156" y="343"/>
                  </a:lnTo>
                  <a:lnTo>
                    <a:pt x="156" y="342"/>
                  </a:lnTo>
                  <a:lnTo>
                    <a:pt x="156" y="341"/>
                  </a:lnTo>
                  <a:lnTo>
                    <a:pt x="156" y="340"/>
                  </a:lnTo>
                  <a:lnTo>
                    <a:pt x="157" y="339"/>
                  </a:lnTo>
                  <a:lnTo>
                    <a:pt x="157" y="338"/>
                  </a:lnTo>
                  <a:lnTo>
                    <a:pt x="158" y="338"/>
                  </a:lnTo>
                  <a:lnTo>
                    <a:pt x="159" y="338"/>
                  </a:lnTo>
                  <a:lnTo>
                    <a:pt x="159" y="337"/>
                  </a:lnTo>
                  <a:lnTo>
                    <a:pt x="160" y="337"/>
                  </a:lnTo>
                  <a:lnTo>
                    <a:pt x="161" y="337"/>
                  </a:lnTo>
                  <a:lnTo>
                    <a:pt x="163" y="336"/>
                  </a:lnTo>
                  <a:lnTo>
                    <a:pt x="164" y="336"/>
                  </a:lnTo>
                  <a:lnTo>
                    <a:pt x="165" y="336"/>
                  </a:lnTo>
                  <a:lnTo>
                    <a:pt x="166" y="336"/>
                  </a:lnTo>
                  <a:lnTo>
                    <a:pt x="167" y="336"/>
                  </a:lnTo>
                  <a:lnTo>
                    <a:pt x="168" y="336"/>
                  </a:lnTo>
                  <a:lnTo>
                    <a:pt x="168" y="335"/>
                  </a:lnTo>
                  <a:lnTo>
                    <a:pt x="169" y="335"/>
                  </a:lnTo>
                  <a:lnTo>
                    <a:pt x="169" y="334"/>
                  </a:lnTo>
                  <a:lnTo>
                    <a:pt x="170" y="334"/>
                  </a:lnTo>
                  <a:lnTo>
                    <a:pt x="170" y="333"/>
                  </a:lnTo>
                  <a:lnTo>
                    <a:pt x="170" y="332"/>
                  </a:lnTo>
                  <a:lnTo>
                    <a:pt x="170" y="331"/>
                  </a:lnTo>
                  <a:lnTo>
                    <a:pt x="170" y="330"/>
                  </a:lnTo>
                  <a:lnTo>
                    <a:pt x="169" y="330"/>
                  </a:lnTo>
                  <a:lnTo>
                    <a:pt x="169" y="329"/>
                  </a:lnTo>
                  <a:lnTo>
                    <a:pt x="169" y="328"/>
                  </a:lnTo>
                  <a:lnTo>
                    <a:pt x="168" y="328"/>
                  </a:lnTo>
                  <a:lnTo>
                    <a:pt x="168" y="327"/>
                  </a:lnTo>
                  <a:lnTo>
                    <a:pt x="168" y="326"/>
                  </a:lnTo>
                  <a:lnTo>
                    <a:pt x="167" y="326"/>
                  </a:lnTo>
                  <a:lnTo>
                    <a:pt x="166" y="326"/>
                  </a:lnTo>
                  <a:lnTo>
                    <a:pt x="166" y="325"/>
                  </a:lnTo>
                  <a:lnTo>
                    <a:pt x="165" y="325"/>
                  </a:lnTo>
                  <a:lnTo>
                    <a:pt x="164" y="325"/>
                  </a:lnTo>
                  <a:lnTo>
                    <a:pt x="163" y="324"/>
                  </a:lnTo>
                  <a:lnTo>
                    <a:pt x="162" y="324"/>
                  </a:lnTo>
                  <a:lnTo>
                    <a:pt x="161" y="324"/>
                  </a:lnTo>
                  <a:lnTo>
                    <a:pt x="160" y="325"/>
                  </a:lnTo>
                  <a:lnTo>
                    <a:pt x="159" y="325"/>
                  </a:lnTo>
                  <a:lnTo>
                    <a:pt x="158" y="325"/>
                  </a:lnTo>
                  <a:lnTo>
                    <a:pt x="157" y="325"/>
                  </a:lnTo>
                  <a:lnTo>
                    <a:pt x="156" y="326"/>
                  </a:lnTo>
                  <a:lnTo>
                    <a:pt x="155" y="327"/>
                  </a:lnTo>
                  <a:lnTo>
                    <a:pt x="154" y="327"/>
                  </a:lnTo>
                  <a:lnTo>
                    <a:pt x="153" y="328"/>
                  </a:lnTo>
                  <a:lnTo>
                    <a:pt x="152" y="328"/>
                  </a:lnTo>
                  <a:lnTo>
                    <a:pt x="151" y="328"/>
                  </a:lnTo>
                  <a:lnTo>
                    <a:pt x="150" y="327"/>
                  </a:lnTo>
                  <a:lnTo>
                    <a:pt x="150" y="326"/>
                  </a:lnTo>
                  <a:lnTo>
                    <a:pt x="149" y="326"/>
                  </a:lnTo>
                  <a:lnTo>
                    <a:pt x="149" y="325"/>
                  </a:lnTo>
                  <a:lnTo>
                    <a:pt x="148" y="325"/>
                  </a:lnTo>
                  <a:lnTo>
                    <a:pt x="148" y="324"/>
                  </a:lnTo>
                  <a:lnTo>
                    <a:pt x="147" y="323"/>
                  </a:lnTo>
                  <a:lnTo>
                    <a:pt x="146" y="322"/>
                  </a:lnTo>
                  <a:lnTo>
                    <a:pt x="146" y="321"/>
                  </a:lnTo>
                  <a:lnTo>
                    <a:pt x="145" y="321"/>
                  </a:lnTo>
                  <a:lnTo>
                    <a:pt x="144" y="321"/>
                  </a:lnTo>
                  <a:lnTo>
                    <a:pt x="144" y="320"/>
                  </a:lnTo>
                  <a:lnTo>
                    <a:pt x="143" y="320"/>
                  </a:lnTo>
                  <a:lnTo>
                    <a:pt x="142" y="320"/>
                  </a:lnTo>
                  <a:lnTo>
                    <a:pt x="141" y="319"/>
                  </a:lnTo>
                  <a:lnTo>
                    <a:pt x="140" y="319"/>
                  </a:lnTo>
                  <a:lnTo>
                    <a:pt x="139" y="319"/>
                  </a:lnTo>
                  <a:lnTo>
                    <a:pt x="138" y="319"/>
                  </a:lnTo>
                  <a:lnTo>
                    <a:pt x="137" y="318"/>
                  </a:lnTo>
                  <a:lnTo>
                    <a:pt x="136" y="318"/>
                  </a:lnTo>
                  <a:lnTo>
                    <a:pt x="136" y="317"/>
                  </a:lnTo>
                  <a:lnTo>
                    <a:pt x="137" y="316"/>
                  </a:lnTo>
                  <a:lnTo>
                    <a:pt x="138" y="316"/>
                  </a:lnTo>
                  <a:lnTo>
                    <a:pt x="138" y="315"/>
                  </a:lnTo>
                  <a:lnTo>
                    <a:pt x="139" y="315"/>
                  </a:lnTo>
                  <a:lnTo>
                    <a:pt x="140" y="315"/>
                  </a:lnTo>
                  <a:lnTo>
                    <a:pt x="141" y="314"/>
                  </a:lnTo>
                  <a:lnTo>
                    <a:pt x="142" y="314"/>
                  </a:lnTo>
                  <a:lnTo>
                    <a:pt x="143" y="314"/>
                  </a:lnTo>
                  <a:lnTo>
                    <a:pt x="144" y="314"/>
                  </a:lnTo>
                  <a:lnTo>
                    <a:pt x="145" y="314"/>
                  </a:lnTo>
                  <a:lnTo>
                    <a:pt x="146" y="314"/>
                  </a:lnTo>
                  <a:lnTo>
                    <a:pt x="146" y="315"/>
                  </a:lnTo>
                  <a:lnTo>
                    <a:pt x="147" y="315"/>
                  </a:lnTo>
                  <a:lnTo>
                    <a:pt x="148" y="315"/>
                  </a:lnTo>
                  <a:lnTo>
                    <a:pt x="149" y="316"/>
                  </a:lnTo>
                  <a:lnTo>
                    <a:pt x="150" y="317"/>
                  </a:lnTo>
                  <a:lnTo>
                    <a:pt x="151" y="317"/>
                  </a:lnTo>
                  <a:lnTo>
                    <a:pt x="152" y="318"/>
                  </a:lnTo>
                  <a:lnTo>
                    <a:pt x="153" y="319"/>
                  </a:lnTo>
                  <a:lnTo>
                    <a:pt x="154" y="319"/>
                  </a:lnTo>
                  <a:lnTo>
                    <a:pt x="154" y="320"/>
                  </a:lnTo>
                  <a:lnTo>
                    <a:pt x="155" y="320"/>
                  </a:lnTo>
                  <a:lnTo>
                    <a:pt x="156" y="320"/>
                  </a:lnTo>
                  <a:lnTo>
                    <a:pt x="157" y="320"/>
                  </a:lnTo>
                  <a:lnTo>
                    <a:pt x="158" y="320"/>
                  </a:lnTo>
                  <a:lnTo>
                    <a:pt x="159" y="320"/>
                  </a:lnTo>
                  <a:lnTo>
                    <a:pt x="159" y="319"/>
                  </a:lnTo>
                  <a:lnTo>
                    <a:pt x="160" y="319"/>
                  </a:lnTo>
                  <a:lnTo>
                    <a:pt x="160" y="318"/>
                  </a:lnTo>
                  <a:lnTo>
                    <a:pt x="161" y="317"/>
                  </a:lnTo>
                  <a:lnTo>
                    <a:pt x="161" y="316"/>
                  </a:lnTo>
                  <a:lnTo>
                    <a:pt x="160" y="316"/>
                  </a:lnTo>
                  <a:lnTo>
                    <a:pt x="160" y="315"/>
                  </a:lnTo>
                  <a:lnTo>
                    <a:pt x="159" y="314"/>
                  </a:lnTo>
                  <a:lnTo>
                    <a:pt x="158" y="313"/>
                  </a:lnTo>
                  <a:lnTo>
                    <a:pt x="157" y="313"/>
                  </a:lnTo>
                  <a:lnTo>
                    <a:pt x="157" y="312"/>
                  </a:lnTo>
                  <a:lnTo>
                    <a:pt x="157" y="311"/>
                  </a:lnTo>
                  <a:lnTo>
                    <a:pt x="158" y="311"/>
                  </a:lnTo>
                  <a:lnTo>
                    <a:pt x="158" y="310"/>
                  </a:lnTo>
                  <a:lnTo>
                    <a:pt x="159" y="310"/>
                  </a:lnTo>
                  <a:lnTo>
                    <a:pt x="160" y="310"/>
                  </a:lnTo>
                  <a:lnTo>
                    <a:pt x="161" y="310"/>
                  </a:lnTo>
                  <a:lnTo>
                    <a:pt x="161" y="311"/>
                  </a:lnTo>
                  <a:lnTo>
                    <a:pt x="162" y="311"/>
                  </a:lnTo>
                  <a:lnTo>
                    <a:pt x="163" y="311"/>
                  </a:lnTo>
                  <a:lnTo>
                    <a:pt x="163" y="312"/>
                  </a:lnTo>
                  <a:lnTo>
                    <a:pt x="164" y="313"/>
                  </a:lnTo>
                  <a:lnTo>
                    <a:pt x="165" y="314"/>
                  </a:lnTo>
                  <a:lnTo>
                    <a:pt x="166" y="315"/>
                  </a:lnTo>
                  <a:lnTo>
                    <a:pt x="167" y="316"/>
                  </a:lnTo>
                  <a:lnTo>
                    <a:pt x="168" y="316"/>
                  </a:lnTo>
                  <a:lnTo>
                    <a:pt x="168" y="315"/>
                  </a:lnTo>
                  <a:lnTo>
                    <a:pt x="169" y="315"/>
                  </a:lnTo>
                  <a:lnTo>
                    <a:pt x="170" y="314"/>
                  </a:lnTo>
                  <a:lnTo>
                    <a:pt x="171" y="313"/>
                  </a:lnTo>
                  <a:lnTo>
                    <a:pt x="171" y="312"/>
                  </a:lnTo>
                  <a:lnTo>
                    <a:pt x="170" y="311"/>
                  </a:lnTo>
                  <a:lnTo>
                    <a:pt x="170" y="310"/>
                  </a:lnTo>
                  <a:lnTo>
                    <a:pt x="169" y="310"/>
                  </a:lnTo>
                  <a:lnTo>
                    <a:pt x="168" y="310"/>
                  </a:lnTo>
                  <a:lnTo>
                    <a:pt x="168" y="309"/>
                  </a:lnTo>
                  <a:lnTo>
                    <a:pt x="167" y="309"/>
                  </a:lnTo>
                  <a:lnTo>
                    <a:pt x="166" y="308"/>
                  </a:lnTo>
                  <a:lnTo>
                    <a:pt x="165" y="307"/>
                  </a:lnTo>
                  <a:lnTo>
                    <a:pt x="164" y="306"/>
                  </a:lnTo>
                  <a:lnTo>
                    <a:pt x="163" y="305"/>
                  </a:lnTo>
                  <a:lnTo>
                    <a:pt x="163" y="304"/>
                  </a:lnTo>
                  <a:lnTo>
                    <a:pt x="162" y="303"/>
                  </a:lnTo>
                  <a:lnTo>
                    <a:pt x="162" y="302"/>
                  </a:lnTo>
                  <a:lnTo>
                    <a:pt x="162" y="301"/>
                  </a:lnTo>
                  <a:lnTo>
                    <a:pt x="162" y="300"/>
                  </a:lnTo>
                  <a:lnTo>
                    <a:pt x="162" y="299"/>
                  </a:lnTo>
                  <a:lnTo>
                    <a:pt x="162" y="298"/>
                  </a:lnTo>
                  <a:lnTo>
                    <a:pt x="162" y="297"/>
                  </a:lnTo>
                  <a:lnTo>
                    <a:pt x="163" y="297"/>
                  </a:lnTo>
                  <a:lnTo>
                    <a:pt x="163" y="296"/>
                  </a:lnTo>
                  <a:lnTo>
                    <a:pt x="164" y="296"/>
                  </a:lnTo>
                  <a:lnTo>
                    <a:pt x="164" y="295"/>
                  </a:lnTo>
                  <a:lnTo>
                    <a:pt x="165" y="295"/>
                  </a:lnTo>
                  <a:lnTo>
                    <a:pt x="166" y="295"/>
                  </a:lnTo>
                  <a:lnTo>
                    <a:pt x="167" y="295"/>
                  </a:lnTo>
                  <a:lnTo>
                    <a:pt x="168" y="295"/>
                  </a:lnTo>
                  <a:lnTo>
                    <a:pt x="169" y="296"/>
                  </a:lnTo>
                  <a:lnTo>
                    <a:pt x="170" y="296"/>
                  </a:lnTo>
                  <a:lnTo>
                    <a:pt x="170" y="297"/>
                  </a:lnTo>
                  <a:lnTo>
                    <a:pt x="171" y="297"/>
                  </a:lnTo>
                  <a:lnTo>
                    <a:pt x="171" y="298"/>
                  </a:lnTo>
                  <a:lnTo>
                    <a:pt x="171" y="299"/>
                  </a:lnTo>
                  <a:lnTo>
                    <a:pt x="172" y="300"/>
                  </a:lnTo>
                  <a:lnTo>
                    <a:pt x="172" y="301"/>
                  </a:lnTo>
                  <a:lnTo>
                    <a:pt x="172" y="302"/>
                  </a:lnTo>
                  <a:lnTo>
                    <a:pt x="172" y="303"/>
                  </a:lnTo>
                  <a:lnTo>
                    <a:pt x="172" y="304"/>
                  </a:lnTo>
                  <a:lnTo>
                    <a:pt x="172" y="305"/>
                  </a:lnTo>
                  <a:lnTo>
                    <a:pt x="172" y="306"/>
                  </a:lnTo>
                  <a:lnTo>
                    <a:pt x="172" y="307"/>
                  </a:lnTo>
                  <a:lnTo>
                    <a:pt x="173" y="307"/>
                  </a:lnTo>
                  <a:lnTo>
                    <a:pt x="173" y="308"/>
                  </a:lnTo>
                  <a:lnTo>
                    <a:pt x="174" y="308"/>
                  </a:lnTo>
                  <a:lnTo>
                    <a:pt x="175" y="308"/>
                  </a:lnTo>
                  <a:lnTo>
                    <a:pt x="176" y="308"/>
                  </a:lnTo>
                  <a:lnTo>
                    <a:pt x="177" y="308"/>
                  </a:lnTo>
                  <a:lnTo>
                    <a:pt x="178" y="308"/>
                  </a:lnTo>
                  <a:lnTo>
                    <a:pt x="179" y="308"/>
                  </a:lnTo>
                  <a:lnTo>
                    <a:pt x="180" y="307"/>
                  </a:lnTo>
                  <a:lnTo>
                    <a:pt x="181" y="307"/>
                  </a:lnTo>
                  <a:lnTo>
                    <a:pt x="182" y="306"/>
                  </a:lnTo>
                  <a:lnTo>
                    <a:pt x="183" y="306"/>
                  </a:lnTo>
                  <a:lnTo>
                    <a:pt x="183" y="305"/>
                  </a:lnTo>
                  <a:lnTo>
                    <a:pt x="183" y="304"/>
                  </a:lnTo>
                  <a:lnTo>
                    <a:pt x="184" y="304"/>
                  </a:lnTo>
                  <a:lnTo>
                    <a:pt x="184" y="303"/>
                  </a:lnTo>
                  <a:lnTo>
                    <a:pt x="184" y="302"/>
                  </a:lnTo>
                  <a:lnTo>
                    <a:pt x="184" y="301"/>
                  </a:lnTo>
                  <a:lnTo>
                    <a:pt x="184" y="299"/>
                  </a:lnTo>
                  <a:lnTo>
                    <a:pt x="184" y="298"/>
                  </a:lnTo>
                  <a:lnTo>
                    <a:pt x="184" y="297"/>
                  </a:lnTo>
                  <a:lnTo>
                    <a:pt x="185" y="296"/>
                  </a:lnTo>
                  <a:lnTo>
                    <a:pt x="185" y="295"/>
                  </a:lnTo>
                  <a:lnTo>
                    <a:pt x="185" y="294"/>
                  </a:lnTo>
                  <a:lnTo>
                    <a:pt x="186" y="294"/>
                  </a:lnTo>
                  <a:lnTo>
                    <a:pt x="186" y="293"/>
                  </a:lnTo>
                  <a:lnTo>
                    <a:pt x="187" y="293"/>
                  </a:lnTo>
                  <a:lnTo>
                    <a:pt x="187" y="292"/>
                  </a:lnTo>
                  <a:lnTo>
                    <a:pt x="188" y="292"/>
                  </a:lnTo>
                  <a:lnTo>
                    <a:pt x="188" y="293"/>
                  </a:lnTo>
                  <a:lnTo>
                    <a:pt x="189" y="293"/>
                  </a:lnTo>
                  <a:lnTo>
                    <a:pt x="189" y="294"/>
                  </a:lnTo>
                  <a:lnTo>
                    <a:pt x="189" y="295"/>
                  </a:lnTo>
                  <a:lnTo>
                    <a:pt x="190" y="295"/>
                  </a:lnTo>
                  <a:lnTo>
                    <a:pt x="190" y="296"/>
                  </a:lnTo>
                  <a:lnTo>
                    <a:pt x="191" y="297"/>
                  </a:lnTo>
                  <a:lnTo>
                    <a:pt x="191" y="298"/>
                  </a:lnTo>
                  <a:lnTo>
                    <a:pt x="192" y="299"/>
                  </a:lnTo>
                  <a:lnTo>
                    <a:pt x="192" y="300"/>
                  </a:lnTo>
                  <a:lnTo>
                    <a:pt x="193" y="301"/>
                  </a:lnTo>
                  <a:lnTo>
                    <a:pt x="193" y="302"/>
                  </a:lnTo>
                  <a:lnTo>
                    <a:pt x="194" y="303"/>
                  </a:lnTo>
                  <a:lnTo>
                    <a:pt x="195" y="304"/>
                  </a:lnTo>
                  <a:lnTo>
                    <a:pt x="195" y="305"/>
                  </a:lnTo>
                  <a:lnTo>
                    <a:pt x="196" y="306"/>
                  </a:lnTo>
                  <a:lnTo>
                    <a:pt x="197" y="306"/>
                  </a:lnTo>
                  <a:lnTo>
                    <a:pt x="197" y="307"/>
                  </a:lnTo>
                  <a:lnTo>
                    <a:pt x="198" y="307"/>
                  </a:lnTo>
                  <a:lnTo>
                    <a:pt x="199" y="307"/>
                  </a:lnTo>
                  <a:lnTo>
                    <a:pt x="199" y="308"/>
                  </a:lnTo>
                  <a:lnTo>
                    <a:pt x="200" y="308"/>
                  </a:lnTo>
                  <a:lnTo>
                    <a:pt x="201" y="308"/>
                  </a:lnTo>
                  <a:lnTo>
                    <a:pt x="202" y="308"/>
                  </a:lnTo>
                  <a:lnTo>
                    <a:pt x="203" y="307"/>
                  </a:lnTo>
                  <a:lnTo>
                    <a:pt x="204" y="307"/>
                  </a:lnTo>
                  <a:lnTo>
                    <a:pt x="204" y="306"/>
                  </a:lnTo>
                  <a:lnTo>
                    <a:pt x="205" y="306"/>
                  </a:lnTo>
                  <a:lnTo>
                    <a:pt x="205" y="305"/>
                  </a:lnTo>
                  <a:lnTo>
                    <a:pt x="205" y="304"/>
                  </a:lnTo>
                  <a:lnTo>
                    <a:pt x="205" y="303"/>
                  </a:lnTo>
                  <a:lnTo>
                    <a:pt x="205" y="302"/>
                  </a:lnTo>
                  <a:lnTo>
                    <a:pt x="205" y="301"/>
                  </a:lnTo>
                  <a:lnTo>
                    <a:pt x="205" y="300"/>
                  </a:lnTo>
                  <a:lnTo>
                    <a:pt x="204" y="299"/>
                  </a:lnTo>
                  <a:lnTo>
                    <a:pt x="204" y="298"/>
                  </a:lnTo>
                  <a:lnTo>
                    <a:pt x="203" y="297"/>
                  </a:lnTo>
                  <a:lnTo>
                    <a:pt x="203" y="296"/>
                  </a:lnTo>
                  <a:lnTo>
                    <a:pt x="203" y="295"/>
                  </a:lnTo>
                  <a:lnTo>
                    <a:pt x="203" y="294"/>
                  </a:lnTo>
                  <a:lnTo>
                    <a:pt x="204" y="294"/>
                  </a:lnTo>
                  <a:lnTo>
                    <a:pt x="205" y="294"/>
                  </a:lnTo>
                  <a:lnTo>
                    <a:pt x="206" y="293"/>
                  </a:lnTo>
                  <a:lnTo>
                    <a:pt x="207" y="293"/>
                  </a:lnTo>
                  <a:lnTo>
                    <a:pt x="208" y="292"/>
                  </a:lnTo>
                  <a:lnTo>
                    <a:pt x="209" y="292"/>
                  </a:lnTo>
                  <a:lnTo>
                    <a:pt x="210" y="292"/>
                  </a:lnTo>
                  <a:lnTo>
                    <a:pt x="210" y="291"/>
                  </a:lnTo>
                  <a:lnTo>
                    <a:pt x="211" y="290"/>
                  </a:lnTo>
                  <a:lnTo>
                    <a:pt x="211" y="289"/>
                  </a:lnTo>
                  <a:lnTo>
                    <a:pt x="212" y="289"/>
                  </a:lnTo>
                  <a:lnTo>
                    <a:pt x="212" y="288"/>
                  </a:lnTo>
                  <a:lnTo>
                    <a:pt x="212" y="287"/>
                  </a:lnTo>
                  <a:lnTo>
                    <a:pt x="212" y="286"/>
                  </a:lnTo>
                  <a:lnTo>
                    <a:pt x="212" y="285"/>
                  </a:lnTo>
                  <a:lnTo>
                    <a:pt x="212" y="284"/>
                  </a:lnTo>
                  <a:lnTo>
                    <a:pt x="211" y="284"/>
                  </a:lnTo>
                  <a:lnTo>
                    <a:pt x="211" y="283"/>
                  </a:lnTo>
                  <a:lnTo>
                    <a:pt x="210" y="283"/>
                  </a:lnTo>
                  <a:lnTo>
                    <a:pt x="210" y="282"/>
                  </a:lnTo>
                  <a:lnTo>
                    <a:pt x="209" y="282"/>
                  </a:lnTo>
                  <a:lnTo>
                    <a:pt x="208" y="282"/>
                  </a:lnTo>
                  <a:lnTo>
                    <a:pt x="207" y="282"/>
                  </a:lnTo>
                  <a:lnTo>
                    <a:pt x="206" y="282"/>
                  </a:lnTo>
                  <a:lnTo>
                    <a:pt x="205" y="283"/>
                  </a:lnTo>
                  <a:lnTo>
                    <a:pt x="204" y="283"/>
                  </a:lnTo>
                  <a:lnTo>
                    <a:pt x="203" y="284"/>
                  </a:lnTo>
                  <a:lnTo>
                    <a:pt x="202" y="284"/>
                  </a:lnTo>
                  <a:lnTo>
                    <a:pt x="202" y="285"/>
                  </a:lnTo>
                  <a:lnTo>
                    <a:pt x="201" y="285"/>
                  </a:lnTo>
                  <a:lnTo>
                    <a:pt x="200" y="285"/>
                  </a:lnTo>
                  <a:lnTo>
                    <a:pt x="199" y="285"/>
                  </a:lnTo>
                  <a:lnTo>
                    <a:pt x="199" y="284"/>
                  </a:lnTo>
                  <a:lnTo>
                    <a:pt x="198" y="284"/>
                  </a:lnTo>
                  <a:lnTo>
                    <a:pt x="198" y="283"/>
                  </a:lnTo>
                  <a:lnTo>
                    <a:pt x="197" y="283"/>
                  </a:lnTo>
                  <a:lnTo>
                    <a:pt x="197" y="282"/>
                  </a:lnTo>
                  <a:lnTo>
                    <a:pt x="196" y="281"/>
                  </a:lnTo>
                  <a:lnTo>
                    <a:pt x="196" y="280"/>
                  </a:lnTo>
                  <a:lnTo>
                    <a:pt x="196" y="279"/>
                  </a:lnTo>
                  <a:lnTo>
                    <a:pt x="196" y="278"/>
                  </a:lnTo>
                  <a:lnTo>
                    <a:pt x="197" y="277"/>
                  </a:lnTo>
                  <a:lnTo>
                    <a:pt x="197" y="276"/>
                  </a:lnTo>
                  <a:lnTo>
                    <a:pt x="198" y="275"/>
                  </a:lnTo>
                  <a:lnTo>
                    <a:pt x="199" y="275"/>
                  </a:lnTo>
                  <a:lnTo>
                    <a:pt x="199" y="274"/>
                  </a:lnTo>
                  <a:lnTo>
                    <a:pt x="200" y="274"/>
                  </a:lnTo>
                  <a:lnTo>
                    <a:pt x="200" y="273"/>
                  </a:lnTo>
                  <a:lnTo>
                    <a:pt x="201" y="273"/>
                  </a:lnTo>
                  <a:lnTo>
                    <a:pt x="202" y="273"/>
                  </a:lnTo>
                  <a:lnTo>
                    <a:pt x="203" y="273"/>
                  </a:lnTo>
                  <a:lnTo>
                    <a:pt x="203" y="272"/>
                  </a:lnTo>
                  <a:lnTo>
                    <a:pt x="204" y="272"/>
                  </a:lnTo>
                  <a:lnTo>
                    <a:pt x="205" y="272"/>
                  </a:lnTo>
                  <a:lnTo>
                    <a:pt x="205" y="273"/>
                  </a:lnTo>
                  <a:lnTo>
                    <a:pt x="206" y="273"/>
                  </a:lnTo>
                  <a:lnTo>
                    <a:pt x="207" y="273"/>
                  </a:lnTo>
                  <a:lnTo>
                    <a:pt x="207" y="274"/>
                  </a:lnTo>
                  <a:lnTo>
                    <a:pt x="208" y="274"/>
                  </a:lnTo>
                  <a:lnTo>
                    <a:pt x="209" y="275"/>
                  </a:lnTo>
                  <a:lnTo>
                    <a:pt x="210" y="275"/>
                  </a:lnTo>
                  <a:lnTo>
                    <a:pt x="210" y="276"/>
                  </a:lnTo>
                  <a:lnTo>
                    <a:pt x="211" y="276"/>
                  </a:lnTo>
                  <a:lnTo>
                    <a:pt x="212" y="276"/>
                  </a:lnTo>
                  <a:lnTo>
                    <a:pt x="213" y="277"/>
                  </a:lnTo>
                  <a:lnTo>
                    <a:pt x="214" y="277"/>
                  </a:lnTo>
                  <a:lnTo>
                    <a:pt x="215" y="277"/>
                  </a:lnTo>
                  <a:lnTo>
                    <a:pt x="216" y="277"/>
                  </a:lnTo>
                  <a:lnTo>
                    <a:pt x="217" y="277"/>
                  </a:lnTo>
                  <a:lnTo>
                    <a:pt x="218" y="276"/>
                  </a:lnTo>
                  <a:lnTo>
                    <a:pt x="219" y="276"/>
                  </a:lnTo>
                  <a:lnTo>
                    <a:pt x="220" y="276"/>
                  </a:lnTo>
                  <a:lnTo>
                    <a:pt x="221" y="276"/>
                  </a:lnTo>
                  <a:lnTo>
                    <a:pt x="221" y="275"/>
                  </a:lnTo>
                  <a:lnTo>
                    <a:pt x="222" y="275"/>
                  </a:lnTo>
                  <a:lnTo>
                    <a:pt x="223" y="275"/>
                  </a:lnTo>
                  <a:lnTo>
                    <a:pt x="223" y="274"/>
                  </a:lnTo>
                  <a:lnTo>
                    <a:pt x="224" y="273"/>
                  </a:lnTo>
                  <a:lnTo>
                    <a:pt x="224" y="272"/>
                  </a:lnTo>
                  <a:lnTo>
                    <a:pt x="224" y="271"/>
                  </a:lnTo>
                  <a:lnTo>
                    <a:pt x="223" y="270"/>
                  </a:lnTo>
                  <a:lnTo>
                    <a:pt x="223" y="269"/>
                  </a:lnTo>
                  <a:lnTo>
                    <a:pt x="222" y="268"/>
                  </a:lnTo>
                  <a:lnTo>
                    <a:pt x="221" y="268"/>
                  </a:lnTo>
                  <a:lnTo>
                    <a:pt x="221" y="267"/>
                  </a:lnTo>
                  <a:lnTo>
                    <a:pt x="220" y="266"/>
                  </a:lnTo>
                  <a:lnTo>
                    <a:pt x="219" y="265"/>
                  </a:lnTo>
                  <a:lnTo>
                    <a:pt x="218" y="264"/>
                  </a:lnTo>
                  <a:lnTo>
                    <a:pt x="217" y="263"/>
                  </a:lnTo>
                  <a:lnTo>
                    <a:pt x="217" y="262"/>
                  </a:lnTo>
                  <a:lnTo>
                    <a:pt x="216" y="261"/>
                  </a:lnTo>
                  <a:lnTo>
                    <a:pt x="216" y="260"/>
                  </a:lnTo>
                  <a:lnTo>
                    <a:pt x="216" y="259"/>
                  </a:lnTo>
                  <a:lnTo>
                    <a:pt x="216" y="258"/>
                  </a:lnTo>
                  <a:lnTo>
                    <a:pt x="217" y="258"/>
                  </a:lnTo>
                  <a:lnTo>
                    <a:pt x="217" y="257"/>
                  </a:lnTo>
                  <a:lnTo>
                    <a:pt x="218" y="257"/>
                  </a:lnTo>
                  <a:lnTo>
                    <a:pt x="219" y="256"/>
                  </a:lnTo>
                  <a:lnTo>
                    <a:pt x="220" y="255"/>
                  </a:lnTo>
                  <a:lnTo>
                    <a:pt x="221" y="255"/>
                  </a:lnTo>
                  <a:lnTo>
                    <a:pt x="221" y="254"/>
                  </a:lnTo>
                  <a:lnTo>
                    <a:pt x="221" y="253"/>
                  </a:lnTo>
                  <a:lnTo>
                    <a:pt x="221" y="252"/>
                  </a:lnTo>
                  <a:lnTo>
                    <a:pt x="220" y="252"/>
                  </a:lnTo>
                  <a:lnTo>
                    <a:pt x="220" y="251"/>
                  </a:lnTo>
                  <a:lnTo>
                    <a:pt x="219" y="250"/>
                  </a:lnTo>
                  <a:lnTo>
                    <a:pt x="218" y="249"/>
                  </a:lnTo>
                  <a:lnTo>
                    <a:pt x="217" y="248"/>
                  </a:lnTo>
                  <a:lnTo>
                    <a:pt x="216" y="247"/>
                  </a:lnTo>
                  <a:lnTo>
                    <a:pt x="216" y="246"/>
                  </a:lnTo>
                  <a:lnTo>
                    <a:pt x="215" y="246"/>
                  </a:lnTo>
                  <a:lnTo>
                    <a:pt x="215" y="245"/>
                  </a:lnTo>
                  <a:lnTo>
                    <a:pt x="215" y="244"/>
                  </a:lnTo>
                  <a:lnTo>
                    <a:pt x="216" y="243"/>
                  </a:lnTo>
                  <a:lnTo>
                    <a:pt x="217" y="242"/>
                  </a:lnTo>
                  <a:lnTo>
                    <a:pt x="218" y="241"/>
                  </a:lnTo>
                  <a:lnTo>
                    <a:pt x="219" y="241"/>
                  </a:lnTo>
                  <a:lnTo>
                    <a:pt x="220" y="240"/>
                  </a:lnTo>
                  <a:lnTo>
                    <a:pt x="221" y="240"/>
                  </a:lnTo>
                  <a:lnTo>
                    <a:pt x="222" y="240"/>
                  </a:lnTo>
                  <a:lnTo>
                    <a:pt x="223" y="240"/>
                  </a:lnTo>
                  <a:lnTo>
                    <a:pt x="224" y="240"/>
                  </a:lnTo>
                  <a:lnTo>
                    <a:pt x="224" y="241"/>
                  </a:lnTo>
                  <a:lnTo>
                    <a:pt x="225" y="241"/>
                  </a:lnTo>
                  <a:lnTo>
                    <a:pt x="225" y="242"/>
                  </a:lnTo>
                  <a:lnTo>
                    <a:pt x="226" y="242"/>
                  </a:lnTo>
                  <a:lnTo>
                    <a:pt x="226" y="243"/>
                  </a:lnTo>
                  <a:lnTo>
                    <a:pt x="226" y="244"/>
                  </a:lnTo>
                  <a:lnTo>
                    <a:pt x="226" y="245"/>
                  </a:lnTo>
                  <a:lnTo>
                    <a:pt x="227" y="246"/>
                  </a:lnTo>
                  <a:lnTo>
                    <a:pt x="227" y="248"/>
                  </a:lnTo>
                  <a:lnTo>
                    <a:pt x="227" y="249"/>
                  </a:lnTo>
                  <a:lnTo>
                    <a:pt x="227" y="250"/>
                  </a:lnTo>
                  <a:lnTo>
                    <a:pt x="227" y="251"/>
                  </a:lnTo>
                  <a:lnTo>
                    <a:pt x="228" y="251"/>
                  </a:lnTo>
                  <a:lnTo>
                    <a:pt x="228" y="252"/>
                  </a:lnTo>
                  <a:lnTo>
                    <a:pt x="229" y="252"/>
                  </a:lnTo>
                  <a:lnTo>
                    <a:pt x="229" y="253"/>
                  </a:lnTo>
                  <a:lnTo>
                    <a:pt x="230" y="253"/>
                  </a:lnTo>
                  <a:lnTo>
                    <a:pt x="231" y="253"/>
                  </a:lnTo>
                  <a:lnTo>
                    <a:pt x="232" y="253"/>
                  </a:lnTo>
                  <a:lnTo>
                    <a:pt x="233" y="253"/>
                  </a:lnTo>
                  <a:lnTo>
                    <a:pt x="234" y="253"/>
                  </a:lnTo>
                  <a:lnTo>
                    <a:pt x="235" y="252"/>
                  </a:lnTo>
                  <a:lnTo>
                    <a:pt x="236" y="252"/>
                  </a:lnTo>
                  <a:lnTo>
                    <a:pt x="237" y="252"/>
                  </a:lnTo>
                  <a:lnTo>
                    <a:pt x="238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0" y="249"/>
                  </a:lnTo>
                  <a:lnTo>
                    <a:pt x="241" y="249"/>
                  </a:lnTo>
                  <a:lnTo>
                    <a:pt x="242" y="248"/>
                  </a:lnTo>
                  <a:lnTo>
                    <a:pt x="243" y="248"/>
                  </a:lnTo>
                  <a:lnTo>
                    <a:pt x="243" y="247"/>
                  </a:lnTo>
                  <a:lnTo>
                    <a:pt x="244" y="246"/>
                  </a:lnTo>
                  <a:lnTo>
                    <a:pt x="244" y="245"/>
                  </a:lnTo>
                  <a:lnTo>
                    <a:pt x="244" y="244"/>
                  </a:lnTo>
                  <a:lnTo>
                    <a:pt x="244" y="243"/>
                  </a:lnTo>
                  <a:lnTo>
                    <a:pt x="244" y="242"/>
                  </a:lnTo>
                  <a:lnTo>
                    <a:pt x="243" y="242"/>
                  </a:lnTo>
                  <a:lnTo>
                    <a:pt x="243" y="241"/>
                  </a:lnTo>
                  <a:lnTo>
                    <a:pt x="242" y="240"/>
                  </a:lnTo>
                  <a:lnTo>
                    <a:pt x="241" y="240"/>
                  </a:lnTo>
                  <a:lnTo>
                    <a:pt x="240" y="239"/>
                  </a:lnTo>
                  <a:lnTo>
                    <a:pt x="238" y="237"/>
                  </a:lnTo>
                  <a:lnTo>
                    <a:pt x="237" y="237"/>
                  </a:lnTo>
                  <a:lnTo>
                    <a:pt x="236" y="236"/>
                  </a:lnTo>
                  <a:lnTo>
                    <a:pt x="235" y="235"/>
                  </a:lnTo>
                  <a:lnTo>
                    <a:pt x="234" y="235"/>
                  </a:lnTo>
                  <a:lnTo>
                    <a:pt x="234" y="234"/>
                  </a:lnTo>
                  <a:lnTo>
                    <a:pt x="233" y="234"/>
                  </a:lnTo>
                  <a:lnTo>
                    <a:pt x="233" y="233"/>
                  </a:lnTo>
                  <a:lnTo>
                    <a:pt x="232" y="233"/>
                  </a:lnTo>
                  <a:lnTo>
                    <a:pt x="232" y="232"/>
                  </a:lnTo>
                  <a:lnTo>
                    <a:pt x="232" y="231"/>
                  </a:lnTo>
                  <a:lnTo>
                    <a:pt x="232" y="230"/>
                  </a:lnTo>
                  <a:lnTo>
                    <a:pt x="232" y="229"/>
                  </a:lnTo>
                  <a:lnTo>
                    <a:pt x="232" y="228"/>
                  </a:lnTo>
                  <a:lnTo>
                    <a:pt x="232" y="227"/>
                  </a:lnTo>
                  <a:lnTo>
                    <a:pt x="232" y="226"/>
                  </a:lnTo>
                  <a:lnTo>
                    <a:pt x="233" y="225"/>
                  </a:lnTo>
                  <a:lnTo>
                    <a:pt x="234" y="224"/>
                  </a:lnTo>
                  <a:lnTo>
                    <a:pt x="234" y="223"/>
                  </a:lnTo>
                  <a:lnTo>
                    <a:pt x="235" y="222"/>
                  </a:lnTo>
                  <a:lnTo>
                    <a:pt x="236" y="222"/>
                  </a:lnTo>
                  <a:lnTo>
                    <a:pt x="236" y="221"/>
                  </a:lnTo>
                  <a:lnTo>
                    <a:pt x="237" y="220"/>
                  </a:lnTo>
                  <a:lnTo>
                    <a:pt x="238" y="219"/>
                  </a:lnTo>
                  <a:lnTo>
                    <a:pt x="239" y="219"/>
                  </a:lnTo>
                  <a:lnTo>
                    <a:pt x="240" y="218"/>
                  </a:lnTo>
                  <a:lnTo>
                    <a:pt x="241" y="217"/>
                  </a:lnTo>
                  <a:lnTo>
                    <a:pt x="242" y="217"/>
                  </a:lnTo>
                  <a:lnTo>
                    <a:pt x="243" y="217"/>
                  </a:lnTo>
                  <a:lnTo>
                    <a:pt x="244" y="217"/>
                  </a:lnTo>
                  <a:lnTo>
                    <a:pt x="244" y="216"/>
                  </a:lnTo>
                  <a:lnTo>
                    <a:pt x="245" y="216"/>
                  </a:lnTo>
                  <a:lnTo>
                    <a:pt x="246" y="216"/>
                  </a:lnTo>
                  <a:lnTo>
                    <a:pt x="247" y="216"/>
                  </a:lnTo>
                  <a:lnTo>
                    <a:pt x="247" y="217"/>
                  </a:lnTo>
                  <a:lnTo>
                    <a:pt x="248" y="217"/>
                  </a:lnTo>
                  <a:lnTo>
                    <a:pt x="249" y="218"/>
                  </a:lnTo>
                  <a:lnTo>
                    <a:pt x="250" y="219"/>
                  </a:lnTo>
                  <a:lnTo>
                    <a:pt x="251" y="220"/>
                  </a:lnTo>
                  <a:lnTo>
                    <a:pt x="251" y="221"/>
                  </a:lnTo>
                  <a:lnTo>
                    <a:pt x="252" y="221"/>
                  </a:lnTo>
                  <a:lnTo>
                    <a:pt x="252" y="222"/>
                  </a:lnTo>
                  <a:lnTo>
                    <a:pt x="253" y="224"/>
                  </a:lnTo>
                  <a:lnTo>
                    <a:pt x="254" y="224"/>
                  </a:lnTo>
                  <a:lnTo>
                    <a:pt x="254" y="225"/>
                  </a:lnTo>
                  <a:lnTo>
                    <a:pt x="255" y="226"/>
                  </a:lnTo>
                  <a:lnTo>
                    <a:pt x="256" y="227"/>
                  </a:lnTo>
                  <a:lnTo>
                    <a:pt x="257" y="228"/>
                  </a:lnTo>
                  <a:lnTo>
                    <a:pt x="258" y="229"/>
                  </a:lnTo>
                  <a:lnTo>
                    <a:pt x="259" y="229"/>
                  </a:lnTo>
                  <a:lnTo>
                    <a:pt x="260" y="230"/>
                  </a:lnTo>
                  <a:lnTo>
                    <a:pt x="261" y="230"/>
                  </a:lnTo>
                  <a:lnTo>
                    <a:pt x="262" y="231"/>
                  </a:lnTo>
                  <a:lnTo>
                    <a:pt x="263" y="231"/>
                  </a:lnTo>
                  <a:lnTo>
                    <a:pt x="264" y="231"/>
                  </a:lnTo>
                  <a:lnTo>
                    <a:pt x="265" y="231"/>
                  </a:lnTo>
                  <a:lnTo>
                    <a:pt x="266" y="231"/>
                  </a:lnTo>
                  <a:lnTo>
                    <a:pt x="267" y="231"/>
                  </a:lnTo>
                  <a:lnTo>
                    <a:pt x="268" y="231"/>
                  </a:lnTo>
                  <a:lnTo>
                    <a:pt x="269" y="231"/>
                  </a:lnTo>
                  <a:lnTo>
                    <a:pt x="269" y="230"/>
                  </a:lnTo>
                  <a:lnTo>
                    <a:pt x="270" y="230"/>
                  </a:lnTo>
                  <a:lnTo>
                    <a:pt x="270" y="229"/>
                  </a:lnTo>
                  <a:lnTo>
                    <a:pt x="270" y="228"/>
                  </a:lnTo>
                  <a:lnTo>
                    <a:pt x="270" y="227"/>
                  </a:lnTo>
                  <a:lnTo>
                    <a:pt x="270" y="226"/>
                  </a:lnTo>
                  <a:lnTo>
                    <a:pt x="269" y="225"/>
                  </a:lnTo>
                  <a:lnTo>
                    <a:pt x="269" y="224"/>
                  </a:lnTo>
                  <a:lnTo>
                    <a:pt x="268" y="223"/>
                  </a:lnTo>
                  <a:lnTo>
                    <a:pt x="268" y="222"/>
                  </a:lnTo>
                  <a:lnTo>
                    <a:pt x="267" y="221"/>
                  </a:lnTo>
                  <a:lnTo>
                    <a:pt x="266" y="220"/>
                  </a:lnTo>
                  <a:lnTo>
                    <a:pt x="266" y="219"/>
                  </a:lnTo>
                  <a:lnTo>
                    <a:pt x="265" y="219"/>
                  </a:lnTo>
                  <a:lnTo>
                    <a:pt x="264" y="218"/>
                  </a:lnTo>
                  <a:lnTo>
                    <a:pt x="263" y="217"/>
                  </a:lnTo>
                  <a:lnTo>
                    <a:pt x="262" y="216"/>
                  </a:lnTo>
                  <a:lnTo>
                    <a:pt x="261" y="215"/>
                  </a:lnTo>
                  <a:lnTo>
                    <a:pt x="260" y="215"/>
                  </a:lnTo>
                  <a:lnTo>
                    <a:pt x="260" y="214"/>
                  </a:lnTo>
                  <a:lnTo>
                    <a:pt x="259" y="214"/>
                  </a:lnTo>
                  <a:lnTo>
                    <a:pt x="258" y="214"/>
                  </a:lnTo>
                  <a:lnTo>
                    <a:pt x="257" y="213"/>
                  </a:lnTo>
                  <a:lnTo>
                    <a:pt x="256" y="212"/>
                  </a:lnTo>
                  <a:lnTo>
                    <a:pt x="255" y="212"/>
                  </a:lnTo>
                  <a:lnTo>
                    <a:pt x="255" y="211"/>
                  </a:lnTo>
                  <a:lnTo>
                    <a:pt x="255" y="210"/>
                  </a:lnTo>
                  <a:lnTo>
                    <a:pt x="254" y="210"/>
                  </a:lnTo>
                  <a:lnTo>
                    <a:pt x="254" y="209"/>
                  </a:lnTo>
                  <a:lnTo>
                    <a:pt x="254" y="208"/>
                  </a:lnTo>
                  <a:lnTo>
                    <a:pt x="254" y="207"/>
                  </a:lnTo>
                  <a:lnTo>
                    <a:pt x="254" y="206"/>
                  </a:lnTo>
                  <a:lnTo>
                    <a:pt x="254" y="205"/>
                  </a:lnTo>
                  <a:lnTo>
                    <a:pt x="255" y="205"/>
                  </a:lnTo>
                  <a:lnTo>
                    <a:pt x="255" y="204"/>
                  </a:lnTo>
                  <a:lnTo>
                    <a:pt x="255" y="203"/>
                  </a:lnTo>
                  <a:lnTo>
                    <a:pt x="256" y="203"/>
                  </a:lnTo>
                  <a:lnTo>
                    <a:pt x="257" y="203"/>
                  </a:lnTo>
                  <a:lnTo>
                    <a:pt x="257" y="202"/>
                  </a:lnTo>
                  <a:lnTo>
                    <a:pt x="258" y="202"/>
                  </a:lnTo>
                  <a:lnTo>
                    <a:pt x="259" y="202"/>
                  </a:lnTo>
                  <a:lnTo>
                    <a:pt x="260" y="202"/>
                  </a:lnTo>
                  <a:lnTo>
                    <a:pt x="261" y="202"/>
                  </a:lnTo>
                  <a:lnTo>
                    <a:pt x="262" y="202"/>
                  </a:lnTo>
                  <a:lnTo>
                    <a:pt x="263" y="202"/>
                  </a:lnTo>
                  <a:lnTo>
                    <a:pt x="264" y="202"/>
                  </a:lnTo>
                  <a:lnTo>
                    <a:pt x="265" y="201"/>
                  </a:lnTo>
                  <a:lnTo>
                    <a:pt x="265" y="200"/>
                  </a:lnTo>
                  <a:lnTo>
                    <a:pt x="264" y="200"/>
                  </a:lnTo>
                  <a:lnTo>
                    <a:pt x="264" y="199"/>
                  </a:lnTo>
                  <a:lnTo>
                    <a:pt x="264" y="198"/>
                  </a:lnTo>
                  <a:lnTo>
                    <a:pt x="264" y="197"/>
                  </a:lnTo>
                  <a:lnTo>
                    <a:pt x="263" y="196"/>
                  </a:lnTo>
                  <a:lnTo>
                    <a:pt x="263" y="195"/>
                  </a:lnTo>
                  <a:lnTo>
                    <a:pt x="263" y="194"/>
                  </a:lnTo>
                  <a:lnTo>
                    <a:pt x="263" y="193"/>
                  </a:lnTo>
                  <a:lnTo>
                    <a:pt x="262" y="192"/>
                  </a:lnTo>
                  <a:lnTo>
                    <a:pt x="262" y="191"/>
                  </a:lnTo>
                  <a:lnTo>
                    <a:pt x="262" y="190"/>
                  </a:lnTo>
                  <a:lnTo>
                    <a:pt x="262" y="189"/>
                  </a:lnTo>
                  <a:lnTo>
                    <a:pt x="262" y="188"/>
                  </a:lnTo>
                  <a:lnTo>
                    <a:pt x="263" y="188"/>
                  </a:lnTo>
                  <a:lnTo>
                    <a:pt x="263" y="187"/>
                  </a:lnTo>
                  <a:lnTo>
                    <a:pt x="264" y="186"/>
                  </a:lnTo>
                  <a:lnTo>
                    <a:pt x="265" y="185"/>
                  </a:lnTo>
                  <a:lnTo>
                    <a:pt x="265" y="184"/>
                  </a:lnTo>
                  <a:lnTo>
                    <a:pt x="266" y="183"/>
                  </a:lnTo>
                  <a:lnTo>
                    <a:pt x="266" y="182"/>
                  </a:lnTo>
                  <a:lnTo>
                    <a:pt x="266" y="181"/>
                  </a:lnTo>
                  <a:lnTo>
                    <a:pt x="267" y="180"/>
                  </a:lnTo>
                  <a:lnTo>
                    <a:pt x="267" y="179"/>
                  </a:lnTo>
                  <a:lnTo>
                    <a:pt x="266" y="178"/>
                  </a:lnTo>
                  <a:lnTo>
                    <a:pt x="266" y="177"/>
                  </a:lnTo>
                  <a:lnTo>
                    <a:pt x="266" y="176"/>
                  </a:lnTo>
                  <a:lnTo>
                    <a:pt x="265" y="176"/>
                  </a:lnTo>
                  <a:lnTo>
                    <a:pt x="264" y="175"/>
                  </a:lnTo>
                  <a:lnTo>
                    <a:pt x="263" y="175"/>
                  </a:lnTo>
                  <a:lnTo>
                    <a:pt x="262" y="175"/>
                  </a:lnTo>
                  <a:lnTo>
                    <a:pt x="261" y="175"/>
                  </a:lnTo>
                  <a:lnTo>
                    <a:pt x="261" y="176"/>
                  </a:lnTo>
                  <a:lnTo>
                    <a:pt x="260" y="176"/>
                  </a:lnTo>
                  <a:lnTo>
                    <a:pt x="259" y="176"/>
                  </a:lnTo>
                  <a:lnTo>
                    <a:pt x="258" y="176"/>
                  </a:lnTo>
                  <a:lnTo>
                    <a:pt x="257" y="175"/>
                  </a:lnTo>
                  <a:lnTo>
                    <a:pt x="256" y="175"/>
                  </a:lnTo>
                  <a:lnTo>
                    <a:pt x="256" y="174"/>
                  </a:lnTo>
                  <a:lnTo>
                    <a:pt x="256" y="173"/>
                  </a:lnTo>
                  <a:lnTo>
                    <a:pt x="255" y="173"/>
                  </a:lnTo>
                  <a:lnTo>
                    <a:pt x="255" y="172"/>
                  </a:lnTo>
                  <a:lnTo>
                    <a:pt x="255" y="171"/>
                  </a:lnTo>
                  <a:lnTo>
                    <a:pt x="255" y="170"/>
                  </a:lnTo>
                  <a:lnTo>
                    <a:pt x="254" y="169"/>
                  </a:lnTo>
                  <a:lnTo>
                    <a:pt x="254" y="168"/>
                  </a:lnTo>
                  <a:lnTo>
                    <a:pt x="254" y="167"/>
                  </a:lnTo>
                  <a:lnTo>
                    <a:pt x="254" y="166"/>
                  </a:lnTo>
                  <a:lnTo>
                    <a:pt x="255" y="165"/>
                  </a:lnTo>
                  <a:lnTo>
                    <a:pt x="255" y="164"/>
                  </a:lnTo>
                  <a:lnTo>
                    <a:pt x="255" y="163"/>
                  </a:lnTo>
                  <a:lnTo>
                    <a:pt x="256" y="162"/>
                  </a:lnTo>
                  <a:lnTo>
                    <a:pt x="256" y="161"/>
                  </a:lnTo>
                  <a:lnTo>
                    <a:pt x="256" y="160"/>
                  </a:lnTo>
                  <a:lnTo>
                    <a:pt x="257" y="160"/>
                  </a:lnTo>
                  <a:lnTo>
                    <a:pt x="257" y="159"/>
                  </a:lnTo>
                  <a:lnTo>
                    <a:pt x="258" y="158"/>
                  </a:lnTo>
                  <a:lnTo>
                    <a:pt x="259" y="157"/>
                  </a:lnTo>
                  <a:lnTo>
                    <a:pt x="260" y="157"/>
                  </a:lnTo>
                  <a:lnTo>
                    <a:pt x="261" y="156"/>
                  </a:lnTo>
                  <a:lnTo>
                    <a:pt x="262" y="156"/>
                  </a:lnTo>
                  <a:lnTo>
                    <a:pt x="263" y="156"/>
                  </a:lnTo>
                  <a:lnTo>
                    <a:pt x="265" y="156"/>
                  </a:lnTo>
                  <a:lnTo>
                    <a:pt x="266" y="156"/>
                  </a:lnTo>
                  <a:lnTo>
                    <a:pt x="266" y="155"/>
                  </a:lnTo>
                  <a:lnTo>
                    <a:pt x="267" y="155"/>
                  </a:lnTo>
                  <a:lnTo>
                    <a:pt x="268" y="155"/>
                  </a:lnTo>
                  <a:lnTo>
                    <a:pt x="269" y="155"/>
                  </a:lnTo>
                  <a:lnTo>
                    <a:pt x="270" y="154"/>
                  </a:lnTo>
                  <a:lnTo>
                    <a:pt x="271" y="154"/>
                  </a:lnTo>
                  <a:lnTo>
                    <a:pt x="272" y="153"/>
                  </a:lnTo>
                  <a:lnTo>
                    <a:pt x="273" y="152"/>
                  </a:lnTo>
                  <a:lnTo>
                    <a:pt x="274" y="151"/>
                  </a:lnTo>
                  <a:lnTo>
                    <a:pt x="275" y="150"/>
                  </a:lnTo>
                  <a:lnTo>
                    <a:pt x="275" y="149"/>
                  </a:lnTo>
                  <a:lnTo>
                    <a:pt x="275" y="148"/>
                  </a:lnTo>
                  <a:lnTo>
                    <a:pt x="275" y="147"/>
                  </a:lnTo>
                  <a:lnTo>
                    <a:pt x="275" y="146"/>
                  </a:lnTo>
                  <a:lnTo>
                    <a:pt x="274" y="146"/>
                  </a:lnTo>
                  <a:lnTo>
                    <a:pt x="274" y="145"/>
                  </a:lnTo>
                  <a:lnTo>
                    <a:pt x="273" y="144"/>
                  </a:lnTo>
                  <a:lnTo>
                    <a:pt x="272" y="142"/>
                  </a:lnTo>
                  <a:lnTo>
                    <a:pt x="271" y="141"/>
                  </a:lnTo>
                  <a:lnTo>
                    <a:pt x="269" y="138"/>
                  </a:lnTo>
                  <a:lnTo>
                    <a:pt x="268" y="137"/>
                  </a:lnTo>
                  <a:lnTo>
                    <a:pt x="267" y="135"/>
                  </a:lnTo>
                  <a:lnTo>
                    <a:pt x="266" y="135"/>
                  </a:lnTo>
                  <a:lnTo>
                    <a:pt x="266" y="134"/>
                  </a:lnTo>
                  <a:lnTo>
                    <a:pt x="265" y="134"/>
                  </a:lnTo>
                  <a:lnTo>
                    <a:pt x="265" y="133"/>
                  </a:lnTo>
                  <a:lnTo>
                    <a:pt x="264" y="133"/>
                  </a:lnTo>
                  <a:lnTo>
                    <a:pt x="263" y="132"/>
                  </a:lnTo>
                  <a:lnTo>
                    <a:pt x="262" y="131"/>
                  </a:lnTo>
                  <a:lnTo>
                    <a:pt x="261" y="131"/>
                  </a:lnTo>
                  <a:lnTo>
                    <a:pt x="261" y="130"/>
                  </a:lnTo>
                  <a:lnTo>
                    <a:pt x="260" y="130"/>
                  </a:lnTo>
                  <a:lnTo>
                    <a:pt x="259" y="130"/>
                  </a:lnTo>
                  <a:lnTo>
                    <a:pt x="258" y="129"/>
                  </a:lnTo>
                  <a:lnTo>
                    <a:pt x="257" y="129"/>
                  </a:lnTo>
                  <a:lnTo>
                    <a:pt x="256" y="129"/>
                  </a:lnTo>
                  <a:lnTo>
                    <a:pt x="255" y="129"/>
                  </a:lnTo>
                  <a:lnTo>
                    <a:pt x="254" y="129"/>
                  </a:lnTo>
                  <a:lnTo>
                    <a:pt x="253" y="129"/>
                  </a:lnTo>
                  <a:lnTo>
                    <a:pt x="252" y="128"/>
                  </a:lnTo>
                  <a:lnTo>
                    <a:pt x="251" y="128"/>
                  </a:lnTo>
                  <a:lnTo>
                    <a:pt x="250" y="128"/>
                  </a:lnTo>
                  <a:lnTo>
                    <a:pt x="249" y="128"/>
                  </a:lnTo>
                  <a:lnTo>
                    <a:pt x="248" y="128"/>
                  </a:lnTo>
                  <a:lnTo>
                    <a:pt x="247" y="128"/>
                  </a:lnTo>
                  <a:lnTo>
                    <a:pt x="246" y="128"/>
                  </a:lnTo>
                  <a:lnTo>
                    <a:pt x="245" y="127"/>
                  </a:lnTo>
                  <a:lnTo>
                    <a:pt x="244" y="127"/>
                  </a:lnTo>
                  <a:lnTo>
                    <a:pt x="244" y="126"/>
                  </a:lnTo>
                  <a:lnTo>
                    <a:pt x="244" y="125"/>
                  </a:lnTo>
                  <a:lnTo>
                    <a:pt x="244" y="124"/>
                  </a:lnTo>
                  <a:lnTo>
                    <a:pt x="244" y="123"/>
                  </a:lnTo>
                  <a:lnTo>
                    <a:pt x="244" y="122"/>
                  </a:lnTo>
                  <a:lnTo>
                    <a:pt x="244" y="121"/>
                  </a:lnTo>
                  <a:lnTo>
                    <a:pt x="244" y="120"/>
                  </a:lnTo>
                  <a:lnTo>
                    <a:pt x="244" y="119"/>
                  </a:lnTo>
                  <a:lnTo>
                    <a:pt x="244" y="118"/>
                  </a:lnTo>
                  <a:lnTo>
                    <a:pt x="245" y="117"/>
                  </a:lnTo>
                  <a:lnTo>
                    <a:pt x="245" y="116"/>
                  </a:lnTo>
                  <a:lnTo>
                    <a:pt x="246" y="116"/>
                  </a:lnTo>
                  <a:lnTo>
                    <a:pt x="246" y="115"/>
                  </a:lnTo>
                  <a:lnTo>
                    <a:pt x="247" y="115"/>
                  </a:lnTo>
                  <a:lnTo>
                    <a:pt x="248" y="115"/>
                  </a:lnTo>
                  <a:lnTo>
                    <a:pt x="249" y="115"/>
                  </a:lnTo>
                  <a:lnTo>
                    <a:pt x="250" y="115"/>
                  </a:lnTo>
                  <a:lnTo>
                    <a:pt x="251" y="116"/>
                  </a:lnTo>
                  <a:lnTo>
                    <a:pt x="252" y="116"/>
                  </a:lnTo>
                  <a:lnTo>
                    <a:pt x="253" y="117"/>
                  </a:lnTo>
                  <a:lnTo>
                    <a:pt x="254" y="118"/>
                  </a:lnTo>
                  <a:lnTo>
                    <a:pt x="255" y="118"/>
                  </a:lnTo>
                  <a:lnTo>
                    <a:pt x="256" y="119"/>
                  </a:lnTo>
                  <a:lnTo>
                    <a:pt x="257" y="119"/>
                  </a:lnTo>
                  <a:lnTo>
                    <a:pt x="258" y="120"/>
                  </a:lnTo>
                  <a:lnTo>
                    <a:pt x="259" y="120"/>
                  </a:lnTo>
                  <a:lnTo>
                    <a:pt x="260" y="120"/>
                  </a:lnTo>
                  <a:lnTo>
                    <a:pt x="262" y="120"/>
                  </a:lnTo>
                  <a:lnTo>
                    <a:pt x="263" y="120"/>
                  </a:lnTo>
                  <a:lnTo>
                    <a:pt x="264" y="121"/>
                  </a:lnTo>
                  <a:lnTo>
                    <a:pt x="265" y="121"/>
                  </a:lnTo>
                  <a:lnTo>
                    <a:pt x="266" y="121"/>
                  </a:lnTo>
                  <a:lnTo>
                    <a:pt x="267" y="122"/>
                  </a:lnTo>
                  <a:lnTo>
                    <a:pt x="268" y="122"/>
                  </a:lnTo>
                  <a:lnTo>
                    <a:pt x="269" y="122"/>
                  </a:lnTo>
                  <a:lnTo>
                    <a:pt x="270" y="123"/>
                  </a:lnTo>
                  <a:lnTo>
                    <a:pt x="271" y="123"/>
                  </a:lnTo>
                  <a:lnTo>
                    <a:pt x="274" y="125"/>
                  </a:lnTo>
                  <a:lnTo>
                    <a:pt x="275" y="126"/>
                  </a:lnTo>
                  <a:lnTo>
                    <a:pt x="277" y="127"/>
                  </a:lnTo>
                  <a:lnTo>
                    <a:pt x="278" y="127"/>
                  </a:lnTo>
                  <a:lnTo>
                    <a:pt x="279" y="127"/>
                  </a:lnTo>
                  <a:lnTo>
                    <a:pt x="280" y="128"/>
                  </a:lnTo>
                  <a:lnTo>
                    <a:pt x="281" y="128"/>
                  </a:lnTo>
                  <a:lnTo>
                    <a:pt x="282" y="128"/>
                  </a:lnTo>
                  <a:lnTo>
                    <a:pt x="283" y="128"/>
                  </a:lnTo>
                  <a:lnTo>
                    <a:pt x="283" y="129"/>
                  </a:lnTo>
                  <a:lnTo>
                    <a:pt x="284" y="129"/>
                  </a:lnTo>
                  <a:lnTo>
                    <a:pt x="285" y="129"/>
                  </a:lnTo>
                  <a:lnTo>
                    <a:pt x="286" y="129"/>
                  </a:lnTo>
                  <a:lnTo>
                    <a:pt x="287" y="128"/>
                  </a:lnTo>
                  <a:lnTo>
                    <a:pt x="288" y="128"/>
                  </a:lnTo>
                  <a:lnTo>
                    <a:pt x="289" y="128"/>
                  </a:lnTo>
                  <a:lnTo>
                    <a:pt x="290" y="127"/>
                  </a:lnTo>
                  <a:lnTo>
                    <a:pt x="291" y="127"/>
                  </a:lnTo>
                  <a:lnTo>
                    <a:pt x="292" y="127"/>
                  </a:lnTo>
                  <a:lnTo>
                    <a:pt x="292" y="126"/>
                  </a:lnTo>
                  <a:lnTo>
                    <a:pt x="293" y="126"/>
                  </a:lnTo>
                  <a:lnTo>
                    <a:pt x="293" y="125"/>
                  </a:lnTo>
                  <a:lnTo>
                    <a:pt x="293" y="124"/>
                  </a:lnTo>
                  <a:lnTo>
                    <a:pt x="292" y="124"/>
                  </a:lnTo>
                  <a:lnTo>
                    <a:pt x="292" y="123"/>
                  </a:lnTo>
                  <a:lnTo>
                    <a:pt x="291" y="123"/>
                  </a:lnTo>
                  <a:lnTo>
                    <a:pt x="290" y="123"/>
                  </a:lnTo>
                  <a:lnTo>
                    <a:pt x="289" y="122"/>
                  </a:lnTo>
                  <a:lnTo>
                    <a:pt x="288" y="122"/>
                  </a:lnTo>
                  <a:lnTo>
                    <a:pt x="287" y="121"/>
                  </a:lnTo>
                  <a:lnTo>
                    <a:pt x="286" y="120"/>
                  </a:lnTo>
                  <a:lnTo>
                    <a:pt x="286" y="119"/>
                  </a:lnTo>
                  <a:lnTo>
                    <a:pt x="286" y="118"/>
                  </a:lnTo>
                  <a:lnTo>
                    <a:pt x="286" y="117"/>
                  </a:lnTo>
                  <a:lnTo>
                    <a:pt x="286" y="116"/>
                  </a:lnTo>
                  <a:lnTo>
                    <a:pt x="286" y="115"/>
                  </a:lnTo>
                  <a:lnTo>
                    <a:pt x="287" y="114"/>
                  </a:lnTo>
                  <a:lnTo>
                    <a:pt x="287" y="113"/>
                  </a:lnTo>
                  <a:lnTo>
                    <a:pt x="287" y="112"/>
                  </a:lnTo>
                  <a:lnTo>
                    <a:pt x="287" y="111"/>
                  </a:lnTo>
                  <a:lnTo>
                    <a:pt x="287" y="110"/>
                  </a:lnTo>
                  <a:lnTo>
                    <a:pt x="287" y="109"/>
                  </a:lnTo>
                  <a:lnTo>
                    <a:pt x="287" y="108"/>
                  </a:lnTo>
                  <a:lnTo>
                    <a:pt x="286" y="108"/>
                  </a:lnTo>
                  <a:lnTo>
                    <a:pt x="286" y="107"/>
                  </a:lnTo>
                  <a:lnTo>
                    <a:pt x="285" y="107"/>
                  </a:lnTo>
                  <a:lnTo>
                    <a:pt x="284" y="106"/>
                  </a:lnTo>
                  <a:lnTo>
                    <a:pt x="282" y="105"/>
                  </a:lnTo>
                  <a:lnTo>
                    <a:pt x="281" y="105"/>
                  </a:lnTo>
                  <a:lnTo>
                    <a:pt x="281" y="104"/>
                  </a:lnTo>
                  <a:lnTo>
                    <a:pt x="280" y="104"/>
                  </a:lnTo>
                  <a:lnTo>
                    <a:pt x="280" y="103"/>
                  </a:lnTo>
                  <a:lnTo>
                    <a:pt x="281" y="103"/>
                  </a:lnTo>
                  <a:lnTo>
                    <a:pt x="281" y="102"/>
                  </a:lnTo>
                  <a:lnTo>
                    <a:pt x="282" y="102"/>
                  </a:lnTo>
                  <a:lnTo>
                    <a:pt x="283" y="102"/>
                  </a:lnTo>
                  <a:lnTo>
                    <a:pt x="283" y="101"/>
                  </a:lnTo>
                  <a:lnTo>
                    <a:pt x="284" y="100"/>
                  </a:lnTo>
                  <a:lnTo>
                    <a:pt x="285" y="100"/>
                  </a:lnTo>
                  <a:lnTo>
                    <a:pt x="286" y="100"/>
                  </a:lnTo>
                  <a:lnTo>
                    <a:pt x="287" y="99"/>
                  </a:lnTo>
                  <a:lnTo>
                    <a:pt x="288" y="98"/>
                  </a:lnTo>
                  <a:lnTo>
                    <a:pt x="289" y="98"/>
                  </a:lnTo>
                  <a:lnTo>
                    <a:pt x="290" y="97"/>
                  </a:lnTo>
                  <a:lnTo>
                    <a:pt x="291" y="97"/>
                  </a:lnTo>
                  <a:lnTo>
                    <a:pt x="291" y="96"/>
                  </a:lnTo>
                  <a:lnTo>
                    <a:pt x="292" y="96"/>
                  </a:lnTo>
                  <a:lnTo>
                    <a:pt x="293" y="95"/>
                  </a:lnTo>
                  <a:lnTo>
                    <a:pt x="294" y="94"/>
                  </a:lnTo>
                  <a:lnTo>
                    <a:pt x="294" y="93"/>
                  </a:lnTo>
                  <a:lnTo>
                    <a:pt x="295" y="93"/>
                  </a:lnTo>
                  <a:lnTo>
                    <a:pt x="295" y="92"/>
                  </a:lnTo>
                  <a:lnTo>
                    <a:pt x="295" y="91"/>
                  </a:lnTo>
                  <a:lnTo>
                    <a:pt x="295" y="90"/>
                  </a:lnTo>
                  <a:lnTo>
                    <a:pt x="295" y="89"/>
                  </a:lnTo>
                  <a:lnTo>
                    <a:pt x="295" y="88"/>
                  </a:lnTo>
                  <a:lnTo>
                    <a:pt x="295" y="87"/>
                  </a:lnTo>
                  <a:lnTo>
                    <a:pt x="294" y="86"/>
                  </a:lnTo>
                  <a:lnTo>
                    <a:pt x="294" y="85"/>
                  </a:lnTo>
                  <a:lnTo>
                    <a:pt x="294" y="84"/>
                  </a:lnTo>
                  <a:lnTo>
                    <a:pt x="293" y="84"/>
                  </a:lnTo>
                  <a:lnTo>
                    <a:pt x="293" y="83"/>
                  </a:lnTo>
                  <a:lnTo>
                    <a:pt x="293" y="82"/>
                  </a:lnTo>
                  <a:lnTo>
                    <a:pt x="294" y="82"/>
                  </a:lnTo>
                  <a:lnTo>
                    <a:pt x="294" y="81"/>
                  </a:lnTo>
                  <a:lnTo>
                    <a:pt x="295" y="81"/>
                  </a:lnTo>
                  <a:lnTo>
                    <a:pt x="296" y="81"/>
                  </a:lnTo>
                  <a:lnTo>
                    <a:pt x="297" y="82"/>
                  </a:lnTo>
                  <a:lnTo>
                    <a:pt x="299" y="82"/>
                  </a:lnTo>
                  <a:lnTo>
                    <a:pt x="300" y="82"/>
                  </a:lnTo>
                  <a:lnTo>
                    <a:pt x="301" y="82"/>
                  </a:lnTo>
                  <a:lnTo>
                    <a:pt x="302" y="82"/>
                  </a:lnTo>
                  <a:lnTo>
                    <a:pt x="303" y="82"/>
                  </a:lnTo>
                  <a:lnTo>
                    <a:pt x="304" y="82"/>
                  </a:lnTo>
                  <a:lnTo>
                    <a:pt x="305" y="81"/>
                  </a:lnTo>
                  <a:lnTo>
                    <a:pt x="306" y="81"/>
                  </a:lnTo>
                  <a:lnTo>
                    <a:pt x="307" y="81"/>
                  </a:lnTo>
                  <a:lnTo>
                    <a:pt x="307" y="80"/>
                  </a:lnTo>
                  <a:lnTo>
                    <a:pt x="308" y="80"/>
                  </a:lnTo>
                  <a:lnTo>
                    <a:pt x="308" y="79"/>
                  </a:lnTo>
                  <a:lnTo>
                    <a:pt x="309" y="79"/>
                  </a:lnTo>
                  <a:lnTo>
                    <a:pt x="309" y="78"/>
                  </a:lnTo>
                  <a:lnTo>
                    <a:pt x="303" y="66"/>
                  </a:lnTo>
                  <a:lnTo>
                    <a:pt x="303" y="64"/>
                  </a:lnTo>
                  <a:lnTo>
                    <a:pt x="299" y="60"/>
                  </a:lnTo>
                  <a:lnTo>
                    <a:pt x="297" y="60"/>
                  </a:lnTo>
                  <a:lnTo>
                    <a:pt x="295" y="59"/>
                  </a:lnTo>
                  <a:lnTo>
                    <a:pt x="287" y="59"/>
                  </a:lnTo>
                  <a:lnTo>
                    <a:pt x="280" y="67"/>
                  </a:lnTo>
                  <a:lnTo>
                    <a:pt x="277" y="67"/>
                  </a:lnTo>
                  <a:lnTo>
                    <a:pt x="275" y="66"/>
                  </a:lnTo>
                  <a:lnTo>
                    <a:pt x="274" y="68"/>
                  </a:lnTo>
                  <a:lnTo>
                    <a:pt x="271" y="71"/>
                  </a:lnTo>
                  <a:lnTo>
                    <a:pt x="261" y="70"/>
                  </a:lnTo>
                  <a:lnTo>
                    <a:pt x="254" y="65"/>
                  </a:lnTo>
                  <a:lnTo>
                    <a:pt x="254" y="59"/>
                  </a:lnTo>
                  <a:lnTo>
                    <a:pt x="245" y="42"/>
                  </a:lnTo>
                  <a:lnTo>
                    <a:pt x="237" y="46"/>
                  </a:lnTo>
                  <a:lnTo>
                    <a:pt x="236" y="50"/>
                  </a:lnTo>
                  <a:lnTo>
                    <a:pt x="232" y="56"/>
                  </a:lnTo>
                  <a:lnTo>
                    <a:pt x="228" y="56"/>
                  </a:lnTo>
                  <a:lnTo>
                    <a:pt x="227" y="57"/>
                  </a:lnTo>
                  <a:lnTo>
                    <a:pt x="222" y="67"/>
                  </a:lnTo>
                  <a:lnTo>
                    <a:pt x="215" y="67"/>
                  </a:lnTo>
                  <a:lnTo>
                    <a:pt x="213" y="64"/>
                  </a:lnTo>
                  <a:lnTo>
                    <a:pt x="203" y="64"/>
                  </a:lnTo>
                  <a:lnTo>
                    <a:pt x="202" y="66"/>
                  </a:lnTo>
                  <a:lnTo>
                    <a:pt x="200" y="66"/>
                  </a:lnTo>
                  <a:lnTo>
                    <a:pt x="199" y="67"/>
                  </a:lnTo>
                  <a:lnTo>
                    <a:pt x="197" y="67"/>
                  </a:lnTo>
                  <a:lnTo>
                    <a:pt x="194" y="65"/>
                  </a:lnTo>
                  <a:lnTo>
                    <a:pt x="195" y="61"/>
                  </a:lnTo>
                  <a:lnTo>
                    <a:pt x="195" y="54"/>
                  </a:lnTo>
                  <a:lnTo>
                    <a:pt x="192" y="49"/>
                  </a:lnTo>
                  <a:lnTo>
                    <a:pt x="191" y="46"/>
                  </a:lnTo>
                  <a:lnTo>
                    <a:pt x="190" y="44"/>
                  </a:lnTo>
                  <a:lnTo>
                    <a:pt x="190" y="41"/>
                  </a:lnTo>
                  <a:lnTo>
                    <a:pt x="188" y="39"/>
                  </a:lnTo>
                  <a:lnTo>
                    <a:pt x="189" y="36"/>
                  </a:lnTo>
                  <a:lnTo>
                    <a:pt x="178" y="28"/>
                  </a:lnTo>
                  <a:lnTo>
                    <a:pt x="178" y="24"/>
                  </a:lnTo>
                  <a:lnTo>
                    <a:pt x="179" y="23"/>
                  </a:lnTo>
                  <a:lnTo>
                    <a:pt x="179" y="21"/>
                  </a:lnTo>
                  <a:lnTo>
                    <a:pt x="181" y="20"/>
                  </a:lnTo>
                  <a:lnTo>
                    <a:pt x="180" y="13"/>
                  </a:lnTo>
                  <a:lnTo>
                    <a:pt x="179" y="13"/>
                  </a:lnTo>
                  <a:lnTo>
                    <a:pt x="179" y="12"/>
                  </a:lnTo>
                  <a:lnTo>
                    <a:pt x="180" y="11"/>
                  </a:lnTo>
                  <a:lnTo>
                    <a:pt x="180" y="7"/>
                  </a:lnTo>
                  <a:lnTo>
                    <a:pt x="171" y="0"/>
                  </a:lnTo>
                  <a:lnTo>
                    <a:pt x="154" y="1"/>
                  </a:lnTo>
                  <a:lnTo>
                    <a:pt x="150" y="7"/>
                  </a:lnTo>
                  <a:lnTo>
                    <a:pt x="148" y="7"/>
                  </a:lnTo>
                  <a:lnTo>
                    <a:pt x="146" y="9"/>
                  </a:lnTo>
                  <a:lnTo>
                    <a:pt x="145" y="11"/>
                  </a:lnTo>
                  <a:lnTo>
                    <a:pt x="147" y="13"/>
                  </a:lnTo>
                  <a:lnTo>
                    <a:pt x="147" y="15"/>
                  </a:lnTo>
                  <a:lnTo>
                    <a:pt x="148" y="17"/>
                  </a:lnTo>
                  <a:lnTo>
                    <a:pt x="148" y="21"/>
                  </a:lnTo>
                  <a:lnTo>
                    <a:pt x="146" y="23"/>
                  </a:lnTo>
                  <a:lnTo>
                    <a:pt x="138" y="24"/>
                  </a:lnTo>
                  <a:lnTo>
                    <a:pt x="130" y="33"/>
                  </a:lnTo>
                  <a:lnTo>
                    <a:pt x="123" y="33"/>
                  </a:lnTo>
                  <a:lnTo>
                    <a:pt x="118" y="38"/>
                  </a:lnTo>
                  <a:lnTo>
                    <a:pt x="112" y="41"/>
                  </a:lnTo>
                  <a:lnTo>
                    <a:pt x="112" y="43"/>
                  </a:lnTo>
                  <a:lnTo>
                    <a:pt x="109" y="48"/>
                  </a:lnTo>
                  <a:lnTo>
                    <a:pt x="105" y="50"/>
                  </a:lnTo>
                  <a:lnTo>
                    <a:pt x="93" y="39"/>
                  </a:lnTo>
                  <a:lnTo>
                    <a:pt x="90" y="39"/>
                  </a:lnTo>
                  <a:lnTo>
                    <a:pt x="89" y="40"/>
                  </a:lnTo>
                  <a:lnTo>
                    <a:pt x="77" y="54"/>
                  </a:lnTo>
                  <a:lnTo>
                    <a:pt x="76" y="57"/>
                  </a:lnTo>
                  <a:lnTo>
                    <a:pt x="72" y="62"/>
                  </a:lnTo>
                  <a:lnTo>
                    <a:pt x="72" y="64"/>
                  </a:lnTo>
                  <a:lnTo>
                    <a:pt x="67" y="67"/>
                  </a:lnTo>
                  <a:lnTo>
                    <a:pt x="62" y="69"/>
                  </a:lnTo>
                  <a:lnTo>
                    <a:pt x="59" y="72"/>
                  </a:lnTo>
                  <a:lnTo>
                    <a:pt x="59" y="76"/>
                  </a:lnTo>
                  <a:lnTo>
                    <a:pt x="65" y="80"/>
                  </a:lnTo>
                  <a:lnTo>
                    <a:pt x="67" y="85"/>
                  </a:lnTo>
                  <a:lnTo>
                    <a:pt x="68" y="86"/>
                  </a:lnTo>
                  <a:lnTo>
                    <a:pt x="68" y="96"/>
                  </a:lnTo>
                  <a:lnTo>
                    <a:pt x="72" y="101"/>
                  </a:lnTo>
                  <a:lnTo>
                    <a:pt x="70" y="103"/>
                  </a:lnTo>
                  <a:lnTo>
                    <a:pt x="66" y="112"/>
                  </a:lnTo>
                  <a:lnTo>
                    <a:pt x="59" y="121"/>
                  </a:lnTo>
                  <a:lnTo>
                    <a:pt x="56" y="121"/>
                  </a:lnTo>
                  <a:lnTo>
                    <a:pt x="52" y="124"/>
                  </a:lnTo>
                  <a:lnTo>
                    <a:pt x="49" y="124"/>
                  </a:lnTo>
                  <a:lnTo>
                    <a:pt x="46" y="127"/>
                  </a:lnTo>
                  <a:lnTo>
                    <a:pt x="42" y="127"/>
                  </a:lnTo>
                  <a:lnTo>
                    <a:pt x="34" y="138"/>
                  </a:lnTo>
                  <a:lnTo>
                    <a:pt x="33" y="146"/>
                  </a:lnTo>
                  <a:lnTo>
                    <a:pt x="32" y="148"/>
                  </a:lnTo>
                  <a:lnTo>
                    <a:pt x="32" y="154"/>
                  </a:lnTo>
                  <a:lnTo>
                    <a:pt x="35" y="157"/>
                  </a:lnTo>
                  <a:lnTo>
                    <a:pt x="35" y="162"/>
                  </a:lnTo>
                  <a:lnTo>
                    <a:pt x="37" y="163"/>
                  </a:lnTo>
                  <a:lnTo>
                    <a:pt x="36" y="165"/>
                  </a:lnTo>
                  <a:lnTo>
                    <a:pt x="42" y="166"/>
                  </a:lnTo>
                  <a:lnTo>
                    <a:pt x="45" y="170"/>
                  </a:lnTo>
                  <a:lnTo>
                    <a:pt x="44" y="176"/>
                  </a:lnTo>
                  <a:lnTo>
                    <a:pt x="36" y="180"/>
                  </a:lnTo>
                  <a:lnTo>
                    <a:pt x="30" y="191"/>
                  </a:lnTo>
                  <a:lnTo>
                    <a:pt x="30" y="193"/>
                  </a:lnTo>
                  <a:lnTo>
                    <a:pt x="38" y="198"/>
                  </a:lnTo>
                  <a:lnTo>
                    <a:pt x="38" y="202"/>
                  </a:lnTo>
                  <a:lnTo>
                    <a:pt x="37" y="204"/>
                  </a:lnTo>
                  <a:lnTo>
                    <a:pt x="33" y="209"/>
                  </a:lnTo>
                  <a:lnTo>
                    <a:pt x="27" y="214"/>
                  </a:lnTo>
                  <a:lnTo>
                    <a:pt x="25" y="216"/>
                  </a:lnTo>
                  <a:lnTo>
                    <a:pt x="23" y="216"/>
                  </a:lnTo>
                  <a:lnTo>
                    <a:pt x="20" y="220"/>
                  </a:lnTo>
                  <a:lnTo>
                    <a:pt x="18" y="220"/>
                  </a:lnTo>
                  <a:lnTo>
                    <a:pt x="14" y="226"/>
                  </a:lnTo>
                  <a:lnTo>
                    <a:pt x="14" y="232"/>
                  </a:lnTo>
                  <a:lnTo>
                    <a:pt x="10" y="241"/>
                  </a:lnTo>
                  <a:lnTo>
                    <a:pt x="11" y="246"/>
                  </a:lnTo>
                  <a:lnTo>
                    <a:pt x="10" y="248"/>
                  </a:lnTo>
                  <a:lnTo>
                    <a:pt x="10" y="251"/>
                  </a:lnTo>
                  <a:lnTo>
                    <a:pt x="8" y="253"/>
                  </a:lnTo>
                  <a:lnTo>
                    <a:pt x="9" y="256"/>
                  </a:lnTo>
                  <a:lnTo>
                    <a:pt x="7" y="257"/>
                  </a:lnTo>
                  <a:lnTo>
                    <a:pt x="8" y="267"/>
                  </a:lnTo>
                  <a:lnTo>
                    <a:pt x="7" y="268"/>
                  </a:lnTo>
                  <a:lnTo>
                    <a:pt x="7" y="275"/>
                  </a:lnTo>
                  <a:lnTo>
                    <a:pt x="0" y="282"/>
                  </a:lnTo>
                  <a:lnTo>
                    <a:pt x="4" y="287"/>
                  </a:lnTo>
                  <a:lnTo>
                    <a:pt x="4" y="300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37"/>
            <p:cNvSpPr/>
            <p:nvPr/>
          </p:nvSpPr>
          <p:spPr>
            <a:xfrm>
              <a:off x="5663337" y="4345099"/>
              <a:ext cx="623887" cy="904875"/>
            </a:xfrm>
            <a:custGeom>
              <a:rect b="b" l="l" r="r" t="t"/>
              <a:pathLst>
                <a:path extrusionOk="0" h="475" w="341">
                  <a:moveTo>
                    <a:pt x="341" y="125"/>
                  </a:moveTo>
                  <a:lnTo>
                    <a:pt x="340" y="123"/>
                  </a:lnTo>
                  <a:lnTo>
                    <a:pt x="340" y="119"/>
                  </a:lnTo>
                  <a:lnTo>
                    <a:pt x="339" y="118"/>
                  </a:lnTo>
                  <a:lnTo>
                    <a:pt x="338" y="115"/>
                  </a:lnTo>
                  <a:lnTo>
                    <a:pt x="336" y="113"/>
                  </a:lnTo>
                  <a:lnTo>
                    <a:pt x="337" y="110"/>
                  </a:lnTo>
                  <a:lnTo>
                    <a:pt x="335" y="105"/>
                  </a:lnTo>
                  <a:lnTo>
                    <a:pt x="332" y="97"/>
                  </a:lnTo>
                  <a:lnTo>
                    <a:pt x="324" y="89"/>
                  </a:lnTo>
                  <a:lnTo>
                    <a:pt x="324" y="87"/>
                  </a:lnTo>
                  <a:lnTo>
                    <a:pt x="316" y="79"/>
                  </a:lnTo>
                  <a:lnTo>
                    <a:pt x="314" y="78"/>
                  </a:lnTo>
                  <a:lnTo>
                    <a:pt x="309" y="78"/>
                  </a:lnTo>
                  <a:lnTo>
                    <a:pt x="306" y="75"/>
                  </a:lnTo>
                  <a:lnTo>
                    <a:pt x="300" y="66"/>
                  </a:lnTo>
                  <a:lnTo>
                    <a:pt x="301" y="56"/>
                  </a:lnTo>
                  <a:lnTo>
                    <a:pt x="309" y="45"/>
                  </a:lnTo>
                  <a:lnTo>
                    <a:pt x="303" y="40"/>
                  </a:lnTo>
                  <a:lnTo>
                    <a:pt x="303" y="35"/>
                  </a:lnTo>
                  <a:lnTo>
                    <a:pt x="298" y="32"/>
                  </a:lnTo>
                  <a:lnTo>
                    <a:pt x="273" y="33"/>
                  </a:lnTo>
                  <a:lnTo>
                    <a:pt x="267" y="30"/>
                  </a:lnTo>
                  <a:lnTo>
                    <a:pt x="265" y="32"/>
                  </a:lnTo>
                  <a:lnTo>
                    <a:pt x="264" y="30"/>
                  </a:lnTo>
                  <a:lnTo>
                    <a:pt x="262" y="31"/>
                  </a:lnTo>
                  <a:lnTo>
                    <a:pt x="253" y="14"/>
                  </a:lnTo>
                  <a:lnTo>
                    <a:pt x="250" y="12"/>
                  </a:lnTo>
                  <a:lnTo>
                    <a:pt x="244" y="13"/>
                  </a:lnTo>
                  <a:lnTo>
                    <a:pt x="243" y="14"/>
                  </a:lnTo>
                  <a:lnTo>
                    <a:pt x="241" y="14"/>
                  </a:lnTo>
                  <a:lnTo>
                    <a:pt x="236" y="6"/>
                  </a:lnTo>
                  <a:lnTo>
                    <a:pt x="227" y="16"/>
                  </a:lnTo>
                  <a:lnTo>
                    <a:pt x="227" y="19"/>
                  </a:lnTo>
                  <a:lnTo>
                    <a:pt x="230" y="22"/>
                  </a:lnTo>
                  <a:lnTo>
                    <a:pt x="228" y="27"/>
                  </a:lnTo>
                  <a:lnTo>
                    <a:pt x="220" y="33"/>
                  </a:lnTo>
                  <a:lnTo>
                    <a:pt x="218" y="33"/>
                  </a:lnTo>
                  <a:lnTo>
                    <a:pt x="210" y="40"/>
                  </a:lnTo>
                  <a:lnTo>
                    <a:pt x="205" y="39"/>
                  </a:lnTo>
                  <a:lnTo>
                    <a:pt x="201" y="34"/>
                  </a:lnTo>
                  <a:lnTo>
                    <a:pt x="201" y="30"/>
                  </a:lnTo>
                  <a:lnTo>
                    <a:pt x="214" y="16"/>
                  </a:lnTo>
                  <a:lnTo>
                    <a:pt x="215" y="14"/>
                  </a:lnTo>
                  <a:lnTo>
                    <a:pt x="215" y="8"/>
                  </a:lnTo>
                  <a:lnTo>
                    <a:pt x="201" y="1"/>
                  </a:lnTo>
                  <a:lnTo>
                    <a:pt x="198" y="2"/>
                  </a:lnTo>
                  <a:lnTo>
                    <a:pt x="196" y="0"/>
                  </a:lnTo>
                  <a:lnTo>
                    <a:pt x="190" y="1"/>
                  </a:lnTo>
                  <a:lnTo>
                    <a:pt x="189" y="2"/>
                  </a:lnTo>
                  <a:lnTo>
                    <a:pt x="190" y="8"/>
                  </a:lnTo>
                  <a:lnTo>
                    <a:pt x="189" y="9"/>
                  </a:lnTo>
                  <a:lnTo>
                    <a:pt x="189" y="13"/>
                  </a:lnTo>
                  <a:lnTo>
                    <a:pt x="173" y="25"/>
                  </a:lnTo>
                  <a:lnTo>
                    <a:pt x="161" y="27"/>
                  </a:lnTo>
                  <a:lnTo>
                    <a:pt x="159" y="31"/>
                  </a:lnTo>
                  <a:lnTo>
                    <a:pt x="158" y="31"/>
                  </a:lnTo>
                  <a:lnTo>
                    <a:pt x="152" y="35"/>
                  </a:lnTo>
                  <a:lnTo>
                    <a:pt x="150" y="35"/>
                  </a:lnTo>
                  <a:lnTo>
                    <a:pt x="148" y="34"/>
                  </a:lnTo>
                  <a:lnTo>
                    <a:pt x="143" y="34"/>
                  </a:lnTo>
                  <a:lnTo>
                    <a:pt x="134" y="28"/>
                  </a:lnTo>
                  <a:lnTo>
                    <a:pt x="116" y="28"/>
                  </a:lnTo>
                  <a:lnTo>
                    <a:pt x="117" y="32"/>
                  </a:lnTo>
                  <a:lnTo>
                    <a:pt x="115" y="33"/>
                  </a:lnTo>
                  <a:lnTo>
                    <a:pt x="115" y="38"/>
                  </a:lnTo>
                  <a:lnTo>
                    <a:pt x="114" y="38"/>
                  </a:lnTo>
                  <a:lnTo>
                    <a:pt x="114" y="41"/>
                  </a:lnTo>
                  <a:lnTo>
                    <a:pt x="104" y="47"/>
                  </a:lnTo>
                  <a:lnTo>
                    <a:pt x="100" y="46"/>
                  </a:lnTo>
                  <a:lnTo>
                    <a:pt x="95" y="46"/>
                  </a:lnTo>
                  <a:lnTo>
                    <a:pt x="93" y="49"/>
                  </a:lnTo>
                  <a:lnTo>
                    <a:pt x="93" y="51"/>
                  </a:lnTo>
                  <a:lnTo>
                    <a:pt x="95" y="53"/>
                  </a:lnTo>
                  <a:lnTo>
                    <a:pt x="94" y="57"/>
                  </a:lnTo>
                  <a:lnTo>
                    <a:pt x="88" y="55"/>
                  </a:lnTo>
                  <a:lnTo>
                    <a:pt x="80" y="56"/>
                  </a:lnTo>
                  <a:lnTo>
                    <a:pt x="78" y="60"/>
                  </a:lnTo>
                  <a:lnTo>
                    <a:pt x="77" y="61"/>
                  </a:lnTo>
                  <a:lnTo>
                    <a:pt x="77" y="68"/>
                  </a:lnTo>
                  <a:lnTo>
                    <a:pt x="75" y="69"/>
                  </a:lnTo>
                  <a:lnTo>
                    <a:pt x="70" y="69"/>
                  </a:lnTo>
                  <a:lnTo>
                    <a:pt x="63" y="71"/>
                  </a:lnTo>
                  <a:lnTo>
                    <a:pt x="59" y="71"/>
                  </a:lnTo>
                  <a:lnTo>
                    <a:pt x="55" y="73"/>
                  </a:lnTo>
                  <a:lnTo>
                    <a:pt x="51" y="78"/>
                  </a:lnTo>
                  <a:lnTo>
                    <a:pt x="48" y="77"/>
                  </a:lnTo>
                  <a:lnTo>
                    <a:pt x="42" y="78"/>
                  </a:lnTo>
                  <a:lnTo>
                    <a:pt x="41" y="76"/>
                  </a:lnTo>
                  <a:lnTo>
                    <a:pt x="36" y="77"/>
                  </a:lnTo>
                  <a:lnTo>
                    <a:pt x="33" y="80"/>
                  </a:lnTo>
                  <a:lnTo>
                    <a:pt x="34" y="84"/>
                  </a:lnTo>
                  <a:lnTo>
                    <a:pt x="32" y="87"/>
                  </a:lnTo>
                  <a:lnTo>
                    <a:pt x="29" y="90"/>
                  </a:lnTo>
                  <a:lnTo>
                    <a:pt x="21" y="90"/>
                  </a:lnTo>
                  <a:lnTo>
                    <a:pt x="20" y="91"/>
                  </a:lnTo>
                  <a:lnTo>
                    <a:pt x="21" y="93"/>
                  </a:lnTo>
                  <a:lnTo>
                    <a:pt x="14" y="102"/>
                  </a:lnTo>
                  <a:lnTo>
                    <a:pt x="15" y="104"/>
                  </a:lnTo>
                  <a:lnTo>
                    <a:pt x="12" y="109"/>
                  </a:lnTo>
                  <a:lnTo>
                    <a:pt x="15" y="111"/>
                  </a:lnTo>
                  <a:lnTo>
                    <a:pt x="16" y="114"/>
                  </a:lnTo>
                  <a:lnTo>
                    <a:pt x="19" y="115"/>
                  </a:lnTo>
                  <a:lnTo>
                    <a:pt x="23" y="118"/>
                  </a:lnTo>
                  <a:lnTo>
                    <a:pt x="23" y="122"/>
                  </a:lnTo>
                  <a:lnTo>
                    <a:pt x="26" y="125"/>
                  </a:lnTo>
                  <a:lnTo>
                    <a:pt x="28" y="124"/>
                  </a:lnTo>
                  <a:lnTo>
                    <a:pt x="32" y="126"/>
                  </a:lnTo>
                  <a:lnTo>
                    <a:pt x="32" y="128"/>
                  </a:lnTo>
                  <a:lnTo>
                    <a:pt x="31" y="129"/>
                  </a:lnTo>
                  <a:lnTo>
                    <a:pt x="31" y="138"/>
                  </a:lnTo>
                  <a:lnTo>
                    <a:pt x="29" y="141"/>
                  </a:lnTo>
                  <a:lnTo>
                    <a:pt x="30" y="144"/>
                  </a:lnTo>
                  <a:lnTo>
                    <a:pt x="42" y="156"/>
                  </a:lnTo>
                  <a:lnTo>
                    <a:pt x="43" y="162"/>
                  </a:lnTo>
                  <a:lnTo>
                    <a:pt x="34" y="174"/>
                  </a:lnTo>
                  <a:lnTo>
                    <a:pt x="32" y="174"/>
                  </a:lnTo>
                  <a:lnTo>
                    <a:pt x="31" y="176"/>
                  </a:lnTo>
                  <a:lnTo>
                    <a:pt x="29" y="176"/>
                  </a:lnTo>
                  <a:lnTo>
                    <a:pt x="27" y="178"/>
                  </a:lnTo>
                  <a:lnTo>
                    <a:pt x="27" y="181"/>
                  </a:lnTo>
                  <a:lnTo>
                    <a:pt x="29" y="183"/>
                  </a:lnTo>
                  <a:lnTo>
                    <a:pt x="29" y="186"/>
                  </a:lnTo>
                  <a:lnTo>
                    <a:pt x="27" y="189"/>
                  </a:lnTo>
                  <a:lnTo>
                    <a:pt x="25" y="191"/>
                  </a:lnTo>
                  <a:lnTo>
                    <a:pt x="22" y="192"/>
                  </a:lnTo>
                  <a:lnTo>
                    <a:pt x="21" y="194"/>
                  </a:lnTo>
                  <a:lnTo>
                    <a:pt x="18" y="194"/>
                  </a:lnTo>
                  <a:lnTo>
                    <a:pt x="12" y="198"/>
                  </a:lnTo>
                  <a:lnTo>
                    <a:pt x="12" y="200"/>
                  </a:lnTo>
                  <a:lnTo>
                    <a:pt x="11" y="200"/>
                  </a:lnTo>
                  <a:lnTo>
                    <a:pt x="11" y="204"/>
                  </a:lnTo>
                  <a:lnTo>
                    <a:pt x="7" y="206"/>
                  </a:lnTo>
                  <a:lnTo>
                    <a:pt x="7" y="211"/>
                  </a:lnTo>
                  <a:lnTo>
                    <a:pt x="0" y="224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13" y="249"/>
                  </a:lnTo>
                  <a:lnTo>
                    <a:pt x="18" y="246"/>
                  </a:lnTo>
                  <a:lnTo>
                    <a:pt x="20" y="248"/>
                  </a:lnTo>
                  <a:lnTo>
                    <a:pt x="20" y="254"/>
                  </a:lnTo>
                  <a:lnTo>
                    <a:pt x="19" y="256"/>
                  </a:lnTo>
                  <a:lnTo>
                    <a:pt x="19" y="260"/>
                  </a:lnTo>
                  <a:lnTo>
                    <a:pt x="16" y="263"/>
                  </a:lnTo>
                  <a:lnTo>
                    <a:pt x="16" y="267"/>
                  </a:lnTo>
                  <a:lnTo>
                    <a:pt x="28" y="273"/>
                  </a:lnTo>
                  <a:lnTo>
                    <a:pt x="29" y="285"/>
                  </a:lnTo>
                  <a:lnTo>
                    <a:pt x="25" y="291"/>
                  </a:lnTo>
                  <a:lnTo>
                    <a:pt x="27" y="298"/>
                  </a:lnTo>
                  <a:lnTo>
                    <a:pt x="30" y="302"/>
                  </a:lnTo>
                  <a:lnTo>
                    <a:pt x="36" y="303"/>
                  </a:lnTo>
                  <a:lnTo>
                    <a:pt x="41" y="303"/>
                  </a:lnTo>
                  <a:lnTo>
                    <a:pt x="46" y="306"/>
                  </a:lnTo>
                  <a:lnTo>
                    <a:pt x="47" y="319"/>
                  </a:lnTo>
                  <a:lnTo>
                    <a:pt x="46" y="320"/>
                  </a:lnTo>
                  <a:lnTo>
                    <a:pt x="45" y="329"/>
                  </a:lnTo>
                  <a:lnTo>
                    <a:pt x="42" y="334"/>
                  </a:lnTo>
                  <a:lnTo>
                    <a:pt x="40" y="336"/>
                  </a:lnTo>
                  <a:lnTo>
                    <a:pt x="40" y="339"/>
                  </a:lnTo>
                  <a:lnTo>
                    <a:pt x="43" y="340"/>
                  </a:lnTo>
                  <a:lnTo>
                    <a:pt x="51" y="334"/>
                  </a:lnTo>
                  <a:lnTo>
                    <a:pt x="57" y="334"/>
                  </a:lnTo>
                  <a:lnTo>
                    <a:pt x="59" y="335"/>
                  </a:lnTo>
                  <a:lnTo>
                    <a:pt x="54" y="344"/>
                  </a:lnTo>
                  <a:lnTo>
                    <a:pt x="49" y="346"/>
                  </a:lnTo>
                  <a:lnTo>
                    <a:pt x="48" y="347"/>
                  </a:lnTo>
                  <a:lnTo>
                    <a:pt x="46" y="347"/>
                  </a:lnTo>
                  <a:lnTo>
                    <a:pt x="45" y="350"/>
                  </a:lnTo>
                  <a:lnTo>
                    <a:pt x="42" y="351"/>
                  </a:lnTo>
                  <a:lnTo>
                    <a:pt x="42" y="353"/>
                  </a:lnTo>
                  <a:lnTo>
                    <a:pt x="44" y="355"/>
                  </a:lnTo>
                  <a:lnTo>
                    <a:pt x="45" y="361"/>
                  </a:lnTo>
                  <a:lnTo>
                    <a:pt x="41" y="366"/>
                  </a:lnTo>
                  <a:lnTo>
                    <a:pt x="40" y="372"/>
                  </a:lnTo>
                  <a:lnTo>
                    <a:pt x="37" y="374"/>
                  </a:lnTo>
                  <a:lnTo>
                    <a:pt x="37" y="382"/>
                  </a:lnTo>
                  <a:lnTo>
                    <a:pt x="42" y="387"/>
                  </a:lnTo>
                  <a:lnTo>
                    <a:pt x="43" y="392"/>
                  </a:lnTo>
                  <a:lnTo>
                    <a:pt x="42" y="393"/>
                  </a:lnTo>
                  <a:lnTo>
                    <a:pt x="40" y="399"/>
                  </a:lnTo>
                  <a:lnTo>
                    <a:pt x="44" y="405"/>
                  </a:lnTo>
                  <a:lnTo>
                    <a:pt x="46" y="408"/>
                  </a:lnTo>
                  <a:lnTo>
                    <a:pt x="45" y="409"/>
                  </a:lnTo>
                  <a:lnTo>
                    <a:pt x="49" y="414"/>
                  </a:lnTo>
                  <a:lnTo>
                    <a:pt x="49" y="415"/>
                  </a:lnTo>
                  <a:lnTo>
                    <a:pt x="56" y="413"/>
                  </a:lnTo>
                  <a:lnTo>
                    <a:pt x="57" y="412"/>
                  </a:lnTo>
                  <a:lnTo>
                    <a:pt x="61" y="413"/>
                  </a:lnTo>
                  <a:lnTo>
                    <a:pt x="66" y="413"/>
                  </a:lnTo>
                  <a:lnTo>
                    <a:pt x="71" y="410"/>
                  </a:lnTo>
                  <a:lnTo>
                    <a:pt x="73" y="410"/>
                  </a:lnTo>
                  <a:lnTo>
                    <a:pt x="74" y="408"/>
                  </a:lnTo>
                  <a:lnTo>
                    <a:pt x="76" y="408"/>
                  </a:lnTo>
                  <a:lnTo>
                    <a:pt x="84" y="404"/>
                  </a:lnTo>
                  <a:lnTo>
                    <a:pt x="89" y="399"/>
                  </a:lnTo>
                  <a:lnTo>
                    <a:pt x="90" y="404"/>
                  </a:lnTo>
                  <a:lnTo>
                    <a:pt x="93" y="407"/>
                  </a:lnTo>
                  <a:lnTo>
                    <a:pt x="100" y="407"/>
                  </a:lnTo>
                  <a:lnTo>
                    <a:pt x="102" y="408"/>
                  </a:lnTo>
                  <a:lnTo>
                    <a:pt x="100" y="412"/>
                  </a:lnTo>
                  <a:lnTo>
                    <a:pt x="98" y="413"/>
                  </a:lnTo>
                  <a:lnTo>
                    <a:pt x="99" y="416"/>
                  </a:lnTo>
                  <a:lnTo>
                    <a:pt x="101" y="418"/>
                  </a:lnTo>
                  <a:lnTo>
                    <a:pt x="98" y="424"/>
                  </a:lnTo>
                  <a:lnTo>
                    <a:pt x="94" y="424"/>
                  </a:lnTo>
                  <a:lnTo>
                    <a:pt x="93" y="426"/>
                  </a:lnTo>
                  <a:lnTo>
                    <a:pt x="91" y="426"/>
                  </a:lnTo>
                  <a:lnTo>
                    <a:pt x="89" y="428"/>
                  </a:lnTo>
                  <a:lnTo>
                    <a:pt x="87" y="428"/>
                  </a:lnTo>
                  <a:lnTo>
                    <a:pt x="82" y="434"/>
                  </a:lnTo>
                  <a:lnTo>
                    <a:pt x="81" y="439"/>
                  </a:lnTo>
                  <a:lnTo>
                    <a:pt x="78" y="443"/>
                  </a:lnTo>
                  <a:lnTo>
                    <a:pt x="79" y="447"/>
                  </a:lnTo>
                  <a:lnTo>
                    <a:pt x="75" y="453"/>
                  </a:lnTo>
                  <a:lnTo>
                    <a:pt x="75" y="454"/>
                  </a:lnTo>
                  <a:lnTo>
                    <a:pt x="72" y="458"/>
                  </a:lnTo>
                  <a:lnTo>
                    <a:pt x="66" y="459"/>
                  </a:lnTo>
                  <a:lnTo>
                    <a:pt x="65" y="462"/>
                  </a:lnTo>
                  <a:lnTo>
                    <a:pt x="65" y="465"/>
                  </a:lnTo>
                  <a:lnTo>
                    <a:pt x="75" y="472"/>
                  </a:lnTo>
                  <a:lnTo>
                    <a:pt x="78" y="471"/>
                  </a:lnTo>
                  <a:lnTo>
                    <a:pt x="82" y="471"/>
                  </a:lnTo>
                  <a:lnTo>
                    <a:pt x="86" y="475"/>
                  </a:lnTo>
                  <a:lnTo>
                    <a:pt x="93" y="473"/>
                  </a:lnTo>
                  <a:lnTo>
                    <a:pt x="94" y="471"/>
                  </a:lnTo>
                  <a:lnTo>
                    <a:pt x="98" y="471"/>
                  </a:lnTo>
                  <a:lnTo>
                    <a:pt x="99" y="470"/>
                  </a:lnTo>
                  <a:lnTo>
                    <a:pt x="101" y="470"/>
                  </a:lnTo>
                  <a:lnTo>
                    <a:pt x="106" y="467"/>
                  </a:lnTo>
                  <a:lnTo>
                    <a:pt x="113" y="465"/>
                  </a:lnTo>
                  <a:lnTo>
                    <a:pt x="114" y="466"/>
                  </a:lnTo>
                  <a:lnTo>
                    <a:pt x="119" y="465"/>
                  </a:lnTo>
                  <a:lnTo>
                    <a:pt x="126" y="455"/>
                  </a:lnTo>
                  <a:lnTo>
                    <a:pt x="142" y="453"/>
                  </a:lnTo>
                  <a:lnTo>
                    <a:pt x="147" y="449"/>
                  </a:lnTo>
                  <a:lnTo>
                    <a:pt x="153" y="447"/>
                  </a:lnTo>
                  <a:lnTo>
                    <a:pt x="156" y="445"/>
                  </a:lnTo>
                  <a:lnTo>
                    <a:pt x="158" y="445"/>
                  </a:lnTo>
                  <a:lnTo>
                    <a:pt x="166" y="451"/>
                  </a:lnTo>
                  <a:lnTo>
                    <a:pt x="166" y="453"/>
                  </a:lnTo>
                  <a:lnTo>
                    <a:pt x="173" y="458"/>
                  </a:lnTo>
                  <a:lnTo>
                    <a:pt x="177" y="459"/>
                  </a:lnTo>
                  <a:lnTo>
                    <a:pt x="180" y="463"/>
                  </a:lnTo>
                  <a:lnTo>
                    <a:pt x="185" y="462"/>
                  </a:lnTo>
                  <a:lnTo>
                    <a:pt x="189" y="459"/>
                  </a:lnTo>
                  <a:lnTo>
                    <a:pt x="189" y="453"/>
                  </a:lnTo>
                  <a:lnTo>
                    <a:pt x="184" y="447"/>
                  </a:lnTo>
                  <a:lnTo>
                    <a:pt x="185" y="431"/>
                  </a:lnTo>
                  <a:lnTo>
                    <a:pt x="187" y="431"/>
                  </a:lnTo>
                  <a:lnTo>
                    <a:pt x="188" y="429"/>
                  </a:lnTo>
                  <a:lnTo>
                    <a:pt x="190" y="429"/>
                  </a:lnTo>
                  <a:lnTo>
                    <a:pt x="192" y="427"/>
                  </a:lnTo>
                  <a:lnTo>
                    <a:pt x="191" y="424"/>
                  </a:lnTo>
                  <a:lnTo>
                    <a:pt x="191" y="411"/>
                  </a:lnTo>
                  <a:lnTo>
                    <a:pt x="187" y="406"/>
                  </a:lnTo>
                  <a:lnTo>
                    <a:pt x="194" y="399"/>
                  </a:lnTo>
                  <a:lnTo>
                    <a:pt x="194" y="392"/>
                  </a:lnTo>
                  <a:lnTo>
                    <a:pt x="195" y="391"/>
                  </a:lnTo>
                  <a:lnTo>
                    <a:pt x="194" y="381"/>
                  </a:lnTo>
                  <a:lnTo>
                    <a:pt x="196" y="380"/>
                  </a:lnTo>
                  <a:lnTo>
                    <a:pt x="195" y="377"/>
                  </a:lnTo>
                  <a:lnTo>
                    <a:pt x="197" y="375"/>
                  </a:lnTo>
                  <a:lnTo>
                    <a:pt x="197" y="372"/>
                  </a:lnTo>
                  <a:lnTo>
                    <a:pt x="198" y="370"/>
                  </a:lnTo>
                  <a:lnTo>
                    <a:pt x="197" y="365"/>
                  </a:lnTo>
                  <a:lnTo>
                    <a:pt x="201" y="356"/>
                  </a:lnTo>
                  <a:lnTo>
                    <a:pt x="201" y="350"/>
                  </a:lnTo>
                  <a:lnTo>
                    <a:pt x="205" y="344"/>
                  </a:lnTo>
                  <a:lnTo>
                    <a:pt x="207" y="344"/>
                  </a:lnTo>
                  <a:lnTo>
                    <a:pt x="210" y="340"/>
                  </a:lnTo>
                  <a:lnTo>
                    <a:pt x="212" y="340"/>
                  </a:lnTo>
                  <a:lnTo>
                    <a:pt x="214" y="338"/>
                  </a:lnTo>
                  <a:lnTo>
                    <a:pt x="220" y="333"/>
                  </a:lnTo>
                  <a:lnTo>
                    <a:pt x="224" y="328"/>
                  </a:lnTo>
                  <a:lnTo>
                    <a:pt x="225" y="326"/>
                  </a:lnTo>
                  <a:lnTo>
                    <a:pt x="225" y="322"/>
                  </a:lnTo>
                  <a:lnTo>
                    <a:pt x="217" y="317"/>
                  </a:lnTo>
                  <a:lnTo>
                    <a:pt x="217" y="315"/>
                  </a:lnTo>
                  <a:lnTo>
                    <a:pt x="223" y="304"/>
                  </a:lnTo>
                  <a:lnTo>
                    <a:pt x="231" y="300"/>
                  </a:lnTo>
                  <a:lnTo>
                    <a:pt x="232" y="294"/>
                  </a:lnTo>
                  <a:lnTo>
                    <a:pt x="229" y="290"/>
                  </a:lnTo>
                  <a:lnTo>
                    <a:pt x="223" y="289"/>
                  </a:lnTo>
                  <a:lnTo>
                    <a:pt x="224" y="287"/>
                  </a:lnTo>
                  <a:lnTo>
                    <a:pt x="222" y="286"/>
                  </a:lnTo>
                  <a:lnTo>
                    <a:pt x="222" y="281"/>
                  </a:lnTo>
                  <a:lnTo>
                    <a:pt x="219" y="278"/>
                  </a:lnTo>
                  <a:lnTo>
                    <a:pt x="219" y="272"/>
                  </a:lnTo>
                  <a:lnTo>
                    <a:pt x="220" y="270"/>
                  </a:lnTo>
                  <a:lnTo>
                    <a:pt x="221" y="262"/>
                  </a:lnTo>
                  <a:lnTo>
                    <a:pt x="229" y="251"/>
                  </a:lnTo>
                  <a:lnTo>
                    <a:pt x="233" y="251"/>
                  </a:lnTo>
                  <a:lnTo>
                    <a:pt x="236" y="248"/>
                  </a:lnTo>
                  <a:lnTo>
                    <a:pt x="239" y="248"/>
                  </a:lnTo>
                  <a:lnTo>
                    <a:pt x="243" y="245"/>
                  </a:lnTo>
                  <a:lnTo>
                    <a:pt x="246" y="245"/>
                  </a:lnTo>
                  <a:lnTo>
                    <a:pt x="253" y="236"/>
                  </a:lnTo>
                  <a:lnTo>
                    <a:pt x="257" y="227"/>
                  </a:lnTo>
                  <a:lnTo>
                    <a:pt x="259" y="225"/>
                  </a:lnTo>
                  <a:lnTo>
                    <a:pt x="255" y="220"/>
                  </a:lnTo>
                  <a:lnTo>
                    <a:pt x="255" y="210"/>
                  </a:lnTo>
                  <a:lnTo>
                    <a:pt x="254" y="209"/>
                  </a:lnTo>
                  <a:lnTo>
                    <a:pt x="252" y="204"/>
                  </a:lnTo>
                  <a:lnTo>
                    <a:pt x="246" y="200"/>
                  </a:lnTo>
                  <a:lnTo>
                    <a:pt x="246" y="196"/>
                  </a:lnTo>
                  <a:lnTo>
                    <a:pt x="249" y="193"/>
                  </a:lnTo>
                  <a:lnTo>
                    <a:pt x="254" y="191"/>
                  </a:lnTo>
                  <a:lnTo>
                    <a:pt x="259" y="188"/>
                  </a:lnTo>
                  <a:lnTo>
                    <a:pt x="259" y="186"/>
                  </a:lnTo>
                  <a:lnTo>
                    <a:pt x="263" y="181"/>
                  </a:lnTo>
                  <a:lnTo>
                    <a:pt x="264" y="178"/>
                  </a:lnTo>
                  <a:lnTo>
                    <a:pt x="276" y="164"/>
                  </a:lnTo>
                  <a:lnTo>
                    <a:pt x="277" y="163"/>
                  </a:lnTo>
                  <a:lnTo>
                    <a:pt x="280" y="163"/>
                  </a:lnTo>
                  <a:lnTo>
                    <a:pt x="292" y="174"/>
                  </a:lnTo>
                  <a:lnTo>
                    <a:pt x="296" y="172"/>
                  </a:lnTo>
                  <a:lnTo>
                    <a:pt x="299" y="167"/>
                  </a:lnTo>
                  <a:lnTo>
                    <a:pt x="299" y="165"/>
                  </a:lnTo>
                  <a:lnTo>
                    <a:pt x="305" y="162"/>
                  </a:lnTo>
                  <a:lnTo>
                    <a:pt x="310" y="157"/>
                  </a:lnTo>
                  <a:lnTo>
                    <a:pt x="317" y="157"/>
                  </a:lnTo>
                  <a:lnTo>
                    <a:pt x="325" y="148"/>
                  </a:lnTo>
                  <a:lnTo>
                    <a:pt x="333" y="147"/>
                  </a:lnTo>
                  <a:lnTo>
                    <a:pt x="335" y="145"/>
                  </a:lnTo>
                  <a:lnTo>
                    <a:pt x="335" y="141"/>
                  </a:lnTo>
                  <a:lnTo>
                    <a:pt x="334" y="139"/>
                  </a:lnTo>
                  <a:lnTo>
                    <a:pt x="334" y="137"/>
                  </a:lnTo>
                  <a:lnTo>
                    <a:pt x="332" y="135"/>
                  </a:lnTo>
                  <a:lnTo>
                    <a:pt x="333" y="133"/>
                  </a:lnTo>
                  <a:lnTo>
                    <a:pt x="335" y="131"/>
                  </a:lnTo>
                  <a:lnTo>
                    <a:pt x="337" y="131"/>
                  </a:lnTo>
                  <a:lnTo>
                    <a:pt x="341" y="125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37"/>
            <p:cNvSpPr/>
            <p:nvPr/>
          </p:nvSpPr>
          <p:spPr>
            <a:xfrm>
              <a:off x="6212612" y="4118086"/>
              <a:ext cx="498475" cy="611188"/>
            </a:xfrm>
            <a:custGeom>
              <a:rect b="b" l="l" r="r" t="t"/>
              <a:pathLst>
                <a:path extrusionOk="0" h="321" w="273">
                  <a:moveTo>
                    <a:pt x="218" y="28"/>
                  </a:moveTo>
                  <a:lnTo>
                    <a:pt x="205" y="15"/>
                  </a:lnTo>
                  <a:lnTo>
                    <a:pt x="199" y="17"/>
                  </a:lnTo>
                  <a:lnTo>
                    <a:pt x="199" y="12"/>
                  </a:lnTo>
                  <a:lnTo>
                    <a:pt x="191" y="13"/>
                  </a:lnTo>
                  <a:lnTo>
                    <a:pt x="187" y="6"/>
                  </a:lnTo>
                  <a:lnTo>
                    <a:pt x="187" y="2"/>
                  </a:lnTo>
                  <a:lnTo>
                    <a:pt x="180" y="0"/>
                  </a:lnTo>
                  <a:lnTo>
                    <a:pt x="170" y="6"/>
                  </a:lnTo>
                  <a:lnTo>
                    <a:pt x="167" y="10"/>
                  </a:lnTo>
                  <a:lnTo>
                    <a:pt x="169" y="12"/>
                  </a:lnTo>
                  <a:lnTo>
                    <a:pt x="166" y="16"/>
                  </a:lnTo>
                  <a:lnTo>
                    <a:pt x="164" y="16"/>
                  </a:lnTo>
                  <a:lnTo>
                    <a:pt x="155" y="25"/>
                  </a:lnTo>
                  <a:lnTo>
                    <a:pt x="153" y="26"/>
                  </a:lnTo>
                  <a:lnTo>
                    <a:pt x="150" y="24"/>
                  </a:lnTo>
                  <a:lnTo>
                    <a:pt x="147" y="18"/>
                  </a:lnTo>
                  <a:lnTo>
                    <a:pt x="146" y="20"/>
                  </a:lnTo>
                  <a:lnTo>
                    <a:pt x="143" y="20"/>
                  </a:lnTo>
                  <a:lnTo>
                    <a:pt x="141" y="19"/>
                  </a:lnTo>
                  <a:lnTo>
                    <a:pt x="139" y="16"/>
                  </a:lnTo>
                  <a:lnTo>
                    <a:pt x="137" y="18"/>
                  </a:lnTo>
                  <a:lnTo>
                    <a:pt x="129" y="18"/>
                  </a:lnTo>
                  <a:lnTo>
                    <a:pt x="128" y="17"/>
                  </a:lnTo>
                  <a:lnTo>
                    <a:pt x="122" y="16"/>
                  </a:lnTo>
                  <a:lnTo>
                    <a:pt x="115" y="12"/>
                  </a:lnTo>
                  <a:lnTo>
                    <a:pt x="111" y="8"/>
                  </a:lnTo>
                  <a:lnTo>
                    <a:pt x="110" y="5"/>
                  </a:lnTo>
                  <a:lnTo>
                    <a:pt x="109" y="4"/>
                  </a:lnTo>
                  <a:lnTo>
                    <a:pt x="109" y="2"/>
                  </a:lnTo>
                  <a:lnTo>
                    <a:pt x="108" y="2"/>
                  </a:lnTo>
                  <a:lnTo>
                    <a:pt x="98" y="2"/>
                  </a:lnTo>
                  <a:lnTo>
                    <a:pt x="97" y="4"/>
                  </a:lnTo>
                  <a:lnTo>
                    <a:pt x="94" y="3"/>
                  </a:lnTo>
                  <a:lnTo>
                    <a:pt x="91" y="6"/>
                  </a:lnTo>
                  <a:lnTo>
                    <a:pt x="92" y="16"/>
                  </a:lnTo>
                  <a:lnTo>
                    <a:pt x="90" y="21"/>
                  </a:lnTo>
                  <a:lnTo>
                    <a:pt x="89" y="22"/>
                  </a:lnTo>
                  <a:lnTo>
                    <a:pt x="89" y="26"/>
                  </a:lnTo>
                  <a:lnTo>
                    <a:pt x="88" y="28"/>
                  </a:lnTo>
                  <a:lnTo>
                    <a:pt x="88" y="31"/>
                  </a:lnTo>
                  <a:lnTo>
                    <a:pt x="87" y="33"/>
                  </a:lnTo>
                  <a:lnTo>
                    <a:pt x="87" y="36"/>
                  </a:lnTo>
                  <a:lnTo>
                    <a:pt x="86" y="37"/>
                  </a:lnTo>
                  <a:lnTo>
                    <a:pt x="86" y="41"/>
                  </a:lnTo>
                  <a:lnTo>
                    <a:pt x="84" y="45"/>
                  </a:lnTo>
                  <a:lnTo>
                    <a:pt x="78" y="48"/>
                  </a:lnTo>
                  <a:lnTo>
                    <a:pt x="71" y="54"/>
                  </a:lnTo>
                  <a:lnTo>
                    <a:pt x="72" y="56"/>
                  </a:lnTo>
                  <a:lnTo>
                    <a:pt x="78" y="59"/>
                  </a:lnTo>
                  <a:lnTo>
                    <a:pt x="78" y="61"/>
                  </a:lnTo>
                  <a:lnTo>
                    <a:pt x="80" y="62"/>
                  </a:lnTo>
                  <a:lnTo>
                    <a:pt x="80" y="64"/>
                  </a:lnTo>
                  <a:lnTo>
                    <a:pt x="84" y="69"/>
                  </a:lnTo>
                  <a:lnTo>
                    <a:pt x="84" y="70"/>
                  </a:lnTo>
                  <a:lnTo>
                    <a:pt x="78" y="74"/>
                  </a:lnTo>
                  <a:lnTo>
                    <a:pt x="76" y="74"/>
                  </a:lnTo>
                  <a:lnTo>
                    <a:pt x="70" y="80"/>
                  </a:lnTo>
                  <a:lnTo>
                    <a:pt x="65" y="80"/>
                  </a:lnTo>
                  <a:lnTo>
                    <a:pt x="59" y="78"/>
                  </a:lnTo>
                  <a:lnTo>
                    <a:pt x="56" y="79"/>
                  </a:lnTo>
                  <a:lnTo>
                    <a:pt x="54" y="77"/>
                  </a:lnTo>
                  <a:lnTo>
                    <a:pt x="48" y="82"/>
                  </a:lnTo>
                  <a:lnTo>
                    <a:pt x="51" y="85"/>
                  </a:lnTo>
                  <a:lnTo>
                    <a:pt x="52" y="88"/>
                  </a:lnTo>
                  <a:lnTo>
                    <a:pt x="49" y="92"/>
                  </a:lnTo>
                  <a:lnTo>
                    <a:pt x="50" y="94"/>
                  </a:lnTo>
                  <a:lnTo>
                    <a:pt x="51" y="96"/>
                  </a:lnTo>
                  <a:lnTo>
                    <a:pt x="54" y="103"/>
                  </a:lnTo>
                  <a:lnTo>
                    <a:pt x="54" y="110"/>
                  </a:lnTo>
                  <a:lnTo>
                    <a:pt x="45" y="123"/>
                  </a:lnTo>
                  <a:lnTo>
                    <a:pt x="44" y="130"/>
                  </a:lnTo>
                  <a:lnTo>
                    <a:pt x="39" y="135"/>
                  </a:lnTo>
                  <a:lnTo>
                    <a:pt x="39" y="137"/>
                  </a:lnTo>
                  <a:lnTo>
                    <a:pt x="30" y="146"/>
                  </a:lnTo>
                  <a:lnTo>
                    <a:pt x="31" y="148"/>
                  </a:lnTo>
                  <a:lnTo>
                    <a:pt x="27" y="152"/>
                  </a:lnTo>
                  <a:lnTo>
                    <a:pt x="22" y="154"/>
                  </a:lnTo>
                  <a:lnTo>
                    <a:pt x="10" y="158"/>
                  </a:lnTo>
                  <a:lnTo>
                    <a:pt x="9" y="164"/>
                  </a:lnTo>
                  <a:lnTo>
                    <a:pt x="1" y="175"/>
                  </a:lnTo>
                  <a:lnTo>
                    <a:pt x="0" y="185"/>
                  </a:lnTo>
                  <a:lnTo>
                    <a:pt x="6" y="194"/>
                  </a:lnTo>
                  <a:lnTo>
                    <a:pt x="9" y="197"/>
                  </a:lnTo>
                  <a:lnTo>
                    <a:pt x="14" y="197"/>
                  </a:lnTo>
                  <a:lnTo>
                    <a:pt x="16" y="198"/>
                  </a:lnTo>
                  <a:lnTo>
                    <a:pt x="24" y="206"/>
                  </a:lnTo>
                  <a:lnTo>
                    <a:pt x="24" y="208"/>
                  </a:lnTo>
                  <a:lnTo>
                    <a:pt x="32" y="216"/>
                  </a:lnTo>
                  <a:lnTo>
                    <a:pt x="35" y="224"/>
                  </a:lnTo>
                  <a:lnTo>
                    <a:pt x="37" y="229"/>
                  </a:lnTo>
                  <a:lnTo>
                    <a:pt x="36" y="232"/>
                  </a:lnTo>
                  <a:lnTo>
                    <a:pt x="38" y="234"/>
                  </a:lnTo>
                  <a:lnTo>
                    <a:pt x="39" y="237"/>
                  </a:lnTo>
                  <a:lnTo>
                    <a:pt x="40" y="238"/>
                  </a:lnTo>
                  <a:lnTo>
                    <a:pt x="40" y="242"/>
                  </a:lnTo>
                  <a:lnTo>
                    <a:pt x="41" y="244"/>
                  </a:lnTo>
                  <a:lnTo>
                    <a:pt x="58" y="243"/>
                  </a:lnTo>
                  <a:lnTo>
                    <a:pt x="67" y="250"/>
                  </a:lnTo>
                  <a:lnTo>
                    <a:pt x="67" y="254"/>
                  </a:lnTo>
                  <a:lnTo>
                    <a:pt x="66" y="255"/>
                  </a:lnTo>
                  <a:lnTo>
                    <a:pt x="66" y="256"/>
                  </a:lnTo>
                  <a:lnTo>
                    <a:pt x="67" y="256"/>
                  </a:lnTo>
                  <a:lnTo>
                    <a:pt x="68" y="263"/>
                  </a:lnTo>
                  <a:lnTo>
                    <a:pt x="66" y="264"/>
                  </a:lnTo>
                  <a:lnTo>
                    <a:pt x="66" y="266"/>
                  </a:lnTo>
                  <a:lnTo>
                    <a:pt x="65" y="267"/>
                  </a:lnTo>
                  <a:lnTo>
                    <a:pt x="65" y="271"/>
                  </a:lnTo>
                  <a:lnTo>
                    <a:pt x="76" y="279"/>
                  </a:lnTo>
                  <a:lnTo>
                    <a:pt x="75" y="282"/>
                  </a:lnTo>
                  <a:lnTo>
                    <a:pt x="77" y="284"/>
                  </a:lnTo>
                  <a:lnTo>
                    <a:pt x="77" y="287"/>
                  </a:lnTo>
                  <a:lnTo>
                    <a:pt x="78" y="289"/>
                  </a:lnTo>
                  <a:lnTo>
                    <a:pt x="79" y="292"/>
                  </a:lnTo>
                  <a:lnTo>
                    <a:pt x="82" y="297"/>
                  </a:lnTo>
                  <a:lnTo>
                    <a:pt x="82" y="304"/>
                  </a:lnTo>
                  <a:lnTo>
                    <a:pt x="81" y="308"/>
                  </a:lnTo>
                  <a:lnTo>
                    <a:pt x="84" y="310"/>
                  </a:lnTo>
                  <a:lnTo>
                    <a:pt x="86" y="310"/>
                  </a:lnTo>
                  <a:lnTo>
                    <a:pt x="87" y="309"/>
                  </a:lnTo>
                  <a:lnTo>
                    <a:pt x="89" y="309"/>
                  </a:lnTo>
                  <a:lnTo>
                    <a:pt x="90" y="307"/>
                  </a:lnTo>
                  <a:lnTo>
                    <a:pt x="100" y="307"/>
                  </a:lnTo>
                  <a:lnTo>
                    <a:pt x="102" y="310"/>
                  </a:lnTo>
                  <a:lnTo>
                    <a:pt x="109" y="310"/>
                  </a:lnTo>
                  <a:lnTo>
                    <a:pt x="114" y="300"/>
                  </a:lnTo>
                  <a:lnTo>
                    <a:pt x="115" y="299"/>
                  </a:lnTo>
                  <a:lnTo>
                    <a:pt x="119" y="299"/>
                  </a:lnTo>
                  <a:lnTo>
                    <a:pt x="123" y="293"/>
                  </a:lnTo>
                  <a:lnTo>
                    <a:pt x="124" y="289"/>
                  </a:lnTo>
                  <a:lnTo>
                    <a:pt x="132" y="285"/>
                  </a:lnTo>
                  <a:lnTo>
                    <a:pt x="141" y="302"/>
                  </a:lnTo>
                  <a:lnTo>
                    <a:pt x="141" y="308"/>
                  </a:lnTo>
                  <a:lnTo>
                    <a:pt x="148" y="313"/>
                  </a:lnTo>
                  <a:lnTo>
                    <a:pt x="158" y="314"/>
                  </a:lnTo>
                  <a:lnTo>
                    <a:pt x="161" y="311"/>
                  </a:lnTo>
                  <a:lnTo>
                    <a:pt x="162" y="309"/>
                  </a:lnTo>
                  <a:lnTo>
                    <a:pt x="164" y="310"/>
                  </a:lnTo>
                  <a:lnTo>
                    <a:pt x="167" y="310"/>
                  </a:lnTo>
                  <a:lnTo>
                    <a:pt x="174" y="302"/>
                  </a:lnTo>
                  <a:lnTo>
                    <a:pt x="182" y="302"/>
                  </a:lnTo>
                  <a:lnTo>
                    <a:pt x="184" y="303"/>
                  </a:lnTo>
                  <a:lnTo>
                    <a:pt x="186" y="303"/>
                  </a:lnTo>
                  <a:lnTo>
                    <a:pt x="190" y="307"/>
                  </a:lnTo>
                  <a:lnTo>
                    <a:pt x="190" y="309"/>
                  </a:lnTo>
                  <a:lnTo>
                    <a:pt x="196" y="321"/>
                  </a:lnTo>
                  <a:lnTo>
                    <a:pt x="196" y="320"/>
                  </a:lnTo>
                  <a:lnTo>
                    <a:pt x="197" y="320"/>
                  </a:lnTo>
                  <a:lnTo>
                    <a:pt x="197" y="319"/>
                  </a:lnTo>
                  <a:lnTo>
                    <a:pt x="197" y="318"/>
                  </a:lnTo>
                  <a:lnTo>
                    <a:pt x="197" y="317"/>
                  </a:lnTo>
                  <a:lnTo>
                    <a:pt x="198" y="317"/>
                  </a:lnTo>
                  <a:lnTo>
                    <a:pt x="198" y="316"/>
                  </a:lnTo>
                  <a:lnTo>
                    <a:pt x="198" y="315"/>
                  </a:lnTo>
                  <a:lnTo>
                    <a:pt x="197" y="314"/>
                  </a:lnTo>
                  <a:lnTo>
                    <a:pt x="197" y="313"/>
                  </a:lnTo>
                  <a:lnTo>
                    <a:pt x="197" y="312"/>
                  </a:lnTo>
                  <a:lnTo>
                    <a:pt x="197" y="311"/>
                  </a:lnTo>
                  <a:lnTo>
                    <a:pt x="196" y="310"/>
                  </a:lnTo>
                  <a:lnTo>
                    <a:pt x="196" y="309"/>
                  </a:lnTo>
                  <a:lnTo>
                    <a:pt x="195" y="308"/>
                  </a:lnTo>
                  <a:lnTo>
                    <a:pt x="195" y="307"/>
                  </a:lnTo>
                  <a:lnTo>
                    <a:pt x="194" y="306"/>
                  </a:lnTo>
                  <a:lnTo>
                    <a:pt x="194" y="305"/>
                  </a:lnTo>
                  <a:lnTo>
                    <a:pt x="194" y="304"/>
                  </a:lnTo>
                  <a:lnTo>
                    <a:pt x="193" y="304"/>
                  </a:lnTo>
                  <a:lnTo>
                    <a:pt x="193" y="303"/>
                  </a:lnTo>
                  <a:lnTo>
                    <a:pt x="193" y="302"/>
                  </a:lnTo>
                  <a:lnTo>
                    <a:pt x="193" y="301"/>
                  </a:lnTo>
                  <a:lnTo>
                    <a:pt x="194" y="301"/>
                  </a:lnTo>
                  <a:lnTo>
                    <a:pt x="195" y="301"/>
                  </a:lnTo>
                  <a:lnTo>
                    <a:pt x="197" y="301"/>
                  </a:lnTo>
                  <a:lnTo>
                    <a:pt x="198" y="300"/>
                  </a:lnTo>
                  <a:lnTo>
                    <a:pt x="199" y="300"/>
                  </a:lnTo>
                  <a:lnTo>
                    <a:pt x="200" y="300"/>
                  </a:lnTo>
                  <a:lnTo>
                    <a:pt x="201" y="300"/>
                  </a:lnTo>
                  <a:lnTo>
                    <a:pt x="201" y="299"/>
                  </a:lnTo>
                  <a:lnTo>
                    <a:pt x="202" y="299"/>
                  </a:lnTo>
                  <a:lnTo>
                    <a:pt x="202" y="298"/>
                  </a:lnTo>
                  <a:lnTo>
                    <a:pt x="203" y="298"/>
                  </a:lnTo>
                  <a:lnTo>
                    <a:pt x="203" y="297"/>
                  </a:lnTo>
                  <a:lnTo>
                    <a:pt x="203" y="296"/>
                  </a:lnTo>
                  <a:lnTo>
                    <a:pt x="204" y="296"/>
                  </a:lnTo>
                  <a:lnTo>
                    <a:pt x="204" y="295"/>
                  </a:lnTo>
                  <a:lnTo>
                    <a:pt x="204" y="294"/>
                  </a:lnTo>
                  <a:lnTo>
                    <a:pt x="204" y="293"/>
                  </a:lnTo>
                  <a:lnTo>
                    <a:pt x="203" y="292"/>
                  </a:lnTo>
                  <a:lnTo>
                    <a:pt x="203" y="291"/>
                  </a:lnTo>
                  <a:lnTo>
                    <a:pt x="202" y="291"/>
                  </a:lnTo>
                  <a:lnTo>
                    <a:pt x="201" y="290"/>
                  </a:lnTo>
                  <a:lnTo>
                    <a:pt x="200" y="290"/>
                  </a:lnTo>
                  <a:lnTo>
                    <a:pt x="199" y="290"/>
                  </a:lnTo>
                  <a:lnTo>
                    <a:pt x="198" y="290"/>
                  </a:lnTo>
                  <a:lnTo>
                    <a:pt x="197" y="290"/>
                  </a:lnTo>
                  <a:lnTo>
                    <a:pt x="197" y="289"/>
                  </a:lnTo>
                  <a:lnTo>
                    <a:pt x="197" y="288"/>
                  </a:lnTo>
                  <a:lnTo>
                    <a:pt x="197" y="287"/>
                  </a:lnTo>
                  <a:lnTo>
                    <a:pt x="197" y="286"/>
                  </a:lnTo>
                  <a:lnTo>
                    <a:pt x="198" y="286"/>
                  </a:lnTo>
                  <a:lnTo>
                    <a:pt x="198" y="285"/>
                  </a:lnTo>
                  <a:lnTo>
                    <a:pt x="199" y="284"/>
                  </a:lnTo>
                  <a:lnTo>
                    <a:pt x="199" y="283"/>
                  </a:lnTo>
                  <a:lnTo>
                    <a:pt x="200" y="282"/>
                  </a:lnTo>
                  <a:lnTo>
                    <a:pt x="201" y="281"/>
                  </a:lnTo>
                  <a:lnTo>
                    <a:pt x="201" y="280"/>
                  </a:lnTo>
                  <a:lnTo>
                    <a:pt x="202" y="279"/>
                  </a:lnTo>
                  <a:lnTo>
                    <a:pt x="203" y="278"/>
                  </a:lnTo>
                  <a:lnTo>
                    <a:pt x="204" y="277"/>
                  </a:lnTo>
                  <a:lnTo>
                    <a:pt x="205" y="276"/>
                  </a:lnTo>
                  <a:lnTo>
                    <a:pt x="206" y="275"/>
                  </a:lnTo>
                  <a:lnTo>
                    <a:pt x="207" y="274"/>
                  </a:lnTo>
                  <a:lnTo>
                    <a:pt x="208" y="273"/>
                  </a:lnTo>
                  <a:lnTo>
                    <a:pt x="209" y="272"/>
                  </a:lnTo>
                  <a:lnTo>
                    <a:pt x="209" y="271"/>
                  </a:lnTo>
                  <a:lnTo>
                    <a:pt x="210" y="271"/>
                  </a:lnTo>
                  <a:lnTo>
                    <a:pt x="211" y="270"/>
                  </a:lnTo>
                  <a:lnTo>
                    <a:pt x="211" y="269"/>
                  </a:lnTo>
                  <a:lnTo>
                    <a:pt x="212" y="268"/>
                  </a:lnTo>
                  <a:lnTo>
                    <a:pt x="212" y="267"/>
                  </a:lnTo>
                  <a:lnTo>
                    <a:pt x="213" y="266"/>
                  </a:lnTo>
                  <a:lnTo>
                    <a:pt x="213" y="265"/>
                  </a:lnTo>
                  <a:lnTo>
                    <a:pt x="213" y="264"/>
                  </a:lnTo>
                  <a:lnTo>
                    <a:pt x="213" y="263"/>
                  </a:lnTo>
                  <a:lnTo>
                    <a:pt x="212" y="263"/>
                  </a:lnTo>
                  <a:lnTo>
                    <a:pt x="212" y="262"/>
                  </a:lnTo>
                  <a:lnTo>
                    <a:pt x="212" y="261"/>
                  </a:lnTo>
                  <a:lnTo>
                    <a:pt x="211" y="261"/>
                  </a:lnTo>
                  <a:lnTo>
                    <a:pt x="211" y="260"/>
                  </a:lnTo>
                  <a:lnTo>
                    <a:pt x="210" y="260"/>
                  </a:lnTo>
                  <a:lnTo>
                    <a:pt x="209" y="259"/>
                  </a:lnTo>
                  <a:lnTo>
                    <a:pt x="209" y="258"/>
                  </a:lnTo>
                  <a:lnTo>
                    <a:pt x="208" y="258"/>
                  </a:lnTo>
                  <a:lnTo>
                    <a:pt x="207" y="257"/>
                  </a:lnTo>
                  <a:lnTo>
                    <a:pt x="206" y="257"/>
                  </a:lnTo>
                  <a:lnTo>
                    <a:pt x="205" y="256"/>
                  </a:lnTo>
                  <a:lnTo>
                    <a:pt x="204" y="256"/>
                  </a:lnTo>
                  <a:lnTo>
                    <a:pt x="204" y="255"/>
                  </a:lnTo>
                  <a:lnTo>
                    <a:pt x="203" y="255"/>
                  </a:lnTo>
                  <a:lnTo>
                    <a:pt x="203" y="254"/>
                  </a:lnTo>
                  <a:lnTo>
                    <a:pt x="202" y="254"/>
                  </a:lnTo>
                  <a:lnTo>
                    <a:pt x="202" y="253"/>
                  </a:lnTo>
                  <a:lnTo>
                    <a:pt x="202" y="252"/>
                  </a:lnTo>
                  <a:lnTo>
                    <a:pt x="203" y="252"/>
                  </a:lnTo>
                  <a:lnTo>
                    <a:pt x="204" y="252"/>
                  </a:lnTo>
                  <a:lnTo>
                    <a:pt x="205" y="252"/>
                  </a:lnTo>
                  <a:lnTo>
                    <a:pt x="206" y="252"/>
                  </a:lnTo>
                  <a:lnTo>
                    <a:pt x="207" y="252"/>
                  </a:lnTo>
                  <a:lnTo>
                    <a:pt x="208" y="252"/>
                  </a:lnTo>
                  <a:lnTo>
                    <a:pt x="209" y="252"/>
                  </a:lnTo>
                  <a:lnTo>
                    <a:pt x="210" y="252"/>
                  </a:lnTo>
                  <a:lnTo>
                    <a:pt x="211" y="251"/>
                  </a:lnTo>
                  <a:lnTo>
                    <a:pt x="212" y="251"/>
                  </a:lnTo>
                  <a:lnTo>
                    <a:pt x="213" y="251"/>
                  </a:lnTo>
                  <a:lnTo>
                    <a:pt x="214" y="251"/>
                  </a:lnTo>
                  <a:lnTo>
                    <a:pt x="215" y="251"/>
                  </a:lnTo>
                  <a:lnTo>
                    <a:pt x="215" y="250"/>
                  </a:lnTo>
                  <a:lnTo>
                    <a:pt x="216" y="250"/>
                  </a:lnTo>
                  <a:lnTo>
                    <a:pt x="217" y="249"/>
                  </a:lnTo>
                  <a:lnTo>
                    <a:pt x="218" y="248"/>
                  </a:lnTo>
                  <a:lnTo>
                    <a:pt x="218" y="247"/>
                  </a:lnTo>
                  <a:lnTo>
                    <a:pt x="219" y="246"/>
                  </a:lnTo>
                  <a:lnTo>
                    <a:pt x="220" y="245"/>
                  </a:lnTo>
                  <a:lnTo>
                    <a:pt x="220" y="244"/>
                  </a:lnTo>
                  <a:lnTo>
                    <a:pt x="220" y="243"/>
                  </a:lnTo>
                  <a:lnTo>
                    <a:pt x="220" y="242"/>
                  </a:lnTo>
                  <a:lnTo>
                    <a:pt x="221" y="241"/>
                  </a:lnTo>
                  <a:lnTo>
                    <a:pt x="221" y="239"/>
                  </a:lnTo>
                  <a:lnTo>
                    <a:pt x="221" y="237"/>
                  </a:lnTo>
                  <a:lnTo>
                    <a:pt x="222" y="236"/>
                  </a:lnTo>
                  <a:lnTo>
                    <a:pt x="222" y="234"/>
                  </a:lnTo>
                  <a:lnTo>
                    <a:pt x="223" y="232"/>
                  </a:lnTo>
                  <a:lnTo>
                    <a:pt x="223" y="231"/>
                  </a:lnTo>
                  <a:lnTo>
                    <a:pt x="223" y="230"/>
                  </a:lnTo>
                  <a:lnTo>
                    <a:pt x="223" y="229"/>
                  </a:lnTo>
                  <a:lnTo>
                    <a:pt x="223" y="228"/>
                  </a:lnTo>
                  <a:lnTo>
                    <a:pt x="223" y="227"/>
                  </a:lnTo>
                  <a:lnTo>
                    <a:pt x="223" y="226"/>
                  </a:lnTo>
                  <a:lnTo>
                    <a:pt x="223" y="225"/>
                  </a:lnTo>
                  <a:lnTo>
                    <a:pt x="223" y="224"/>
                  </a:lnTo>
                  <a:lnTo>
                    <a:pt x="224" y="223"/>
                  </a:lnTo>
                  <a:lnTo>
                    <a:pt x="224" y="222"/>
                  </a:lnTo>
                  <a:lnTo>
                    <a:pt x="224" y="221"/>
                  </a:lnTo>
                  <a:lnTo>
                    <a:pt x="225" y="221"/>
                  </a:lnTo>
                  <a:lnTo>
                    <a:pt x="226" y="220"/>
                  </a:lnTo>
                  <a:lnTo>
                    <a:pt x="227" y="220"/>
                  </a:lnTo>
                  <a:lnTo>
                    <a:pt x="228" y="220"/>
                  </a:lnTo>
                  <a:lnTo>
                    <a:pt x="229" y="220"/>
                  </a:lnTo>
                  <a:lnTo>
                    <a:pt x="230" y="220"/>
                  </a:lnTo>
                  <a:lnTo>
                    <a:pt x="231" y="220"/>
                  </a:lnTo>
                  <a:lnTo>
                    <a:pt x="231" y="221"/>
                  </a:lnTo>
                  <a:lnTo>
                    <a:pt x="232" y="221"/>
                  </a:lnTo>
                  <a:lnTo>
                    <a:pt x="232" y="222"/>
                  </a:lnTo>
                  <a:lnTo>
                    <a:pt x="233" y="223"/>
                  </a:lnTo>
                  <a:lnTo>
                    <a:pt x="233" y="224"/>
                  </a:lnTo>
                  <a:lnTo>
                    <a:pt x="234" y="225"/>
                  </a:lnTo>
                  <a:lnTo>
                    <a:pt x="234" y="226"/>
                  </a:lnTo>
                  <a:lnTo>
                    <a:pt x="235" y="227"/>
                  </a:lnTo>
                  <a:lnTo>
                    <a:pt x="235" y="228"/>
                  </a:lnTo>
                  <a:lnTo>
                    <a:pt x="236" y="229"/>
                  </a:lnTo>
                  <a:lnTo>
                    <a:pt x="236" y="230"/>
                  </a:lnTo>
                  <a:lnTo>
                    <a:pt x="237" y="231"/>
                  </a:lnTo>
                  <a:lnTo>
                    <a:pt x="238" y="232"/>
                  </a:lnTo>
                  <a:lnTo>
                    <a:pt x="238" y="233"/>
                  </a:lnTo>
                  <a:lnTo>
                    <a:pt x="239" y="233"/>
                  </a:lnTo>
                  <a:lnTo>
                    <a:pt x="239" y="234"/>
                  </a:lnTo>
                  <a:lnTo>
                    <a:pt x="240" y="234"/>
                  </a:lnTo>
                  <a:lnTo>
                    <a:pt x="240" y="235"/>
                  </a:lnTo>
                  <a:lnTo>
                    <a:pt x="241" y="235"/>
                  </a:lnTo>
                  <a:lnTo>
                    <a:pt x="242" y="235"/>
                  </a:lnTo>
                  <a:lnTo>
                    <a:pt x="243" y="235"/>
                  </a:lnTo>
                  <a:lnTo>
                    <a:pt x="244" y="234"/>
                  </a:lnTo>
                  <a:lnTo>
                    <a:pt x="245" y="233"/>
                  </a:lnTo>
                  <a:lnTo>
                    <a:pt x="245" y="232"/>
                  </a:lnTo>
                  <a:lnTo>
                    <a:pt x="245" y="231"/>
                  </a:lnTo>
                  <a:lnTo>
                    <a:pt x="246" y="230"/>
                  </a:lnTo>
                  <a:lnTo>
                    <a:pt x="246" y="229"/>
                  </a:lnTo>
                  <a:lnTo>
                    <a:pt x="247" y="227"/>
                  </a:lnTo>
                  <a:lnTo>
                    <a:pt x="247" y="226"/>
                  </a:lnTo>
                  <a:lnTo>
                    <a:pt x="248" y="225"/>
                  </a:lnTo>
                  <a:lnTo>
                    <a:pt x="248" y="224"/>
                  </a:lnTo>
                  <a:lnTo>
                    <a:pt x="249" y="223"/>
                  </a:lnTo>
                  <a:lnTo>
                    <a:pt x="249" y="222"/>
                  </a:lnTo>
                  <a:lnTo>
                    <a:pt x="250" y="221"/>
                  </a:lnTo>
                  <a:lnTo>
                    <a:pt x="250" y="220"/>
                  </a:lnTo>
                  <a:lnTo>
                    <a:pt x="251" y="218"/>
                  </a:lnTo>
                  <a:lnTo>
                    <a:pt x="251" y="217"/>
                  </a:lnTo>
                  <a:lnTo>
                    <a:pt x="252" y="217"/>
                  </a:lnTo>
                  <a:lnTo>
                    <a:pt x="252" y="216"/>
                  </a:lnTo>
                  <a:lnTo>
                    <a:pt x="252" y="215"/>
                  </a:lnTo>
                  <a:lnTo>
                    <a:pt x="252" y="214"/>
                  </a:lnTo>
                  <a:lnTo>
                    <a:pt x="253" y="214"/>
                  </a:lnTo>
                  <a:lnTo>
                    <a:pt x="253" y="213"/>
                  </a:lnTo>
                  <a:lnTo>
                    <a:pt x="253" y="212"/>
                  </a:lnTo>
                  <a:lnTo>
                    <a:pt x="253" y="211"/>
                  </a:lnTo>
                  <a:lnTo>
                    <a:pt x="253" y="210"/>
                  </a:lnTo>
                  <a:lnTo>
                    <a:pt x="253" y="209"/>
                  </a:lnTo>
                  <a:lnTo>
                    <a:pt x="253" y="208"/>
                  </a:lnTo>
                  <a:lnTo>
                    <a:pt x="253" y="207"/>
                  </a:lnTo>
                  <a:lnTo>
                    <a:pt x="253" y="206"/>
                  </a:lnTo>
                  <a:lnTo>
                    <a:pt x="253" y="205"/>
                  </a:lnTo>
                  <a:lnTo>
                    <a:pt x="253" y="204"/>
                  </a:lnTo>
                  <a:lnTo>
                    <a:pt x="252" y="203"/>
                  </a:lnTo>
                  <a:lnTo>
                    <a:pt x="252" y="202"/>
                  </a:lnTo>
                  <a:lnTo>
                    <a:pt x="251" y="201"/>
                  </a:lnTo>
                  <a:lnTo>
                    <a:pt x="251" y="200"/>
                  </a:lnTo>
                  <a:lnTo>
                    <a:pt x="250" y="199"/>
                  </a:lnTo>
                  <a:lnTo>
                    <a:pt x="249" y="198"/>
                  </a:lnTo>
                  <a:lnTo>
                    <a:pt x="248" y="198"/>
                  </a:lnTo>
                  <a:lnTo>
                    <a:pt x="248" y="197"/>
                  </a:lnTo>
                  <a:lnTo>
                    <a:pt x="247" y="197"/>
                  </a:lnTo>
                  <a:lnTo>
                    <a:pt x="246" y="196"/>
                  </a:lnTo>
                  <a:lnTo>
                    <a:pt x="245" y="196"/>
                  </a:lnTo>
                  <a:lnTo>
                    <a:pt x="244" y="195"/>
                  </a:lnTo>
                  <a:lnTo>
                    <a:pt x="243" y="195"/>
                  </a:lnTo>
                  <a:lnTo>
                    <a:pt x="242" y="195"/>
                  </a:lnTo>
                  <a:lnTo>
                    <a:pt x="241" y="194"/>
                  </a:lnTo>
                  <a:lnTo>
                    <a:pt x="240" y="194"/>
                  </a:lnTo>
                  <a:lnTo>
                    <a:pt x="239" y="194"/>
                  </a:lnTo>
                  <a:lnTo>
                    <a:pt x="239" y="193"/>
                  </a:lnTo>
                  <a:lnTo>
                    <a:pt x="238" y="193"/>
                  </a:lnTo>
                  <a:lnTo>
                    <a:pt x="237" y="192"/>
                  </a:lnTo>
                  <a:lnTo>
                    <a:pt x="237" y="191"/>
                  </a:lnTo>
                  <a:lnTo>
                    <a:pt x="238" y="190"/>
                  </a:lnTo>
                  <a:lnTo>
                    <a:pt x="239" y="190"/>
                  </a:lnTo>
                  <a:lnTo>
                    <a:pt x="239" y="189"/>
                  </a:lnTo>
                  <a:lnTo>
                    <a:pt x="240" y="189"/>
                  </a:lnTo>
                  <a:lnTo>
                    <a:pt x="241" y="189"/>
                  </a:lnTo>
                  <a:lnTo>
                    <a:pt x="242" y="188"/>
                  </a:lnTo>
                  <a:lnTo>
                    <a:pt x="243" y="188"/>
                  </a:lnTo>
                  <a:lnTo>
                    <a:pt x="244" y="188"/>
                  </a:lnTo>
                  <a:lnTo>
                    <a:pt x="245" y="188"/>
                  </a:lnTo>
                  <a:lnTo>
                    <a:pt x="246" y="188"/>
                  </a:lnTo>
                  <a:lnTo>
                    <a:pt x="247" y="189"/>
                  </a:lnTo>
                  <a:lnTo>
                    <a:pt x="248" y="189"/>
                  </a:lnTo>
                  <a:lnTo>
                    <a:pt x="249" y="189"/>
                  </a:lnTo>
                  <a:lnTo>
                    <a:pt x="250" y="189"/>
                  </a:lnTo>
                  <a:lnTo>
                    <a:pt x="251" y="190"/>
                  </a:lnTo>
                  <a:lnTo>
                    <a:pt x="252" y="190"/>
                  </a:lnTo>
                  <a:lnTo>
                    <a:pt x="253" y="190"/>
                  </a:lnTo>
                  <a:lnTo>
                    <a:pt x="254" y="189"/>
                  </a:lnTo>
                  <a:lnTo>
                    <a:pt x="255" y="189"/>
                  </a:lnTo>
                  <a:lnTo>
                    <a:pt x="255" y="188"/>
                  </a:lnTo>
                  <a:lnTo>
                    <a:pt x="255" y="187"/>
                  </a:lnTo>
                  <a:lnTo>
                    <a:pt x="256" y="186"/>
                  </a:lnTo>
                  <a:lnTo>
                    <a:pt x="256" y="185"/>
                  </a:lnTo>
                  <a:lnTo>
                    <a:pt x="256" y="184"/>
                  </a:lnTo>
                  <a:lnTo>
                    <a:pt x="256" y="183"/>
                  </a:lnTo>
                  <a:lnTo>
                    <a:pt x="256" y="182"/>
                  </a:lnTo>
                  <a:lnTo>
                    <a:pt x="256" y="181"/>
                  </a:lnTo>
                  <a:lnTo>
                    <a:pt x="256" y="179"/>
                  </a:lnTo>
                  <a:lnTo>
                    <a:pt x="256" y="178"/>
                  </a:lnTo>
                  <a:lnTo>
                    <a:pt x="256" y="176"/>
                  </a:lnTo>
                  <a:lnTo>
                    <a:pt x="256" y="175"/>
                  </a:lnTo>
                  <a:lnTo>
                    <a:pt x="255" y="174"/>
                  </a:lnTo>
                  <a:lnTo>
                    <a:pt x="255" y="173"/>
                  </a:lnTo>
                  <a:lnTo>
                    <a:pt x="255" y="172"/>
                  </a:lnTo>
                  <a:lnTo>
                    <a:pt x="255" y="171"/>
                  </a:lnTo>
                  <a:lnTo>
                    <a:pt x="255" y="170"/>
                  </a:lnTo>
                  <a:lnTo>
                    <a:pt x="254" y="170"/>
                  </a:lnTo>
                  <a:lnTo>
                    <a:pt x="254" y="169"/>
                  </a:lnTo>
                  <a:lnTo>
                    <a:pt x="254" y="168"/>
                  </a:lnTo>
                  <a:lnTo>
                    <a:pt x="253" y="168"/>
                  </a:lnTo>
                  <a:lnTo>
                    <a:pt x="253" y="167"/>
                  </a:lnTo>
                  <a:lnTo>
                    <a:pt x="252" y="166"/>
                  </a:lnTo>
                  <a:lnTo>
                    <a:pt x="251" y="165"/>
                  </a:lnTo>
                  <a:lnTo>
                    <a:pt x="250" y="165"/>
                  </a:lnTo>
                  <a:lnTo>
                    <a:pt x="250" y="164"/>
                  </a:lnTo>
                  <a:lnTo>
                    <a:pt x="248" y="164"/>
                  </a:lnTo>
                  <a:lnTo>
                    <a:pt x="247" y="163"/>
                  </a:lnTo>
                  <a:lnTo>
                    <a:pt x="246" y="162"/>
                  </a:lnTo>
                  <a:lnTo>
                    <a:pt x="246" y="161"/>
                  </a:lnTo>
                  <a:lnTo>
                    <a:pt x="245" y="161"/>
                  </a:lnTo>
                  <a:lnTo>
                    <a:pt x="246" y="160"/>
                  </a:lnTo>
                  <a:lnTo>
                    <a:pt x="246" y="159"/>
                  </a:lnTo>
                  <a:lnTo>
                    <a:pt x="247" y="159"/>
                  </a:lnTo>
                  <a:lnTo>
                    <a:pt x="247" y="158"/>
                  </a:lnTo>
                  <a:lnTo>
                    <a:pt x="248" y="158"/>
                  </a:lnTo>
                  <a:lnTo>
                    <a:pt x="248" y="157"/>
                  </a:lnTo>
                  <a:lnTo>
                    <a:pt x="249" y="157"/>
                  </a:lnTo>
                  <a:lnTo>
                    <a:pt x="249" y="156"/>
                  </a:lnTo>
                  <a:lnTo>
                    <a:pt x="248" y="156"/>
                  </a:lnTo>
                  <a:lnTo>
                    <a:pt x="247" y="156"/>
                  </a:lnTo>
                  <a:lnTo>
                    <a:pt x="246" y="156"/>
                  </a:lnTo>
                  <a:lnTo>
                    <a:pt x="245" y="157"/>
                  </a:lnTo>
                  <a:lnTo>
                    <a:pt x="244" y="157"/>
                  </a:lnTo>
                  <a:lnTo>
                    <a:pt x="243" y="157"/>
                  </a:lnTo>
                  <a:lnTo>
                    <a:pt x="242" y="157"/>
                  </a:lnTo>
                  <a:lnTo>
                    <a:pt x="241" y="157"/>
                  </a:lnTo>
                  <a:lnTo>
                    <a:pt x="240" y="157"/>
                  </a:lnTo>
                  <a:lnTo>
                    <a:pt x="239" y="157"/>
                  </a:lnTo>
                  <a:lnTo>
                    <a:pt x="238" y="157"/>
                  </a:lnTo>
                  <a:lnTo>
                    <a:pt x="238" y="156"/>
                  </a:lnTo>
                  <a:lnTo>
                    <a:pt x="237" y="156"/>
                  </a:lnTo>
                  <a:lnTo>
                    <a:pt x="237" y="155"/>
                  </a:lnTo>
                  <a:lnTo>
                    <a:pt x="237" y="154"/>
                  </a:lnTo>
                  <a:lnTo>
                    <a:pt x="237" y="153"/>
                  </a:lnTo>
                  <a:lnTo>
                    <a:pt x="236" y="153"/>
                  </a:lnTo>
                  <a:lnTo>
                    <a:pt x="236" y="152"/>
                  </a:lnTo>
                  <a:lnTo>
                    <a:pt x="237" y="152"/>
                  </a:lnTo>
                  <a:lnTo>
                    <a:pt x="237" y="151"/>
                  </a:lnTo>
                  <a:lnTo>
                    <a:pt x="237" y="150"/>
                  </a:lnTo>
                  <a:lnTo>
                    <a:pt x="237" y="149"/>
                  </a:lnTo>
                  <a:lnTo>
                    <a:pt x="238" y="148"/>
                  </a:lnTo>
                  <a:lnTo>
                    <a:pt x="238" y="147"/>
                  </a:lnTo>
                  <a:lnTo>
                    <a:pt x="238" y="146"/>
                  </a:lnTo>
                  <a:lnTo>
                    <a:pt x="239" y="146"/>
                  </a:lnTo>
                  <a:lnTo>
                    <a:pt x="239" y="145"/>
                  </a:lnTo>
                  <a:lnTo>
                    <a:pt x="240" y="145"/>
                  </a:lnTo>
                  <a:lnTo>
                    <a:pt x="240" y="144"/>
                  </a:lnTo>
                  <a:lnTo>
                    <a:pt x="241" y="144"/>
                  </a:lnTo>
                  <a:lnTo>
                    <a:pt x="242" y="144"/>
                  </a:lnTo>
                  <a:lnTo>
                    <a:pt x="243" y="144"/>
                  </a:lnTo>
                  <a:lnTo>
                    <a:pt x="244" y="144"/>
                  </a:lnTo>
                  <a:lnTo>
                    <a:pt x="245" y="144"/>
                  </a:lnTo>
                  <a:lnTo>
                    <a:pt x="246" y="145"/>
                  </a:lnTo>
                  <a:lnTo>
                    <a:pt x="247" y="145"/>
                  </a:lnTo>
                  <a:lnTo>
                    <a:pt x="249" y="146"/>
                  </a:lnTo>
                  <a:lnTo>
                    <a:pt x="250" y="146"/>
                  </a:lnTo>
                  <a:lnTo>
                    <a:pt x="250" y="147"/>
                  </a:lnTo>
                  <a:lnTo>
                    <a:pt x="251" y="147"/>
                  </a:lnTo>
                  <a:lnTo>
                    <a:pt x="252" y="147"/>
                  </a:lnTo>
                  <a:lnTo>
                    <a:pt x="253" y="148"/>
                  </a:lnTo>
                  <a:lnTo>
                    <a:pt x="253" y="147"/>
                  </a:lnTo>
                  <a:lnTo>
                    <a:pt x="254" y="147"/>
                  </a:lnTo>
                  <a:lnTo>
                    <a:pt x="255" y="147"/>
                  </a:lnTo>
                  <a:lnTo>
                    <a:pt x="255" y="146"/>
                  </a:lnTo>
                  <a:lnTo>
                    <a:pt x="256" y="146"/>
                  </a:lnTo>
                  <a:lnTo>
                    <a:pt x="257" y="145"/>
                  </a:lnTo>
                  <a:lnTo>
                    <a:pt x="257" y="144"/>
                  </a:lnTo>
                  <a:lnTo>
                    <a:pt x="258" y="144"/>
                  </a:lnTo>
                  <a:lnTo>
                    <a:pt x="259" y="143"/>
                  </a:lnTo>
                  <a:lnTo>
                    <a:pt x="259" y="142"/>
                  </a:lnTo>
                  <a:lnTo>
                    <a:pt x="260" y="142"/>
                  </a:lnTo>
                  <a:lnTo>
                    <a:pt x="260" y="141"/>
                  </a:lnTo>
                  <a:lnTo>
                    <a:pt x="261" y="141"/>
                  </a:lnTo>
                  <a:lnTo>
                    <a:pt x="262" y="141"/>
                  </a:lnTo>
                  <a:lnTo>
                    <a:pt x="263" y="140"/>
                  </a:lnTo>
                  <a:lnTo>
                    <a:pt x="264" y="140"/>
                  </a:lnTo>
                  <a:lnTo>
                    <a:pt x="265" y="140"/>
                  </a:lnTo>
                  <a:lnTo>
                    <a:pt x="266" y="140"/>
                  </a:lnTo>
                  <a:lnTo>
                    <a:pt x="267" y="140"/>
                  </a:lnTo>
                  <a:lnTo>
                    <a:pt x="268" y="140"/>
                  </a:lnTo>
                  <a:lnTo>
                    <a:pt x="269" y="140"/>
                  </a:lnTo>
                  <a:lnTo>
                    <a:pt x="270" y="140"/>
                  </a:lnTo>
                  <a:lnTo>
                    <a:pt x="271" y="140"/>
                  </a:lnTo>
                  <a:lnTo>
                    <a:pt x="272" y="140"/>
                  </a:lnTo>
                  <a:lnTo>
                    <a:pt x="272" y="139"/>
                  </a:lnTo>
                  <a:lnTo>
                    <a:pt x="273" y="139"/>
                  </a:lnTo>
                  <a:lnTo>
                    <a:pt x="273" y="138"/>
                  </a:lnTo>
                  <a:lnTo>
                    <a:pt x="273" y="137"/>
                  </a:lnTo>
                  <a:lnTo>
                    <a:pt x="272" y="137"/>
                  </a:lnTo>
                  <a:lnTo>
                    <a:pt x="272" y="136"/>
                  </a:lnTo>
                  <a:lnTo>
                    <a:pt x="272" y="135"/>
                  </a:lnTo>
                  <a:lnTo>
                    <a:pt x="271" y="134"/>
                  </a:lnTo>
                  <a:lnTo>
                    <a:pt x="270" y="133"/>
                  </a:lnTo>
                  <a:lnTo>
                    <a:pt x="269" y="132"/>
                  </a:lnTo>
                  <a:lnTo>
                    <a:pt x="268" y="130"/>
                  </a:lnTo>
                  <a:lnTo>
                    <a:pt x="268" y="129"/>
                  </a:lnTo>
                  <a:lnTo>
                    <a:pt x="267" y="128"/>
                  </a:lnTo>
                  <a:lnTo>
                    <a:pt x="267" y="127"/>
                  </a:lnTo>
                  <a:lnTo>
                    <a:pt x="266" y="127"/>
                  </a:lnTo>
                  <a:lnTo>
                    <a:pt x="266" y="126"/>
                  </a:lnTo>
                  <a:lnTo>
                    <a:pt x="266" y="125"/>
                  </a:lnTo>
                  <a:lnTo>
                    <a:pt x="265" y="124"/>
                  </a:lnTo>
                  <a:lnTo>
                    <a:pt x="265" y="123"/>
                  </a:lnTo>
                  <a:lnTo>
                    <a:pt x="265" y="122"/>
                  </a:lnTo>
                  <a:lnTo>
                    <a:pt x="265" y="121"/>
                  </a:lnTo>
                  <a:lnTo>
                    <a:pt x="265" y="120"/>
                  </a:lnTo>
                  <a:lnTo>
                    <a:pt x="265" y="119"/>
                  </a:lnTo>
                  <a:lnTo>
                    <a:pt x="265" y="118"/>
                  </a:lnTo>
                  <a:lnTo>
                    <a:pt x="265" y="117"/>
                  </a:lnTo>
                  <a:lnTo>
                    <a:pt x="265" y="116"/>
                  </a:lnTo>
                  <a:lnTo>
                    <a:pt x="265" y="115"/>
                  </a:lnTo>
                  <a:lnTo>
                    <a:pt x="265" y="114"/>
                  </a:lnTo>
                  <a:lnTo>
                    <a:pt x="266" y="112"/>
                  </a:lnTo>
                  <a:lnTo>
                    <a:pt x="266" y="111"/>
                  </a:lnTo>
                  <a:lnTo>
                    <a:pt x="266" y="110"/>
                  </a:lnTo>
                  <a:lnTo>
                    <a:pt x="266" y="109"/>
                  </a:lnTo>
                  <a:lnTo>
                    <a:pt x="266" y="108"/>
                  </a:lnTo>
                  <a:lnTo>
                    <a:pt x="266" y="107"/>
                  </a:lnTo>
                  <a:lnTo>
                    <a:pt x="266" y="106"/>
                  </a:lnTo>
                  <a:lnTo>
                    <a:pt x="265" y="106"/>
                  </a:lnTo>
                  <a:lnTo>
                    <a:pt x="265" y="105"/>
                  </a:lnTo>
                  <a:lnTo>
                    <a:pt x="264" y="104"/>
                  </a:lnTo>
                  <a:lnTo>
                    <a:pt x="263" y="104"/>
                  </a:lnTo>
                  <a:lnTo>
                    <a:pt x="263" y="103"/>
                  </a:lnTo>
                  <a:lnTo>
                    <a:pt x="262" y="103"/>
                  </a:lnTo>
                  <a:lnTo>
                    <a:pt x="261" y="103"/>
                  </a:lnTo>
                  <a:lnTo>
                    <a:pt x="260" y="103"/>
                  </a:lnTo>
                  <a:lnTo>
                    <a:pt x="259" y="103"/>
                  </a:lnTo>
                  <a:lnTo>
                    <a:pt x="258" y="103"/>
                  </a:lnTo>
                  <a:lnTo>
                    <a:pt x="257" y="103"/>
                  </a:lnTo>
                  <a:lnTo>
                    <a:pt x="256" y="103"/>
                  </a:lnTo>
                  <a:lnTo>
                    <a:pt x="255" y="104"/>
                  </a:lnTo>
                  <a:lnTo>
                    <a:pt x="254" y="105"/>
                  </a:lnTo>
                  <a:lnTo>
                    <a:pt x="253" y="106"/>
                  </a:lnTo>
                  <a:lnTo>
                    <a:pt x="253" y="107"/>
                  </a:lnTo>
                  <a:lnTo>
                    <a:pt x="252" y="107"/>
                  </a:lnTo>
                  <a:lnTo>
                    <a:pt x="252" y="108"/>
                  </a:lnTo>
                  <a:lnTo>
                    <a:pt x="252" y="109"/>
                  </a:lnTo>
                  <a:lnTo>
                    <a:pt x="252" y="110"/>
                  </a:lnTo>
                  <a:lnTo>
                    <a:pt x="251" y="111"/>
                  </a:lnTo>
                  <a:lnTo>
                    <a:pt x="251" y="112"/>
                  </a:lnTo>
                  <a:lnTo>
                    <a:pt x="250" y="113"/>
                  </a:lnTo>
                  <a:lnTo>
                    <a:pt x="249" y="114"/>
                  </a:lnTo>
                  <a:lnTo>
                    <a:pt x="248" y="115"/>
                  </a:lnTo>
                  <a:lnTo>
                    <a:pt x="247" y="116"/>
                  </a:lnTo>
                  <a:lnTo>
                    <a:pt x="246" y="116"/>
                  </a:lnTo>
                  <a:lnTo>
                    <a:pt x="245" y="117"/>
                  </a:lnTo>
                  <a:lnTo>
                    <a:pt x="244" y="117"/>
                  </a:lnTo>
                  <a:lnTo>
                    <a:pt x="243" y="118"/>
                  </a:lnTo>
                  <a:lnTo>
                    <a:pt x="242" y="118"/>
                  </a:lnTo>
                  <a:lnTo>
                    <a:pt x="241" y="118"/>
                  </a:lnTo>
                  <a:lnTo>
                    <a:pt x="240" y="119"/>
                  </a:lnTo>
                  <a:lnTo>
                    <a:pt x="239" y="119"/>
                  </a:lnTo>
                  <a:lnTo>
                    <a:pt x="238" y="120"/>
                  </a:lnTo>
                  <a:lnTo>
                    <a:pt x="237" y="120"/>
                  </a:lnTo>
                  <a:lnTo>
                    <a:pt x="236" y="121"/>
                  </a:lnTo>
                  <a:lnTo>
                    <a:pt x="235" y="121"/>
                  </a:lnTo>
                  <a:lnTo>
                    <a:pt x="234" y="122"/>
                  </a:lnTo>
                  <a:lnTo>
                    <a:pt x="233" y="123"/>
                  </a:lnTo>
                  <a:lnTo>
                    <a:pt x="232" y="123"/>
                  </a:lnTo>
                  <a:lnTo>
                    <a:pt x="232" y="124"/>
                  </a:lnTo>
                  <a:lnTo>
                    <a:pt x="231" y="124"/>
                  </a:lnTo>
                  <a:lnTo>
                    <a:pt x="230" y="124"/>
                  </a:lnTo>
                  <a:lnTo>
                    <a:pt x="229" y="123"/>
                  </a:lnTo>
                  <a:lnTo>
                    <a:pt x="229" y="122"/>
                  </a:lnTo>
                  <a:lnTo>
                    <a:pt x="229" y="121"/>
                  </a:lnTo>
                  <a:lnTo>
                    <a:pt x="229" y="120"/>
                  </a:lnTo>
                  <a:lnTo>
                    <a:pt x="229" y="119"/>
                  </a:lnTo>
                  <a:lnTo>
                    <a:pt x="230" y="119"/>
                  </a:lnTo>
                  <a:lnTo>
                    <a:pt x="230" y="118"/>
                  </a:lnTo>
                  <a:lnTo>
                    <a:pt x="230" y="117"/>
                  </a:lnTo>
                  <a:lnTo>
                    <a:pt x="231" y="117"/>
                  </a:lnTo>
                  <a:lnTo>
                    <a:pt x="231" y="116"/>
                  </a:lnTo>
                  <a:lnTo>
                    <a:pt x="232" y="116"/>
                  </a:lnTo>
                  <a:lnTo>
                    <a:pt x="232" y="115"/>
                  </a:lnTo>
                  <a:lnTo>
                    <a:pt x="233" y="115"/>
                  </a:lnTo>
                  <a:lnTo>
                    <a:pt x="234" y="115"/>
                  </a:lnTo>
                  <a:lnTo>
                    <a:pt x="235" y="114"/>
                  </a:lnTo>
                  <a:lnTo>
                    <a:pt x="236" y="114"/>
                  </a:lnTo>
                  <a:lnTo>
                    <a:pt x="238" y="113"/>
                  </a:lnTo>
                  <a:lnTo>
                    <a:pt x="240" y="113"/>
                  </a:lnTo>
                  <a:lnTo>
                    <a:pt x="241" y="113"/>
                  </a:lnTo>
                  <a:lnTo>
                    <a:pt x="242" y="112"/>
                  </a:lnTo>
                  <a:lnTo>
                    <a:pt x="243" y="112"/>
                  </a:lnTo>
                  <a:lnTo>
                    <a:pt x="244" y="112"/>
                  </a:lnTo>
                  <a:lnTo>
                    <a:pt x="245" y="111"/>
                  </a:lnTo>
                  <a:lnTo>
                    <a:pt x="246" y="110"/>
                  </a:lnTo>
                  <a:lnTo>
                    <a:pt x="247" y="110"/>
                  </a:lnTo>
                  <a:lnTo>
                    <a:pt x="247" y="109"/>
                  </a:lnTo>
                  <a:lnTo>
                    <a:pt x="248" y="109"/>
                  </a:lnTo>
                  <a:lnTo>
                    <a:pt x="249" y="108"/>
                  </a:lnTo>
                  <a:lnTo>
                    <a:pt x="249" y="107"/>
                  </a:lnTo>
                  <a:lnTo>
                    <a:pt x="250" y="107"/>
                  </a:lnTo>
                  <a:lnTo>
                    <a:pt x="250" y="106"/>
                  </a:lnTo>
                  <a:lnTo>
                    <a:pt x="250" y="105"/>
                  </a:lnTo>
                  <a:lnTo>
                    <a:pt x="251" y="105"/>
                  </a:lnTo>
                  <a:lnTo>
                    <a:pt x="251" y="104"/>
                  </a:lnTo>
                  <a:lnTo>
                    <a:pt x="252" y="102"/>
                  </a:lnTo>
                  <a:lnTo>
                    <a:pt x="252" y="101"/>
                  </a:lnTo>
                  <a:lnTo>
                    <a:pt x="253" y="99"/>
                  </a:lnTo>
                  <a:lnTo>
                    <a:pt x="254" y="98"/>
                  </a:lnTo>
                  <a:lnTo>
                    <a:pt x="254" y="97"/>
                  </a:lnTo>
                  <a:lnTo>
                    <a:pt x="254" y="96"/>
                  </a:lnTo>
                  <a:lnTo>
                    <a:pt x="255" y="95"/>
                  </a:lnTo>
                  <a:lnTo>
                    <a:pt x="256" y="94"/>
                  </a:lnTo>
                  <a:lnTo>
                    <a:pt x="256" y="93"/>
                  </a:lnTo>
                  <a:lnTo>
                    <a:pt x="257" y="93"/>
                  </a:lnTo>
                  <a:lnTo>
                    <a:pt x="258" y="92"/>
                  </a:lnTo>
                  <a:lnTo>
                    <a:pt x="259" y="91"/>
                  </a:lnTo>
                  <a:lnTo>
                    <a:pt x="260" y="91"/>
                  </a:lnTo>
                  <a:lnTo>
                    <a:pt x="261" y="90"/>
                  </a:lnTo>
                  <a:lnTo>
                    <a:pt x="263" y="89"/>
                  </a:lnTo>
                  <a:lnTo>
                    <a:pt x="264" y="88"/>
                  </a:lnTo>
                  <a:lnTo>
                    <a:pt x="265" y="88"/>
                  </a:lnTo>
                  <a:lnTo>
                    <a:pt x="266" y="88"/>
                  </a:lnTo>
                  <a:lnTo>
                    <a:pt x="267" y="87"/>
                  </a:lnTo>
                  <a:lnTo>
                    <a:pt x="268" y="86"/>
                  </a:lnTo>
                  <a:lnTo>
                    <a:pt x="269" y="86"/>
                  </a:lnTo>
                  <a:lnTo>
                    <a:pt x="269" y="85"/>
                  </a:lnTo>
                  <a:lnTo>
                    <a:pt x="270" y="84"/>
                  </a:lnTo>
                  <a:lnTo>
                    <a:pt x="271" y="83"/>
                  </a:lnTo>
                  <a:lnTo>
                    <a:pt x="271" y="82"/>
                  </a:lnTo>
                  <a:lnTo>
                    <a:pt x="272" y="81"/>
                  </a:lnTo>
                  <a:lnTo>
                    <a:pt x="271" y="81"/>
                  </a:lnTo>
                  <a:lnTo>
                    <a:pt x="271" y="80"/>
                  </a:lnTo>
                  <a:lnTo>
                    <a:pt x="270" y="80"/>
                  </a:lnTo>
                  <a:lnTo>
                    <a:pt x="269" y="80"/>
                  </a:lnTo>
                  <a:lnTo>
                    <a:pt x="268" y="80"/>
                  </a:lnTo>
                  <a:lnTo>
                    <a:pt x="267" y="81"/>
                  </a:lnTo>
                  <a:lnTo>
                    <a:pt x="266" y="81"/>
                  </a:lnTo>
                  <a:lnTo>
                    <a:pt x="265" y="81"/>
                  </a:lnTo>
                  <a:lnTo>
                    <a:pt x="263" y="82"/>
                  </a:lnTo>
                  <a:lnTo>
                    <a:pt x="262" y="82"/>
                  </a:lnTo>
                  <a:lnTo>
                    <a:pt x="260" y="82"/>
                  </a:lnTo>
                  <a:lnTo>
                    <a:pt x="258" y="82"/>
                  </a:lnTo>
                  <a:lnTo>
                    <a:pt x="257" y="82"/>
                  </a:lnTo>
                  <a:lnTo>
                    <a:pt x="257" y="83"/>
                  </a:lnTo>
                  <a:lnTo>
                    <a:pt x="256" y="82"/>
                  </a:lnTo>
                  <a:lnTo>
                    <a:pt x="255" y="82"/>
                  </a:lnTo>
                  <a:lnTo>
                    <a:pt x="254" y="82"/>
                  </a:lnTo>
                  <a:lnTo>
                    <a:pt x="253" y="82"/>
                  </a:lnTo>
                  <a:lnTo>
                    <a:pt x="252" y="82"/>
                  </a:lnTo>
                  <a:lnTo>
                    <a:pt x="251" y="82"/>
                  </a:lnTo>
                  <a:lnTo>
                    <a:pt x="250" y="81"/>
                  </a:lnTo>
                  <a:lnTo>
                    <a:pt x="249" y="81"/>
                  </a:lnTo>
                  <a:lnTo>
                    <a:pt x="247" y="80"/>
                  </a:lnTo>
                  <a:lnTo>
                    <a:pt x="246" y="80"/>
                  </a:lnTo>
                  <a:lnTo>
                    <a:pt x="244" y="79"/>
                  </a:lnTo>
                  <a:lnTo>
                    <a:pt x="243" y="79"/>
                  </a:lnTo>
                  <a:lnTo>
                    <a:pt x="241" y="78"/>
                  </a:lnTo>
                  <a:lnTo>
                    <a:pt x="240" y="78"/>
                  </a:lnTo>
                  <a:lnTo>
                    <a:pt x="238" y="77"/>
                  </a:lnTo>
                  <a:lnTo>
                    <a:pt x="237" y="77"/>
                  </a:lnTo>
                  <a:lnTo>
                    <a:pt x="235" y="76"/>
                  </a:lnTo>
                  <a:lnTo>
                    <a:pt x="233" y="75"/>
                  </a:lnTo>
                  <a:lnTo>
                    <a:pt x="232" y="75"/>
                  </a:lnTo>
                  <a:lnTo>
                    <a:pt x="229" y="73"/>
                  </a:lnTo>
                  <a:lnTo>
                    <a:pt x="226" y="71"/>
                  </a:lnTo>
                  <a:lnTo>
                    <a:pt x="223" y="70"/>
                  </a:lnTo>
                  <a:lnTo>
                    <a:pt x="222" y="69"/>
                  </a:lnTo>
                  <a:lnTo>
                    <a:pt x="220" y="68"/>
                  </a:lnTo>
                  <a:lnTo>
                    <a:pt x="219" y="68"/>
                  </a:lnTo>
                  <a:lnTo>
                    <a:pt x="217" y="67"/>
                  </a:lnTo>
                  <a:lnTo>
                    <a:pt x="216" y="67"/>
                  </a:lnTo>
                  <a:lnTo>
                    <a:pt x="215" y="66"/>
                  </a:lnTo>
                  <a:lnTo>
                    <a:pt x="211" y="65"/>
                  </a:lnTo>
                  <a:lnTo>
                    <a:pt x="210" y="64"/>
                  </a:lnTo>
                  <a:lnTo>
                    <a:pt x="208" y="64"/>
                  </a:lnTo>
                  <a:lnTo>
                    <a:pt x="206" y="63"/>
                  </a:lnTo>
                  <a:lnTo>
                    <a:pt x="205" y="62"/>
                  </a:lnTo>
                  <a:lnTo>
                    <a:pt x="204" y="62"/>
                  </a:lnTo>
                  <a:lnTo>
                    <a:pt x="203" y="62"/>
                  </a:lnTo>
                  <a:lnTo>
                    <a:pt x="203" y="61"/>
                  </a:lnTo>
                  <a:lnTo>
                    <a:pt x="202" y="61"/>
                  </a:lnTo>
                  <a:lnTo>
                    <a:pt x="201" y="61"/>
                  </a:lnTo>
                  <a:lnTo>
                    <a:pt x="201" y="60"/>
                  </a:lnTo>
                  <a:lnTo>
                    <a:pt x="200" y="59"/>
                  </a:lnTo>
                  <a:lnTo>
                    <a:pt x="199" y="59"/>
                  </a:lnTo>
                  <a:lnTo>
                    <a:pt x="198" y="58"/>
                  </a:lnTo>
                  <a:lnTo>
                    <a:pt x="198" y="57"/>
                  </a:lnTo>
                  <a:lnTo>
                    <a:pt x="197" y="56"/>
                  </a:lnTo>
                  <a:lnTo>
                    <a:pt x="196" y="56"/>
                  </a:lnTo>
                  <a:lnTo>
                    <a:pt x="196" y="55"/>
                  </a:lnTo>
                  <a:lnTo>
                    <a:pt x="196" y="54"/>
                  </a:lnTo>
                  <a:lnTo>
                    <a:pt x="195" y="54"/>
                  </a:lnTo>
                  <a:lnTo>
                    <a:pt x="195" y="53"/>
                  </a:lnTo>
                  <a:lnTo>
                    <a:pt x="194" y="52"/>
                  </a:lnTo>
                  <a:lnTo>
                    <a:pt x="194" y="51"/>
                  </a:lnTo>
                  <a:lnTo>
                    <a:pt x="194" y="50"/>
                  </a:lnTo>
                  <a:lnTo>
                    <a:pt x="194" y="49"/>
                  </a:lnTo>
                  <a:lnTo>
                    <a:pt x="194" y="48"/>
                  </a:lnTo>
                  <a:lnTo>
                    <a:pt x="194" y="47"/>
                  </a:lnTo>
                  <a:lnTo>
                    <a:pt x="194" y="46"/>
                  </a:lnTo>
                  <a:lnTo>
                    <a:pt x="194" y="45"/>
                  </a:lnTo>
                  <a:lnTo>
                    <a:pt x="195" y="44"/>
                  </a:lnTo>
                  <a:lnTo>
                    <a:pt x="195" y="43"/>
                  </a:lnTo>
                  <a:lnTo>
                    <a:pt x="196" y="43"/>
                  </a:lnTo>
                  <a:lnTo>
                    <a:pt x="196" y="42"/>
                  </a:lnTo>
                  <a:lnTo>
                    <a:pt x="196" y="41"/>
                  </a:lnTo>
                  <a:lnTo>
                    <a:pt x="197" y="41"/>
                  </a:lnTo>
                  <a:lnTo>
                    <a:pt x="198" y="40"/>
                  </a:lnTo>
                  <a:lnTo>
                    <a:pt x="199" y="39"/>
                  </a:lnTo>
                  <a:lnTo>
                    <a:pt x="200" y="38"/>
                  </a:lnTo>
                  <a:lnTo>
                    <a:pt x="201" y="37"/>
                  </a:lnTo>
                  <a:lnTo>
                    <a:pt x="203" y="36"/>
                  </a:lnTo>
                  <a:lnTo>
                    <a:pt x="204" y="34"/>
                  </a:lnTo>
                  <a:lnTo>
                    <a:pt x="205" y="33"/>
                  </a:lnTo>
                  <a:lnTo>
                    <a:pt x="206" y="33"/>
                  </a:lnTo>
                  <a:lnTo>
                    <a:pt x="206" y="32"/>
                  </a:lnTo>
                  <a:lnTo>
                    <a:pt x="207" y="32"/>
                  </a:lnTo>
                  <a:lnTo>
                    <a:pt x="208" y="32"/>
                  </a:lnTo>
                  <a:lnTo>
                    <a:pt x="209" y="31"/>
                  </a:lnTo>
                  <a:lnTo>
                    <a:pt x="210" y="30"/>
                  </a:lnTo>
                  <a:lnTo>
                    <a:pt x="211" y="30"/>
                  </a:lnTo>
                  <a:lnTo>
                    <a:pt x="212" y="30"/>
                  </a:lnTo>
                  <a:lnTo>
                    <a:pt x="213" y="30"/>
                  </a:lnTo>
                  <a:lnTo>
                    <a:pt x="214" y="29"/>
                  </a:lnTo>
                  <a:lnTo>
                    <a:pt x="215" y="29"/>
                  </a:lnTo>
                  <a:lnTo>
                    <a:pt x="216" y="29"/>
                  </a:lnTo>
                  <a:lnTo>
                    <a:pt x="217" y="29"/>
                  </a:lnTo>
                  <a:lnTo>
                    <a:pt x="218" y="28"/>
                  </a:ln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2" name="Google Shape;602;p37"/>
          <p:cNvGrpSpPr/>
          <p:nvPr/>
        </p:nvGrpSpPr>
        <p:grpSpPr>
          <a:xfrm>
            <a:off x="6734019" y="600213"/>
            <a:ext cx="1855036" cy="1945525"/>
            <a:chOff x="8978692" y="793114"/>
            <a:chExt cx="2473381" cy="2594034"/>
          </a:xfrm>
        </p:grpSpPr>
        <p:grpSp>
          <p:nvGrpSpPr>
            <p:cNvPr id="603" name="Google Shape;603;p37"/>
            <p:cNvGrpSpPr/>
            <p:nvPr/>
          </p:nvGrpSpPr>
          <p:grpSpPr>
            <a:xfrm rot="4695475">
              <a:off x="9306566" y="928290"/>
              <a:ext cx="1480723" cy="1480723"/>
              <a:chOff x="467211" y="2548986"/>
              <a:chExt cx="1897999" cy="1897999"/>
            </a:xfrm>
          </p:grpSpPr>
          <p:sp>
            <p:nvSpPr>
              <p:cNvPr id="604" name="Google Shape;604;p37"/>
              <p:cNvSpPr/>
              <p:nvPr/>
            </p:nvSpPr>
            <p:spPr>
              <a:xfrm>
                <a:off x="553096" y="2625021"/>
                <a:ext cx="1745930" cy="1745930"/>
              </a:xfrm>
              <a:prstGeom prst="donut">
                <a:avLst>
                  <a:gd fmla="val 10008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5" name="Google Shape;605;p37"/>
              <p:cNvSpPr/>
              <p:nvPr/>
            </p:nvSpPr>
            <p:spPr>
              <a:xfrm rot="10485789">
                <a:off x="543245" y="2625020"/>
                <a:ext cx="1745930" cy="1745930"/>
              </a:xfrm>
              <a:prstGeom prst="blockArc">
                <a:avLst>
                  <a:gd fmla="val 2871872" name="adj1"/>
                  <a:gd fmla="val 8282207" name="adj2"/>
                  <a:gd fmla="val 10834" name="adj3"/>
                </a:avLst>
              </a:prstGeom>
              <a:solidFill>
                <a:srgbClr val="05448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06" name="Google Shape;606;p37"/>
            <p:cNvSpPr txBox="1"/>
            <p:nvPr/>
          </p:nvSpPr>
          <p:spPr>
            <a:xfrm>
              <a:off x="9541775" y="1399271"/>
              <a:ext cx="1043307" cy="533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Calibri"/>
                <a:buNone/>
              </a:pPr>
              <a:r>
                <a:rPr b="0" i="0" lang="tr-TR" sz="20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15%</a:t>
              </a:r>
              <a:endPara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37"/>
            <p:cNvSpPr txBox="1"/>
            <p:nvPr/>
          </p:nvSpPr>
          <p:spPr>
            <a:xfrm>
              <a:off x="8978692" y="2374905"/>
              <a:ext cx="2473381" cy="1012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9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/>
            </a:p>
            <a:p>
              <a:pPr indent="0" lvl="0" marL="0" marR="0" rtl="0" algn="ctr">
                <a:lnSpc>
                  <a:spcPct val="1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Text here...</a:t>
              </a:r>
              <a:endParaRPr b="0" i="0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8" name="Google Shape;608;p37"/>
          <p:cNvGrpSpPr/>
          <p:nvPr/>
        </p:nvGrpSpPr>
        <p:grpSpPr>
          <a:xfrm>
            <a:off x="6203850" y="2597492"/>
            <a:ext cx="1855036" cy="2003199"/>
            <a:chOff x="8271799" y="3666869"/>
            <a:chExt cx="2473381" cy="2670933"/>
          </a:xfrm>
        </p:grpSpPr>
        <p:grpSp>
          <p:nvGrpSpPr>
            <p:cNvPr id="609" name="Google Shape;609;p37"/>
            <p:cNvGrpSpPr/>
            <p:nvPr/>
          </p:nvGrpSpPr>
          <p:grpSpPr>
            <a:xfrm rot="4695475">
              <a:off x="8534646" y="3813917"/>
              <a:ext cx="1610776" cy="1610777"/>
              <a:chOff x="383859" y="2465633"/>
              <a:chExt cx="2064701" cy="2064703"/>
            </a:xfrm>
          </p:grpSpPr>
          <p:sp>
            <p:nvSpPr>
              <p:cNvPr id="610" name="Google Shape;610;p37"/>
              <p:cNvSpPr/>
              <p:nvPr/>
            </p:nvSpPr>
            <p:spPr>
              <a:xfrm>
                <a:off x="553096" y="2625021"/>
                <a:ext cx="1745930" cy="1745930"/>
              </a:xfrm>
              <a:prstGeom prst="donut">
                <a:avLst>
                  <a:gd fmla="val 10008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37"/>
              <p:cNvSpPr/>
              <p:nvPr/>
            </p:nvSpPr>
            <p:spPr>
              <a:xfrm rot="-4695475">
                <a:off x="543244" y="2625020"/>
                <a:ext cx="1745931" cy="1745929"/>
              </a:xfrm>
              <a:prstGeom prst="blockArc">
                <a:avLst>
                  <a:gd fmla="val 19205824" name="adj1"/>
                  <a:gd fmla="val 8282207" name="adj2"/>
                  <a:gd fmla="val 10834" name="adj3"/>
                </a:avLst>
              </a:prstGeom>
              <a:solidFill>
                <a:srgbClr val="05448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12" name="Google Shape;612;p37"/>
            <p:cNvSpPr txBox="1"/>
            <p:nvPr/>
          </p:nvSpPr>
          <p:spPr>
            <a:xfrm>
              <a:off x="8834882" y="4349925"/>
              <a:ext cx="1043307" cy="533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Calibri"/>
                <a:buNone/>
              </a:pPr>
              <a:r>
                <a:rPr b="0" i="0" lang="tr-TR" sz="20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50%</a:t>
              </a:r>
              <a:endPara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37"/>
            <p:cNvSpPr txBox="1"/>
            <p:nvPr/>
          </p:nvSpPr>
          <p:spPr>
            <a:xfrm>
              <a:off x="8271799" y="5325559"/>
              <a:ext cx="2473381" cy="1012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9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/>
            </a:p>
            <a:p>
              <a:pPr indent="0" lvl="0" marL="0" marR="0" rtl="0" algn="ctr">
                <a:lnSpc>
                  <a:spcPct val="1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Text here...</a:t>
              </a:r>
              <a:endParaRPr b="0" i="0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4" name="Google Shape;614;p37"/>
          <p:cNvGrpSpPr/>
          <p:nvPr/>
        </p:nvGrpSpPr>
        <p:grpSpPr>
          <a:xfrm>
            <a:off x="614061" y="1232815"/>
            <a:ext cx="1855036" cy="1755218"/>
            <a:chOff x="818748" y="1847303"/>
            <a:chExt cx="2473381" cy="2340290"/>
          </a:xfrm>
        </p:grpSpPr>
        <p:sp>
          <p:nvSpPr>
            <p:cNvPr id="615" name="Google Shape;615;p37"/>
            <p:cNvSpPr txBox="1"/>
            <p:nvPr/>
          </p:nvSpPr>
          <p:spPr>
            <a:xfrm>
              <a:off x="1771583" y="2314521"/>
              <a:ext cx="1043307" cy="533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Calibri"/>
                <a:buNone/>
              </a:pPr>
              <a:r>
                <a:rPr b="0" i="0" lang="tr-TR" sz="20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5%</a:t>
              </a:r>
              <a:endPara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37"/>
            <p:cNvSpPr txBox="1"/>
            <p:nvPr/>
          </p:nvSpPr>
          <p:spPr>
            <a:xfrm>
              <a:off x="818748" y="3175350"/>
              <a:ext cx="2473381" cy="10122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9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/>
            </a:p>
            <a:p>
              <a:pPr indent="0" lvl="0" marL="0" marR="0" rtl="0" algn="ctr">
                <a:lnSpc>
                  <a:spcPct val="1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Text here...</a:t>
              </a:r>
              <a:endParaRPr b="0" i="0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17" name="Google Shape;617;p37"/>
            <p:cNvGrpSpPr/>
            <p:nvPr/>
          </p:nvGrpSpPr>
          <p:grpSpPr>
            <a:xfrm>
              <a:off x="1364156" y="1847303"/>
              <a:ext cx="1480723" cy="1480722"/>
              <a:chOff x="467211" y="2548987"/>
              <a:chExt cx="1897999" cy="1897999"/>
            </a:xfrm>
          </p:grpSpPr>
          <p:sp>
            <p:nvSpPr>
              <p:cNvPr id="618" name="Google Shape;618;p37"/>
              <p:cNvSpPr/>
              <p:nvPr/>
            </p:nvSpPr>
            <p:spPr>
              <a:xfrm>
                <a:off x="553096" y="2625021"/>
                <a:ext cx="1745930" cy="1745930"/>
              </a:xfrm>
              <a:prstGeom prst="donut">
                <a:avLst>
                  <a:gd fmla="val 10008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9" name="Google Shape;619;p37"/>
              <p:cNvSpPr/>
              <p:nvPr/>
            </p:nvSpPr>
            <p:spPr>
              <a:xfrm rot="10485789">
                <a:off x="543245" y="2625021"/>
                <a:ext cx="1745930" cy="1745930"/>
              </a:xfrm>
              <a:prstGeom prst="blockArc">
                <a:avLst>
                  <a:gd fmla="val 6128974" name="adj1"/>
                  <a:gd fmla="val 8282207" name="adj2"/>
                  <a:gd fmla="val 10834" name="adj3"/>
                </a:avLst>
              </a:prstGeom>
              <a:solidFill>
                <a:srgbClr val="054487">
                  <a:alpha val="8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20" name="Google Shape;620;p37"/>
          <p:cNvGrpSpPr/>
          <p:nvPr/>
        </p:nvGrpSpPr>
        <p:grpSpPr>
          <a:xfrm>
            <a:off x="971838" y="3614238"/>
            <a:ext cx="2924443" cy="1110542"/>
            <a:chOff x="1295784" y="5022534"/>
            <a:chExt cx="3899257" cy="1480722"/>
          </a:xfrm>
        </p:grpSpPr>
        <p:sp>
          <p:nvSpPr>
            <p:cNvPr id="621" name="Google Shape;621;p37"/>
            <p:cNvSpPr txBox="1"/>
            <p:nvPr/>
          </p:nvSpPr>
          <p:spPr>
            <a:xfrm>
              <a:off x="3952588" y="5489752"/>
              <a:ext cx="1043307" cy="5334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Calibri"/>
                <a:buNone/>
              </a:pPr>
              <a:r>
                <a:rPr b="0" i="0" lang="tr-TR" sz="20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25%</a:t>
              </a:r>
              <a:endPara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37"/>
            <p:cNvSpPr txBox="1"/>
            <p:nvPr/>
          </p:nvSpPr>
          <p:spPr>
            <a:xfrm>
              <a:off x="1295784" y="5284939"/>
              <a:ext cx="2473381" cy="10122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944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/>
            </a:p>
            <a:p>
              <a:pPr indent="0" lvl="0" marL="0" marR="0" rtl="0" algn="ctr">
                <a:lnSpc>
                  <a:spcPct val="17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Text here...</a:t>
              </a:r>
              <a:endParaRPr b="0" i="0" sz="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3" name="Google Shape;623;p37"/>
            <p:cNvGrpSpPr/>
            <p:nvPr/>
          </p:nvGrpSpPr>
          <p:grpSpPr>
            <a:xfrm>
              <a:off x="3714318" y="5022534"/>
              <a:ext cx="1480723" cy="1480722"/>
              <a:chOff x="467211" y="2548987"/>
              <a:chExt cx="1897999" cy="1897999"/>
            </a:xfrm>
          </p:grpSpPr>
          <p:sp>
            <p:nvSpPr>
              <p:cNvPr id="624" name="Google Shape;624;p37"/>
              <p:cNvSpPr/>
              <p:nvPr/>
            </p:nvSpPr>
            <p:spPr>
              <a:xfrm>
                <a:off x="553096" y="2625021"/>
                <a:ext cx="1745930" cy="1745930"/>
              </a:xfrm>
              <a:prstGeom prst="donut">
                <a:avLst>
                  <a:gd fmla="val 10008" name="adj"/>
                </a:avLst>
              </a:prstGeom>
              <a:solidFill>
                <a:srgbClr val="A5A5A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37"/>
              <p:cNvSpPr/>
              <p:nvPr/>
            </p:nvSpPr>
            <p:spPr>
              <a:xfrm rot="10485789">
                <a:off x="543245" y="2625021"/>
                <a:ext cx="1745930" cy="1745930"/>
              </a:xfrm>
              <a:prstGeom prst="blockArc">
                <a:avLst>
                  <a:gd fmla="val 733194" name="adj1"/>
                  <a:gd fmla="val 8282207" name="adj2"/>
                  <a:gd fmla="val 10834" name="adj3"/>
                </a:avLst>
              </a:prstGeom>
              <a:solidFill>
                <a:srgbClr val="05448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26" name="Google Shape;626;p37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34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8"/>
          <p:cNvSpPr txBox="1"/>
          <p:nvPr/>
        </p:nvSpPr>
        <p:spPr>
          <a:xfrm>
            <a:off x="683568" y="195486"/>
            <a:ext cx="3816424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487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544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46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2" name="Google Shape;632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322" y="1484804"/>
            <a:ext cx="5184576" cy="2998795"/>
          </a:xfrm>
          <a:prstGeom prst="rect">
            <a:avLst/>
          </a:prstGeom>
          <a:noFill/>
          <a:ln>
            <a:noFill/>
          </a:ln>
        </p:spPr>
      </p:pic>
      <p:sp>
        <p:nvSpPr>
          <p:cNvPr id="633" name="Google Shape;633;p38"/>
          <p:cNvSpPr/>
          <p:nvPr/>
        </p:nvSpPr>
        <p:spPr>
          <a:xfrm>
            <a:off x="643338" y="918605"/>
            <a:ext cx="266429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35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1" i="0" sz="135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38"/>
          <p:cNvSpPr txBox="1"/>
          <p:nvPr/>
        </p:nvSpPr>
        <p:spPr>
          <a:xfrm>
            <a:off x="5611890" y="1287937"/>
            <a:ext cx="2880320" cy="10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1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38"/>
          <p:cNvSpPr txBox="1"/>
          <p:nvPr/>
        </p:nvSpPr>
        <p:spPr>
          <a:xfrm>
            <a:off x="5611890" y="2422751"/>
            <a:ext cx="2880320" cy="10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1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38"/>
          <p:cNvSpPr txBox="1"/>
          <p:nvPr/>
        </p:nvSpPr>
        <p:spPr>
          <a:xfrm>
            <a:off x="5611890" y="3557565"/>
            <a:ext cx="2880320" cy="1042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4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1" i="0" sz="14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I hope and I believe that this Template will your Time, Money and Reputation.</a:t>
            </a:r>
            <a:endParaRPr b="0" i="0" sz="12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38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39"/>
          <p:cNvSpPr/>
          <p:nvPr/>
        </p:nvSpPr>
        <p:spPr>
          <a:xfrm>
            <a:off x="899160" y="1248162"/>
            <a:ext cx="7345680" cy="1395596"/>
          </a:xfrm>
          <a:prstGeom prst="roundRect">
            <a:avLst>
              <a:gd fmla="val 0" name="adj"/>
            </a:avLst>
          </a:prstGeom>
          <a:noFill/>
          <a:ln cap="flat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39"/>
          <p:cNvSpPr txBox="1"/>
          <p:nvPr/>
        </p:nvSpPr>
        <p:spPr>
          <a:xfrm>
            <a:off x="1196625" y="1491630"/>
            <a:ext cx="6750750" cy="8863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39"/>
          <p:cNvSpPr/>
          <p:nvPr/>
        </p:nvSpPr>
        <p:spPr>
          <a:xfrm>
            <a:off x="861492" y="1203598"/>
            <a:ext cx="288032" cy="288032"/>
          </a:xfrm>
          <a:custGeom>
            <a:rect b="b" l="l" r="r" t="t"/>
            <a:pathLst>
              <a:path extrusionOk="0" h="504056" w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39"/>
          <p:cNvSpPr/>
          <p:nvPr/>
        </p:nvSpPr>
        <p:spPr>
          <a:xfrm rot="10800000">
            <a:off x="7996471" y="2400102"/>
            <a:ext cx="288032" cy="288032"/>
          </a:xfrm>
          <a:custGeom>
            <a:rect b="b" l="l" r="r" t="t"/>
            <a:pathLst>
              <a:path extrusionOk="0" h="504056" w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39"/>
          <p:cNvSpPr/>
          <p:nvPr/>
        </p:nvSpPr>
        <p:spPr>
          <a:xfrm>
            <a:off x="3004976" y="3003798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" rotWithShape="0" algn="t" dir="6600000" dist="635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39"/>
          <p:cNvSpPr txBox="1"/>
          <p:nvPr/>
        </p:nvSpPr>
        <p:spPr>
          <a:xfrm>
            <a:off x="3237936" y="3385904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39"/>
          <p:cNvSpPr/>
          <p:nvPr/>
        </p:nvSpPr>
        <p:spPr>
          <a:xfrm>
            <a:off x="1410924" y="3003798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647176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" rotWithShape="0" algn="t" dir="6600000" dist="635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39"/>
          <p:cNvSpPr/>
          <p:nvPr/>
        </p:nvSpPr>
        <p:spPr>
          <a:xfrm>
            <a:off x="4599028" y="3003798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" rotWithShape="0" algn="t" dir="6600000" dist="635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39"/>
          <p:cNvSpPr/>
          <p:nvPr/>
        </p:nvSpPr>
        <p:spPr>
          <a:xfrm>
            <a:off x="6193080" y="3003798"/>
            <a:ext cx="1467988" cy="1323555"/>
          </a:xfrm>
          <a:custGeom>
            <a:rect b="b" l="l" r="r" t="t"/>
            <a:pathLst>
              <a:path extrusionOk="0"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647176"/>
          </a:solidFill>
          <a:ln cap="flat" cmpd="sng" w="635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" rotWithShape="0" algn="t" dir="6600000" dist="635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39"/>
          <p:cNvSpPr txBox="1"/>
          <p:nvPr/>
        </p:nvSpPr>
        <p:spPr>
          <a:xfrm>
            <a:off x="1660400" y="3385904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39"/>
          <p:cNvSpPr txBox="1"/>
          <p:nvPr/>
        </p:nvSpPr>
        <p:spPr>
          <a:xfrm>
            <a:off x="4848504" y="3385904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39"/>
          <p:cNvSpPr txBox="1"/>
          <p:nvPr/>
        </p:nvSpPr>
        <p:spPr>
          <a:xfrm>
            <a:off x="6442556" y="3385904"/>
            <a:ext cx="969036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b="1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39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40"/>
          <p:cNvSpPr txBox="1"/>
          <p:nvPr/>
        </p:nvSpPr>
        <p:spPr>
          <a:xfrm>
            <a:off x="3748932" y="1804868"/>
            <a:ext cx="596012" cy="277708"/>
          </a:xfrm>
          <a:prstGeom prst="rect">
            <a:avLst/>
          </a:prstGeom>
          <a:noFill/>
          <a:ln>
            <a:noFill/>
          </a:ln>
        </p:spPr>
        <p:txBody>
          <a:bodyPr anchorCtr="0" anchor="t" bIns="34625" lIns="69275" spcFirstLastPara="1" rIns="69275" wrap="square" tIns="346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82%</a:t>
            </a:r>
            <a:endParaRPr b="0" i="0" sz="135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40"/>
          <p:cNvSpPr txBox="1"/>
          <p:nvPr/>
        </p:nvSpPr>
        <p:spPr>
          <a:xfrm>
            <a:off x="3058213" y="1920354"/>
            <a:ext cx="588246" cy="277708"/>
          </a:xfrm>
          <a:prstGeom prst="rect">
            <a:avLst/>
          </a:prstGeom>
          <a:noFill/>
          <a:ln>
            <a:noFill/>
          </a:ln>
        </p:spPr>
        <p:txBody>
          <a:bodyPr anchorCtr="0" anchor="t" bIns="34625" lIns="69275" spcFirstLastPara="1" rIns="69275" wrap="square" tIns="346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73%</a:t>
            </a:r>
            <a:endParaRPr b="0" i="0" sz="135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40"/>
          <p:cNvSpPr txBox="1"/>
          <p:nvPr/>
        </p:nvSpPr>
        <p:spPr>
          <a:xfrm>
            <a:off x="2430859" y="2237068"/>
            <a:ext cx="591353" cy="277708"/>
          </a:xfrm>
          <a:prstGeom prst="rect">
            <a:avLst/>
          </a:prstGeom>
          <a:noFill/>
          <a:ln>
            <a:noFill/>
          </a:ln>
        </p:spPr>
        <p:txBody>
          <a:bodyPr anchorCtr="0" anchor="t" bIns="34625" lIns="69275" spcFirstLastPara="1" rIns="69275" wrap="square" tIns="346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56%</a:t>
            </a:r>
            <a:endParaRPr b="0" i="0" sz="135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2" name="Google Shape;662;p40"/>
          <p:cNvSpPr txBox="1"/>
          <p:nvPr/>
        </p:nvSpPr>
        <p:spPr>
          <a:xfrm>
            <a:off x="1873564" y="2602761"/>
            <a:ext cx="595985" cy="277708"/>
          </a:xfrm>
          <a:prstGeom prst="rect">
            <a:avLst/>
          </a:prstGeom>
          <a:noFill/>
          <a:ln>
            <a:noFill/>
          </a:ln>
        </p:spPr>
        <p:txBody>
          <a:bodyPr anchorCtr="0" anchor="t" bIns="34625" lIns="69275" spcFirstLastPara="1" rIns="69275" wrap="square" tIns="346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32%</a:t>
            </a:r>
            <a:endParaRPr b="0" i="0" sz="135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3" name="Google Shape;663;p40"/>
          <p:cNvGrpSpPr/>
          <p:nvPr/>
        </p:nvGrpSpPr>
        <p:grpSpPr>
          <a:xfrm flipH="1" rot="5400000">
            <a:off x="2231437" y="1936430"/>
            <a:ext cx="1674944" cy="2159770"/>
            <a:chOff x="8155995" y="3063800"/>
            <a:chExt cx="4110065" cy="2647126"/>
          </a:xfrm>
        </p:grpSpPr>
        <p:sp>
          <p:nvSpPr>
            <p:cNvPr id="664" name="Google Shape;664;p40"/>
            <p:cNvSpPr/>
            <p:nvPr/>
          </p:nvSpPr>
          <p:spPr>
            <a:xfrm>
              <a:off x="8156003" y="3063800"/>
              <a:ext cx="1680799" cy="332667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40"/>
            <p:cNvSpPr/>
            <p:nvPr/>
          </p:nvSpPr>
          <p:spPr>
            <a:xfrm>
              <a:off x="9889504" y="3063800"/>
              <a:ext cx="2376556" cy="332667"/>
            </a:xfrm>
            <a:prstGeom prst="rect">
              <a:avLst/>
            </a:prstGeom>
            <a:solidFill>
              <a:srgbClr val="9EA8AC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40"/>
            <p:cNvSpPr/>
            <p:nvPr/>
          </p:nvSpPr>
          <p:spPr>
            <a:xfrm>
              <a:off x="8156001" y="3899089"/>
              <a:ext cx="1555419" cy="332667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40"/>
            <p:cNvSpPr/>
            <p:nvPr/>
          </p:nvSpPr>
          <p:spPr>
            <a:xfrm>
              <a:off x="9763824" y="3899089"/>
              <a:ext cx="2199274" cy="332667"/>
            </a:xfrm>
            <a:prstGeom prst="rect">
              <a:avLst/>
            </a:prstGeom>
            <a:solidFill>
              <a:srgbClr val="647176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40"/>
            <p:cNvSpPr/>
            <p:nvPr/>
          </p:nvSpPr>
          <p:spPr>
            <a:xfrm>
              <a:off x="8155998" y="4671503"/>
              <a:ext cx="1174131" cy="332667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40"/>
            <p:cNvSpPr/>
            <p:nvPr/>
          </p:nvSpPr>
          <p:spPr>
            <a:xfrm>
              <a:off x="9381625" y="4671501"/>
              <a:ext cx="1660158" cy="332667"/>
            </a:xfrm>
            <a:prstGeom prst="rect">
              <a:avLst/>
            </a:prstGeom>
            <a:solidFill>
              <a:srgbClr val="647176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40"/>
            <p:cNvSpPr/>
            <p:nvPr/>
          </p:nvSpPr>
          <p:spPr>
            <a:xfrm>
              <a:off x="8155995" y="5378253"/>
              <a:ext cx="810249" cy="332667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40"/>
            <p:cNvSpPr/>
            <p:nvPr/>
          </p:nvSpPr>
          <p:spPr>
            <a:xfrm>
              <a:off x="9018774" y="5378259"/>
              <a:ext cx="1145643" cy="332667"/>
            </a:xfrm>
            <a:prstGeom prst="rect">
              <a:avLst/>
            </a:prstGeom>
            <a:solidFill>
              <a:srgbClr val="647176"/>
            </a:solidFill>
            <a:ln>
              <a:noFill/>
            </a:ln>
            <a:effectLst>
              <a:outerShdw blurRad="114300" rotWithShape="0" algn="l" dist="88900">
                <a:srgbClr val="000000">
                  <a:alpha val="21960"/>
                </a:srgbClr>
              </a:outerShdw>
            </a:effectLst>
          </p:spPr>
          <p:txBody>
            <a:bodyPr anchorCtr="0" anchor="ctr" bIns="51825" lIns="103675" spcFirstLastPara="1" rIns="103675" wrap="square" tIns="518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2" name="Google Shape;672;p40"/>
          <p:cNvGrpSpPr/>
          <p:nvPr/>
        </p:nvGrpSpPr>
        <p:grpSpPr>
          <a:xfrm>
            <a:off x="4932040" y="2228006"/>
            <a:ext cx="1302758" cy="1137185"/>
            <a:chOff x="1397291" y="3132277"/>
            <a:chExt cx="1948823" cy="1702026"/>
          </a:xfrm>
        </p:grpSpPr>
        <p:grpSp>
          <p:nvGrpSpPr>
            <p:cNvPr id="673" name="Google Shape;673;p40"/>
            <p:cNvGrpSpPr/>
            <p:nvPr/>
          </p:nvGrpSpPr>
          <p:grpSpPr>
            <a:xfrm>
              <a:off x="1397291" y="3132277"/>
              <a:ext cx="1948823" cy="1702026"/>
              <a:chOff x="1511944" y="2420246"/>
              <a:chExt cx="2627152" cy="2294453"/>
            </a:xfrm>
          </p:grpSpPr>
          <p:sp>
            <p:nvSpPr>
              <p:cNvPr id="674" name="Google Shape;674;p40"/>
              <p:cNvSpPr/>
              <p:nvPr/>
            </p:nvSpPr>
            <p:spPr>
              <a:xfrm>
                <a:off x="1511944" y="2420246"/>
                <a:ext cx="2627152" cy="2294453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5" name="Google Shape;675;p40"/>
              <p:cNvSpPr/>
              <p:nvPr/>
            </p:nvSpPr>
            <p:spPr>
              <a:xfrm>
                <a:off x="1524106" y="2431739"/>
                <a:ext cx="2602832" cy="2271469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76" name="Google Shape;676;p40"/>
            <p:cNvSpPr/>
            <p:nvPr/>
          </p:nvSpPr>
          <p:spPr>
            <a:xfrm>
              <a:off x="1650672" y="3357062"/>
              <a:ext cx="1442061" cy="1252455"/>
            </a:xfrm>
            <a:custGeom>
              <a:rect b="b" l="l" r="r" t="t"/>
              <a:pathLst>
                <a:path extrusionOk="0" h="2999" w="3431">
                  <a:moveTo>
                    <a:pt x="3404" y="1576"/>
                  </a:moveTo>
                  <a:lnTo>
                    <a:pt x="3015" y="2249"/>
                  </a:lnTo>
                  <a:lnTo>
                    <a:pt x="2625" y="2923"/>
                  </a:lnTo>
                  <a:cubicBezTo>
                    <a:pt x="2598" y="2972"/>
                    <a:pt x="2550" y="2999"/>
                    <a:pt x="2494" y="2999"/>
                  </a:cubicBezTo>
                  <a:lnTo>
                    <a:pt x="1716" y="2999"/>
                  </a:lnTo>
                  <a:lnTo>
                    <a:pt x="938" y="2999"/>
                  </a:lnTo>
                  <a:cubicBezTo>
                    <a:pt x="882" y="2999"/>
                    <a:pt x="834" y="2972"/>
                    <a:pt x="806" y="2923"/>
                  </a:cubicBezTo>
                  <a:lnTo>
                    <a:pt x="417" y="2249"/>
                  </a:lnTo>
                  <a:lnTo>
                    <a:pt x="28" y="1576"/>
                  </a:lnTo>
                  <a:cubicBezTo>
                    <a:pt x="0" y="1527"/>
                    <a:pt x="0" y="1472"/>
                    <a:pt x="28" y="1424"/>
                  </a:cubicBezTo>
                  <a:lnTo>
                    <a:pt x="417" y="750"/>
                  </a:lnTo>
                  <a:lnTo>
                    <a:pt x="806" y="76"/>
                  </a:lnTo>
                  <a:cubicBezTo>
                    <a:pt x="834" y="28"/>
                    <a:pt x="882" y="0"/>
                    <a:pt x="938" y="0"/>
                  </a:cubicBezTo>
                  <a:lnTo>
                    <a:pt x="1716" y="0"/>
                  </a:lnTo>
                  <a:lnTo>
                    <a:pt x="2494" y="0"/>
                  </a:lnTo>
                  <a:cubicBezTo>
                    <a:pt x="2550" y="0"/>
                    <a:pt x="2598" y="28"/>
                    <a:pt x="2625" y="76"/>
                  </a:cubicBezTo>
                  <a:lnTo>
                    <a:pt x="3015" y="750"/>
                  </a:lnTo>
                  <a:lnTo>
                    <a:pt x="3404" y="1424"/>
                  </a:lnTo>
                  <a:cubicBezTo>
                    <a:pt x="3431" y="1472"/>
                    <a:pt x="3431" y="1527"/>
                    <a:pt x="3404" y="1576"/>
                  </a:cubicBezTo>
                  <a:close/>
                </a:path>
              </a:pathLst>
            </a:custGeom>
            <a:solidFill>
              <a:srgbClr val="9EA8A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7" name="Google Shape;677;p40"/>
            <p:cNvSpPr txBox="1"/>
            <p:nvPr/>
          </p:nvSpPr>
          <p:spPr>
            <a:xfrm>
              <a:off x="1907194" y="3791887"/>
              <a:ext cx="1185538" cy="737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8" name="Google Shape;678;p40"/>
          <p:cNvGrpSpPr/>
          <p:nvPr/>
        </p:nvGrpSpPr>
        <p:grpSpPr>
          <a:xfrm>
            <a:off x="5932033" y="2796598"/>
            <a:ext cx="1302758" cy="1137185"/>
            <a:chOff x="2893203" y="3983290"/>
            <a:chExt cx="1948823" cy="1702026"/>
          </a:xfrm>
        </p:grpSpPr>
        <p:grpSp>
          <p:nvGrpSpPr>
            <p:cNvPr id="679" name="Google Shape;679;p40"/>
            <p:cNvGrpSpPr/>
            <p:nvPr/>
          </p:nvGrpSpPr>
          <p:grpSpPr>
            <a:xfrm>
              <a:off x="2893203" y="3983290"/>
              <a:ext cx="1948823" cy="1702026"/>
              <a:chOff x="1511944" y="2420246"/>
              <a:chExt cx="2627152" cy="2294453"/>
            </a:xfrm>
          </p:grpSpPr>
          <p:sp>
            <p:nvSpPr>
              <p:cNvPr id="680" name="Google Shape;680;p40"/>
              <p:cNvSpPr/>
              <p:nvPr/>
            </p:nvSpPr>
            <p:spPr>
              <a:xfrm>
                <a:off x="1511944" y="2420246"/>
                <a:ext cx="2627152" cy="2294453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1" name="Google Shape;681;p40"/>
              <p:cNvSpPr/>
              <p:nvPr/>
            </p:nvSpPr>
            <p:spPr>
              <a:xfrm>
                <a:off x="1524106" y="2431739"/>
                <a:ext cx="2602832" cy="2271469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2" name="Google Shape;682;p40"/>
            <p:cNvSpPr/>
            <p:nvPr/>
          </p:nvSpPr>
          <p:spPr>
            <a:xfrm>
              <a:off x="3146586" y="4181609"/>
              <a:ext cx="1442061" cy="1252455"/>
            </a:xfrm>
            <a:custGeom>
              <a:rect b="b" l="l" r="r" t="t"/>
              <a:pathLst>
                <a:path extrusionOk="0" h="2999" w="3431">
                  <a:moveTo>
                    <a:pt x="3404" y="1576"/>
                  </a:moveTo>
                  <a:lnTo>
                    <a:pt x="3015" y="2249"/>
                  </a:lnTo>
                  <a:lnTo>
                    <a:pt x="2625" y="2923"/>
                  </a:lnTo>
                  <a:cubicBezTo>
                    <a:pt x="2598" y="2972"/>
                    <a:pt x="2550" y="2999"/>
                    <a:pt x="2494" y="2999"/>
                  </a:cubicBezTo>
                  <a:lnTo>
                    <a:pt x="1716" y="2999"/>
                  </a:lnTo>
                  <a:lnTo>
                    <a:pt x="938" y="2999"/>
                  </a:lnTo>
                  <a:cubicBezTo>
                    <a:pt x="882" y="2999"/>
                    <a:pt x="834" y="2972"/>
                    <a:pt x="806" y="2923"/>
                  </a:cubicBezTo>
                  <a:lnTo>
                    <a:pt x="417" y="2249"/>
                  </a:lnTo>
                  <a:lnTo>
                    <a:pt x="28" y="1576"/>
                  </a:lnTo>
                  <a:cubicBezTo>
                    <a:pt x="0" y="1527"/>
                    <a:pt x="0" y="1472"/>
                    <a:pt x="28" y="1424"/>
                  </a:cubicBezTo>
                  <a:lnTo>
                    <a:pt x="417" y="750"/>
                  </a:lnTo>
                  <a:lnTo>
                    <a:pt x="806" y="76"/>
                  </a:lnTo>
                  <a:cubicBezTo>
                    <a:pt x="834" y="28"/>
                    <a:pt x="882" y="0"/>
                    <a:pt x="938" y="0"/>
                  </a:cubicBezTo>
                  <a:lnTo>
                    <a:pt x="1716" y="0"/>
                  </a:lnTo>
                  <a:lnTo>
                    <a:pt x="2494" y="0"/>
                  </a:lnTo>
                  <a:cubicBezTo>
                    <a:pt x="2550" y="0"/>
                    <a:pt x="2598" y="28"/>
                    <a:pt x="2625" y="76"/>
                  </a:cubicBezTo>
                  <a:lnTo>
                    <a:pt x="3015" y="750"/>
                  </a:lnTo>
                  <a:lnTo>
                    <a:pt x="3404" y="1424"/>
                  </a:lnTo>
                  <a:cubicBezTo>
                    <a:pt x="3431" y="1472"/>
                    <a:pt x="3431" y="1527"/>
                    <a:pt x="3404" y="1576"/>
                  </a:cubicBezTo>
                  <a:close/>
                </a:path>
              </a:pathLst>
            </a:custGeom>
            <a:solidFill>
              <a:srgbClr val="64717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3" name="Google Shape;683;p40"/>
            <p:cNvSpPr txBox="1"/>
            <p:nvPr/>
          </p:nvSpPr>
          <p:spPr>
            <a:xfrm>
              <a:off x="3317006" y="4568805"/>
              <a:ext cx="1185538" cy="737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4" name="Google Shape;684;p40"/>
          <p:cNvGrpSpPr/>
          <p:nvPr/>
        </p:nvGrpSpPr>
        <p:grpSpPr>
          <a:xfrm>
            <a:off x="6927254" y="2218600"/>
            <a:ext cx="1302758" cy="1137185"/>
            <a:chOff x="4381974" y="3118200"/>
            <a:chExt cx="1948823" cy="1702026"/>
          </a:xfrm>
        </p:grpSpPr>
        <p:grpSp>
          <p:nvGrpSpPr>
            <p:cNvPr id="685" name="Google Shape;685;p40"/>
            <p:cNvGrpSpPr/>
            <p:nvPr/>
          </p:nvGrpSpPr>
          <p:grpSpPr>
            <a:xfrm>
              <a:off x="4381974" y="3118200"/>
              <a:ext cx="1948823" cy="1702026"/>
              <a:chOff x="1511944" y="2420246"/>
              <a:chExt cx="2627152" cy="2294453"/>
            </a:xfrm>
          </p:grpSpPr>
          <p:sp>
            <p:nvSpPr>
              <p:cNvPr id="686" name="Google Shape;686;p40"/>
              <p:cNvSpPr/>
              <p:nvPr/>
            </p:nvSpPr>
            <p:spPr>
              <a:xfrm>
                <a:off x="1511944" y="2420246"/>
                <a:ext cx="2627152" cy="2294453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7" name="Google Shape;687;p40"/>
              <p:cNvSpPr/>
              <p:nvPr/>
            </p:nvSpPr>
            <p:spPr>
              <a:xfrm>
                <a:off x="1524106" y="2431739"/>
                <a:ext cx="2602832" cy="2271469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8" name="Google Shape;688;p40"/>
            <p:cNvSpPr/>
            <p:nvPr/>
          </p:nvSpPr>
          <p:spPr>
            <a:xfrm>
              <a:off x="4635357" y="3316519"/>
              <a:ext cx="1442061" cy="1252455"/>
            </a:xfrm>
            <a:custGeom>
              <a:rect b="b" l="l" r="r" t="t"/>
              <a:pathLst>
                <a:path extrusionOk="0" h="2999" w="3431">
                  <a:moveTo>
                    <a:pt x="3404" y="1576"/>
                  </a:moveTo>
                  <a:lnTo>
                    <a:pt x="3015" y="2249"/>
                  </a:lnTo>
                  <a:lnTo>
                    <a:pt x="2625" y="2923"/>
                  </a:lnTo>
                  <a:cubicBezTo>
                    <a:pt x="2598" y="2972"/>
                    <a:pt x="2550" y="2999"/>
                    <a:pt x="2494" y="2999"/>
                  </a:cubicBezTo>
                  <a:lnTo>
                    <a:pt x="1716" y="2999"/>
                  </a:lnTo>
                  <a:lnTo>
                    <a:pt x="938" y="2999"/>
                  </a:lnTo>
                  <a:cubicBezTo>
                    <a:pt x="882" y="2999"/>
                    <a:pt x="834" y="2972"/>
                    <a:pt x="806" y="2923"/>
                  </a:cubicBezTo>
                  <a:lnTo>
                    <a:pt x="417" y="2249"/>
                  </a:lnTo>
                  <a:lnTo>
                    <a:pt x="28" y="1576"/>
                  </a:lnTo>
                  <a:cubicBezTo>
                    <a:pt x="0" y="1527"/>
                    <a:pt x="0" y="1472"/>
                    <a:pt x="28" y="1424"/>
                  </a:cubicBezTo>
                  <a:lnTo>
                    <a:pt x="417" y="750"/>
                  </a:lnTo>
                  <a:lnTo>
                    <a:pt x="806" y="76"/>
                  </a:lnTo>
                  <a:cubicBezTo>
                    <a:pt x="834" y="28"/>
                    <a:pt x="882" y="0"/>
                    <a:pt x="938" y="0"/>
                  </a:cubicBezTo>
                  <a:lnTo>
                    <a:pt x="1716" y="0"/>
                  </a:lnTo>
                  <a:lnTo>
                    <a:pt x="2494" y="0"/>
                  </a:lnTo>
                  <a:cubicBezTo>
                    <a:pt x="2550" y="0"/>
                    <a:pt x="2598" y="28"/>
                    <a:pt x="2625" y="76"/>
                  </a:cubicBezTo>
                  <a:lnTo>
                    <a:pt x="3015" y="750"/>
                  </a:lnTo>
                  <a:lnTo>
                    <a:pt x="3404" y="1424"/>
                  </a:lnTo>
                  <a:cubicBezTo>
                    <a:pt x="3431" y="1472"/>
                    <a:pt x="3431" y="1527"/>
                    <a:pt x="3404" y="1576"/>
                  </a:cubicBezTo>
                  <a:close/>
                </a:path>
              </a:pathLst>
            </a:cu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9" name="Google Shape;689;p40"/>
            <p:cNvSpPr txBox="1"/>
            <p:nvPr/>
          </p:nvSpPr>
          <p:spPr>
            <a:xfrm>
              <a:off x="4891878" y="3730069"/>
              <a:ext cx="1185538" cy="737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0" name="Google Shape;690;p40"/>
          <p:cNvGrpSpPr/>
          <p:nvPr/>
        </p:nvGrpSpPr>
        <p:grpSpPr>
          <a:xfrm>
            <a:off x="6923590" y="3376396"/>
            <a:ext cx="1302758" cy="1137185"/>
            <a:chOff x="4376494" y="4851074"/>
            <a:chExt cx="1948823" cy="1702026"/>
          </a:xfrm>
        </p:grpSpPr>
        <p:grpSp>
          <p:nvGrpSpPr>
            <p:cNvPr id="691" name="Google Shape;691;p40"/>
            <p:cNvGrpSpPr/>
            <p:nvPr/>
          </p:nvGrpSpPr>
          <p:grpSpPr>
            <a:xfrm>
              <a:off x="4376494" y="4851074"/>
              <a:ext cx="1948823" cy="1702026"/>
              <a:chOff x="1511944" y="2420246"/>
              <a:chExt cx="2627152" cy="2294453"/>
            </a:xfrm>
          </p:grpSpPr>
          <p:sp>
            <p:nvSpPr>
              <p:cNvPr id="692" name="Google Shape;692;p40"/>
              <p:cNvSpPr/>
              <p:nvPr/>
            </p:nvSpPr>
            <p:spPr>
              <a:xfrm>
                <a:off x="1511944" y="2420246"/>
                <a:ext cx="2627152" cy="2294453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3" name="Google Shape;693;p40"/>
              <p:cNvSpPr/>
              <p:nvPr/>
            </p:nvSpPr>
            <p:spPr>
              <a:xfrm>
                <a:off x="1524106" y="2431739"/>
                <a:ext cx="2602832" cy="2271469"/>
              </a:xfrm>
              <a:custGeom>
                <a:rect b="b" l="l" r="r" t="t"/>
                <a:pathLst>
                  <a:path extrusionOk="0" h="3947" w="4516">
                    <a:moveTo>
                      <a:pt x="4479" y="2074"/>
                    </a:moveTo>
                    <a:lnTo>
                      <a:pt x="3967" y="2960"/>
                    </a:lnTo>
                    <a:lnTo>
                      <a:pt x="3455" y="3847"/>
                    </a:lnTo>
                    <a:cubicBezTo>
                      <a:pt x="3418" y="3911"/>
                      <a:pt x="3355" y="3947"/>
                      <a:pt x="3282" y="3947"/>
                    </a:cubicBezTo>
                    <a:lnTo>
                      <a:pt x="2258" y="3947"/>
                    </a:lnTo>
                    <a:lnTo>
                      <a:pt x="1234" y="3947"/>
                    </a:lnTo>
                    <a:cubicBezTo>
                      <a:pt x="1160" y="3947"/>
                      <a:pt x="1097" y="3911"/>
                      <a:pt x="1061" y="3847"/>
                    </a:cubicBezTo>
                    <a:lnTo>
                      <a:pt x="549" y="2960"/>
                    </a:lnTo>
                    <a:lnTo>
                      <a:pt x="37" y="2074"/>
                    </a:lnTo>
                    <a:cubicBezTo>
                      <a:pt x="0" y="2010"/>
                      <a:pt x="0" y="1937"/>
                      <a:pt x="37" y="1874"/>
                    </a:cubicBezTo>
                    <a:lnTo>
                      <a:pt x="549" y="987"/>
                    </a:lnTo>
                    <a:lnTo>
                      <a:pt x="1061" y="100"/>
                    </a:lnTo>
                    <a:cubicBezTo>
                      <a:pt x="1097" y="36"/>
                      <a:pt x="1160" y="0"/>
                      <a:pt x="1234" y="0"/>
                    </a:cubicBezTo>
                    <a:lnTo>
                      <a:pt x="2258" y="0"/>
                    </a:lnTo>
                    <a:lnTo>
                      <a:pt x="3282" y="0"/>
                    </a:lnTo>
                    <a:cubicBezTo>
                      <a:pt x="3355" y="0"/>
                      <a:pt x="3418" y="36"/>
                      <a:pt x="3455" y="100"/>
                    </a:cubicBezTo>
                    <a:lnTo>
                      <a:pt x="3967" y="987"/>
                    </a:lnTo>
                    <a:lnTo>
                      <a:pt x="4479" y="1874"/>
                    </a:lnTo>
                    <a:cubicBezTo>
                      <a:pt x="4516" y="1937"/>
                      <a:pt x="4516" y="2010"/>
                      <a:pt x="4479" y="2074"/>
                    </a:cubicBezTo>
                    <a:close/>
                  </a:path>
                </a:pathLst>
              </a:custGeom>
              <a:gradFill>
                <a:gsLst>
                  <a:gs pos="0">
                    <a:srgbClr val="FEFEFE"/>
                  </a:gs>
                  <a:gs pos="47000">
                    <a:srgbClr val="F5F5F5"/>
                  </a:gs>
                  <a:gs pos="100000">
                    <a:srgbClr val="FEFEFE"/>
                  </a:gs>
                </a:gsLst>
                <a:lin ang="18900000" scaled="0"/>
              </a:gradFill>
              <a:ln>
                <a:noFill/>
              </a:ln>
              <a:effectLst>
                <a:outerShdw blurRad="203200" sx="103000" rotWithShape="0" algn="t" dir="3780000" dist="38100" sy="103000">
                  <a:srgbClr val="000000">
                    <a:alpha val="24705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94" name="Google Shape;694;p40"/>
            <p:cNvSpPr/>
            <p:nvPr/>
          </p:nvSpPr>
          <p:spPr>
            <a:xfrm>
              <a:off x="4629876" y="5049394"/>
              <a:ext cx="1442061" cy="1252455"/>
            </a:xfrm>
            <a:custGeom>
              <a:rect b="b" l="l" r="r" t="t"/>
              <a:pathLst>
                <a:path extrusionOk="0" h="2999" w="3431">
                  <a:moveTo>
                    <a:pt x="3404" y="1576"/>
                  </a:moveTo>
                  <a:lnTo>
                    <a:pt x="3015" y="2249"/>
                  </a:lnTo>
                  <a:lnTo>
                    <a:pt x="2625" y="2923"/>
                  </a:lnTo>
                  <a:cubicBezTo>
                    <a:pt x="2598" y="2972"/>
                    <a:pt x="2550" y="2999"/>
                    <a:pt x="2494" y="2999"/>
                  </a:cubicBezTo>
                  <a:lnTo>
                    <a:pt x="1716" y="2999"/>
                  </a:lnTo>
                  <a:lnTo>
                    <a:pt x="938" y="2999"/>
                  </a:lnTo>
                  <a:cubicBezTo>
                    <a:pt x="882" y="2999"/>
                    <a:pt x="834" y="2972"/>
                    <a:pt x="806" y="2923"/>
                  </a:cubicBezTo>
                  <a:lnTo>
                    <a:pt x="417" y="2249"/>
                  </a:lnTo>
                  <a:lnTo>
                    <a:pt x="28" y="1576"/>
                  </a:lnTo>
                  <a:cubicBezTo>
                    <a:pt x="0" y="1527"/>
                    <a:pt x="0" y="1472"/>
                    <a:pt x="28" y="1424"/>
                  </a:cubicBezTo>
                  <a:lnTo>
                    <a:pt x="417" y="750"/>
                  </a:lnTo>
                  <a:lnTo>
                    <a:pt x="806" y="76"/>
                  </a:lnTo>
                  <a:cubicBezTo>
                    <a:pt x="834" y="28"/>
                    <a:pt x="882" y="0"/>
                    <a:pt x="938" y="0"/>
                  </a:cubicBezTo>
                  <a:lnTo>
                    <a:pt x="1716" y="0"/>
                  </a:lnTo>
                  <a:lnTo>
                    <a:pt x="2494" y="0"/>
                  </a:lnTo>
                  <a:cubicBezTo>
                    <a:pt x="2550" y="0"/>
                    <a:pt x="2598" y="28"/>
                    <a:pt x="2625" y="76"/>
                  </a:cubicBezTo>
                  <a:lnTo>
                    <a:pt x="3015" y="750"/>
                  </a:lnTo>
                  <a:lnTo>
                    <a:pt x="3404" y="1424"/>
                  </a:lnTo>
                  <a:cubicBezTo>
                    <a:pt x="3431" y="1472"/>
                    <a:pt x="3431" y="1527"/>
                    <a:pt x="3404" y="1576"/>
                  </a:cubicBezTo>
                  <a:close/>
                </a:path>
              </a:pathLst>
            </a:custGeom>
            <a:solidFill>
              <a:srgbClr val="64717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r>
                <a:t/>
              </a:r>
              <a:endParaRPr b="0" i="0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5" name="Google Shape;695;p40"/>
            <p:cNvSpPr txBox="1"/>
            <p:nvPr/>
          </p:nvSpPr>
          <p:spPr>
            <a:xfrm>
              <a:off x="4886398" y="5462945"/>
              <a:ext cx="1185538" cy="73704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3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6" name="Google Shape;696;p40"/>
          <p:cNvGrpSpPr/>
          <p:nvPr/>
        </p:nvGrpSpPr>
        <p:grpSpPr>
          <a:xfrm>
            <a:off x="890709" y="1743827"/>
            <a:ext cx="3656760" cy="2156449"/>
            <a:chOff x="7041153" y="3140803"/>
            <a:chExt cx="5470223" cy="3227558"/>
          </a:xfrm>
        </p:grpSpPr>
        <p:cxnSp>
          <p:nvCxnSpPr>
            <p:cNvPr id="697" name="Google Shape;697;p40"/>
            <p:cNvCxnSpPr/>
            <p:nvPr/>
          </p:nvCxnSpPr>
          <p:spPr>
            <a:xfrm>
              <a:off x="8039682" y="6292167"/>
              <a:ext cx="4471694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med" w="med" type="stealth"/>
            </a:ln>
          </p:spPr>
        </p:cxnSp>
        <p:cxnSp>
          <p:nvCxnSpPr>
            <p:cNvPr id="698" name="Google Shape;698;p40"/>
            <p:cNvCxnSpPr/>
            <p:nvPr/>
          </p:nvCxnSpPr>
          <p:spPr>
            <a:xfrm rot="10800000">
              <a:off x="8039039" y="3140803"/>
              <a:ext cx="0" cy="3130693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med" w="med" type="stealth"/>
            </a:ln>
          </p:spPr>
        </p:cxnSp>
        <p:sp>
          <p:nvSpPr>
            <p:cNvPr id="699" name="Google Shape;699;p40"/>
            <p:cNvSpPr txBox="1"/>
            <p:nvPr/>
          </p:nvSpPr>
          <p:spPr>
            <a:xfrm>
              <a:off x="7041153" y="3398595"/>
              <a:ext cx="997887" cy="690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40"/>
            <p:cNvSpPr txBox="1"/>
            <p:nvPr/>
          </p:nvSpPr>
          <p:spPr>
            <a:xfrm>
              <a:off x="7041153" y="4232255"/>
              <a:ext cx="997887" cy="690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40"/>
            <p:cNvSpPr txBox="1"/>
            <p:nvPr/>
          </p:nvSpPr>
          <p:spPr>
            <a:xfrm>
              <a:off x="7041153" y="5004668"/>
              <a:ext cx="997887" cy="690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2" name="Google Shape;702;p40"/>
            <p:cNvSpPr txBox="1"/>
            <p:nvPr/>
          </p:nvSpPr>
          <p:spPr>
            <a:xfrm>
              <a:off x="7041153" y="5677402"/>
              <a:ext cx="997887" cy="6909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2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3" name="Google Shape;703;p40"/>
          <p:cNvGrpSpPr/>
          <p:nvPr/>
        </p:nvGrpSpPr>
        <p:grpSpPr>
          <a:xfrm>
            <a:off x="5354986" y="1347613"/>
            <a:ext cx="2184598" cy="645239"/>
            <a:chOff x="6084168" y="1274556"/>
            <a:chExt cx="2317853" cy="665412"/>
          </a:xfrm>
        </p:grpSpPr>
        <p:sp>
          <p:nvSpPr>
            <p:cNvPr id="704" name="Google Shape;704;p40"/>
            <p:cNvSpPr txBox="1"/>
            <p:nvPr/>
          </p:nvSpPr>
          <p:spPr>
            <a:xfrm>
              <a:off x="6084168" y="1514664"/>
              <a:ext cx="2317853" cy="4253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800" u="none" cap="none" strike="noStrik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I hope and I believe that this Template will your Time, Money and Reputation.</a:t>
              </a:r>
              <a:endParaRPr b="0" i="0" sz="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40"/>
            <p:cNvSpPr txBox="1"/>
            <p:nvPr/>
          </p:nvSpPr>
          <p:spPr>
            <a:xfrm>
              <a:off x="6109640" y="1274556"/>
              <a:ext cx="1307788" cy="33326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b="0" i="0" sz="14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06" name="Google Shape;706;p40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1" name="Google Shape;711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5133976"/>
          </a:xfrm>
          <a:prstGeom prst="rect">
            <a:avLst/>
          </a:prstGeom>
          <a:noFill/>
          <a:ln>
            <a:noFill/>
          </a:ln>
        </p:spPr>
      </p:pic>
      <p:sp>
        <p:nvSpPr>
          <p:cNvPr id="712" name="Google Shape;712;p41"/>
          <p:cNvSpPr/>
          <p:nvPr/>
        </p:nvSpPr>
        <p:spPr>
          <a:xfrm>
            <a:off x="7439297" y="1308625"/>
            <a:ext cx="1704703" cy="710675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3A47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41"/>
          <p:cNvSpPr/>
          <p:nvPr/>
        </p:nvSpPr>
        <p:spPr>
          <a:xfrm>
            <a:off x="2927000" y="357871"/>
            <a:ext cx="1216376" cy="432325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36444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41"/>
          <p:cNvSpPr/>
          <p:nvPr/>
        </p:nvSpPr>
        <p:spPr>
          <a:xfrm>
            <a:off x="3419475" y="571500"/>
            <a:ext cx="4857658" cy="1038225"/>
          </a:xfrm>
          <a:prstGeom prst="rect">
            <a:avLst/>
          </a:pr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41"/>
          <p:cNvSpPr txBox="1"/>
          <p:nvPr/>
        </p:nvSpPr>
        <p:spPr>
          <a:xfrm>
            <a:off x="3481160" y="534015"/>
            <a:ext cx="477457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Calibri"/>
              <a:buNone/>
            </a:pPr>
            <a:r>
              <a:rPr b="1" i="0" lang="tr-TR" sz="4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b="1" i="0" sz="4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41"/>
          <p:cNvSpPr txBox="1"/>
          <p:nvPr/>
        </p:nvSpPr>
        <p:spPr>
          <a:xfrm>
            <a:off x="4328719" y="1265339"/>
            <a:ext cx="3186096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Calibri"/>
              <a:buNone/>
            </a:pPr>
            <a:r>
              <a:rPr b="0" i="1" lang="tr-TR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Powered by </a:t>
            </a:r>
            <a:r>
              <a:rPr b="1" i="0" lang="tr-TR" sz="13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Freepptbackgrounds.net</a:t>
            </a:r>
            <a:endParaRPr b="1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2"/>
          <p:cNvSpPr txBox="1"/>
          <p:nvPr/>
        </p:nvSpPr>
        <p:spPr>
          <a:xfrm>
            <a:off x="474673" y="1220575"/>
            <a:ext cx="8281329" cy="26865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280" u="none" cap="none" strike="noStrike">
                <a:solidFill>
                  <a:srgbClr val="FF9409"/>
                </a:solidFill>
                <a:latin typeface="Calibri"/>
                <a:ea typeface="Calibri"/>
                <a:cs typeface="Calibri"/>
                <a:sym typeface="Calibri"/>
              </a:rPr>
              <a:t>Copyright (C) 2020 Free Powerpoint Template and Google Slides 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www.Freepptbackgrounds.net</a:t>
            </a:r>
            <a:endParaRPr b="1" i="0" sz="1800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This background, diagrams, charts, template or google slides was downloaded from freepptbackgrounds.net website</a:t>
            </a:r>
            <a:endParaRPr b="0" i="0" sz="104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https://www.freepptbackgrounds.net</a:t>
            </a:r>
            <a:endParaRPr b="1" i="0" sz="104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The resource on Internet where you can download free Presentation backgrounds for your next and new presentation.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19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- Thank you!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19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Free ppt backgrounds</a:t>
            </a:r>
            <a:endParaRPr b="1" i="0" sz="119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4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If you liked this PPT, feel free to leave us your feedback or testimonial sending an email to</a:t>
            </a:r>
            <a:endParaRPr b="0" i="0" sz="104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049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info@freepptbackgrounds.net</a:t>
            </a:r>
            <a:r>
              <a:rPr b="1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or posting a comment in our website: </a:t>
            </a:r>
            <a:r>
              <a:rPr b="1" i="0" lang="tr-TR" sz="1049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https://www.freepptbackgrounds.net</a:t>
            </a:r>
            <a:endParaRPr b="1" i="0" sz="1049" u="none" cap="none" strike="noStrike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42"/>
          <p:cNvSpPr txBox="1"/>
          <p:nvPr/>
        </p:nvSpPr>
        <p:spPr>
          <a:xfrm>
            <a:off x="1241289" y="4371080"/>
            <a:ext cx="5470232" cy="289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8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website</a:t>
            </a:r>
            <a:r>
              <a:rPr b="1" i="0" lang="tr-TR" sz="128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1" i="0" lang="tr-TR" sz="128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https://www.freepptbackgrounds.net</a:t>
            </a:r>
            <a:endParaRPr b="1" i="0" sz="1280" u="none" cap="none" strike="noStrik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4" name="Google Shape;724;p42"/>
          <p:cNvGrpSpPr/>
          <p:nvPr/>
        </p:nvGrpSpPr>
        <p:grpSpPr>
          <a:xfrm>
            <a:off x="6983686" y="4371088"/>
            <a:ext cx="1001851" cy="289310"/>
            <a:chOff x="8158550" y="5010841"/>
            <a:chExt cx="1336431" cy="385928"/>
          </a:xfrm>
        </p:grpSpPr>
        <p:sp>
          <p:nvSpPr>
            <p:cNvPr id="725" name="Google Shape;725;p42"/>
            <p:cNvSpPr/>
            <p:nvPr/>
          </p:nvSpPr>
          <p:spPr>
            <a:xfrm>
              <a:off x="8158550" y="5010841"/>
              <a:ext cx="1336431" cy="342900"/>
            </a:xfrm>
            <a:prstGeom prst="roundRect">
              <a:avLst>
                <a:gd fmla="val 16667" name="adj"/>
              </a:avLst>
            </a:prstGeom>
            <a:solidFill>
              <a:srgbClr val="C4E0B2"/>
            </a:solidFill>
            <a:ln>
              <a:noFill/>
            </a:ln>
            <a:effectLst>
              <a:reflection blurRad="0" dir="0" dist="0" endA="300" endPos="35000" kx="0" rotWithShape="0" algn="bl" stA="52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80" u="none" cap="none" strike="noStrike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42">
              <a:hlinkClick r:id="rId6"/>
            </p:cNvPr>
            <p:cNvSpPr txBox="1"/>
            <p:nvPr/>
          </p:nvSpPr>
          <p:spPr>
            <a:xfrm>
              <a:off x="8278621" y="5010841"/>
              <a:ext cx="1105876" cy="3859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128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Visit us</a:t>
              </a:r>
              <a:endParaRPr b="1" i="0" sz="12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7" name="Google Shape;727;p42"/>
          <p:cNvSpPr/>
          <p:nvPr/>
        </p:nvSpPr>
        <p:spPr>
          <a:xfrm>
            <a:off x="2156" y="1213"/>
            <a:ext cx="9139691" cy="956708"/>
          </a:xfrm>
          <a:prstGeom prst="rect">
            <a:avLst/>
          </a:prstGeom>
          <a:solidFill>
            <a:srgbClr val="FF940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42"/>
          <p:cNvSpPr txBox="1"/>
          <p:nvPr/>
        </p:nvSpPr>
        <p:spPr>
          <a:xfrm>
            <a:off x="2719037" y="589004"/>
            <a:ext cx="3514501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tr-T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«Free </a:t>
            </a:r>
            <a:r>
              <a:rPr b="1" i="1" lang="tr-T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Powerpoint</a:t>
            </a:r>
            <a:r>
              <a:rPr b="0" i="1" lang="tr-T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templates and Google </a:t>
            </a:r>
            <a:r>
              <a:rPr b="1" i="1" lang="tr-T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Slides</a:t>
            </a:r>
            <a:r>
              <a:rPr b="0" i="1" lang="tr-TR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b="0" i="1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29" name="Google Shape;729;p4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432404" y="114527"/>
            <a:ext cx="2087767" cy="4373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/>
          <p:nvPr/>
        </p:nvSpPr>
        <p:spPr>
          <a:xfrm>
            <a:off x="6397898" y="2385255"/>
            <a:ext cx="1704703" cy="585119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1244600" y="2186949"/>
            <a:ext cx="6093824" cy="613799"/>
          </a:xfrm>
          <a:prstGeom prst="rect">
            <a:avLst/>
          </a:prstGeom>
          <a:solidFill>
            <a:srgbClr val="36444F"/>
          </a:solidFill>
          <a:ln>
            <a:noFill/>
          </a:ln>
        </p:spPr>
        <p:txBody>
          <a:bodyPr anchorCtr="0" anchor="ctr" bIns="45700" lIns="135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AUDI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6371772" y="2800753"/>
            <a:ext cx="979714" cy="169975"/>
          </a:xfrm>
          <a:custGeom>
            <a:rect b="b" l="l" r="r" t="t"/>
            <a:pathLst>
              <a:path extrusionOk="0" h="156754" w="1306285">
                <a:moveTo>
                  <a:pt x="0" y="0"/>
                </a:moveTo>
                <a:lnTo>
                  <a:pt x="1306285" y="0"/>
                </a:lnTo>
                <a:lnTo>
                  <a:pt x="17417" y="156754"/>
                </a:lnTo>
                <a:lnTo>
                  <a:pt x="0" y="0"/>
                </a:lnTo>
                <a:close/>
              </a:path>
            </a:pathLst>
          </a:cu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7"/>
          <p:cNvSpPr txBox="1"/>
          <p:nvPr/>
        </p:nvSpPr>
        <p:spPr>
          <a:xfrm>
            <a:off x="2524363" y="2849677"/>
            <a:ext cx="3847409" cy="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960"/>
              <a:buFont typeface="Noto Sans Symbols"/>
              <a:buNone/>
            </a:pPr>
            <a:r>
              <a:rPr b="0" i="0" lang="tr-TR" sz="16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131" name="Google Shape;131;p17"/>
          <p:cNvSpPr txBox="1"/>
          <p:nvPr/>
        </p:nvSpPr>
        <p:spPr>
          <a:xfrm>
            <a:off x="1263785" y="914400"/>
            <a:ext cx="1176067" cy="2632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10755"/>
              <a:buFont typeface="Noto Sans Symbols"/>
              <a:buNone/>
            </a:pPr>
            <a:r>
              <a:rPr b="0" i="1" lang="tr-TR" sz="17925" u="none" cap="none" strike="noStrike">
                <a:solidFill>
                  <a:srgbClr val="36444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1" sz="17925" u="none" cap="none" strike="noStrike">
              <a:solidFill>
                <a:srgbClr val="3644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4361611"/>
            <a:ext cx="9143999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/>
          <p:nvPr/>
        </p:nvSpPr>
        <p:spPr>
          <a:xfrm rot="-5400000">
            <a:off x="3975713" y="2927483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4C6B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27472" y="3227577"/>
            <a:ext cx="452586" cy="4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8"/>
          <p:cNvSpPr/>
          <p:nvPr/>
        </p:nvSpPr>
        <p:spPr>
          <a:xfrm rot="-5400000">
            <a:off x="3398987" y="1975899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Google Shape;14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50746" y="2275992"/>
            <a:ext cx="452586" cy="4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8"/>
          <p:cNvSpPr/>
          <p:nvPr/>
        </p:nvSpPr>
        <p:spPr>
          <a:xfrm rot="-5400000">
            <a:off x="2818402" y="2927482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70161" y="3227576"/>
            <a:ext cx="452586" cy="4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8"/>
          <p:cNvSpPr/>
          <p:nvPr/>
        </p:nvSpPr>
        <p:spPr>
          <a:xfrm rot="-5400000">
            <a:off x="3398987" y="3910811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6" name="Google Shape;146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750746" y="4210905"/>
            <a:ext cx="452586" cy="45258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8"/>
          <p:cNvSpPr/>
          <p:nvPr/>
        </p:nvSpPr>
        <p:spPr>
          <a:xfrm rot="-5400000">
            <a:off x="4598465" y="3861620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oogle Shape;148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0224" y="4157277"/>
            <a:ext cx="452586" cy="484284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8"/>
          <p:cNvSpPr/>
          <p:nvPr/>
        </p:nvSpPr>
        <p:spPr>
          <a:xfrm rot="-5400000">
            <a:off x="5129624" y="2902180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474818" y="3326090"/>
            <a:ext cx="473540" cy="263077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8"/>
          <p:cNvSpPr/>
          <p:nvPr/>
        </p:nvSpPr>
        <p:spPr>
          <a:xfrm rot="-5400000">
            <a:off x="4578508" y="1945589"/>
            <a:ext cx="1142824" cy="1075598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505368"/>
          </a:solidFill>
          <a:ln cap="rnd" cmpd="sng" w="1587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2" name="Google Shape;152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834213" y="2154362"/>
            <a:ext cx="658051" cy="658051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8"/>
          <p:cNvSpPr/>
          <p:nvPr/>
        </p:nvSpPr>
        <p:spPr>
          <a:xfrm flipH="1">
            <a:off x="5876352" y="2282341"/>
            <a:ext cx="262477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5886718" y="2036765"/>
            <a:ext cx="2338167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8"/>
          <p:cNvSpPr/>
          <p:nvPr/>
        </p:nvSpPr>
        <p:spPr>
          <a:xfrm flipH="1">
            <a:off x="6483735" y="3290081"/>
            <a:ext cx="262477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8"/>
          <p:cNvSpPr/>
          <p:nvPr/>
        </p:nvSpPr>
        <p:spPr>
          <a:xfrm>
            <a:off x="6494101" y="3044505"/>
            <a:ext cx="2338167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8"/>
          <p:cNvSpPr/>
          <p:nvPr/>
        </p:nvSpPr>
        <p:spPr>
          <a:xfrm flipH="1">
            <a:off x="5912189" y="4380700"/>
            <a:ext cx="262477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8"/>
          <p:cNvSpPr/>
          <p:nvPr/>
        </p:nvSpPr>
        <p:spPr>
          <a:xfrm>
            <a:off x="5922555" y="4135124"/>
            <a:ext cx="2338167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8"/>
          <p:cNvSpPr/>
          <p:nvPr/>
        </p:nvSpPr>
        <p:spPr>
          <a:xfrm flipH="1">
            <a:off x="503481" y="4445266"/>
            <a:ext cx="262477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8"/>
          <p:cNvSpPr/>
          <p:nvPr/>
        </p:nvSpPr>
        <p:spPr>
          <a:xfrm>
            <a:off x="1377944" y="4165232"/>
            <a:ext cx="1690094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8"/>
          <p:cNvSpPr/>
          <p:nvPr/>
        </p:nvSpPr>
        <p:spPr>
          <a:xfrm flipH="1">
            <a:off x="227245" y="3334836"/>
            <a:ext cx="262477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8"/>
          <p:cNvSpPr/>
          <p:nvPr/>
        </p:nvSpPr>
        <p:spPr>
          <a:xfrm>
            <a:off x="1101706" y="3054802"/>
            <a:ext cx="1690094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8"/>
          <p:cNvSpPr/>
          <p:nvPr/>
        </p:nvSpPr>
        <p:spPr>
          <a:xfrm flipH="1">
            <a:off x="395535" y="2316800"/>
            <a:ext cx="2831831" cy="492414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1477057" y="2036765"/>
            <a:ext cx="1690094" cy="328267"/>
          </a:xfrm>
          <a:prstGeom prst="rect">
            <a:avLst/>
          </a:prstGeom>
          <a:noFill/>
          <a:ln>
            <a:noFill/>
          </a:ln>
        </p:spPr>
        <p:txBody>
          <a:bodyPr anchorCtr="0" anchor="t" bIns="60925" lIns="121875" spcFirstLastPara="1" rIns="121875" wrap="square" tIns="609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8"/>
          <p:cNvSpPr txBox="1"/>
          <p:nvPr/>
        </p:nvSpPr>
        <p:spPr>
          <a:xfrm>
            <a:off x="206017" y="937052"/>
            <a:ext cx="111120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0" i="0" sz="16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8"/>
          <p:cNvSpPr txBox="1"/>
          <p:nvPr/>
        </p:nvSpPr>
        <p:spPr>
          <a:xfrm>
            <a:off x="206017" y="1222662"/>
            <a:ext cx="8038391" cy="6524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</a:t>
            </a:r>
            <a:endParaRPr b="0" i="0" sz="14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8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"/>
          <p:cNvSpPr/>
          <p:nvPr/>
        </p:nvSpPr>
        <p:spPr>
          <a:xfrm>
            <a:off x="819429" y="1673902"/>
            <a:ext cx="2363189" cy="2363189"/>
          </a:xfrm>
          <a:prstGeom prst="ellipse">
            <a:avLst/>
          </a:prstGeom>
          <a:solidFill>
            <a:srgbClr val="4C6B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704877" y="1559353"/>
            <a:ext cx="2592288" cy="2592288"/>
          </a:xfrm>
          <a:prstGeom prst="ellipse">
            <a:avLst/>
          </a:prstGeom>
          <a:noFill/>
          <a:ln cap="flat" cmpd="sng" w="9525">
            <a:solidFill>
              <a:srgbClr val="41445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0412" y="2207425"/>
            <a:ext cx="914667" cy="128625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6" name="Google Shape;176;p19"/>
          <p:cNvCxnSpPr>
            <a:stCxn id="174" idx="0"/>
            <a:endCxn id="177" idx="2"/>
          </p:cNvCxnSpPr>
          <p:nvPr/>
        </p:nvCxnSpPr>
        <p:spPr>
          <a:xfrm>
            <a:off x="2001021" y="1559353"/>
            <a:ext cx="2073300" cy="0"/>
          </a:xfrm>
          <a:prstGeom prst="straightConnector1">
            <a:avLst/>
          </a:prstGeom>
          <a:noFill/>
          <a:ln cap="flat" cmpd="sng" w="9525">
            <a:solidFill>
              <a:srgbClr val="41445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78" name="Google Shape;178;p19"/>
          <p:cNvCxnSpPr>
            <a:stCxn id="174" idx="6"/>
            <a:endCxn id="179" idx="2"/>
          </p:cNvCxnSpPr>
          <p:nvPr/>
        </p:nvCxnSpPr>
        <p:spPr>
          <a:xfrm flipH="1" rot="10800000">
            <a:off x="3297165" y="2850697"/>
            <a:ext cx="777300" cy="4800"/>
          </a:xfrm>
          <a:prstGeom prst="straightConnector1">
            <a:avLst/>
          </a:prstGeom>
          <a:noFill/>
          <a:ln cap="flat" cmpd="sng" w="9525">
            <a:solidFill>
              <a:srgbClr val="414455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0" name="Google Shape;180;p19"/>
          <p:cNvCxnSpPr>
            <a:stCxn id="174" idx="4"/>
            <a:endCxn id="181" idx="2"/>
          </p:cNvCxnSpPr>
          <p:nvPr/>
        </p:nvCxnSpPr>
        <p:spPr>
          <a:xfrm>
            <a:off x="2001021" y="4151641"/>
            <a:ext cx="2073300" cy="0"/>
          </a:xfrm>
          <a:prstGeom prst="straightConnector1">
            <a:avLst/>
          </a:prstGeom>
          <a:noFill/>
          <a:ln cap="flat" cmpd="sng" w="9525">
            <a:solidFill>
              <a:srgbClr val="414455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82" name="Google Shape;182;p19"/>
          <p:cNvGrpSpPr/>
          <p:nvPr/>
        </p:nvGrpSpPr>
        <p:grpSpPr>
          <a:xfrm>
            <a:off x="4074343" y="1199313"/>
            <a:ext cx="720080" cy="720081"/>
            <a:chOff x="3995936" y="1495374"/>
            <a:chExt cx="720080" cy="720080"/>
          </a:xfrm>
        </p:grpSpPr>
        <p:sp>
          <p:nvSpPr>
            <p:cNvPr id="177" name="Google Shape;177;p19"/>
            <p:cNvSpPr/>
            <p:nvPr/>
          </p:nvSpPr>
          <p:spPr>
            <a:xfrm>
              <a:off x="3995936" y="1495374"/>
              <a:ext cx="720080" cy="720080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19"/>
            <p:cNvSpPr txBox="1"/>
            <p:nvPr/>
          </p:nvSpPr>
          <p:spPr>
            <a:xfrm>
              <a:off x="4061545" y="1624511"/>
              <a:ext cx="550151" cy="523219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Calibri"/>
                <a:buNone/>
              </a:pPr>
              <a:r>
                <a:rPr b="0" i="0" lang="tr-TR" sz="2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4" name="Google Shape;184;p19"/>
          <p:cNvGrpSpPr/>
          <p:nvPr/>
        </p:nvGrpSpPr>
        <p:grpSpPr>
          <a:xfrm>
            <a:off x="4074345" y="2490511"/>
            <a:ext cx="720080" cy="720080"/>
            <a:chOff x="3995936" y="2786571"/>
            <a:chExt cx="720080" cy="720080"/>
          </a:xfrm>
        </p:grpSpPr>
        <p:sp>
          <p:nvSpPr>
            <p:cNvPr id="179" name="Google Shape;179;p19"/>
            <p:cNvSpPr/>
            <p:nvPr/>
          </p:nvSpPr>
          <p:spPr>
            <a:xfrm>
              <a:off x="3995936" y="2786571"/>
              <a:ext cx="720080" cy="720080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9"/>
            <p:cNvSpPr txBox="1"/>
            <p:nvPr/>
          </p:nvSpPr>
          <p:spPr>
            <a:xfrm>
              <a:off x="4061543" y="2920654"/>
              <a:ext cx="550151" cy="523220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Calibri"/>
                <a:buNone/>
              </a:pPr>
              <a:r>
                <a:rPr b="0" i="0" lang="tr-TR" sz="2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6" name="Google Shape;186;p19"/>
          <p:cNvGrpSpPr/>
          <p:nvPr/>
        </p:nvGrpSpPr>
        <p:grpSpPr>
          <a:xfrm>
            <a:off x="4074343" y="3791600"/>
            <a:ext cx="720080" cy="720080"/>
            <a:chOff x="3995936" y="4087662"/>
            <a:chExt cx="720080" cy="720080"/>
          </a:xfrm>
        </p:grpSpPr>
        <p:sp>
          <p:nvSpPr>
            <p:cNvPr id="181" name="Google Shape;181;p19"/>
            <p:cNvSpPr/>
            <p:nvPr/>
          </p:nvSpPr>
          <p:spPr>
            <a:xfrm>
              <a:off x="3995936" y="4087662"/>
              <a:ext cx="720080" cy="720080"/>
            </a:xfrm>
            <a:prstGeom prst="ellipse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t/>
              </a:r>
              <a:endPara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19"/>
            <p:cNvSpPr txBox="1"/>
            <p:nvPr/>
          </p:nvSpPr>
          <p:spPr>
            <a:xfrm>
              <a:off x="4061545" y="4216800"/>
              <a:ext cx="550151" cy="523220"/>
            </a:xfrm>
            <a:prstGeom prst="rect">
              <a:avLst/>
            </a:prstGeom>
            <a:solidFill>
              <a:srgbClr val="4C6B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Calibri"/>
                <a:buNone/>
              </a:pPr>
              <a:r>
                <a:rPr b="0" i="0" lang="tr-TR" sz="2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8" name="Google Shape;188;p19"/>
          <p:cNvSpPr txBox="1"/>
          <p:nvPr/>
        </p:nvSpPr>
        <p:spPr>
          <a:xfrm>
            <a:off x="4980191" y="1487344"/>
            <a:ext cx="35465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9"/>
          <p:cNvSpPr/>
          <p:nvPr/>
        </p:nvSpPr>
        <p:spPr>
          <a:xfrm>
            <a:off x="4994556" y="1121278"/>
            <a:ext cx="20208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9"/>
          <p:cNvSpPr txBox="1"/>
          <p:nvPr/>
        </p:nvSpPr>
        <p:spPr>
          <a:xfrm>
            <a:off x="5007182" y="2717506"/>
            <a:ext cx="35465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5021547" y="2351440"/>
            <a:ext cx="20208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9"/>
          <p:cNvSpPr txBox="1"/>
          <p:nvPr/>
        </p:nvSpPr>
        <p:spPr>
          <a:xfrm>
            <a:off x="5025359" y="4013651"/>
            <a:ext cx="35465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b="0" i="0" sz="1200" u="none" cap="none" strike="noStrike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5039724" y="3647584"/>
            <a:ext cx="20208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b="0" i="0" sz="1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9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"/>
          <p:cNvSpPr txBox="1"/>
          <p:nvPr/>
        </p:nvSpPr>
        <p:spPr>
          <a:xfrm>
            <a:off x="570372" y="2435866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0"/>
          <p:cNvSpPr txBox="1"/>
          <p:nvPr/>
        </p:nvSpPr>
        <p:spPr>
          <a:xfrm>
            <a:off x="6774534" y="3269884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20"/>
          <p:cNvSpPr txBox="1"/>
          <p:nvPr/>
        </p:nvSpPr>
        <p:spPr>
          <a:xfrm>
            <a:off x="1046293" y="3327704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0"/>
          <p:cNvSpPr txBox="1"/>
          <p:nvPr/>
        </p:nvSpPr>
        <p:spPr>
          <a:xfrm>
            <a:off x="7524372" y="2435866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0"/>
          <p:cNvSpPr txBox="1"/>
          <p:nvPr/>
        </p:nvSpPr>
        <p:spPr>
          <a:xfrm>
            <a:off x="5657101" y="3876141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0"/>
          <p:cNvSpPr txBox="1"/>
          <p:nvPr/>
        </p:nvSpPr>
        <p:spPr>
          <a:xfrm>
            <a:off x="2033729" y="3860330"/>
            <a:ext cx="84067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STAGE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20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0" i="0" sz="2000" u="none" cap="none" strike="noStrike">
              <a:solidFill>
                <a:srgbClr val="4C6B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20"/>
          <p:cNvCxnSpPr/>
          <p:nvPr/>
        </p:nvCxnSpPr>
        <p:spPr>
          <a:xfrm flipH="1" rot="10800000">
            <a:off x="2140758" y="1864286"/>
            <a:ext cx="2412192" cy="701179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7" name="Google Shape;207;p20"/>
          <p:cNvCxnSpPr/>
          <p:nvPr/>
        </p:nvCxnSpPr>
        <p:spPr>
          <a:xfrm flipH="1" rot="10800000">
            <a:off x="2846347" y="1864286"/>
            <a:ext cx="1706603" cy="1537722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8" name="Google Shape;208;p20"/>
          <p:cNvCxnSpPr/>
          <p:nvPr/>
        </p:nvCxnSpPr>
        <p:spPr>
          <a:xfrm flipH="1" rot="10800000">
            <a:off x="3902570" y="1864286"/>
            <a:ext cx="650380" cy="2027866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9" name="Google Shape;209;p20"/>
          <p:cNvCxnSpPr/>
          <p:nvPr/>
        </p:nvCxnSpPr>
        <p:spPr>
          <a:xfrm rot="10800000">
            <a:off x="4552950" y="1864286"/>
            <a:ext cx="574541" cy="2075575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0" name="Google Shape;210;p20"/>
          <p:cNvCxnSpPr/>
          <p:nvPr/>
        </p:nvCxnSpPr>
        <p:spPr>
          <a:xfrm rot="10800000">
            <a:off x="4552950" y="1864286"/>
            <a:ext cx="1647314" cy="1537722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11" name="Google Shape;211;p20"/>
          <p:cNvCxnSpPr/>
          <p:nvPr/>
        </p:nvCxnSpPr>
        <p:spPr>
          <a:xfrm>
            <a:off x="4552950" y="1864286"/>
            <a:ext cx="2437224" cy="757312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12" name="Google Shape;212;p20"/>
          <p:cNvSpPr/>
          <p:nvPr/>
        </p:nvSpPr>
        <p:spPr>
          <a:xfrm>
            <a:off x="2498659" y="3066785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0"/>
          <p:cNvSpPr/>
          <p:nvPr/>
        </p:nvSpPr>
        <p:spPr>
          <a:xfrm>
            <a:off x="3554882" y="3584792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4772421" y="3584792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0"/>
          <p:cNvSpPr/>
          <p:nvPr/>
        </p:nvSpPr>
        <p:spPr>
          <a:xfrm>
            <a:off x="5845195" y="3046939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0"/>
          <p:cNvSpPr/>
          <p:nvPr/>
        </p:nvSpPr>
        <p:spPr>
          <a:xfrm>
            <a:off x="6635105" y="2266529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0"/>
          <p:cNvSpPr/>
          <p:nvPr/>
        </p:nvSpPr>
        <p:spPr>
          <a:xfrm>
            <a:off x="1793070" y="2184509"/>
            <a:ext cx="710139" cy="710139"/>
          </a:xfrm>
          <a:prstGeom prst="ellipse">
            <a:avLst/>
          </a:prstGeom>
          <a:solidFill>
            <a:srgbClr val="4C6B7F"/>
          </a:solidFill>
          <a:ln>
            <a:noFill/>
          </a:ln>
          <a:effectLst>
            <a:outerShdw blurRad="444500" rotWithShape="0" algn="tr" dir="8100000" dist="2540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8" name="Google Shape;218;p20"/>
          <p:cNvGrpSpPr/>
          <p:nvPr/>
        </p:nvGrpSpPr>
        <p:grpSpPr>
          <a:xfrm>
            <a:off x="3851771" y="1163107"/>
            <a:ext cx="1402358" cy="1402358"/>
            <a:chOff x="3851771" y="1163107"/>
            <a:chExt cx="1402358" cy="1402358"/>
          </a:xfrm>
        </p:grpSpPr>
        <p:grpSp>
          <p:nvGrpSpPr>
            <p:cNvPr id="219" name="Google Shape;219;p20"/>
            <p:cNvGrpSpPr/>
            <p:nvPr/>
          </p:nvGrpSpPr>
          <p:grpSpPr>
            <a:xfrm>
              <a:off x="3851771" y="1163107"/>
              <a:ext cx="1402358" cy="1402358"/>
              <a:chOff x="304800" y="673100"/>
              <a:chExt cx="4000500" cy="4000500"/>
            </a:xfrm>
          </p:grpSpPr>
          <p:sp>
            <p:nvSpPr>
              <p:cNvPr id="220" name="Google Shape;220;p2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fmla="val 4879" name="adj"/>
                </a:avLst>
              </a:prstGeom>
              <a:gradFill>
                <a:gsLst>
                  <a:gs pos="0">
                    <a:schemeClr val="lt1"/>
                  </a:gs>
                  <a:gs pos="55000">
                    <a:srgbClr val="F2F2F2"/>
                  </a:gs>
                  <a:gs pos="100000">
                    <a:srgbClr val="A5A5A5"/>
                  </a:gs>
                </a:gsLst>
                <a:lin ang="81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20"/>
              <p:cNvSpPr/>
              <p:nvPr/>
            </p:nvSpPr>
            <p:spPr>
              <a:xfrm>
                <a:off x="392112" y="760412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lt1"/>
                  </a:gs>
                  <a:gs pos="51000">
                    <a:srgbClr val="F2F2F2"/>
                  </a:gs>
                  <a:gs pos="100000">
                    <a:srgbClr val="BFBFBF"/>
                  </a:gs>
                </a:gsLst>
                <a:lin ang="18900000" scaled="0"/>
              </a:gradFill>
              <a:ln>
                <a:noFill/>
              </a:ln>
              <a:effectLst>
                <a:outerShdw blurRad="444500" rotWithShape="0" algn="tr" dir="8100000" dist="254000">
                  <a:srgbClr val="000000">
                    <a:alpha val="4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1350"/>
                  <a:buFont typeface="Calibri"/>
                  <a:buNone/>
                </a:pPr>
                <a:r>
                  <a:t/>
                </a:r>
                <a:endParaRPr b="0" i="0" sz="135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2" name="Google Shape;222;p20"/>
            <p:cNvSpPr txBox="1"/>
            <p:nvPr/>
          </p:nvSpPr>
          <p:spPr>
            <a:xfrm>
              <a:off x="3994398" y="1661289"/>
              <a:ext cx="1117104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1400" u="none" cap="none" strike="noStrike">
                  <a:solidFill>
                    <a:srgbClr val="4C6B7F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0" i="0" sz="1400" u="none" cap="none" strike="noStrike">
                <a:solidFill>
                  <a:srgbClr val="4C6B7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3" name="Google Shape;223;p20"/>
          <p:cNvSpPr txBox="1"/>
          <p:nvPr/>
        </p:nvSpPr>
        <p:spPr>
          <a:xfrm>
            <a:off x="10609990" y="6382589"/>
            <a:ext cx="704039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Calibri"/>
              <a:buNone/>
            </a:pPr>
            <a:r>
              <a:rPr b="0" i="0" lang="tr-TR" sz="135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延时符</a:t>
            </a:r>
            <a:endParaRPr/>
          </a:p>
        </p:txBody>
      </p:sp>
      <p:sp>
        <p:nvSpPr>
          <p:cNvPr id="224" name="Google Shape;224;p20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/>
          <p:nvPr/>
        </p:nvSpPr>
        <p:spPr>
          <a:xfrm>
            <a:off x="1025957" y="3504292"/>
            <a:ext cx="842415" cy="4846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25" spcFirstLastPara="1" rIns="68525" wrap="square" tIns="342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13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1"/>
          <p:cNvSpPr txBox="1"/>
          <p:nvPr/>
        </p:nvSpPr>
        <p:spPr>
          <a:xfrm>
            <a:off x="2123749" y="2600373"/>
            <a:ext cx="1193420" cy="269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25" spcFirstLastPara="1" rIns="68525" wrap="square" tIns="342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13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1"/>
          <p:cNvSpPr txBox="1"/>
          <p:nvPr/>
        </p:nvSpPr>
        <p:spPr>
          <a:xfrm>
            <a:off x="3607913" y="3328917"/>
            <a:ext cx="842415" cy="4846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25" spcFirstLastPara="1" rIns="68525" wrap="square" tIns="342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13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1"/>
          <p:cNvSpPr txBox="1"/>
          <p:nvPr/>
        </p:nvSpPr>
        <p:spPr>
          <a:xfrm>
            <a:off x="4689429" y="2625673"/>
            <a:ext cx="1193420" cy="269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25" spcFirstLastPara="1" rIns="68525" wrap="square" tIns="342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3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13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1"/>
          <p:cNvSpPr/>
          <p:nvPr/>
        </p:nvSpPr>
        <p:spPr>
          <a:xfrm>
            <a:off x="6454228" y="1833506"/>
            <a:ext cx="1943204" cy="1800457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1"/>
          <p:cNvSpPr/>
          <p:nvPr/>
        </p:nvSpPr>
        <p:spPr>
          <a:xfrm>
            <a:off x="1838595" y="1869787"/>
            <a:ext cx="1746805" cy="1747374"/>
          </a:xfrm>
          <a:custGeom>
            <a:rect b="b" l="l" r="r" t="t"/>
            <a:pathLst>
              <a:path extrusionOk="0" h="2628031" w="2628619">
                <a:moveTo>
                  <a:pt x="1316980" y="400615"/>
                </a:moveTo>
                <a:cubicBezTo>
                  <a:pt x="813885" y="400615"/>
                  <a:pt x="406046" y="809559"/>
                  <a:pt x="406046" y="1314016"/>
                </a:cubicBezTo>
                <a:cubicBezTo>
                  <a:pt x="406046" y="1818473"/>
                  <a:pt x="813885" y="2227417"/>
                  <a:pt x="1316980" y="2227417"/>
                </a:cubicBezTo>
                <a:cubicBezTo>
                  <a:pt x="1820075" y="2227417"/>
                  <a:pt x="2227914" y="1818473"/>
                  <a:pt x="2227914" y="1314016"/>
                </a:cubicBezTo>
                <a:cubicBezTo>
                  <a:pt x="2227914" y="809559"/>
                  <a:pt x="1820075" y="400615"/>
                  <a:pt x="1316980" y="400615"/>
                </a:cubicBezTo>
                <a:close/>
                <a:moveTo>
                  <a:pt x="1151586" y="0"/>
                </a:moveTo>
                <a:lnTo>
                  <a:pt x="1254227" y="145306"/>
                </a:lnTo>
                <a:lnTo>
                  <a:pt x="1316813" y="142801"/>
                </a:lnTo>
                <a:lnTo>
                  <a:pt x="1379399" y="145306"/>
                </a:lnTo>
                <a:lnTo>
                  <a:pt x="1482041" y="0"/>
                </a:lnTo>
                <a:lnTo>
                  <a:pt x="1522096" y="5011"/>
                </a:lnTo>
                <a:lnTo>
                  <a:pt x="1564654" y="12526"/>
                </a:lnTo>
                <a:lnTo>
                  <a:pt x="1617227" y="182885"/>
                </a:lnTo>
                <a:lnTo>
                  <a:pt x="1679813" y="200422"/>
                </a:lnTo>
                <a:lnTo>
                  <a:pt x="1707351" y="210443"/>
                </a:lnTo>
                <a:lnTo>
                  <a:pt x="1737392" y="220464"/>
                </a:lnTo>
                <a:lnTo>
                  <a:pt x="1880089" y="115243"/>
                </a:lnTo>
                <a:lnTo>
                  <a:pt x="1917640" y="132780"/>
                </a:lnTo>
                <a:lnTo>
                  <a:pt x="1955192" y="152822"/>
                </a:lnTo>
                <a:lnTo>
                  <a:pt x="1952689" y="333201"/>
                </a:lnTo>
                <a:lnTo>
                  <a:pt x="2002758" y="368275"/>
                </a:lnTo>
                <a:lnTo>
                  <a:pt x="2027792" y="388317"/>
                </a:lnTo>
                <a:lnTo>
                  <a:pt x="2052827" y="405854"/>
                </a:lnTo>
                <a:lnTo>
                  <a:pt x="2223061" y="348233"/>
                </a:lnTo>
                <a:lnTo>
                  <a:pt x="2253102" y="378296"/>
                </a:lnTo>
                <a:lnTo>
                  <a:pt x="2283144" y="408360"/>
                </a:lnTo>
                <a:lnTo>
                  <a:pt x="2225564" y="578718"/>
                </a:lnTo>
                <a:lnTo>
                  <a:pt x="2263116" y="626318"/>
                </a:lnTo>
                <a:lnTo>
                  <a:pt x="2298164" y="678929"/>
                </a:lnTo>
                <a:lnTo>
                  <a:pt x="2475909" y="676424"/>
                </a:lnTo>
                <a:lnTo>
                  <a:pt x="2495937" y="711498"/>
                </a:lnTo>
                <a:lnTo>
                  <a:pt x="2515964" y="749077"/>
                </a:lnTo>
                <a:lnTo>
                  <a:pt x="2408316" y="891877"/>
                </a:lnTo>
                <a:lnTo>
                  <a:pt x="2428343" y="952004"/>
                </a:lnTo>
                <a:lnTo>
                  <a:pt x="2438357" y="984572"/>
                </a:lnTo>
                <a:lnTo>
                  <a:pt x="2445868" y="1014636"/>
                </a:lnTo>
                <a:lnTo>
                  <a:pt x="2616102" y="1067246"/>
                </a:lnTo>
                <a:lnTo>
                  <a:pt x="2628619" y="1149920"/>
                </a:lnTo>
                <a:lnTo>
                  <a:pt x="2483419" y="1252637"/>
                </a:lnTo>
                <a:lnTo>
                  <a:pt x="2485923" y="1312763"/>
                </a:lnTo>
                <a:lnTo>
                  <a:pt x="2483419" y="1375395"/>
                </a:lnTo>
                <a:lnTo>
                  <a:pt x="2628619" y="1478111"/>
                </a:lnTo>
                <a:lnTo>
                  <a:pt x="2623612" y="1520701"/>
                </a:lnTo>
                <a:lnTo>
                  <a:pt x="2616102" y="1560785"/>
                </a:lnTo>
                <a:lnTo>
                  <a:pt x="2445868" y="1615901"/>
                </a:lnTo>
                <a:lnTo>
                  <a:pt x="2428343" y="1676028"/>
                </a:lnTo>
                <a:lnTo>
                  <a:pt x="2418330" y="1706091"/>
                </a:lnTo>
                <a:lnTo>
                  <a:pt x="2408316" y="1736154"/>
                </a:lnTo>
                <a:lnTo>
                  <a:pt x="2515964" y="1878955"/>
                </a:lnTo>
                <a:lnTo>
                  <a:pt x="2495937" y="1916534"/>
                </a:lnTo>
                <a:lnTo>
                  <a:pt x="2475909" y="1951608"/>
                </a:lnTo>
                <a:lnTo>
                  <a:pt x="2298164" y="1949102"/>
                </a:lnTo>
                <a:lnTo>
                  <a:pt x="2263116" y="2001713"/>
                </a:lnTo>
                <a:lnTo>
                  <a:pt x="2245592" y="2026766"/>
                </a:lnTo>
                <a:lnTo>
                  <a:pt x="2225564" y="2049313"/>
                </a:lnTo>
                <a:lnTo>
                  <a:pt x="2283144" y="2219672"/>
                </a:lnTo>
                <a:lnTo>
                  <a:pt x="2253102" y="2252240"/>
                </a:lnTo>
                <a:lnTo>
                  <a:pt x="2223061" y="2282304"/>
                </a:lnTo>
                <a:lnTo>
                  <a:pt x="2052827" y="2224682"/>
                </a:lnTo>
                <a:lnTo>
                  <a:pt x="2002758" y="2262261"/>
                </a:lnTo>
                <a:lnTo>
                  <a:pt x="1952689" y="2297335"/>
                </a:lnTo>
                <a:lnTo>
                  <a:pt x="1955192" y="2475210"/>
                </a:lnTo>
                <a:lnTo>
                  <a:pt x="1917640" y="2495252"/>
                </a:lnTo>
                <a:lnTo>
                  <a:pt x="1880089" y="2512789"/>
                </a:lnTo>
                <a:lnTo>
                  <a:pt x="1737392" y="2407567"/>
                </a:lnTo>
                <a:lnTo>
                  <a:pt x="1679813" y="2427609"/>
                </a:lnTo>
                <a:lnTo>
                  <a:pt x="1647268" y="2435125"/>
                </a:lnTo>
                <a:lnTo>
                  <a:pt x="1617227" y="2445146"/>
                </a:lnTo>
                <a:lnTo>
                  <a:pt x="1564654" y="2615505"/>
                </a:lnTo>
                <a:lnTo>
                  <a:pt x="1482041" y="2628031"/>
                </a:lnTo>
                <a:lnTo>
                  <a:pt x="1379399" y="2482725"/>
                </a:lnTo>
                <a:lnTo>
                  <a:pt x="1316813" y="2482725"/>
                </a:lnTo>
                <a:lnTo>
                  <a:pt x="1254227" y="2482725"/>
                </a:lnTo>
                <a:lnTo>
                  <a:pt x="1151586" y="2628031"/>
                </a:lnTo>
                <a:lnTo>
                  <a:pt x="1109027" y="2623021"/>
                </a:lnTo>
                <a:lnTo>
                  <a:pt x="1066469" y="2615505"/>
                </a:lnTo>
                <a:lnTo>
                  <a:pt x="1013896" y="2445146"/>
                </a:lnTo>
                <a:lnTo>
                  <a:pt x="953813" y="2427609"/>
                </a:lnTo>
                <a:lnTo>
                  <a:pt x="923772" y="2417588"/>
                </a:lnTo>
                <a:lnTo>
                  <a:pt x="896234" y="2407567"/>
                </a:lnTo>
                <a:lnTo>
                  <a:pt x="753538" y="2512789"/>
                </a:lnTo>
                <a:lnTo>
                  <a:pt x="715986" y="2495252"/>
                </a:lnTo>
                <a:lnTo>
                  <a:pt x="678434" y="2475210"/>
                </a:lnTo>
                <a:lnTo>
                  <a:pt x="680938" y="2297335"/>
                </a:lnTo>
                <a:lnTo>
                  <a:pt x="630869" y="2262261"/>
                </a:lnTo>
                <a:lnTo>
                  <a:pt x="605834" y="2242219"/>
                </a:lnTo>
                <a:lnTo>
                  <a:pt x="580800" y="2224682"/>
                </a:lnTo>
                <a:lnTo>
                  <a:pt x="410566" y="2282304"/>
                </a:lnTo>
                <a:lnTo>
                  <a:pt x="380524" y="2252240"/>
                </a:lnTo>
                <a:lnTo>
                  <a:pt x="350483" y="2219672"/>
                </a:lnTo>
                <a:lnTo>
                  <a:pt x="408062" y="2049313"/>
                </a:lnTo>
                <a:lnTo>
                  <a:pt x="370510" y="2001713"/>
                </a:lnTo>
                <a:lnTo>
                  <a:pt x="335462" y="1949102"/>
                </a:lnTo>
                <a:lnTo>
                  <a:pt x="157717" y="1951608"/>
                </a:lnTo>
                <a:lnTo>
                  <a:pt x="137690" y="1916534"/>
                </a:lnTo>
                <a:lnTo>
                  <a:pt x="117662" y="1878955"/>
                </a:lnTo>
                <a:lnTo>
                  <a:pt x="225310" y="1736154"/>
                </a:lnTo>
                <a:lnTo>
                  <a:pt x="205283" y="1676028"/>
                </a:lnTo>
                <a:lnTo>
                  <a:pt x="195269" y="1645964"/>
                </a:lnTo>
                <a:lnTo>
                  <a:pt x="187759" y="1615901"/>
                </a:lnTo>
                <a:lnTo>
                  <a:pt x="15021" y="1560785"/>
                </a:lnTo>
                <a:lnTo>
                  <a:pt x="0" y="1478111"/>
                </a:lnTo>
                <a:lnTo>
                  <a:pt x="150207" y="1375395"/>
                </a:lnTo>
                <a:lnTo>
                  <a:pt x="147703" y="1312763"/>
                </a:lnTo>
                <a:lnTo>
                  <a:pt x="150207" y="1252637"/>
                </a:lnTo>
                <a:lnTo>
                  <a:pt x="0" y="1149920"/>
                </a:lnTo>
                <a:lnTo>
                  <a:pt x="7510" y="1107331"/>
                </a:lnTo>
                <a:lnTo>
                  <a:pt x="15021" y="1067246"/>
                </a:lnTo>
                <a:lnTo>
                  <a:pt x="187759" y="1014636"/>
                </a:lnTo>
                <a:lnTo>
                  <a:pt x="205283" y="952004"/>
                </a:lnTo>
                <a:lnTo>
                  <a:pt x="215297" y="921941"/>
                </a:lnTo>
                <a:lnTo>
                  <a:pt x="225310" y="891877"/>
                </a:lnTo>
                <a:lnTo>
                  <a:pt x="117662" y="749077"/>
                </a:lnTo>
                <a:lnTo>
                  <a:pt x="137690" y="711498"/>
                </a:lnTo>
                <a:lnTo>
                  <a:pt x="157717" y="676424"/>
                </a:lnTo>
                <a:lnTo>
                  <a:pt x="335462" y="678929"/>
                </a:lnTo>
                <a:lnTo>
                  <a:pt x="370510" y="626318"/>
                </a:lnTo>
                <a:lnTo>
                  <a:pt x="388034" y="601266"/>
                </a:lnTo>
                <a:lnTo>
                  <a:pt x="408062" y="578718"/>
                </a:lnTo>
                <a:lnTo>
                  <a:pt x="350483" y="408360"/>
                </a:lnTo>
                <a:lnTo>
                  <a:pt x="380524" y="378296"/>
                </a:lnTo>
                <a:lnTo>
                  <a:pt x="410566" y="348233"/>
                </a:lnTo>
                <a:lnTo>
                  <a:pt x="580800" y="405854"/>
                </a:lnTo>
                <a:lnTo>
                  <a:pt x="630869" y="368275"/>
                </a:lnTo>
                <a:lnTo>
                  <a:pt x="680938" y="333201"/>
                </a:lnTo>
                <a:lnTo>
                  <a:pt x="678434" y="152822"/>
                </a:lnTo>
                <a:lnTo>
                  <a:pt x="715986" y="132780"/>
                </a:lnTo>
                <a:lnTo>
                  <a:pt x="753538" y="115243"/>
                </a:lnTo>
                <a:lnTo>
                  <a:pt x="896234" y="220464"/>
                </a:lnTo>
                <a:lnTo>
                  <a:pt x="953813" y="200422"/>
                </a:lnTo>
                <a:lnTo>
                  <a:pt x="983855" y="190401"/>
                </a:lnTo>
                <a:lnTo>
                  <a:pt x="1013896" y="182885"/>
                </a:lnTo>
                <a:lnTo>
                  <a:pt x="1066469" y="12526"/>
                </a:lnTo>
                <a:close/>
              </a:path>
            </a:pathLst>
          </a:custGeom>
          <a:solidFill>
            <a:srgbClr val="4C6B7F"/>
          </a:solidFill>
          <a:ln>
            <a:noFill/>
          </a:ln>
          <a:effectLst>
            <a:outerShdw blurRad="1270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34250" lIns="0" spcFirstLastPara="1" rIns="0" wrap="square" tIns="342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1"/>
          <p:cNvSpPr/>
          <p:nvPr/>
        </p:nvSpPr>
        <p:spPr>
          <a:xfrm>
            <a:off x="3330306" y="2822178"/>
            <a:ext cx="1380704" cy="1381156"/>
          </a:xfrm>
          <a:custGeom>
            <a:rect b="b" l="l" r="r" t="t"/>
            <a:pathLst>
              <a:path extrusionOk="0" h="1487615" w="1487948">
                <a:moveTo>
                  <a:pt x="743975" y="297790"/>
                </a:moveTo>
                <a:cubicBezTo>
                  <a:pt x="496116" y="297790"/>
                  <a:pt x="295186" y="497479"/>
                  <a:pt x="295186" y="743808"/>
                </a:cubicBezTo>
                <a:cubicBezTo>
                  <a:pt x="295186" y="990137"/>
                  <a:pt x="496116" y="1189826"/>
                  <a:pt x="743975" y="1189826"/>
                </a:cubicBezTo>
                <a:cubicBezTo>
                  <a:pt x="991834" y="1189826"/>
                  <a:pt x="1192764" y="990137"/>
                  <a:pt x="1192764" y="743808"/>
                </a:cubicBezTo>
                <a:cubicBezTo>
                  <a:pt x="1192764" y="497479"/>
                  <a:pt x="991834" y="297790"/>
                  <a:pt x="743975" y="297790"/>
                </a:cubicBezTo>
                <a:close/>
                <a:moveTo>
                  <a:pt x="693753" y="0"/>
                </a:moveTo>
                <a:lnTo>
                  <a:pt x="770837" y="149228"/>
                </a:lnTo>
                <a:lnTo>
                  <a:pt x="801203" y="151560"/>
                </a:lnTo>
                <a:lnTo>
                  <a:pt x="829233" y="153891"/>
                </a:lnTo>
                <a:lnTo>
                  <a:pt x="857264" y="158555"/>
                </a:lnTo>
                <a:lnTo>
                  <a:pt x="885294" y="163218"/>
                </a:lnTo>
                <a:lnTo>
                  <a:pt x="997416" y="41970"/>
                </a:lnTo>
                <a:lnTo>
                  <a:pt x="1018439" y="48965"/>
                </a:lnTo>
                <a:lnTo>
                  <a:pt x="1037126" y="58292"/>
                </a:lnTo>
                <a:lnTo>
                  <a:pt x="1076835" y="74614"/>
                </a:lnTo>
                <a:lnTo>
                  <a:pt x="1069828" y="240164"/>
                </a:lnTo>
                <a:lnTo>
                  <a:pt x="1093186" y="256485"/>
                </a:lnTo>
                <a:lnTo>
                  <a:pt x="1116545" y="272807"/>
                </a:lnTo>
                <a:lnTo>
                  <a:pt x="1139904" y="291461"/>
                </a:lnTo>
                <a:lnTo>
                  <a:pt x="1160927" y="312446"/>
                </a:lnTo>
                <a:lnTo>
                  <a:pt x="1312758" y="261149"/>
                </a:lnTo>
                <a:lnTo>
                  <a:pt x="1340789" y="298456"/>
                </a:lnTo>
                <a:lnTo>
                  <a:pt x="1352468" y="317109"/>
                </a:lnTo>
                <a:lnTo>
                  <a:pt x="1368819" y="335763"/>
                </a:lnTo>
                <a:lnTo>
                  <a:pt x="1280056" y="468669"/>
                </a:lnTo>
                <a:lnTo>
                  <a:pt x="1287064" y="480327"/>
                </a:lnTo>
                <a:lnTo>
                  <a:pt x="1294071" y="496649"/>
                </a:lnTo>
                <a:lnTo>
                  <a:pt x="1305750" y="522298"/>
                </a:lnTo>
                <a:lnTo>
                  <a:pt x="1315094" y="547946"/>
                </a:lnTo>
                <a:lnTo>
                  <a:pt x="1324437" y="575926"/>
                </a:lnTo>
                <a:lnTo>
                  <a:pt x="1476269" y="608570"/>
                </a:lnTo>
                <a:lnTo>
                  <a:pt x="1483276" y="652872"/>
                </a:lnTo>
                <a:lnTo>
                  <a:pt x="1487948" y="701837"/>
                </a:lnTo>
                <a:lnTo>
                  <a:pt x="1350132" y="774120"/>
                </a:lnTo>
                <a:lnTo>
                  <a:pt x="1347796" y="802100"/>
                </a:lnTo>
                <a:lnTo>
                  <a:pt x="1345460" y="830080"/>
                </a:lnTo>
                <a:lnTo>
                  <a:pt x="1340789" y="855729"/>
                </a:lnTo>
                <a:lnTo>
                  <a:pt x="1333781" y="886040"/>
                </a:lnTo>
                <a:lnTo>
                  <a:pt x="1448238" y="988635"/>
                </a:lnTo>
                <a:lnTo>
                  <a:pt x="1431887" y="1032937"/>
                </a:lnTo>
                <a:lnTo>
                  <a:pt x="1410865" y="1077239"/>
                </a:lnTo>
                <a:lnTo>
                  <a:pt x="1259033" y="1067912"/>
                </a:lnTo>
                <a:lnTo>
                  <a:pt x="1242682" y="1093560"/>
                </a:lnTo>
                <a:lnTo>
                  <a:pt x="1226331" y="1116877"/>
                </a:lnTo>
                <a:lnTo>
                  <a:pt x="1209980" y="1137862"/>
                </a:lnTo>
                <a:lnTo>
                  <a:pt x="1191293" y="1158848"/>
                </a:lnTo>
                <a:lnTo>
                  <a:pt x="1235674" y="1303412"/>
                </a:lnTo>
                <a:lnTo>
                  <a:pt x="1198301" y="1336056"/>
                </a:lnTo>
                <a:lnTo>
                  <a:pt x="1179614" y="1350046"/>
                </a:lnTo>
                <a:lnTo>
                  <a:pt x="1158591" y="1364036"/>
                </a:lnTo>
                <a:lnTo>
                  <a:pt x="1030118" y="1282427"/>
                </a:lnTo>
                <a:lnTo>
                  <a:pt x="1006759" y="1294085"/>
                </a:lnTo>
                <a:lnTo>
                  <a:pt x="981065" y="1305744"/>
                </a:lnTo>
                <a:lnTo>
                  <a:pt x="955370" y="1315071"/>
                </a:lnTo>
                <a:lnTo>
                  <a:pt x="927340" y="1324397"/>
                </a:lnTo>
                <a:lnTo>
                  <a:pt x="892302" y="1475957"/>
                </a:lnTo>
                <a:lnTo>
                  <a:pt x="845584" y="1482952"/>
                </a:lnTo>
                <a:lnTo>
                  <a:pt x="798867" y="1487615"/>
                </a:lnTo>
                <a:lnTo>
                  <a:pt x="728791" y="1350046"/>
                </a:lnTo>
                <a:lnTo>
                  <a:pt x="700761" y="1350046"/>
                </a:lnTo>
                <a:lnTo>
                  <a:pt x="672730" y="1345382"/>
                </a:lnTo>
                <a:lnTo>
                  <a:pt x="642364" y="1343051"/>
                </a:lnTo>
                <a:lnTo>
                  <a:pt x="616669" y="1336056"/>
                </a:lnTo>
                <a:lnTo>
                  <a:pt x="511555" y="1450308"/>
                </a:lnTo>
                <a:lnTo>
                  <a:pt x="488197" y="1443313"/>
                </a:lnTo>
                <a:lnTo>
                  <a:pt x="467174" y="1436318"/>
                </a:lnTo>
                <a:lnTo>
                  <a:pt x="422792" y="1417665"/>
                </a:lnTo>
                <a:lnTo>
                  <a:pt x="429800" y="1259110"/>
                </a:lnTo>
                <a:lnTo>
                  <a:pt x="406441" y="1242788"/>
                </a:lnTo>
                <a:lnTo>
                  <a:pt x="383083" y="1226467"/>
                </a:lnTo>
                <a:lnTo>
                  <a:pt x="362060" y="1210145"/>
                </a:lnTo>
                <a:lnTo>
                  <a:pt x="341037" y="1191491"/>
                </a:lnTo>
                <a:lnTo>
                  <a:pt x="184534" y="1238125"/>
                </a:lnTo>
                <a:lnTo>
                  <a:pt x="156503" y="1205481"/>
                </a:lnTo>
                <a:lnTo>
                  <a:pt x="130809" y="1170506"/>
                </a:lnTo>
                <a:lnTo>
                  <a:pt x="219572" y="1032937"/>
                </a:lnTo>
                <a:lnTo>
                  <a:pt x="207893" y="1007288"/>
                </a:lnTo>
                <a:lnTo>
                  <a:pt x="193877" y="981640"/>
                </a:lnTo>
                <a:lnTo>
                  <a:pt x="182198" y="955991"/>
                </a:lnTo>
                <a:lnTo>
                  <a:pt x="172854" y="928011"/>
                </a:lnTo>
                <a:lnTo>
                  <a:pt x="14015" y="893036"/>
                </a:lnTo>
                <a:lnTo>
                  <a:pt x="7008" y="848734"/>
                </a:lnTo>
                <a:lnTo>
                  <a:pt x="0" y="806763"/>
                </a:lnTo>
                <a:lnTo>
                  <a:pt x="147160" y="732149"/>
                </a:lnTo>
                <a:lnTo>
                  <a:pt x="149496" y="701837"/>
                </a:lnTo>
                <a:lnTo>
                  <a:pt x="151832" y="671525"/>
                </a:lnTo>
                <a:lnTo>
                  <a:pt x="156503" y="643545"/>
                </a:lnTo>
                <a:lnTo>
                  <a:pt x="161175" y="615565"/>
                </a:lnTo>
                <a:lnTo>
                  <a:pt x="39710" y="501312"/>
                </a:lnTo>
                <a:lnTo>
                  <a:pt x="53725" y="461674"/>
                </a:lnTo>
                <a:lnTo>
                  <a:pt x="70076" y="424367"/>
                </a:lnTo>
                <a:lnTo>
                  <a:pt x="238259" y="431362"/>
                </a:lnTo>
                <a:lnTo>
                  <a:pt x="254610" y="408045"/>
                </a:lnTo>
                <a:lnTo>
                  <a:pt x="273297" y="384728"/>
                </a:lnTo>
                <a:lnTo>
                  <a:pt x="289648" y="361411"/>
                </a:lnTo>
                <a:lnTo>
                  <a:pt x="310671" y="340426"/>
                </a:lnTo>
                <a:lnTo>
                  <a:pt x="259282" y="177208"/>
                </a:lnTo>
                <a:lnTo>
                  <a:pt x="289648" y="151560"/>
                </a:lnTo>
                <a:lnTo>
                  <a:pt x="322350" y="128243"/>
                </a:lnTo>
                <a:lnTo>
                  <a:pt x="467174" y="219179"/>
                </a:lnTo>
                <a:lnTo>
                  <a:pt x="492868" y="205188"/>
                </a:lnTo>
                <a:lnTo>
                  <a:pt x="518563" y="193530"/>
                </a:lnTo>
                <a:lnTo>
                  <a:pt x="546593" y="184203"/>
                </a:lnTo>
                <a:lnTo>
                  <a:pt x="574624" y="174876"/>
                </a:lnTo>
                <a:lnTo>
                  <a:pt x="609662" y="9327"/>
                </a:lnTo>
                <a:lnTo>
                  <a:pt x="630685" y="6995"/>
                </a:lnTo>
                <a:lnTo>
                  <a:pt x="651707" y="2332"/>
                </a:lnTo>
                <a:close/>
              </a:path>
            </a:pathLst>
          </a:custGeom>
          <a:solidFill>
            <a:srgbClr val="4C6B7F"/>
          </a:solidFill>
          <a:ln>
            <a:noFill/>
          </a:ln>
          <a:effectLst>
            <a:outerShdw blurRad="1270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34250" lIns="0" spcFirstLastPara="1" rIns="0" wrap="square" tIns="342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4144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685592" y="2955687"/>
            <a:ext cx="1523907" cy="1523500"/>
          </a:xfrm>
          <a:custGeom>
            <a:rect b="b" l="l" r="r" t="t"/>
            <a:pathLst>
              <a:path extrusionOk="0" h="2080525" w="2075647">
                <a:moveTo>
                  <a:pt x="1036488" y="349870"/>
                </a:moveTo>
                <a:cubicBezTo>
                  <a:pt x="655847" y="349870"/>
                  <a:pt x="347277" y="658371"/>
                  <a:pt x="347277" y="1038927"/>
                </a:cubicBezTo>
                <a:cubicBezTo>
                  <a:pt x="347277" y="1419483"/>
                  <a:pt x="655847" y="1727984"/>
                  <a:pt x="1036488" y="1727984"/>
                </a:cubicBezTo>
                <a:cubicBezTo>
                  <a:pt x="1417129" y="1727984"/>
                  <a:pt x="1725699" y="1419483"/>
                  <a:pt x="1725699" y="1038927"/>
                </a:cubicBezTo>
                <a:cubicBezTo>
                  <a:pt x="1725699" y="658371"/>
                  <a:pt x="1417129" y="349870"/>
                  <a:pt x="1036488" y="349870"/>
                </a:cubicBezTo>
                <a:close/>
                <a:moveTo>
                  <a:pt x="1096908" y="0"/>
                </a:moveTo>
                <a:lnTo>
                  <a:pt x="1138010" y="2569"/>
                </a:lnTo>
                <a:lnTo>
                  <a:pt x="1179112" y="7706"/>
                </a:lnTo>
                <a:lnTo>
                  <a:pt x="1230489" y="174661"/>
                </a:lnTo>
                <a:lnTo>
                  <a:pt x="1261315" y="182367"/>
                </a:lnTo>
                <a:lnTo>
                  <a:pt x="1292142" y="192641"/>
                </a:lnTo>
                <a:lnTo>
                  <a:pt x="1322968" y="200347"/>
                </a:lnTo>
                <a:lnTo>
                  <a:pt x="1353795" y="213190"/>
                </a:lnTo>
                <a:lnTo>
                  <a:pt x="1487376" y="100173"/>
                </a:lnTo>
                <a:lnTo>
                  <a:pt x="1523340" y="118153"/>
                </a:lnTo>
                <a:lnTo>
                  <a:pt x="1559304" y="138702"/>
                </a:lnTo>
                <a:lnTo>
                  <a:pt x="1538753" y="313363"/>
                </a:lnTo>
                <a:lnTo>
                  <a:pt x="1569580" y="333912"/>
                </a:lnTo>
                <a:lnTo>
                  <a:pt x="1595269" y="354460"/>
                </a:lnTo>
                <a:lnTo>
                  <a:pt x="1618388" y="375008"/>
                </a:lnTo>
                <a:lnTo>
                  <a:pt x="1644077" y="398125"/>
                </a:lnTo>
                <a:lnTo>
                  <a:pt x="1811054" y="344186"/>
                </a:lnTo>
                <a:lnTo>
                  <a:pt x="1836742" y="375008"/>
                </a:lnTo>
                <a:lnTo>
                  <a:pt x="1862431" y="405831"/>
                </a:lnTo>
                <a:lnTo>
                  <a:pt x="1777658" y="562512"/>
                </a:lnTo>
                <a:lnTo>
                  <a:pt x="1811054" y="619021"/>
                </a:lnTo>
                <a:lnTo>
                  <a:pt x="1823898" y="647275"/>
                </a:lnTo>
                <a:lnTo>
                  <a:pt x="1839311" y="678097"/>
                </a:lnTo>
                <a:lnTo>
                  <a:pt x="2019132" y="693508"/>
                </a:lnTo>
                <a:lnTo>
                  <a:pt x="2031976" y="732037"/>
                </a:lnTo>
                <a:lnTo>
                  <a:pt x="2042252" y="770565"/>
                </a:lnTo>
                <a:lnTo>
                  <a:pt x="1900964" y="881013"/>
                </a:lnTo>
                <a:lnTo>
                  <a:pt x="1906102" y="914404"/>
                </a:lnTo>
                <a:lnTo>
                  <a:pt x="1911240" y="945226"/>
                </a:lnTo>
                <a:lnTo>
                  <a:pt x="1913808" y="981186"/>
                </a:lnTo>
                <a:lnTo>
                  <a:pt x="1913808" y="1014577"/>
                </a:lnTo>
                <a:lnTo>
                  <a:pt x="2075647" y="1096771"/>
                </a:lnTo>
                <a:lnTo>
                  <a:pt x="2073078" y="1135299"/>
                </a:lnTo>
                <a:lnTo>
                  <a:pt x="2067941" y="1173827"/>
                </a:lnTo>
                <a:lnTo>
                  <a:pt x="1893257" y="1225198"/>
                </a:lnTo>
                <a:lnTo>
                  <a:pt x="1885551" y="1258589"/>
                </a:lnTo>
                <a:lnTo>
                  <a:pt x="1875275" y="1289412"/>
                </a:lnTo>
                <a:lnTo>
                  <a:pt x="1865000" y="1320235"/>
                </a:lnTo>
                <a:lnTo>
                  <a:pt x="1854724" y="1351057"/>
                </a:lnTo>
                <a:lnTo>
                  <a:pt x="1975461" y="1494896"/>
                </a:lnTo>
                <a:lnTo>
                  <a:pt x="1957479" y="1528287"/>
                </a:lnTo>
                <a:lnTo>
                  <a:pt x="1942066" y="1559110"/>
                </a:lnTo>
                <a:lnTo>
                  <a:pt x="1754538" y="1538561"/>
                </a:lnTo>
                <a:lnTo>
                  <a:pt x="1736556" y="1564247"/>
                </a:lnTo>
                <a:lnTo>
                  <a:pt x="1716005" y="1592501"/>
                </a:lnTo>
                <a:lnTo>
                  <a:pt x="1692886" y="1615618"/>
                </a:lnTo>
                <a:lnTo>
                  <a:pt x="1672335" y="1641303"/>
                </a:lnTo>
                <a:lnTo>
                  <a:pt x="1728850" y="1821102"/>
                </a:lnTo>
                <a:lnTo>
                  <a:pt x="1700592" y="1844219"/>
                </a:lnTo>
                <a:lnTo>
                  <a:pt x="1672335" y="1864767"/>
                </a:lnTo>
                <a:lnTo>
                  <a:pt x="1507927" y="1774868"/>
                </a:lnTo>
                <a:lnTo>
                  <a:pt x="1451412" y="1808259"/>
                </a:lnTo>
                <a:lnTo>
                  <a:pt x="1420585" y="1823670"/>
                </a:lnTo>
                <a:lnTo>
                  <a:pt x="1392328" y="1839081"/>
                </a:lnTo>
                <a:lnTo>
                  <a:pt x="1374346" y="2026586"/>
                </a:lnTo>
                <a:lnTo>
                  <a:pt x="1340950" y="2039428"/>
                </a:lnTo>
                <a:lnTo>
                  <a:pt x="1307555" y="2047134"/>
                </a:lnTo>
                <a:lnTo>
                  <a:pt x="1186818" y="1898158"/>
                </a:lnTo>
                <a:lnTo>
                  <a:pt x="1155992" y="1903295"/>
                </a:lnTo>
                <a:lnTo>
                  <a:pt x="1122596" y="1908432"/>
                </a:lnTo>
                <a:lnTo>
                  <a:pt x="1091770" y="1911001"/>
                </a:lnTo>
                <a:lnTo>
                  <a:pt x="1058375" y="1911001"/>
                </a:lnTo>
                <a:lnTo>
                  <a:pt x="971033" y="2080525"/>
                </a:lnTo>
                <a:lnTo>
                  <a:pt x="935069" y="2077957"/>
                </a:lnTo>
                <a:lnTo>
                  <a:pt x="901674" y="2072819"/>
                </a:lnTo>
                <a:lnTo>
                  <a:pt x="845158" y="1890452"/>
                </a:lnTo>
                <a:lnTo>
                  <a:pt x="814332" y="1882747"/>
                </a:lnTo>
                <a:lnTo>
                  <a:pt x="780937" y="1875041"/>
                </a:lnTo>
                <a:lnTo>
                  <a:pt x="750110" y="1864767"/>
                </a:lnTo>
                <a:lnTo>
                  <a:pt x="719284" y="1851924"/>
                </a:lnTo>
                <a:lnTo>
                  <a:pt x="577996" y="1975215"/>
                </a:lnTo>
                <a:lnTo>
                  <a:pt x="544601" y="1959803"/>
                </a:lnTo>
                <a:lnTo>
                  <a:pt x="511205" y="1939255"/>
                </a:lnTo>
                <a:lnTo>
                  <a:pt x="531756" y="1754319"/>
                </a:lnTo>
                <a:lnTo>
                  <a:pt x="506068" y="1733771"/>
                </a:lnTo>
                <a:lnTo>
                  <a:pt x="480379" y="1713223"/>
                </a:lnTo>
                <a:lnTo>
                  <a:pt x="454690" y="1690106"/>
                </a:lnTo>
                <a:lnTo>
                  <a:pt x="431570" y="1669557"/>
                </a:lnTo>
                <a:lnTo>
                  <a:pt x="254318" y="1726065"/>
                </a:lnTo>
                <a:lnTo>
                  <a:pt x="231198" y="1697811"/>
                </a:lnTo>
                <a:lnTo>
                  <a:pt x="208079" y="1666989"/>
                </a:lnTo>
                <a:lnTo>
                  <a:pt x="297989" y="1505170"/>
                </a:lnTo>
                <a:lnTo>
                  <a:pt x="264594" y="1446093"/>
                </a:lnTo>
                <a:lnTo>
                  <a:pt x="249181" y="1417839"/>
                </a:lnTo>
                <a:lnTo>
                  <a:pt x="236336" y="1387017"/>
                </a:lnTo>
                <a:lnTo>
                  <a:pt x="51378" y="1371606"/>
                </a:lnTo>
                <a:lnTo>
                  <a:pt x="41102" y="1338214"/>
                </a:lnTo>
                <a:lnTo>
                  <a:pt x="30827" y="1302255"/>
                </a:lnTo>
                <a:lnTo>
                  <a:pt x="172114" y="1184101"/>
                </a:lnTo>
                <a:lnTo>
                  <a:pt x="166977" y="1153279"/>
                </a:lnTo>
                <a:lnTo>
                  <a:pt x="164408" y="1119888"/>
                </a:lnTo>
                <a:lnTo>
                  <a:pt x="161839" y="1086497"/>
                </a:lnTo>
                <a:lnTo>
                  <a:pt x="159270" y="1053105"/>
                </a:lnTo>
                <a:lnTo>
                  <a:pt x="0" y="970912"/>
                </a:lnTo>
                <a:lnTo>
                  <a:pt x="2569" y="929815"/>
                </a:lnTo>
                <a:lnTo>
                  <a:pt x="7707" y="893855"/>
                </a:lnTo>
                <a:lnTo>
                  <a:pt x="179821" y="842484"/>
                </a:lnTo>
                <a:lnTo>
                  <a:pt x="187528" y="811662"/>
                </a:lnTo>
                <a:lnTo>
                  <a:pt x="200372" y="778271"/>
                </a:lnTo>
                <a:lnTo>
                  <a:pt x="210647" y="747448"/>
                </a:lnTo>
                <a:lnTo>
                  <a:pt x="220923" y="714057"/>
                </a:lnTo>
                <a:lnTo>
                  <a:pt x="105324" y="577924"/>
                </a:lnTo>
                <a:lnTo>
                  <a:pt x="123306" y="544533"/>
                </a:lnTo>
                <a:lnTo>
                  <a:pt x="141288" y="511141"/>
                </a:lnTo>
                <a:lnTo>
                  <a:pt x="321109" y="529121"/>
                </a:lnTo>
                <a:lnTo>
                  <a:pt x="339091" y="503436"/>
                </a:lnTo>
                <a:lnTo>
                  <a:pt x="359642" y="477750"/>
                </a:lnTo>
                <a:lnTo>
                  <a:pt x="380193" y="449496"/>
                </a:lnTo>
                <a:lnTo>
                  <a:pt x="403313" y="426379"/>
                </a:lnTo>
                <a:lnTo>
                  <a:pt x="349366" y="259424"/>
                </a:lnTo>
                <a:lnTo>
                  <a:pt x="380193" y="233738"/>
                </a:lnTo>
                <a:lnTo>
                  <a:pt x="411019" y="205484"/>
                </a:lnTo>
                <a:lnTo>
                  <a:pt x="567720" y="292815"/>
                </a:lnTo>
                <a:lnTo>
                  <a:pt x="624236" y="259424"/>
                </a:lnTo>
                <a:lnTo>
                  <a:pt x="655062" y="244012"/>
                </a:lnTo>
                <a:lnTo>
                  <a:pt x="683320" y="231170"/>
                </a:lnTo>
                <a:lnTo>
                  <a:pt x="698733" y="53940"/>
                </a:lnTo>
                <a:lnTo>
                  <a:pt x="737266" y="41097"/>
                </a:lnTo>
                <a:lnTo>
                  <a:pt x="775799" y="30823"/>
                </a:lnTo>
                <a:lnTo>
                  <a:pt x="886260" y="166956"/>
                </a:lnTo>
                <a:lnTo>
                  <a:pt x="919656" y="161819"/>
                </a:lnTo>
                <a:lnTo>
                  <a:pt x="953051" y="159250"/>
                </a:lnTo>
                <a:lnTo>
                  <a:pt x="983877" y="156682"/>
                </a:lnTo>
                <a:lnTo>
                  <a:pt x="1017273" y="154113"/>
                </a:lnTo>
                <a:close/>
              </a:path>
            </a:pathLst>
          </a:custGeom>
          <a:solidFill>
            <a:srgbClr val="9EA8AC"/>
          </a:solidFill>
          <a:ln>
            <a:noFill/>
          </a:ln>
          <a:effectLst>
            <a:outerShdw blurRad="1270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34250" lIns="0" spcFirstLastPara="1" rIns="0" wrap="square" tIns="342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1"/>
          <p:cNvSpPr/>
          <p:nvPr/>
        </p:nvSpPr>
        <p:spPr>
          <a:xfrm>
            <a:off x="4443769" y="1924815"/>
            <a:ext cx="1667814" cy="1668361"/>
          </a:xfrm>
          <a:custGeom>
            <a:rect b="b" l="l" r="r" t="t"/>
            <a:pathLst>
              <a:path extrusionOk="0" h="1487615" w="1487948">
                <a:moveTo>
                  <a:pt x="743975" y="297790"/>
                </a:moveTo>
                <a:cubicBezTo>
                  <a:pt x="496116" y="297790"/>
                  <a:pt x="295186" y="497479"/>
                  <a:pt x="295186" y="743808"/>
                </a:cubicBezTo>
                <a:cubicBezTo>
                  <a:pt x="295186" y="990137"/>
                  <a:pt x="496116" y="1189826"/>
                  <a:pt x="743975" y="1189826"/>
                </a:cubicBezTo>
                <a:cubicBezTo>
                  <a:pt x="991834" y="1189826"/>
                  <a:pt x="1192764" y="990137"/>
                  <a:pt x="1192764" y="743808"/>
                </a:cubicBezTo>
                <a:cubicBezTo>
                  <a:pt x="1192764" y="497479"/>
                  <a:pt x="991834" y="297790"/>
                  <a:pt x="743975" y="297790"/>
                </a:cubicBezTo>
                <a:close/>
                <a:moveTo>
                  <a:pt x="693753" y="0"/>
                </a:moveTo>
                <a:lnTo>
                  <a:pt x="770837" y="149228"/>
                </a:lnTo>
                <a:lnTo>
                  <a:pt x="801203" y="151560"/>
                </a:lnTo>
                <a:lnTo>
                  <a:pt x="829233" y="153891"/>
                </a:lnTo>
                <a:lnTo>
                  <a:pt x="857264" y="158555"/>
                </a:lnTo>
                <a:lnTo>
                  <a:pt x="885294" y="163218"/>
                </a:lnTo>
                <a:lnTo>
                  <a:pt x="997416" y="41970"/>
                </a:lnTo>
                <a:lnTo>
                  <a:pt x="1018439" y="48965"/>
                </a:lnTo>
                <a:lnTo>
                  <a:pt x="1037126" y="58292"/>
                </a:lnTo>
                <a:lnTo>
                  <a:pt x="1076835" y="74614"/>
                </a:lnTo>
                <a:lnTo>
                  <a:pt x="1069828" y="240164"/>
                </a:lnTo>
                <a:lnTo>
                  <a:pt x="1093186" y="256485"/>
                </a:lnTo>
                <a:lnTo>
                  <a:pt x="1116545" y="272807"/>
                </a:lnTo>
                <a:lnTo>
                  <a:pt x="1139904" y="291461"/>
                </a:lnTo>
                <a:lnTo>
                  <a:pt x="1160927" y="312446"/>
                </a:lnTo>
                <a:lnTo>
                  <a:pt x="1312758" y="261149"/>
                </a:lnTo>
                <a:lnTo>
                  <a:pt x="1340789" y="298456"/>
                </a:lnTo>
                <a:lnTo>
                  <a:pt x="1352468" y="317109"/>
                </a:lnTo>
                <a:lnTo>
                  <a:pt x="1368819" y="335763"/>
                </a:lnTo>
                <a:lnTo>
                  <a:pt x="1280056" y="468669"/>
                </a:lnTo>
                <a:lnTo>
                  <a:pt x="1287064" y="480327"/>
                </a:lnTo>
                <a:lnTo>
                  <a:pt x="1294071" y="496649"/>
                </a:lnTo>
                <a:lnTo>
                  <a:pt x="1305750" y="522298"/>
                </a:lnTo>
                <a:lnTo>
                  <a:pt x="1315094" y="547946"/>
                </a:lnTo>
                <a:lnTo>
                  <a:pt x="1324437" y="575926"/>
                </a:lnTo>
                <a:lnTo>
                  <a:pt x="1476269" y="608570"/>
                </a:lnTo>
                <a:lnTo>
                  <a:pt x="1483276" y="652872"/>
                </a:lnTo>
                <a:lnTo>
                  <a:pt x="1487948" y="701837"/>
                </a:lnTo>
                <a:lnTo>
                  <a:pt x="1350132" y="774120"/>
                </a:lnTo>
                <a:lnTo>
                  <a:pt x="1347796" y="802100"/>
                </a:lnTo>
                <a:lnTo>
                  <a:pt x="1345460" y="830080"/>
                </a:lnTo>
                <a:lnTo>
                  <a:pt x="1340789" y="855729"/>
                </a:lnTo>
                <a:lnTo>
                  <a:pt x="1333781" y="886040"/>
                </a:lnTo>
                <a:lnTo>
                  <a:pt x="1448238" y="988635"/>
                </a:lnTo>
                <a:lnTo>
                  <a:pt x="1431887" y="1032937"/>
                </a:lnTo>
                <a:lnTo>
                  <a:pt x="1410865" y="1077239"/>
                </a:lnTo>
                <a:lnTo>
                  <a:pt x="1259033" y="1067912"/>
                </a:lnTo>
                <a:lnTo>
                  <a:pt x="1242682" y="1093560"/>
                </a:lnTo>
                <a:lnTo>
                  <a:pt x="1226331" y="1116877"/>
                </a:lnTo>
                <a:lnTo>
                  <a:pt x="1209980" y="1137862"/>
                </a:lnTo>
                <a:lnTo>
                  <a:pt x="1191293" y="1158848"/>
                </a:lnTo>
                <a:lnTo>
                  <a:pt x="1235674" y="1303412"/>
                </a:lnTo>
                <a:lnTo>
                  <a:pt x="1198301" y="1336056"/>
                </a:lnTo>
                <a:lnTo>
                  <a:pt x="1179614" y="1350046"/>
                </a:lnTo>
                <a:lnTo>
                  <a:pt x="1158591" y="1364036"/>
                </a:lnTo>
                <a:lnTo>
                  <a:pt x="1030118" y="1282427"/>
                </a:lnTo>
                <a:lnTo>
                  <a:pt x="1006759" y="1294085"/>
                </a:lnTo>
                <a:lnTo>
                  <a:pt x="981065" y="1305744"/>
                </a:lnTo>
                <a:lnTo>
                  <a:pt x="955370" y="1315071"/>
                </a:lnTo>
                <a:lnTo>
                  <a:pt x="927340" y="1324397"/>
                </a:lnTo>
                <a:lnTo>
                  <a:pt x="892302" y="1475957"/>
                </a:lnTo>
                <a:lnTo>
                  <a:pt x="845584" y="1482952"/>
                </a:lnTo>
                <a:lnTo>
                  <a:pt x="798867" y="1487615"/>
                </a:lnTo>
                <a:lnTo>
                  <a:pt x="728791" y="1350046"/>
                </a:lnTo>
                <a:lnTo>
                  <a:pt x="700761" y="1350046"/>
                </a:lnTo>
                <a:lnTo>
                  <a:pt x="672730" y="1345382"/>
                </a:lnTo>
                <a:lnTo>
                  <a:pt x="642364" y="1343051"/>
                </a:lnTo>
                <a:lnTo>
                  <a:pt x="616669" y="1336056"/>
                </a:lnTo>
                <a:lnTo>
                  <a:pt x="511555" y="1450308"/>
                </a:lnTo>
                <a:lnTo>
                  <a:pt x="488197" y="1443313"/>
                </a:lnTo>
                <a:lnTo>
                  <a:pt x="467174" y="1436318"/>
                </a:lnTo>
                <a:lnTo>
                  <a:pt x="422792" y="1417665"/>
                </a:lnTo>
                <a:lnTo>
                  <a:pt x="429800" y="1259110"/>
                </a:lnTo>
                <a:lnTo>
                  <a:pt x="406441" y="1242788"/>
                </a:lnTo>
                <a:lnTo>
                  <a:pt x="383083" y="1226467"/>
                </a:lnTo>
                <a:lnTo>
                  <a:pt x="362060" y="1210145"/>
                </a:lnTo>
                <a:lnTo>
                  <a:pt x="341037" y="1191491"/>
                </a:lnTo>
                <a:lnTo>
                  <a:pt x="184534" y="1238125"/>
                </a:lnTo>
                <a:lnTo>
                  <a:pt x="156503" y="1205481"/>
                </a:lnTo>
                <a:lnTo>
                  <a:pt x="130809" y="1170506"/>
                </a:lnTo>
                <a:lnTo>
                  <a:pt x="219572" y="1032937"/>
                </a:lnTo>
                <a:lnTo>
                  <a:pt x="207893" y="1007288"/>
                </a:lnTo>
                <a:lnTo>
                  <a:pt x="193877" y="981640"/>
                </a:lnTo>
                <a:lnTo>
                  <a:pt x="182198" y="955991"/>
                </a:lnTo>
                <a:lnTo>
                  <a:pt x="172854" y="928011"/>
                </a:lnTo>
                <a:lnTo>
                  <a:pt x="14015" y="893036"/>
                </a:lnTo>
                <a:lnTo>
                  <a:pt x="7008" y="848734"/>
                </a:lnTo>
                <a:lnTo>
                  <a:pt x="0" y="806763"/>
                </a:lnTo>
                <a:lnTo>
                  <a:pt x="147160" y="732149"/>
                </a:lnTo>
                <a:lnTo>
                  <a:pt x="149496" y="701837"/>
                </a:lnTo>
                <a:lnTo>
                  <a:pt x="151832" y="671525"/>
                </a:lnTo>
                <a:lnTo>
                  <a:pt x="156503" y="643545"/>
                </a:lnTo>
                <a:lnTo>
                  <a:pt x="161175" y="615565"/>
                </a:lnTo>
                <a:lnTo>
                  <a:pt x="39710" y="501312"/>
                </a:lnTo>
                <a:lnTo>
                  <a:pt x="53725" y="461674"/>
                </a:lnTo>
                <a:lnTo>
                  <a:pt x="70076" y="424367"/>
                </a:lnTo>
                <a:lnTo>
                  <a:pt x="238259" y="431362"/>
                </a:lnTo>
                <a:lnTo>
                  <a:pt x="254610" y="408045"/>
                </a:lnTo>
                <a:lnTo>
                  <a:pt x="273297" y="384728"/>
                </a:lnTo>
                <a:lnTo>
                  <a:pt x="289648" y="361411"/>
                </a:lnTo>
                <a:lnTo>
                  <a:pt x="310671" y="340426"/>
                </a:lnTo>
                <a:lnTo>
                  <a:pt x="259282" y="177208"/>
                </a:lnTo>
                <a:lnTo>
                  <a:pt x="289648" y="151560"/>
                </a:lnTo>
                <a:lnTo>
                  <a:pt x="322350" y="128243"/>
                </a:lnTo>
                <a:lnTo>
                  <a:pt x="467174" y="219179"/>
                </a:lnTo>
                <a:lnTo>
                  <a:pt x="492868" y="205188"/>
                </a:lnTo>
                <a:lnTo>
                  <a:pt x="518563" y="193530"/>
                </a:lnTo>
                <a:lnTo>
                  <a:pt x="546593" y="184203"/>
                </a:lnTo>
                <a:lnTo>
                  <a:pt x="574624" y="174876"/>
                </a:lnTo>
                <a:lnTo>
                  <a:pt x="609662" y="9327"/>
                </a:lnTo>
                <a:lnTo>
                  <a:pt x="630685" y="6995"/>
                </a:lnTo>
                <a:lnTo>
                  <a:pt x="651707" y="2332"/>
                </a:lnTo>
                <a:close/>
              </a:path>
            </a:pathLst>
          </a:custGeom>
          <a:solidFill>
            <a:srgbClr val="647176"/>
          </a:solidFill>
          <a:ln>
            <a:noFill/>
          </a:ln>
          <a:effectLst>
            <a:outerShdw blurRad="127000" rotWithShape="0" algn="tr" dir="8100000" dist="38100">
              <a:srgbClr val="000000">
                <a:alpha val="40000"/>
              </a:srgbClr>
            </a:outerShdw>
          </a:effectLst>
        </p:spPr>
        <p:txBody>
          <a:bodyPr anchorCtr="0" anchor="ctr" bIns="34250" lIns="0" spcFirstLastPara="1" rIns="0" wrap="square" tIns="342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21"/>
          <p:cNvSpPr/>
          <p:nvPr/>
        </p:nvSpPr>
        <p:spPr>
          <a:xfrm>
            <a:off x="3114597" y="1131590"/>
            <a:ext cx="2880301" cy="347663"/>
          </a:xfrm>
          <a:prstGeom prst="rect">
            <a:avLst/>
          </a:prstGeom>
          <a:solidFill>
            <a:srgbClr val="9EA8AC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21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150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00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450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2"/>
          <p:cNvSpPr/>
          <p:nvPr/>
        </p:nvSpPr>
        <p:spPr>
          <a:xfrm flipH="1" rot="10800000">
            <a:off x="1391522" y="2889667"/>
            <a:ext cx="819764" cy="1140531"/>
          </a:xfrm>
          <a:custGeom>
            <a:rect b="b" l="l" r="r" t="t"/>
            <a:pathLst>
              <a:path extrusionOk="0" h="1182" w="933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22"/>
          <p:cNvSpPr/>
          <p:nvPr/>
        </p:nvSpPr>
        <p:spPr>
          <a:xfrm rot="-5400000">
            <a:off x="1607533" y="2415012"/>
            <a:ext cx="243647" cy="974403"/>
          </a:xfrm>
          <a:custGeom>
            <a:rect b="b" l="l" r="r" t="t"/>
            <a:pathLst>
              <a:path extrusionOk="0" h="604" w="142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2"/>
          <p:cNvSpPr/>
          <p:nvPr/>
        </p:nvSpPr>
        <p:spPr>
          <a:xfrm>
            <a:off x="1386251" y="1643759"/>
            <a:ext cx="819764" cy="1321191"/>
          </a:xfrm>
          <a:custGeom>
            <a:rect b="b" l="l" r="r" t="t"/>
            <a:pathLst>
              <a:path extrusionOk="0" h="1182" w="933">
                <a:moveTo>
                  <a:pt x="118" y="1044"/>
                </a:moveTo>
                <a:lnTo>
                  <a:pt x="128" y="340"/>
                </a:lnTo>
                <a:cubicBezTo>
                  <a:pt x="134" y="214"/>
                  <a:pt x="182" y="212"/>
                  <a:pt x="264" y="210"/>
                </a:cubicBezTo>
                <a:lnTo>
                  <a:pt x="720" y="202"/>
                </a:lnTo>
                <a:lnTo>
                  <a:pt x="720" y="320"/>
                </a:lnTo>
                <a:lnTo>
                  <a:pt x="933" y="153"/>
                </a:lnTo>
                <a:lnTo>
                  <a:pt x="712" y="0"/>
                </a:lnTo>
                <a:lnTo>
                  <a:pt x="714" y="92"/>
                </a:lnTo>
                <a:cubicBezTo>
                  <a:pt x="714" y="92"/>
                  <a:pt x="406" y="94"/>
                  <a:pt x="234" y="94"/>
                </a:cubicBezTo>
                <a:cubicBezTo>
                  <a:pt x="60" y="96"/>
                  <a:pt x="2" y="156"/>
                  <a:pt x="0" y="298"/>
                </a:cubicBezTo>
                <a:lnTo>
                  <a:pt x="0" y="1058"/>
                </a:lnTo>
                <a:cubicBezTo>
                  <a:pt x="20" y="1182"/>
                  <a:pt x="93" y="1170"/>
                  <a:pt x="118" y="1044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22"/>
          <p:cNvSpPr/>
          <p:nvPr/>
        </p:nvSpPr>
        <p:spPr>
          <a:xfrm>
            <a:off x="3381955" y="1352205"/>
            <a:ext cx="4578109" cy="896993"/>
          </a:xfrm>
          <a:prstGeom prst="roundRect">
            <a:avLst>
              <a:gd fmla="val 11505" name="adj"/>
            </a:avLst>
          </a:prstGeom>
          <a:noFill/>
          <a:ln cap="flat" cmpd="sng" w="158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2"/>
          <p:cNvSpPr/>
          <p:nvPr/>
        </p:nvSpPr>
        <p:spPr>
          <a:xfrm>
            <a:off x="2305985" y="1347614"/>
            <a:ext cx="931954" cy="901585"/>
          </a:xfrm>
          <a:prstGeom prst="roundRect">
            <a:avLst>
              <a:gd fmla="val 11921" name="adj"/>
            </a:avLst>
          </a:pr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ctr" dir="5400000" dist="38100">
              <a:srgbClr val="000000">
                <a:alpha val="40000"/>
              </a:srgbClr>
            </a:outerShdw>
          </a:effectLst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2"/>
          <p:cNvSpPr/>
          <p:nvPr/>
        </p:nvSpPr>
        <p:spPr>
          <a:xfrm>
            <a:off x="3381955" y="2442238"/>
            <a:ext cx="4578109" cy="894027"/>
          </a:xfrm>
          <a:prstGeom prst="roundRect">
            <a:avLst>
              <a:gd fmla="val 11505" name="adj"/>
            </a:avLst>
          </a:prstGeom>
          <a:noFill/>
          <a:ln cap="flat" cmpd="sng" w="158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quickly.。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22"/>
          <p:cNvSpPr/>
          <p:nvPr/>
        </p:nvSpPr>
        <p:spPr>
          <a:xfrm>
            <a:off x="2305985" y="2442238"/>
            <a:ext cx="931955" cy="894027"/>
          </a:xfrm>
          <a:prstGeom prst="roundRect">
            <a:avLst>
              <a:gd fmla="val 11921" name="adj"/>
            </a:avLst>
          </a:pr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ctr" dir="5400000" dist="38100">
              <a:srgbClr val="000000">
                <a:alpha val="40000"/>
              </a:srgbClr>
            </a:outerShdw>
          </a:effectLst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22"/>
          <p:cNvSpPr/>
          <p:nvPr/>
        </p:nvSpPr>
        <p:spPr>
          <a:xfrm>
            <a:off x="3381955" y="3523042"/>
            <a:ext cx="4578109" cy="886051"/>
          </a:xfrm>
          <a:prstGeom prst="roundRect">
            <a:avLst>
              <a:gd fmla="val 11505" name="adj"/>
            </a:avLst>
          </a:prstGeom>
          <a:noFill/>
          <a:ln cap="flat" cmpd="sng" w="158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A complex idea can be conveyed with just a single still image, namely making it possible to absorb large amounts of data quickly.。</a:t>
            </a:r>
            <a:endParaRPr b="0" i="0" sz="12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22"/>
          <p:cNvSpPr/>
          <p:nvPr/>
        </p:nvSpPr>
        <p:spPr>
          <a:xfrm>
            <a:off x="2305985" y="3523042"/>
            <a:ext cx="931954" cy="886051"/>
          </a:xfrm>
          <a:prstGeom prst="roundRect">
            <a:avLst>
              <a:gd fmla="val 11921" name="adj"/>
            </a:avLst>
          </a:pr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ctr" dir="5400000" dist="38100">
              <a:srgbClr val="000000">
                <a:alpha val="40000"/>
              </a:srgbClr>
            </a:outerShdw>
          </a:effectLst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22"/>
          <p:cNvSpPr/>
          <p:nvPr/>
        </p:nvSpPr>
        <p:spPr>
          <a:xfrm>
            <a:off x="825376" y="2370440"/>
            <a:ext cx="1036927" cy="1038223"/>
          </a:xfrm>
          <a:prstGeom prst="ellipse">
            <a:avLst/>
          </a:prstGeom>
          <a:solidFill>
            <a:srgbClr val="4C6B7F"/>
          </a:solidFill>
          <a:ln cap="flat" cmpd="sng" w="635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ctr" dir="5400000" dist="38100">
              <a:srgbClr val="000000">
                <a:alpha val="40000"/>
              </a:srgbClr>
            </a:outerShdw>
          </a:effectLst>
        </p:spPr>
        <p:txBody>
          <a:bodyPr anchorCtr="0" anchor="ctr" bIns="31050" lIns="62100" spcFirstLastPara="1" rIns="62100" wrap="square" tIns="3105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22"/>
          <p:cNvSpPr txBox="1"/>
          <p:nvPr>
            <p:ph type="title"/>
          </p:nvPr>
        </p:nvSpPr>
        <p:spPr>
          <a:xfrm>
            <a:off x="273050" y="121444"/>
            <a:ext cx="7886700" cy="37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1800"/>
              <a:buFont typeface="Microsoft Yahe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3"/>
          <p:cNvSpPr/>
          <p:nvPr/>
        </p:nvSpPr>
        <p:spPr>
          <a:xfrm>
            <a:off x="6397898" y="2385255"/>
            <a:ext cx="1704703" cy="585119"/>
          </a:xfrm>
          <a:custGeom>
            <a:rect b="b" l="l" r="r" t="t"/>
            <a:pathLst>
              <a:path extrusionOk="0" h="478971" w="2272937">
                <a:moveTo>
                  <a:pt x="0" y="478971"/>
                </a:moveTo>
                <a:lnTo>
                  <a:pt x="2272937" y="478971"/>
                </a:lnTo>
                <a:lnTo>
                  <a:pt x="2272937" y="0"/>
                </a:lnTo>
                <a:lnTo>
                  <a:pt x="1271452" y="0"/>
                </a:lnTo>
                <a:lnTo>
                  <a:pt x="17417" y="0"/>
                </a:lnTo>
                <a:lnTo>
                  <a:pt x="0" y="478971"/>
                </a:lnTo>
                <a:close/>
              </a:path>
            </a:pathLst>
          </a:custGeom>
          <a:solidFill>
            <a:srgbClr val="46545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3"/>
          <p:cNvSpPr/>
          <p:nvPr/>
        </p:nvSpPr>
        <p:spPr>
          <a:xfrm>
            <a:off x="1244600" y="2186949"/>
            <a:ext cx="6093824" cy="613799"/>
          </a:xfrm>
          <a:prstGeom prst="rect">
            <a:avLst/>
          </a:prstGeom>
          <a:solidFill>
            <a:srgbClr val="36444F"/>
          </a:solidFill>
          <a:ln>
            <a:noFill/>
          </a:ln>
        </p:spPr>
        <p:txBody>
          <a:bodyPr anchorCtr="0" anchor="ctr" bIns="45700" lIns="135000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HONDA</a:t>
            </a:r>
            <a:endParaRPr b="1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3"/>
          <p:cNvSpPr/>
          <p:nvPr/>
        </p:nvSpPr>
        <p:spPr>
          <a:xfrm>
            <a:off x="6371772" y="2800753"/>
            <a:ext cx="979714" cy="169975"/>
          </a:xfrm>
          <a:custGeom>
            <a:rect b="b" l="l" r="r" t="t"/>
            <a:pathLst>
              <a:path extrusionOk="0" h="156754" w="1306285">
                <a:moveTo>
                  <a:pt x="0" y="0"/>
                </a:moveTo>
                <a:lnTo>
                  <a:pt x="1306285" y="0"/>
                </a:lnTo>
                <a:lnTo>
                  <a:pt x="17417" y="156754"/>
                </a:lnTo>
                <a:lnTo>
                  <a:pt x="0" y="0"/>
                </a:lnTo>
                <a:close/>
              </a:path>
            </a:pathLst>
          </a:custGeom>
          <a:solidFill>
            <a:srgbClr val="768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3"/>
          <p:cNvSpPr txBox="1"/>
          <p:nvPr/>
        </p:nvSpPr>
        <p:spPr>
          <a:xfrm>
            <a:off x="2524363" y="2849677"/>
            <a:ext cx="3847409" cy="2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960"/>
              <a:buFont typeface="Noto Sans Symbols"/>
              <a:buNone/>
            </a:pPr>
            <a:r>
              <a:rPr b="0" i="0" lang="tr-TR" sz="16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263" name="Google Shape;263;p23"/>
          <p:cNvSpPr txBox="1"/>
          <p:nvPr/>
        </p:nvSpPr>
        <p:spPr>
          <a:xfrm>
            <a:off x="1263785" y="914400"/>
            <a:ext cx="1176067" cy="2632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B5517"/>
              </a:buClr>
              <a:buSzPts val="10755"/>
              <a:buFont typeface="Noto Sans Symbols"/>
              <a:buNone/>
            </a:pPr>
            <a:r>
              <a:rPr b="0" i="1" lang="tr-TR" sz="17925" u="none" cap="none" strike="noStrike">
                <a:solidFill>
                  <a:srgbClr val="36444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1" sz="17925" u="none" cap="none" strike="noStrike">
              <a:solidFill>
                <a:srgbClr val="36444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4" name="Google Shape;264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0"/>
            <a:ext cx="9143999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4514" y="4361611"/>
            <a:ext cx="9143999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Rental Cars Presentation Template www.templates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