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34b1592a6d1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34b1592a6d1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34b1592a6d1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34b1592a6d1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4b1592a6d1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34b1592a6d1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34b1592a6d1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34b1592a6d1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34b1592a6d1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34b1592a6d1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 is a 3:37 minute video on the design process that may be helpful for the kids to watch for review.  You may find the graphic helpful on it’s own as this was also shown in the last lessons.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4b1592a6d1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34b1592a6d1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34b1592a6d1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34b1592a6d1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374cfca8068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374cfca806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74cfca8068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374cfca806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6.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amps"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spcBef>
                <a:spcPts val="0"/>
              </a:spcBef>
              <a:spcAft>
                <a:spcPts val="0"/>
              </a:spcAft>
              <a:buSzPts val="5200"/>
              <a:buFont typeface="Comfortaa"/>
              <a:buChar char="●"/>
              <a:defRPr b="1" sz="5200">
                <a:latin typeface="Comfortaa"/>
                <a:ea typeface="Comfortaa"/>
                <a:cs typeface="Comfortaa"/>
                <a:sym typeface="Comfortaa"/>
              </a:defRPr>
            </a:lvl1pPr>
            <a:lvl2pPr lvl="1" algn="ctr">
              <a:spcBef>
                <a:spcPts val="0"/>
              </a:spcBef>
              <a:spcAft>
                <a:spcPts val="0"/>
              </a:spcAft>
              <a:buSzPts val="5200"/>
              <a:buChar char="○"/>
              <a:defRPr sz="5200"/>
            </a:lvl2pPr>
            <a:lvl3pPr lvl="2" algn="ctr">
              <a:spcBef>
                <a:spcPts val="0"/>
              </a:spcBef>
              <a:spcAft>
                <a:spcPts val="0"/>
              </a:spcAft>
              <a:buSzPts val="5200"/>
              <a:buChar char="■"/>
              <a:defRPr sz="5200"/>
            </a:lvl3pPr>
            <a:lvl4pPr lvl="3" algn="ctr">
              <a:spcBef>
                <a:spcPts val="0"/>
              </a:spcBef>
              <a:spcAft>
                <a:spcPts val="0"/>
              </a:spcAft>
              <a:buSzPts val="5200"/>
              <a:buChar char="●"/>
              <a:defRPr sz="5200"/>
            </a:lvl4pPr>
            <a:lvl5pPr lvl="4" algn="ctr">
              <a:spcBef>
                <a:spcPts val="0"/>
              </a:spcBef>
              <a:spcAft>
                <a:spcPts val="0"/>
              </a:spcAft>
              <a:buSzPts val="5200"/>
              <a:buChar char="○"/>
              <a:defRPr sz="5200"/>
            </a:lvl5pPr>
            <a:lvl6pPr lvl="5" algn="ctr">
              <a:spcBef>
                <a:spcPts val="0"/>
              </a:spcBef>
              <a:spcAft>
                <a:spcPts val="0"/>
              </a:spcAft>
              <a:buSzPts val="5200"/>
              <a:buChar char="■"/>
              <a:defRPr sz="5200"/>
            </a:lvl6pPr>
            <a:lvl7pPr lvl="6" algn="ctr">
              <a:spcBef>
                <a:spcPts val="0"/>
              </a:spcBef>
              <a:spcAft>
                <a:spcPts val="0"/>
              </a:spcAft>
              <a:buSzPts val="5200"/>
              <a:buChar char="●"/>
              <a:defRPr sz="5200"/>
            </a:lvl7pPr>
            <a:lvl8pPr lvl="7" algn="ctr">
              <a:spcBef>
                <a:spcPts val="0"/>
              </a:spcBef>
              <a:spcAft>
                <a:spcPts val="0"/>
              </a:spcAft>
              <a:buSzPts val="5200"/>
              <a:buChar char="○"/>
              <a:defRPr sz="5200"/>
            </a:lvl8pPr>
            <a:lvl9pPr lvl="8" algn="ctr">
              <a:spcBef>
                <a:spcPts val="0"/>
              </a:spcBef>
              <a:spcAft>
                <a:spcPts val="0"/>
              </a:spcAft>
              <a:buSzPts val="5200"/>
              <a:buChar char="■"/>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Font typeface="Comfortaa"/>
              <a:buNone/>
              <a:defRPr sz="2800">
                <a:latin typeface="Comfortaa"/>
                <a:ea typeface="Comfortaa"/>
                <a:cs typeface="Comfortaa"/>
                <a:sym typeface="Comfortaa"/>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spcBef>
                <a:spcPts val="0"/>
              </a:spcBef>
              <a:spcAft>
                <a:spcPts val="0"/>
              </a:spcAft>
              <a:buSzPts val="12000"/>
              <a:buChar char="●"/>
              <a:defRPr sz="12000"/>
            </a:lvl1pPr>
            <a:lvl2pPr lvl="1" algn="ctr">
              <a:spcBef>
                <a:spcPts val="0"/>
              </a:spcBef>
              <a:spcAft>
                <a:spcPts val="0"/>
              </a:spcAft>
              <a:buSzPts val="12000"/>
              <a:buChar char="○"/>
              <a:defRPr sz="12000"/>
            </a:lvl2pPr>
            <a:lvl3pPr lvl="2" algn="ctr">
              <a:spcBef>
                <a:spcPts val="0"/>
              </a:spcBef>
              <a:spcAft>
                <a:spcPts val="0"/>
              </a:spcAft>
              <a:buSzPts val="12000"/>
              <a:buChar char="■"/>
              <a:defRPr sz="12000"/>
            </a:lvl3pPr>
            <a:lvl4pPr lvl="3" algn="ctr">
              <a:spcBef>
                <a:spcPts val="0"/>
              </a:spcBef>
              <a:spcAft>
                <a:spcPts val="0"/>
              </a:spcAft>
              <a:buSzPts val="12000"/>
              <a:buChar char="●"/>
              <a:defRPr sz="12000"/>
            </a:lvl4pPr>
            <a:lvl5pPr lvl="4" algn="ctr">
              <a:spcBef>
                <a:spcPts val="0"/>
              </a:spcBef>
              <a:spcAft>
                <a:spcPts val="0"/>
              </a:spcAft>
              <a:buSzPts val="12000"/>
              <a:buChar char="○"/>
              <a:defRPr sz="12000"/>
            </a:lvl5pPr>
            <a:lvl6pPr lvl="5" algn="ctr">
              <a:spcBef>
                <a:spcPts val="0"/>
              </a:spcBef>
              <a:spcAft>
                <a:spcPts val="0"/>
              </a:spcAft>
              <a:buSzPts val="12000"/>
              <a:buChar char="■"/>
              <a:defRPr sz="12000"/>
            </a:lvl6pPr>
            <a:lvl7pPr lvl="6" algn="ctr">
              <a:spcBef>
                <a:spcPts val="0"/>
              </a:spcBef>
              <a:spcAft>
                <a:spcPts val="0"/>
              </a:spcAft>
              <a:buSzPts val="12000"/>
              <a:buChar char="●"/>
              <a:defRPr sz="12000"/>
            </a:lvl7pPr>
            <a:lvl8pPr lvl="7" algn="ctr">
              <a:spcBef>
                <a:spcPts val="0"/>
              </a:spcBef>
              <a:spcAft>
                <a:spcPts val="0"/>
              </a:spcAft>
              <a:buSzPts val="12000"/>
              <a:buChar char="○"/>
              <a:defRPr sz="12000"/>
            </a:lvl8pPr>
            <a:lvl9pPr lvl="8" algn="ctr">
              <a:spcBef>
                <a:spcPts val="0"/>
              </a:spcBef>
              <a:spcAft>
                <a:spcPts val="0"/>
              </a:spcAft>
              <a:buSzPts val="12000"/>
              <a:buChar char="■"/>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y out Norilla">
  <p:cSld name="TITLE_AND_TWO_COLUMNS_4">
    <p:spTree>
      <p:nvGrpSpPr>
        <p:cNvPr id="50" name="Shape 50"/>
        <p:cNvGrpSpPr/>
        <p:nvPr/>
      </p:nvGrpSpPr>
      <p:grpSpPr>
        <a:xfrm>
          <a:off x="0" y="0"/>
          <a:ext cx="0" cy="0"/>
          <a:chOff x="0" y="0"/>
          <a:chExt cx="0" cy="0"/>
        </a:xfrm>
      </p:grpSpPr>
      <p:sp>
        <p:nvSpPr>
          <p:cNvPr id="51" name="Google Shape;51;p13"/>
          <p:cNvSpPr/>
          <p:nvPr/>
        </p:nvSpPr>
        <p:spPr>
          <a:xfrm>
            <a:off x="-13350" y="1418425"/>
            <a:ext cx="9170700" cy="2592000"/>
          </a:xfrm>
          <a:prstGeom prst="rect">
            <a:avLst/>
          </a:prstGeom>
          <a:gradFill>
            <a:gsLst>
              <a:gs pos="0">
                <a:srgbClr val="424242"/>
              </a:gs>
              <a:gs pos="100000">
                <a:srgbClr val="010101"/>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3"/>
          <p:cNvSpPr txBox="1"/>
          <p:nvPr>
            <p:ph type="title"/>
          </p:nvPr>
        </p:nvSpPr>
        <p:spPr>
          <a:xfrm>
            <a:off x="2587975" y="0"/>
            <a:ext cx="3873900" cy="3924300"/>
          </a:xfrm>
          <a:prstGeom prst="rect">
            <a:avLst/>
          </a:prstGeom>
          <a:solidFill>
            <a:srgbClr val="A6D7E1"/>
          </a:solidFill>
          <a:ln>
            <a:noFill/>
          </a:ln>
        </p:spPr>
        <p:txBody>
          <a:bodyPr anchorCtr="0" anchor="t" bIns="91425" lIns="91425" spcFirstLastPara="1" rIns="91425" wrap="square" tIns="91425">
            <a:noAutofit/>
          </a:bodyPr>
          <a:lstStyle>
            <a:lvl1pPr lvl="0" algn="ctr">
              <a:spcBef>
                <a:spcPts val="0"/>
              </a:spcBef>
              <a:spcAft>
                <a:spcPts val="0"/>
              </a:spcAft>
              <a:buClr>
                <a:srgbClr val="004950"/>
              </a:buClr>
              <a:buSzPts val="3000"/>
              <a:buFont typeface="Lexend Black"/>
              <a:buNone/>
              <a:defRPr sz="3000">
                <a:solidFill>
                  <a:srgbClr val="004950"/>
                </a:solidFill>
                <a:latin typeface="Lexend Black"/>
                <a:ea typeface="Lexend Black"/>
                <a:cs typeface="Lexend Black"/>
                <a:sym typeface="Lexend Black"/>
              </a:defRPr>
            </a:lvl1pPr>
            <a:lvl2pPr lvl="1" algn="ctr">
              <a:spcBef>
                <a:spcPts val="0"/>
              </a:spcBef>
              <a:spcAft>
                <a:spcPts val="0"/>
              </a:spcAft>
              <a:buSzPts val="2400"/>
              <a:buFont typeface="Lexend Black"/>
              <a:buNone/>
              <a:defRPr sz="2400">
                <a:latin typeface="Lexend Black"/>
                <a:ea typeface="Lexend Black"/>
                <a:cs typeface="Lexend Black"/>
                <a:sym typeface="Lexend Black"/>
              </a:defRPr>
            </a:lvl2pPr>
            <a:lvl3pPr lvl="2" algn="ctr">
              <a:spcBef>
                <a:spcPts val="0"/>
              </a:spcBef>
              <a:spcAft>
                <a:spcPts val="0"/>
              </a:spcAft>
              <a:buSzPts val="2400"/>
              <a:buFont typeface="Lexend Black"/>
              <a:buNone/>
              <a:defRPr sz="2400">
                <a:latin typeface="Lexend Black"/>
                <a:ea typeface="Lexend Black"/>
                <a:cs typeface="Lexend Black"/>
                <a:sym typeface="Lexend Black"/>
              </a:defRPr>
            </a:lvl3pPr>
            <a:lvl4pPr lvl="3" algn="ctr">
              <a:spcBef>
                <a:spcPts val="0"/>
              </a:spcBef>
              <a:spcAft>
                <a:spcPts val="0"/>
              </a:spcAft>
              <a:buSzPts val="2400"/>
              <a:buFont typeface="Lexend Black"/>
              <a:buNone/>
              <a:defRPr sz="2400">
                <a:latin typeface="Lexend Black"/>
                <a:ea typeface="Lexend Black"/>
                <a:cs typeface="Lexend Black"/>
                <a:sym typeface="Lexend Black"/>
              </a:defRPr>
            </a:lvl4pPr>
            <a:lvl5pPr lvl="4" algn="ctr">
              <a:spcBef>
                <a:spcPts val="0"/>
              </a:spcBef>
              <a:spcAft>
                <a:spcPts val="0"/>
              </a:spcAft>
              <a:buSzPts val="2400"/>
              <a:buFont typeface="Lexend Black"/>
              <a:buNone/>
              <a:defRPr sz="2400">
                <a:latin typeface="Lexend Black"/>
                <a:ea typeface="Lexend Black"/>
                <a:cs typeface="Lexend Black"/>
                <a:sym typeface="Lexend Black"/>
              </a:defRPr>
            </a:lvl5pPr>
            <a:lvl6pPr lvl="5" algn="ctr">
              <a:spcBef>
                <a:spcPts val="0"/>
              </a:spcBef>
              <a:spcAft>
                <a:spcPts val="0"/>
              </a:spcAft>
              <a:buSzPts val="2400"/>
              <a:buFont typeface="Lexend Black"/>
              <a:buNone/>
              <a:defRPr sz="2400">
                <a:latin typeface="Lexend Black"/>
                <a:ea typeface="Lexend Black"/>
                <a:cs typeface="Lexend Black"/>
                <a:sym typeface="Lexend Black"/>
              </a:defRPr>
            </a:lvl6pPr>
            <a:lvl7pPr lvl="6" algn="ctr">
              <a:spcBef>
                <a:spcPts val="0"/>
              </a:spcBef>
              <a:spcAft>
                <a:spcPts val="0"/>
              </a:spcAft>
              <a:buSzPts val="2400"/>
              <a:buFont typeface="Lexend Black"/>
              <a:buNone/>
              <a:defRPr sz="2400">
                <a:latin typeface="Lexend Black"/>
                <a:ea typeface="Lexend Black"/>
                <a:cs typeface="Lexend Black"/>
                <a:sym typeface="Lexend Black"/>
              </a:defRPr>
            </a:lvl7pPr>
            <a:lvl8pPr lvl="7" algn="ctr">
              <a:spcBef>
                <a:spcPts val="0"/>
              </a:spcBef>
              <a:spcAft>
                <a:spcPts val="0"/>
              </a:spcAft>
              <a:buSzPts val="2400"/>
              <a:buFont typeface="Lexend Black"/>
              <a:buNone/>
              <a:defRPr sz="2400">
                <a:latin typeface="Lexend Black"/>
                <a:ea typeface="Lexend Black"/>
                <a:cs typeface="Lexend Black"/>
                <a:sym typeface="Lexend Black"/>
              </a:defRPr>
            </a:lvl8pPr>
            <a:lvl9pPr lvl="8" algn="ctr">
              <a:spcBef>
                <a:spcPts val="0"/>
              </a:spcBef>
              <a:spcAft>
                <a:spcPts val="0"/>
              </a:spcAft>
              <a:buSzPts val="2400"/>
              <a:buFont typeface="Lexend Black"/>
              <a:buNone/>
              <a:defRPr sz="2400">
                <a:latin typeface="Lexend Black"/>
                <a:ea typeface="Lexend Black"/>
                <a:cs typeface="Lexend Black"/>
                <a:sym typeface="Lexend Black"/>
              </a:defRPr>
            </a:lvl9pPr>
          </a:lstStyle>
          <a:p/>
        </p:txBody>
      </p:sp>
      <p:sp>
        <p:nvSpPr>
          <p:cNvPr id="53" name="Google Shape;53;p13"/>
          <p:cNvSpPr txBox="1"/>
          <p:nvPr>
            <p:ph idx="1" type="subTitle"/>
          </p:nvPr>
        </p:nvSpPr>
        <p:spPr>
          <a:xfrm>
            <a:off x="3401400" y="4688978"/>
            <a:ext cx="5742600" cy="423600"/>
          </a:xfrm>
          <a:prstGeom prst="rect">
            <a:avLst/>
          </a:prstGeom>
        </p:spPr>
        <p:txBody>
          <a:bodyPr anchorCtr="0" anchor="t" bIns="91425" lIns="91425" spcFirstLastPara="1" rIns="91425" wrap="square" tIns="91425">
            <a:normAutofit/>
          </a:bodyPr>
          <a:lstStyle>
            <a:lvl1pPr lvl="0" algn="r">
              <a:lnSpc>
                <a:spcPct val="100000"/>
              </a:lnSpc>
              <a:spcBef>
                <a:spcPts val="0"/>
              </a:spcBef>
              <a:spcAft>
                <a:spcPts val="0"/>
              </a:spcAft>
              <a:buClr>
                <a:srgbClr val="004950"/>
              </a:buClr>
              <a:buSzPts val="1800"/>
              <a:buFont typeface="Lexend Light"/>
              <a:buNone/>
              <a:defRPr>
                <a:solidFill>
                  <a:srgbClr val="004950"/>
                </a:solidFill>
                <a:latin typeface="Lexend Light"/>
                <a:ea typeface="Lexend Light"/>
                <a:cs typeface="Lexend Light"/>
                <a:sym typeface="Lexend Light"/>
              </a:defRPr>
            </a:lvl1pPr>
            <a:lvl2pPr lvl="1" algn="ctr">
              <a:spcBef>
                <a:spcPts val="0"/>
              </a:spcBef>
              <a:spcAft>
                <a:spcPts val="0"/>
              </a:spcAft>
              <a:buClr>
                <a:schemeClr val="lt1"/>
              </a:buClr>
              <a:buSzPts val="1400"/>
              <a:buNone/>
              <a:defRPr>
                <a:solidFill>
                  <a:schemeClr val="lt1"/>
                </a:solidFill>
              </a:defRPr>
            </a:lvl2pPr>
            <a:lvl3pPr lvl="2" algn="ctr">
              <a:spcBef>
                <a:spcPts val="0"/>
              </a:spcBef>
              <a:spcAft>
                <a:spcPts val="0"/>
              </a:spcAft>
              <a:buClr>
                <a:schemeClr val="lt1"/>
              </a:buClr>
              <a:buSzPts val="1400"/>
              <a:buNone/>
              <a:defRPr>
                <a:solidFill>
                  <a:schemeClr val="lt1"/>
                </a:solidFill>
              </a:defRPr>
            </a:lvl3pPr>
            <a:lvl4pPr lvl="3" algn="ctr">
              <a:spcBef>
                <a:spcPts val="0"/>
              </a:spcBef>
              <a:spcAft>
                <a:spcPts val="0"/>
              </a:spcAft>
              <a:buClr>
                <a:schemeClr val="lt1"/>
              </a:buClr>
              <a:buSzPts val="1400"/>
              <a:buNone/>
              <a:defRPr>
                <a:solidFill>
                  <a:schemeClr val="lt1"/>
                </a:solidFill>
              </a:defRPr>
            </a:lvl4pPr>
            <a:lvl5pPr lvl="4" algn="ctr">
              <a:spcBef>
                <a:spcPts val="0"/>
              </a:spcBef>
              <a:spcAft>
                <a:spcPts val="0"/>
              </a:spcAft>
              <a:buClr>
                <a:schemeClr val="lt1"/>
              </a:buClr>
              <a:buSzPts val="1400"/>
              <a:buNone/>
              <a:defRPr>
                <a:solidFill>
                  <a:schemeClr val="lt1"/>
                </a:solidFill>
              </a:defRPr>
            </a:lvl5pPr>
            <a:lvl6pPr lvl="5" algn="ctr">
              <a:spcBef>
                <a:spcPts val="0"/>
              </a:spcBef>
              <a:spcAft>
                <a:spcPts val="0"/>
              </a:spcAft>
              <a:buClr>
                <a:schemeClr val="lt1"/>
              </a:buClr>
              <a:buSzPts val="1400"/>
              <a:buNone/>
              <a:defRPr>
                <a:solidFill>
                  <a:schemeClr val="lt1"/>
                </a:solidFill>
              </a:defRPr>
            </a:lvl6pPr>
            <a:lvl7pPr lvl="6" algn="ctr">
              <a:spcBef>
                <a:spcPts val="0"/>
              </a:spcBef>
              <a:spcAft>
                <a:spcPts val="0"/>
              </a:spcAft>
              <a:buClr>
                <a:schemeClr val="lt1"/>
              </a:buClr>
              <a:buSzPts val="1400"/>
              <a:buNone/>
              <a:defRPr>
                <a:solidFill>
                  <a:schemeClr val="lt1"/>
                </a:solidFill>
              </a:defRPr>
            </a:lvl7pPr>
            <a:lvl8pPr lvl="7" algn="ctr">
              <a:spcBef>
                <a:spcPts val="0"/>
              </a:spcBef>
              <a:spcAft>
                <a:spcPts val="0"/>
              </a:spcAft>
              <a:buClr>
                <a:schemeClr val="lt1"/>
              </a:buClr>
              <a:buSzPts val="1400"/>
              <a:buNone/>
              <a:defRPr>
                <a:solidFill>
                  <a:schemeClr val="lt1"/>
                </a:solidFill>
              </a:defRPr>
            </a:lvl8pPr>
            <a:lvl9pPr lvl="8" algn="ctr">
              <a:spcBef>
                <a:spcPts val="0"/>
              </a:spcBef>
              <a:spcAft>
                <a:spcPts val="0"/>
              </a:spcAft>
              <a:buClr>
                <a:schemeClr val="lt1"/>
              </a:buClr>
              <a:buSzPts val="1400"/>
              <a:buNone/>
              <a:defRPr>
                <a:solidFill>
                  <a:schemeClr val="lt1"/>
                </a:solidFill>
              </a:defRPr>
            </a:lvl9pPr>
          </a:lstStyle>
          <a:p/>
        </p:txBody>
      </p:sp>
      <p:pic>
        <p:nvPicPr>
          <p:cNvPr descr="Colorful Streamers | Free SVG" id="54" name="Google Shape;54;p13"/>
          <p:cNvPicPr preferRelativeResize="0"/>
          <p:nvPr/>
        </p:nvPicPr>
        <p:blipFill>
          <a:blip r:embed="rId2">
            <a:alphaModFix/>
          </a:blip>
          <a:stretch>
            <a:fillRect/>
          </a:stretch>
        </p:blipFill>
        <p:spPr>
          <a:xfrm flipH="1">
            <a:off x="6301675" y="1363975"/>
            <a:ext cx="2748176" cy="2409825"/>
          </a:xfrm>
          <a:prstGeom prst="rect">
            <a:avLst/>
          </a:prstGeom>
          <a:noFill/>
          <a:ln>
            <a:noFill/>
          </a:ln>
          <a:effectLst>
            <a:outerShdw blurRad="57150" rotWithShape="0" algn="bl" dir="5400000" dist="19050">
              <a:srgbClr val="000000">
                <a:alpha val="50000"/>
              </a:srgbClr>
            </a:outerShdw>
          </a:effectLst>
        </p:spPr>
      </p:pic>
      <p:pic>
        <p:nvPicPr>
          <p:cNvPr descr="Colorful Streamers | Free SVG" id="55" name="Google Shape;55;p13"/>
          <p:cNvPicPr preferRelativeResize="0"/>
          <p:nvPr/>
        </p:nvPicPr>
        <p:blipFill>
          <a:blip r:embed="rId2">
            <a:alphaModFix/>
          </a:blip>
          <a:stretch>
            <a:fillRect/>
          </a:stretch>
        </p:blipFill>
        <p:spPr>
          <a:xfrm>
            <a:off x="0" y="1363975"/>
            <a:ext cx="2748176" cy="2409825"/>
          </a:xfrm>
          <a:prstGeom prst="rect">
            <a:avLst/>
          </a:prstGeom>
          <a:noFill/>
          <a:ln>
            <a:noFill/>
          </a:ln>
          <a:effectLst>
            <a:outerShdw blurRad="57150" rotWithShape="0" algn="bl" dir="5400000" dist="19050">
              <a:srgbClr val="000000">
                <a:alpha val="50000"/>
              </a:srgbClr>
            </a:outerShdw>
          </a:effectLst>
        </p:spPr>
      </p:pic>
      <p:pic>
        <p:nvPicPr>
          <p:cNvPr id="56" name="Google Shape;56;p13" title="IMG_3605.HEIC"/>
          <p:cNvPicPr preferRelativeResize="0"/>
          <p:nvPr/>
        </p:nvPicPr>
        <p:blipFill rotWithShape="1">
          <a:blip r:embed="rId3">
            <a:alphaModFix/>
          </a:blip>
          <a:srcRect b="18496" l="0" r="28754" t="14779"/>
          <a:stretch/>
        </p:blipFill>
        <p:spPr>
          <a:xfrm>
            <a:off x="2972288" y="1363975"/>
            <a:ext cx="3105251" cy="3690450"/>
          </a:xfrm>
          <a:prstGeom prst="rect">
            <a:avLst/>
          </a:prstGeom>
          <a:noFill/>
          <a:ln cap="flat" cmpd="sng" w="76200">
            <a:solidFill>
              <a:srgbClr val="0097A7"/>
            </a:solidFill>
            <a:prstDash val="solid"/>
            <a:round/>
            <a:headEnd len="sm" w="sm" type="none"/>
            <a:tailEnd len="sm" w="sm" type="none"/>
          </a:ln>
        </p:spPr>
      </p:pic>
      <p:sp>
        <p:nvSpPr>
          <p:cNvPr id="57" name="Google Shape;57;p13"/>
          <p:cNvSpPr/>
          <p:nvPr/>
        </p:nvSpPr>
        <p:spPr>
          <a:xfrm>
            <a:off x="6383625" y="4015488"/>
            <a:ext cx="927300" cy="896100"/>
          </a:xfrm>
          <a:prstGeom prst="ellipse">
            <a:avLst/>
          </a:prstGeom>
          <a:solidFill>
            <a:srgbClr val="EEEEEE"/>
          </a:solidFill>
          <a:ln cap="flat" cmpd="sng" w="76200">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58" name="Google Shape;58;p13"/>
          <p:cNvSpPr/>
          <p:nvPr/>
        </p:nvSpPr>
        <p:spPr>
          <a:xfrm>
            <a:off x="8372688" y="4088088"/>
            <a:ext cx="464100" cy="523200"/>
          </a:xfrm>
          <a:prstGeom prst="roundRect">
            <a:avLst>
              <a:gd fmla="val 16667"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Tree>
  </p:cSld>
  <p:clrMapOvr>
    <a:masterClrMapping/>
  </p:clrMapOvr>
  <p:extLst>
    <p:ext uri="{DCECCB84-F9BA-43D5-87BE-67443E8EF086}">
      <p15:sldGuideLst>
        <p15:guide id="1" pos="5760">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spcBef>
                <a:spcPts val="0"/>
              </a:spcBef>
              <a:spcAft>
                <a:spcPts val="0"/>
              </a:spcAft>
              <a:buSzPts val="3600"/>
              <a:buFont typeface="Comfortaa"/>
              <a:buChar char="●"/>
              <a:defRPr sz="3600">
                <a:latin typeface="Comfortaa"/>
                <a:ea typeface="Comfortaa"/>
                <a:cs typeface="Comfortaa"/>
                <a:sym typeface="Comfortaa"/>
              </a:defRPr>
            </a:lvl1pPr>
            <a:lvl2pPr lvl="1" algn="ctr">
              <a:spcBef>
                <a:spcPts val="0"/>
              </a:spcBef>
              <a:spcAft>
                <a:spcPts val="0"/>
              </a:spcAft>
              <a:buSzPts val="3600"/>
              <a:buChar char="○"/>
              <a:defRPr sz="3600"/>
            </a:lvl2pPr>
            <a:lvl3pPr lvl="2" algn="ctr">
              <a:spcBef>
                <a:spcPts val="0"/>
              </a:spcBef>
              <a:spcAft>
                <a:spcPts val="0"/>
              </a:spcAft>
              <a:buSzPts val="3600"/>
              <a:buChar char="■"/>
              <a:defRPr sz="3600"/>
            </a:lvl3pPr>
            <a:lvl4pPr lvl="3" algn="ctr">
              <a:spcBef>
                <a:spcPts val="0"/>
              </a:spcBef>
              <a:spcAft>
                <a:spcPts val="0"/>
              </a:spcAft>
              <a:buSzPts val="3600"/>
              <a:buChar char="●"/>
              <a:defRPr sz="3600"/>
            </a:lvl4pPr>
            <a:lvl5pPr lvl="4" algn="ctr">
              <a:spcBef>
                <a:spcPts val="0"/>
              </a:spcBef>
              <a:spcAft>
                <a:spcPts val="0"/>
              </a:spcAft>
              <a:buSzPts val="3600"/>
              <a:buChar char="○"/>
              <a:defRPr sz="3600"/>
            </a:lvl5pPr>
            <a:lvl6pPr lvl="5" algn="ctr">
              <a:spcBef>
                <a:spcPts val="0"/>
              </a:spcBef>
              <a:spcAft>
                <a:spcPts val="0"/>
              </a:spcAft>
              <a:buSzPts val="3600"/>
              <a:buChar char="■"/>
              <a:defRPr sz="3600"/>
            </a:lvl6pPr>
            <a:lvl7pPr lvl="6" algn="ctr">
              <a:spcBef>
                <a:spcPts val="0"/>
              </a:spcBef>
              <a:spcAft>
                <a:spcPts val="0"/>
              </a:spcAft>
              <a:buSzPts val="3600"/>
              <a:buChar char="●"/>
              <a:defRPr sz="3600"/>
            </a:lvl7pPr>
            <a:lvl8pPr lvl="7" algn="ctr">
              <a:spcBef>
                <a:spcPts val="0"/>
              </a:spcBef>
              <a:spcAft>
                <a:spcPts val="0"/>
              </a:spcAft>
              <a:buSzPts val="3600"/>
              <a:buChar char="○"/>
              <a:defRPr sz="3600"/>
            </a:lvl8pPr>
            <a:lvl9pPr lvl="8" algn="ctr">
              <a:spcBef>
                <a:spcPts val="0"/>
              </a:spcBef>
              <a:spcAft>
                <a:spcPts val="0"/>
              </a:spcAft>
              <a:buSzPts val="3600"/>
              <a:buChar char="■"/>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SzPts val="2200"/>
              <a:buFont typeface="Comfortaa"/>
              <a:buChar char="●"/>
              <a:defRPr b="1" sz="2200">
                <a:latin typeface="Comfortaa"/>
                <a:ea typeface="Comfortaa"/>
                <a:cs typeface="Comfortaa"/>
                <a:sym typeface="Comfortaa"/>
              </a:defRPr>
            </a:lvl1pPr>
            <a:lvl2pPr lvl="1">
              <a:spcBef>
                <a:spcPts val="0"/>
              </a:spcBef>
              <a:spcAft>
                <a:spcPts val="0"/>
              </a:spcAft>
              <a:buSzPts val="1400"/>
              <a:buFont typeface="Comfortaa"/>
              <a:buChar char="○"/>
              <a:defRPr>
                <a:latin typeface="Comfortaa"/>
                <a:ea typeface="Comfortaa"/>
                <a:cs typeface="Comfortaa"/>
                <a:sym typeface="Comfortaa"/>
              </a:defRPr>
            </a:lvl2pPr>
            <a:lvl3pPr lvl="2">
              <a:spcBef>
                <a:spcPts val="0"/>
              </a:spcBef>
              <a:spcAft>
                <a:spcPts val="0"/>
              </a:spcAft>
              <a:buSzPts val="1400"/>
              <a:buFont typeface="Comfortaa"/>
              <a:buChar char="■"/>
              <a:defRPr>
                <a:latin typeface="Comfortaa"/>
                <a:ea typeface="Comfortaa"/>
                <a:cs typeface="Comfortaa"/>
                <a:sym typeface="Comfortaa"/>
              </a:defRPr>
            </a:lvl3pPr>
            <a:lvl4pPr lvl="3">
              <a:spcBef>
                <a:spcPts val="0"/>
              </a:spcBef>
              <a:spcAft>
                <a:spcPts val="0"/>
              </a:spcAft>
              <a:buSzPts val="1400"/>
              <a:buFont typeface="Comfortaa"/>
              <a:buChar char="●"/>
              <a:defRPr>
                <a:latin typeface="Comfortaa"/>
                <a:ea typeface="Comfortaa"/>
                <a:cs typeface="Comfortaa"/>
                <a:sym typeface="Comfortaa"/>
              </a:defRPr>
            </a:lvl4pPr>
            <a:lvl5pPr lvl="4">
              <a:spcBef>
                <a:spcPts val="0"/>
              </a:spcBef>
              <a:spcAft>
                <a:spcPts val="0"/>
              </a:spcAft>
              <a:buSzPts val="1400"/>
              <a:buFont typeface="Comfortaa"/>
              <a:buChar char="○"/>
              <a:defRPr>
                <a:latin typeface="Comfortaa"/>
                <a:ea typeface="Comfortaa"/>
                <a:cs typeface="Comfortaa"/>
                <a:sym typeface="Comfortaa"/>
              </a:defRPr>
            </a:lvl5pPr>
            <a:lvl6pPr lvl="5">
              <a:spcBef>
                <a:spcPts val="0"/>
              </a:spcBef>
              <a:spcAft>
                <a:spcPts val="0"/>
              </a:spcAft>
              <a:buSzPts val="1400"/>
              <a:buFont typeface="Comfortaa"/>
              <a:buChar char="■"/>
              <a:defRPr>
                <a:latin typeface="Comfortaa"/>
                <a:ea typeface="Comfortaa"/>
                <a:cs typeface="Comfortaa"/>
                <a:sym typeface="Comfortaa"/>
              </a:defRPr>
            </a:lvl6pPr>
            <a:lvl7pPr lvl="6">
              <a:spcBef>
                <a:spcPts val="0"/>
              </a:spcBef>
              <a:spcAft>
                <a:spcPts val="0"/>
              </a:spcAft>
              <a:buSzPts val="1400"/>
              <a:buFont typeface="Comfortaa"/>
              <a:buChar char="●"/>
              <a:defRPr>
                <a:latin typeface="Comfortaa"/>
                <a:ea typeface="Comfortaa"/>
                <a:cs typeface="Comfortaa"/>
                <a:sym typeface="Comfortaa"/>
              </a:defRPr>
            </a:lvl7pPr>
            <a:lvl8pPr lvl="7">
              <a:spcBef>
                <a:spcPts val="0"/>
              </a:spcBef>
              <a:spcAft>
                <a:spcPts val="0"/>
              </a:spcAft>
              <a:buSzPts val="1400"/>
              <a:buFont typeface="Comfortaa"/>
              <a:buChar char="○"/>
              <a:defRPr>
                <a:latin typeface="Comfortaa"/>
                <a:ea typeface="Comfortaa"/>
                <a:cs typeface="Comfortaa"/>
                <a:sym typeface="Comfortaa"/>
              </a:defRPr>
            </a:lvl8pPr>
            <a:lvl9pPr lvl="8">
              <a:spcBef>
                <a:spcPts val="0"/>
              </a:spcBef>
              <a:spcAft>
                <a:spcPts val="0"/>
              </a:spcAft>
              <a:buSzPts val="1400"/>
              <a:buFont typeface="Comfortaa"/>
              <a:buChar char="■"/>
              <a:defRPr>
                <a:latin typeface="Comfortaa"/>
                <a:ea typeface="Comfortaa"/>
                <a:cs typeface="Comfortaa"/>
                <a:sym typeface="Comfortaa"/>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atin typeface="Comfortaa"/>
                <a:ea typeface="Comfortaa"/>
                <a:cs typeface="Comfortaa"/>
                <a:sym typeface="Comfortaa"/>
              </a:defRPr>
            </a:lvl1pPr>
            <a:lvl2pPr lvl="1">
              <a:buNone/>
              <a:defRPr>
                <a:latin typeface="Comfortaa"/>
                <a:ea typeface="Comfortaa"/>
                <a:cs typeface="Comfortaa"/>
                <a:sym typeface="Comfortaa"/>
              </a:defRPr>
            </a:lvl2pPr>
            <a:lvl3pPr lvl="2">
              <a:buNone/>
              <a:defRPr>
                <a:latin typeface="Comfortaa"/>
                <a:ea typeface="Comfortaa"/>
                <a:cs typeface="Comfortaa"/>
                <a:sym typeface="Comfortaa"/>
              </a:defRPr>
            </a:lvl3pPr>
            <a:lvl4pPr lvl="3">
              <a:buNone/>
              <a:defRPr>
                <a:latin typeface="Comfortaa"/>
                <a:ea typeface="Comfortaa"/>
                <a:cs typeface="Comfortaa"/>
                <a:sym typeface="Comfortaa"/>
              </a:defRPr>
            </a:lvl4pPr>
            <a:lvl5pPr lvl="4">
              <a:buNone/>
              <a:defRPr>
                <a:latin typeface="Comfortaa"/>
                <a:ea typeface="Comfortaa"/>
                <a:cs typeface="Comfortaa"/>
                <a:sym typeface="Comfortaa"/>
              </a:defRPr>
            </a:lvl5pPr>
            <a:lvl6pPr lvl="5">
              <a:buNone/>
              <a:defRPr>
                <a:latin typeface="Comfortaa"/>
                <a:ea typeface="Comfortaa"/>
                <a:cs typeface="Comfortaa"/>
                <a:sym typeface="Comfortaa"/>
              </a:defRPr>
            </a:lvl6pPr>
            <a:lvl7pPr lvl="6">
              <a:buNone/>
              <a:defRPr>
                <a:latin typeface="Comfortaa"/>
                <a:ea typeface="Comfortaa"/>
                <a:cs typeface="Comfortaa"/>
                <a:sym typeface="Comfortaa"/>
              </a:defRPr>
            </a:lvl7pPr>
            <a:lvl8pPr lvl="7">
              <a:buNone/>
              <a:defRPr>
                <a:latin typeface="Comfortaa"/>
                <a:ea typeface="Comfortaa"/>
                <a:cs typeface="Comfortaa"/>
                <a:sym typeface="Comfortaa"/>
              </a:defRPr>
            </a:lvl8pPr>
            <a:lvl9pPr lvl="8">
              <a:buNone/>
              <a:defRPr>
                <a:latin typeface="Comfortaa"/>
                <a:ea typeface="Comfortaa"/>
                <a:cs typeface="Comfortaa"/>
                <a:sym typeface="Comforta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s 4&amp;5" type="twoColTx">
  <p:cSld name="TITLE_AND_TWO_COLUMNS">
    <p:spTree>
      <p:nvGrpSpPr>
        <p:cNvPr id="20" name="Shape 20"/>
        <p:cNvGrpSpPr/>
        <p:nvPr/>
      </p:nvGrpSpPr>
      <p:grpSpPr>
        <a:xfrm>
          <a:off x="0" y="0"/>
          <a:ext cx="0" cy="0"/>
          <a:chOff x="0" y="0"/>
          <a:chExt cx="0" cy="0"/>
        </a:xfrm>
      </p:grpSpPr>
      <p:sp>
        <p:nvSpPr>
          <p:cNvPr id="21" name="Google Shape;21;p5"/>
          <p:cNvSpPr/>
          <p:nvPr/>
        </p:nvSpPr>
        <p:spPr>
          <a:xfrm>
            <a:off x="20725" y="15225"/>
            <a:ext cx="9094500" cy="5092800"/>
          </a:xfrm>
          <a:prstGeom prst="rect">
            <a:avLst/>
          </a:prstGeom>
          <a:noFill/>
          <a:ln cap="flat" cmpd="sng" w="762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mfortaa"/>
              <a:ea typeface="Comfortaa"/>
              <a:cs typeface="Comfortaa"/>
              <a:sym typeface="Comfortaa"/>
            </a:endParaRPr>
          </a:p>
        </p:txBody>
      </p:sp>
      <p:sp>
        <p:nvSpPr>
          <p:cNvPr id="22" name="Google Shape;22;p5"/>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SzPts val="3100"/>
              <a:buFont typeface="Comfortaa"/>
              <a:buChar char="●"/>
              <a:defRPr b="1" sz="3100">
                <a:latin typeface="Comfortaa"/>
                <a:ea typeface="Comfortaa"/>
                <a:cs typeface="Comfortaa"/>
                <a:sym typeface="Comfortaa"/>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p:txBody>
      </p:sp>
      <p:sp>
        <p:nvSpPr>
          <p:cNvPr id="23" name="Google Shape;23;p5"/>
          <p:cNvSpPr txBox="1"/>
          <p:nvPr>
            <p:ph idx="1" type="body"/>
          </p:nvPr>
        </p:nvSpPr>
        <p:spPr>
          <a:xfrm>
            <a:off x="311700" y="1152475"/>
            <a:ext cx="51018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SzPts val="2400"/>
              <a:buChar char="●"/>
              <a:defRPr sz="2400"/>
            </a:lvl1pPr>
            <a:lvl2pPr lvl="1">
              <a:spcBef>
                <a:spcPts val="0"/>
              </a:spcBef>
              <a:spcAft>
                <a:spcPts val="0"/>
              </a:spcAft>
              <a:buSzPts val="2400"/>
              <a:buChar char="○"/>
              <a:defRPr sz="2400"/>
            </a:lvl2pPr>
            <a:lvl3pPr lvl="2">
              <a:spcBef>
                <a:spcPts val="0"/>
              </a:spcBef>
              <a:spcAft>
                <a:spcPts val="0"/>
              </a:spcAft>
              <a:buSzPts val="2400"/>
              <a:buChar char="■"/>
              <a:defRPr sz="2400"/>
            </a:lvl3pPr>
            <a:lvl4pPr lvl="3">
              <a:spcBef>
                <a:spcPts val="0"/>
              </a:spcBef>
              <a:spcAft>
                <a:spcPts val="0"/>
              </a:spcAft>
              <a:buSzPts val="2400"/>
              <a:buChar char="●"/>
              <a:defRPr sz="2400"/>
            </a:lvl4pPr>
            <a:lvl5pPr lvl="4">
              <a:spcBef>
                <a:spcPts val="0"/>
              </a:spcBef>
              <a:spcAft>
                <a:spcPts val="0"/>
              </a:spcAft>
              <a:buSzPts val="2400"/>
              <a:buChar char="○"/>
              <a:defRPr sz="2400"/>
            </a:lvl5pPr>
            <a:lvl6pPr lvl="5">
              <a:spcBef>
                <a:spcPts val="0"/>
              </a:spcBef>
              <a:spcAft>
                <a:spcPts val="0"/>
              </a:spcAft>
              <a:buSzPts val="2400"/>
              <a:buChar char="■"/>
              <a:defRPr sz="2400"/>
            </a:lvl6pPr>
            <a:lvl7pPr lvl="6">
              <a:spcBef>
                <a:spcPts val="0"/>
              </a:spcBef>
              <a:spcAft>
                <a:spcPts val="0"/>
              </a:spcAft>
              <a:buSzPts val="2400"/>
              <a:buChar char="●"/>
              <a:defRPr sz="2400"/>
            </a:lvl7pPr>
            <a:lvl8pPr lvl="7">
              <a:spcBef>
                <a:spcPts val="0"/>
              </a:spcBef>
              <a:spcAft>
                <a:spcPts val="0"/>
              </a:spcAft>
              <a:buSzPts val="2400"/>
              <a:buChar char="○"/>
              <a:defRPr sz="2400"/>
            </a:lvl8pPr>
            <a:lvl9pPr lvl="8">
              <a:spcBef>
                <a:spcPts val="0"/>
              </a:spcBef>
              <a:spcAft>
                <a:spcPts val="0"/>
              </a:spcAft>
              <a:buSzPts val="2400"/>
              <a:buChar char="■"/>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SzPts val="4800"/>
              <a:buChar char="●"/>
              <a:defRPr sz="4800"/>
            </a:lvl1pPr>
            <a:lvl2pPr lvl="1">
              <a:spcBef>
                <a:spcPts val="0"/>
              </a:spcBef>
              <a:spcAft>
                <a:spcPts val="0"/>
              </a:spcAft>
              <a:buSzPts val="4800"/>
              <a:buChar char="○"/>
              <a:defRPr sz="4800"/>
            </a:lvl2pPr>
            <a:lvl3pPr lvl="2">
              <a:spcBef>
                <a:spcPts val="0"/>
              </a:spcBef>
              <a:spcAft>
                <a:spcPts val="0"/>
              </a:spcAft>
              <a:buSzPts val="4800"/>
              <a:buChar char="■"/>
              <a:defRPr sz="4800"/>
            </a:lvl3pPr>
            <a:lvl4pPr lvl="3">
              <a:spcBef>
                <a:spcPts val="0"/>
              </a:spcBef>
              <a:spcAft>
                <a:spcPts val="0"/>
              </a:spcAft>
              <a:buSzPts val="4800"/>
              <a:buChar char="●"/>
              <a:defRPr sz="4800"/>
            </a:lvl4pPr>
            <a:lvl5pPr lvl="4">
              <a:spcBef>
                <a:spcPts val="0"/>
              </a:spcBef>
              <a:spcAft>
                <a:spcPts val="0"/>
              </a:spcAft>
              <a:buSzPts val="4800"/>
              <a:buChar char="○"/>
              <a:defRPr sz="4800"/>
            </a:lvl5pPr>
            <a:lvl6pPr lvl="5">
              <a:spcBef>
                <a:spcPts val="0"/>
              </a:spcBef>
              <a:spcAft>
                <a:spcPts val="0"/>
              </a:spcAft>
              <a:buSzPts val="4800"/>
              <a:buChar char="■"/>
              <a:defRPr sz="4800"/>
            </a:lvl6pPr>
            <a:lvl7pPr lvl="6">
              <a:spcBef>
                <a:spcPts val="0"/>
              </a:spcBef>
              <a:spcAft>
                <a:spcPts val="0"/>
              </a:spcAft>
              <a:buSzPts val="4800"/>
              <a:buChar char="●"/>
              <a:defRPr sz="4800"/>
            </a:lvl7pPr>
            <a:lvl8pPr lvl="7">
              <a:spcBef>
                <a:spcPts val="0"/>
              </a:spcBef>
              <a:spcAft>
                <a:spcPts val="0"/>
              </a:spcAft>
              <a:buSzPts val="4800"/>
              <a:buChar char="○"/>
              <a:defRPr sz="4800"/>
            </a:lvl8pPr>
            <a:lvl9pPr lvl="8">
              <a:spcBef>
                <a:spcPts val="0"/>
              </a:spcBef>
              <a:spcAft>
                <a:spcPts val="0"/>
              </a:spcAft>
              <a:buSzPts val="4800"/>
              <a:buChar char="■"/>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spcBef>
                <a:spcPts val="0"/>
              </a:spcBef>
              <a:spcAft>
                <a:spcPts val="0"/>
              </a:spcAft>
              <a:buSzPts val="4200"/>
              <a:buChar char="●"/>
              <a:defRPr sz="4200"/>
            </a:lvl1pPr>
            <a:lvl2pPr lvl="1" algn="ctr">
              <a:spcBef>
                <a:spcPts val="0"/>
              </a:spcBef>
              <a:spcAft>
                <a:spcPts val="0"/>
              </a:spcAft>
              <a:buSzPts val="4200"/>
              <a:buChar char="○"/>
              <a:defRPr sz="4200"/>
            </a:lvl2pPr>
            <a:lvl3pPr lvl="2" algn="ctr">
              <a:spcBef>
                <a:spcPts val="0"/>
              </a:spcBef>
              <a:spcAft>
                <a:spcPts val="0"/>
              </a:spcAft>
              <a:buSzPts val="4200"/>
              <a:buChar char="■"/>
              <a:defRPr sz="4200"/>
            </a:lvl3pPr>
            <a:lvl4pPr lvl="3" algn="ctr">
              <a:spcBef>
                <a:spcPts val="0"/>
              </a:spcBef>
              <a:spcAft>
                <a:spcPts val="0"/>
              </a:spcAft>
              <a:buSzPts val="4200"/>
              <a:buChar char="●"/>
              <a:defRPr sz="4200"/>
            </a:lvl4pPr>
            <a:lvl5pPr lvl="4" algn="ctr">
              <a:spcBef>
                <a:spcPts val="0"/>
              </a:spcBef>
              <a:spcAft>
                <a:spcPts val="0"/>
              </a:spcAft>
              <a:buSzPts val="4200"/>
              <a:buChar char="○"/>
              <a:defRPr sz="4200"/>
            </a:lvl5pPr>
            <a:lvl6pPr lvl="5" algn="ctr">
              <a:spcBef>
                <a:spcPts val="0"/>
              </a:spcBef>
              <a:spcAft>
                <a:spcPts val="0"/>
              </a:spcAft>
              <a:buSzPts val="4200"/>
              <a:buChar char="■"/>
              <a:defRPr sz="4200"/>
            </a:lvl6pPr>
            <a:lvl7pPr lvl="6" algn="ctr">
              <a:spcBef>
                <a:spcPts val="0"/>
              </a:spcBef>
              <a:spcAft>
                <a:spcPts val="0"/>
              </a:spcAft>
              <a:buSzPts val="4200"/>
              <a:buChar char="●"/>
              <a:defRPr sz="4200"/>
            </a:lvl7pPr>
            <a:lvl8pPr lvl="7" algn="ctr">
              <a:spcBef>
                <a:spcPts val="0"/>
              </a:spcBef>
              <a:spcAft>
                <a:spcPts val="0"/>
              </a:spcAft>
              <a:buSzPts val="4200"/>
              <a:buChar char="○"/>
              <a:defRPr sz="4200"/>
            </a:lvl8pPr>
            <a:lvl9pPr lvl="8" algn="ctr">
              <a:spcBef>
                <a:spcPts val="0"/>
              </a:spcBef>
              <a:spcAft>
                <a:spcPts val="0"/>
              </a:spcAft>
              <a:buSzPts val="4200"/>
              <a:buChar char="■"/>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4.png"/><Relationship Id="rId2" Type="http://schemas.openxmlformats.org/officeDocument/2006/relationships/image" Target="../media/image7.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theme" Target="../theme/theme2.xml"/><Relationship Id="rId14" Type="http://schemas.openxmlformats.org/officeDocument/2006/relationships/slideLayout" Target="../slideLayouts/slideLayout1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Comfortaa"/>
              <a:buChar char="●"/>
              <a:defRPr b="1" sz="1800">
                <a:solidFill>
                  <a:schemeClr val="dk1"/>
                </a:solidFill>
                <a:latin typeface="Comfortaa"/>
                <a:ea typeface="Comfortaa"/>
                <a:cs typeface="Comfortaa"/>
                <a:sym typeface="Comfortaa"/>
              </a:defRPr>
            </a:lvl1pPr>
            <a:lvl2pPr indent="-317500" lvl="1" marL="914400">
              <a:lnSpc>
                <a:spcPct val="115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2pPr>
            <a:lvl3pPr indent="-317500" lvl="2" marL="1371600">
              <a:lnSpc>
                <a:spcPct val="115000"/>
              </a:lnSpc>
              <a:spcBef>
                <a:spcPts val="0"/>
              </a:spcBef>
              <a:spcAft>
                <a:spcPts val="0"/>
              </a:spcAft>
              <a:buClr>
                <a:schemeClr val="dk2"/>
              </a:buClr>
              <a:buSzPts val="1400"/>
              <a:buFont typeface="Comfortaa"/>
              <a:buChar char="■"/>
              <a:defRPr>
                <a:solidFill>
                  <a:schemeClr val="dk2"/>
                </a:solidFill>
                <a:latin typeface="Comfortaa"/>
                <a:ea typeface="Comfortaa"/>
                <a:cs typeface="Comfortaa"/>
                <a:sym typeface="Comfortaa"/>
              </a:defRPr>
            </a:lvl3pPr>
            <a:lvl4pPr indent="-317500" lvl="3" marL="1828800">
              <a:lnSpc>
                <a:spcPct val="115000"/>
              </a:lnSpc>
              <a:spcBef>
                <a:spcPts val="0"/>
              </a:spcBef>
              <a:spcAft>
                <a:spcPts val="0"/>
              </a:spcAft>
              <a:buClr>
                <a:schemeClr val="dk2"/>
              </a:buClr>
              <a:buSzPts val="1400"/>
              <a:buFont typeface="Comfortaa"/>
              <a:buChar char="●"/>
              <a:defRPr>
                <a:solidFill>
                  <a:schemeClr val="dk2"/>
                </a:solidFill>
                <a:latin typeface="Comfortaa"/>
                <a:ea typeface="Comfortaa"/>
                <a:cs typeface="Comfortaa"/>
                <a:sym typeface="Comfortaa"/>
              </a:defRPr>
            </a:lvl4pPr>
            <a:lvl5pPr indent="-317500" lvl="4" marL="2286000">
              <a:lnSpc>
                <a:spcPct val="115000"/>
              </a:lnSpc>
              <a:spcBef>
                <a:spcPts val="0"/>
              </a:spcBef>
              <a:spcAft>
                <a:spcPts val="0"/>
              </a:spcAft>
              <a:buClr>
                <a:schemeClr val="dk2"/>
              </a:buClr>
              <a:buSzPts val="1400"/>
              <a:buFont typeface="Comfortaa"/>
              <a:buChar char="○"/>
              <a:defRPr>
                <a:solidFill>
                  <a:schemeClr val="dk2"/>
                </a:solidFill>
                <a:latin typeface="Comfortaa"/>
                <a:ea typeface="Comfortaa"/>
                <a:cs typeface="Comfortaa"/>
                <a:sym typeface="Comfortaa"/>
              </a:defRPr>
            </a:lvl5pPr>
            <a:lvl6pPr indent="-317500" lvl="5" marL="2743200">
              <a:lnSpc>
                <a:spcPct val="115000"/>
              </a:lnSpc>
              <a:spcBef>
                <a:spcPts val="0"/>
              </a:spcBef>
              <a:spcAft>
                <a:spcPts val="0"/>
              </a:spcAft>
              <a:buClr>
                <a:schemeClr val="dk2"/>
              </a:buClr>
              <a:buSzPts val="1400"/>
              <a:buFont typeface="Comfortaa"/>
              <a:buChar char="■"/>
              <a:defRPr>
                <a:solidFill>
                  <a:schemeClr val="dk2"/>
                </a:solidFill>
                <a:latin typeface="Comfortaa"/>
                <a:ea typeface="Comfortaa"/>
                <a:cs typeface="Comfortaa"/>
                <a:sym typeface="Comfortaa"/>
              </a:defRPr>
            </a:lvl6pPr>
            <a:lvl7pPr indent="-317500" lvl="6" marL="3200400">
              <a:lnSpc>
                <a:spcPct val="115000"/>
              </a:lnSpc>
              <a:spcBef>
                <a:spcPts val="0"/>
              </a:spcBef>
              <a:spcAft>
                <a:spcPts val="0"/>
              </a:spcAft>
              <a:buClr>
                <a:schemeClr val="dk2"/>
              </a:buClr>
              <a:buSzPts val="1400"/>
              <a:buFont typeface="Comfortaa"/>
              <a:buChar char="●"/>
              <a:defRPr>
                <a:solidFill>
                  <a:schemeClr val="dk2"/>
                </a:solidFill>
                <a:latin typeface="Comfortaa"/>
                <a:ea typeface="Comfortaa"/>
                <a:cs typeface="Comfortaa"/>
                <a:sym typeface="Comfortaa"/>
              </a:defRPr>
            </a:lvl7pPr>
            <a:lvl8pPr indent="-317500" lvl="7" marL="3657600">
              <a:lnSpc>
                <a:spcPct val="115000"/>
              </a:lnSpc>
              <a:spcBef>
                <a:spcPts val="0"/>
              </a:spcBef>
              <a:spcAft>
                <a:spcPts val="0"/>
              </a:spcAft>
              <a:buClr>
                <a:schemeClr val="dk2"/>
              </a:buClr>
              <a:buSzPts val="1400"/>
              <a:buFont typeface="Comfortaa"/>
              <a:buChar char="○"/>
              <a:defRPr>
                <a:solidFill>
                  <a:schemeClr val="dk2"/>
                </a:solidFill>
                <a:latin typeface="Comfortaa"/>
                <a:ea typeface="Comfortaa"/>
                <a:cs typeface="Comfortaa"/>
                <a:sym typeface="Comfortaa"/>
              </a:defRPr>
            </a:lvl8pPr>
            <a:lvl9pPr indent="-317500" lvl="8" marL="4114800">
              <a:lnSpc>
                <a:spcPct val="115000"/>
              </a:lnSpc>
              <a:spcBef>
                <a:spcPts val="0"/>
              </a:spcBef>
              <a:spcAft>
                <a:spcPts val="0"/>
              </a:spcAft>
              <a:buClr>
                <a:schemeClr val="dk2"/>
              </a:buClr>
              <a:buSzPts val="1400"/>
              <a:buFont typeface="Comfortaa"/>
              <a:buChar char="■"/>
              <a:defRPr>
                <a:solidFill>
                  <a:schemeClr val="dk2"/>
                </a:solidFill>
                <a:latin typeface="Comfortaa"/>
                <a:ea typeface="Comfortaa"/>
                <a:cs typeface="Comfortaa"/>
                <a:sym typeface="Comfortaa"/>
              </a:defRPr>
            </a:lvl9pPr>
          </a:lstStyle>
          <a:p/>
        </p:txBody>
      </p:sp>
      <p:sp>
        <p:nvSpPr>
          <p:cNvPr id="7" name="Google Shape;7;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pic>
        <p:nvPicPr>
          <p:cNvPr id="8" name="Google Shape;8;p1" title="norilla_logo_highres_outline.png"/>
          <p:cNvPicPr preferRelativeResize="0"/>
          <p:nvPr/>
        </p:nvPicPr>
        <p:blipFill>
          <a:blip r:embed="rId2">
            <a:alphaModFix/>
          </a:blip>
          <a:stretch>
            <a:fillRect/>
          </a:stretch>
        </p:blipFill>
        <p:spPr>
          <a:xfrm>
            <a:off x="61400" y="4559962"/>
            <a:ext cx="1163648" cy="60012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hyperlink" Target="http://www.youtube.com/watch?v=PU-pwLMIZKI" TargetMode="Externa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hyperlink" Target="http://www.youtube.com/watch?v=MAhpfFt_mWM" TargetMode="External"/><Relationship Id="rId5"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12.png"/><Relationship Id="rId5" Type="http://schemas.openxmlformats.org/officeDocument/2006/relationships/image" Target="../media/image5.png"/><Relationship Id="rId6"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nvSpPr>
        <p:spPr>
          <a:xfrm>
            <a:off x="0" y="1809925"/>
            <a:ext cx="9094500" cy="833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b="1" lang="en" sz="2100">
                <a:solidFill>
                  <a:schemeClr val="dk1"/>
                </a:solidFill>
                <a:latin typeface="Comfortaa"/>
                <a:ea typeface="Comfortaa"/>
                <a:cs typeface="Comfortaa"/>
                <a:sym typeface="Comfortaa"/>
              </a:rPr>
              <a:t>Exploring Effects of Shape, Weight, Potential Energy &amp; Friction</a:t>
            </a:r>
            <a:endParaRPr b="1" sz="2100">
              <a:solidFill>
                <a:schemeClr val="dk1"/>
              </a:solidFill>
              <a:latin typeface="Comfortaa"/>
              <a:ea typeface="Comfortaa"/>
              <a:cs typeface="Comfortaa"/>
              <a:sym typeface="Comfortaa"/>
            </a:endParaRPr>
          </a:p>
          <a:p>
            <a:pPr indent="0" lvl="0" marL="0" rtl="0" algn="ctr">
              <a:spcBef>
                <a:spcPts val="0"/>
              </a:spcBef>
              <a:spcAft>
                <a:spcPts val="0"/>
              </a:spcAft>
              <a:buNone/>
            </a:pPr>
            <a:r>
              <a:t/>
            </a:r>
            <a:endParaRPr b="1" sz="1800">
              <a:solidFill>
                <a:schemeClr val="dk1"/>
              </a:solidFill>
              <a:latin typeface="Comfortaa"/>
              <a:ea typeface="Comfortaa"/>
              <a:cs typeface="Comfortaa"/>
              <a:sym typeface="Comfortaa"/>
            </a:endParaRPr>
          </a:p>
        </p:txBody>
      </p:sp>
      <p:sp>
        <p:nvSpPr>
          <p:cNvPr id="64" name="Google Shape;64;p14"/>
          <p:cNvSpPr/>
          <p:nvPr/>
        </p:nvSpPr>
        <p:spPr>
          <a:xfrm>
            <a:off x="24750" y="0"/>
            <a:ext cx="9094500" cy="5092800"/>
          </a:xfrm>
          <a:prstGeom prst="rect">
            <a:avLst/>
          </a:prstGeom>
          <a:noFill/>
          <a:ln cap="flat" cmpd="sng" w="762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latin typeface="Comfortaa"/>
              <a:ea typeface="Comfortaa"/>
              <a:cs typeface="Comfortaa"/>
              <a:sym typeface="Comfortaa"/>
            </a:endParaRPr>
          </a:p>
        </p:txBody>
      </p:sp>
      <p:sp>
        <p:nvSpPr>
          <p:cNvPr id="65" name="Google Shape;65;p14"/>
          <p:cNvSpPr txBox="1"/>
          <p:nvPr>
            <p:ph type="ctrTitle"/>
          </p:nvPr>
        </p:nvSpPr>
        <p:spPr>
          <a:xfrm>
            <a:off x="311700" y="366750"/>
            <a:ext cx="8520600" cy="1859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14800"/>
              <a:t>R</a:t>
            </a:r>
            <a:r>
              <a:rPr lang="en" sz="12900"/>
              <a:t>A</a:t>
            </a:r>
            <a:r>
              <a:rPr lang="en" sz="10300"/>
              <a:t>M</a:t>
            </a:r>
            <a:r>
              <a:rPr lang="en" sz="9300"/>
              <a:t>P</a:t>
            </a:r>
            <a:r>
              <a:rPr lang="en" sz="8100"/>
              <a:t>S</a:t>
            </a:r>
            <a:endParaRPr sz="8100"/>
          </a:p>
        </p:txBody>
      </p:sp>
      <p:pic>
        <p:nvPicPr>
          <p:cNvPr id="66" name="Google Shape;66;p14"/>
          <p:cNvPicPr preferRelativeResize="0"/>
          <p:nvPr/>
        </p:nvPicPr>
        <p:blipFill>
          <a:blip r:embed="rId3">
            <a:alphaModFix/>
          </a:blip>
          <a:stretch>
            <a:fillRect/>
          </a:stretch>
        </p:blipFill>
        <p:spPr>
          <a:xfrm>
            <a:off x="3354925" y="2424875"/>
            <a:ext cx="2434150" cy="2491875"/>
          </a:xfrm>
          <a:prstGeom prst="rect">
            <a:avLst/>
          </a:prstGeom>
          <a:noFill/>
          <a:ln cap="flat" cmpd="sng" w="76200">
            <a:solidFill>
              <a:schemeClr val="accent5"/>
            </a:solidFill>
            <a:prstDash val="solid"/>
            <a:round/>
            <a:headEnd len="sm" w="sm" type="none"/>
            <a:tailEnd len="sm" w="sm" type="none"/>
          </a:ln>
        </p:spPr>
      </p:pic>
      <p:cxnSp>
        <p:nvCxnSpPr>
          <p:cNvPr id="67" name="Google Shape;67;p14"/>
          <p:cNvCxnSpPr/>
          <p:nvPr/>
        </p:nvCxnSpPr>
        <p:spPr>
          <a:xfrm>
            <a:off x="2004200" y="104775"/>
            <a:ext cx="5977200" cy="931200"/>
          </a:xfrm>
          <a:prstGeom prst="straightConnector1">
            <a:avLst/>
          </a:prstGeom>
          <a:noFill/>
          <a:ln cap="flat" cmpd="sng" w="38100">
            <a:solidFill>
              <a:schemeClr val="dk2"/>
            </a:solidFill>
            <a:prstDash val="solid"/>
            <a:round/>
            <a:headEnd len="med" w="med" type="none"/>
            <a:tailEnd len="med" w="med" type="none"/>
          </a:ln>
        </p:spPr>
      </p:cxnSp>
      <p:sp>
        <p:nvSpPr>
          <p:cNvPr id="68" name="Google Shape;68;p14"/>
          <p:cNvSpPr txBox="1"/>
          <p:nvPr/>
        </p:nvSpPr>
        <p:spPr>
          <a:xfrm>
            <a:off x="5850475" y="2772825"/>
            <a:ext cx="3191400" cy="54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Comfortaa"/>
              <a:ea typeface="Comfortaa"/>
              <a:cs typeface="Comfortaa"/>
              <a:sym typeface="Comfortaa"/>
            </a:endParaRPr>
          </a:p>
          <a:p>
            <a:pPr indent="0" lvl="0" marL="0" rtl="0" algn="l">
              <a:spcBef>
                <a:spcPts val="0"/>
              </a:spcBef>
              <a:spcAft>
                <a:spcPts val="0"/>
              </a:spcAft>
              <a:buNone/>
            </a:pPr>
            <a:r>
              <a:rPr lang="en" sz="1600">
                <a:solidFill>
                  <a:schemeClr val="accent4"/>
                </a:solidFill>
                <a:highlight>
                  <a:schemeClr val="lt2"/>
                </a:highlight>
                <a:latin typeface="Comfortaa"/>
                <a:ea typeface="Comfortaa"/>
                <a:cs typeface="Comfortaa"/>
                <a:sym typeface="Comfortaa"/>
              </a:rPr>
              <a:t>Lesson 6:</a:t>
            </a:r>
            <a:r>
              <a:rPr lang="en" sz="1600">
                <a:solidFill>
                  <a:schemeClr val="dk2"/>
                </a:solidFill>
                <a:highlight>
                  <a:schemeClr val="lt2"/>
                </a:highlight>
                <a:latin typeface="Comfortaa"/>
                <a:ea typeface="Comfortaa"/>
                <a:cs typeface="Comfortaa"/>
                <a:sym typeface="Comfortaa"/>
              </a:rPr>
              <a:t>  Using  Engineering Design Practice to Build Cars or Objects</a:t>
            </a:r>
            <a:endParaRPr sz="1600">
              <a:solidFill>
                <a:schemeClr val="dk2"/>
              </a:solidFill>
              <a:latin typeface="Comfortaa"/>
              <a:ea typeface="Comfortaa"/>
              <a:cs typeface="Comfortaa"/>
              <a:sym typeface="Comfortaa"/>
            </a:endParaRPr>
          </a:p>
        </p:txBody>
      </p:sp>
      <p:sp>
        <p:nvSpPr>
          <p:cNvPr id="69" name="Google Shape;69;p14"/>
          <p:cNvSpPr txBox="1"/>
          <p:nvPr/>
        </p:nvSpPr>
        <p:spPr>
          <a:xfrm>
            <a:off x="7017109" y="4330800"/>
            <a:ext cx="15558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solidFill>
                  <a:srgbClr val="FF9900"/>
                </a:solidFill>
                <a:highlight>
                  <a:srgbClr val="FFFFFF"/>
                </a:highlight>
                <a:latin typeface="Comfortaa"/>
                <a:ea typeface="Comfortaa"/>
                <a:cs typeface="Comfortaa"/>
                <a:sym typeface="Comfortaa"/>
              </a:rPr>
              <a:t>SmartRamps</a:t>
            </a:r>
            <a:endParaRPr b="1" sz="1500">
              <a:solidFill>
                <a:srgbClr val="FF9900"/>
              </a:solidFill>
              <a:highlight>
                <a:srgbClr val="FFFFFF"/>
              </a:highlight>
              <a:latin typeface="Comfortaa"/>
              <a:ea typeface="Comfortaa"/>
              <a:cs typeface="Comfortaa"/>
              <a:sym typeface="Comfortaa"/>
            </a:endParaRPr>
          </a:p>
        </p:txBody>
      </p:sp>
      <p:pic>
        <p:nvPicPr>
          <p:cNvPr id="70" name="Google Shape;70;p14"/>
          <p:cNvPicPr preferRelativeResize="0"/>
          <p:nvPr/>
        </p:nvPicPr>
        <p:blipFill>
          <a:blip r:embed="rId4">
            <a:alphaModFix/>
          </a:blip>
          <a:stretch>
            <a:fillRect/>
          </a:stretch>
        </p:blipFill>
        <p:spPr>
          <a:xfrm>
            <a:off x="8248700" y="4143000"/>
            <a:ext cx="943500" cy="943500"/>
          </a:xfrm>
          <a:prstGeom prst="rect">
            <a:avLst/>
          </a:prstGeom>
          <a:noFill/>
          <a:ln>
            <a:noFill/>
          </a:ln>
        </p:spPr>
      </p:pic>
      <p:sp>
        <p:nvSpPr>
          <p:cNvPr id="71" name="Google Shape;71;p14"/>
          <p:cNvSpPr txBox="1"/>
          <p:nvPr/>
        </p:nvSpPr>
        <p:spPr>
          <a:xfrm>
            <a:off x="6569019" y="4746300"/>
            <a:ext cx="1920300" cy="2793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800">
                <a:solidFill>
                  <a:srgbClr val="004950"/>
                </a:solidFill>
                <a:latin typeface="Comfortaa"/>
                <a:ea typeface="Comfortaa"/>
                <a:cs typeface="Comfortaa"/>
                <a:sym typeface="Comfortaa"/>
              </a:rPr>
              <a:t>Lesson 6</a:t>
            </a:r>
            <a:endParaRPr sz="1800">
              <a:solidFill>
                <a:srgbClr val="004950"/>
              </a:solidFill>
              <a:latin typeface="Comfortaa"/>
              <a:ea typeface="Comfortaa"/>
              <a:cs typeface="Comfortaa"/>
              <a:sym typeface="Comforta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5"/>
          <p:cNvSpPr txBox="1"/>
          <p:nvPr>
            <p:ph type="title"/>
          </p:nvPr>
        </p:nvSpPr>
        <p:spPr>
          <a:xfrm>
            <a:off x="311700" y="445025"/>
            <a:ext cx="8520600" cy="1386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5000">
                <a:solidFill>
                  <a:schemeClr val="dk1"/>
                </a:solidFill>
              </a:rPr>
              <a:t>Welcome Little Scientists!</a:t>
            </a:r>
            <a:endParaRPr sz="5000">
              <a:solidFill>
                <a:schemeClr val="dk1"/>
              </a:solidFill>
            </a:endParaRPr>
          </a:p>
          <a:p>
            <a:pPr indent="0" lvl="0" marL="0" rtl="0" algn="l">
              <a:spcBef>
                <a:spcPts val="0"/>
              </a:spcBef>
              <a:spcAft>
                <a:spcPts val="0"/>
              </a:spcAft>
              <a:buNone/>
            </a:pPr>
            <a:r>
              <a:t/>
            </a:r>
            <a:endParaRPr/>
          </a:p>
        </p:txBody>
      </p:sp>
      <p:sp>
        <p:nvSpPr>
          <p:cNvPr id="77" name="Google Shape;77;p15"/>
          <p:cNvSpPr txBox="1"/>
          <p:nvPr>
            <p:ph idx="1" type="body"/>
          </p:nvPr>
        </p:nvSpPr>
        <p:spPr>
          <a:xfrm>
            <a:off x="193800" y="1831325"/>
            <a:ext cx="4586400" cy="2591400"/>
          </a:xfrm>
          <a:prstGeom prst="rect">
            <a:avLst/>
          </a:prstGeom>
        </p:spPr>
        <p:txBody>
          <a:bodyPr anchorCtr="0" anchor="t" bIns="91425" lIns="91425" spcFirstLastPara="1" rIns="91425" wrap="square" tIns="91425">
            <a:normAutofit/>
          </a:bodyPr>
          <a:lstStyle/>
          <a:p>
            <a:pPr indent="-374650" lvl="0" marL="457200" rtl="0" algn="l">
              <a:spcBef>
                <a:spcPts val="0"/>
              </a:spcBef>
              <a:spcAft>
                <a:spcPts val="0"/>
              </a:spcAft>
              <a:buSzPts val="2300"/>
              <a:buChar char="●"/>
            </a:pPr>
            <a:r>
              <a:rPr lang="en" sz="2300"/>
              <a:t>What is a ramp?</a:t>
            </a:r>
            <a:endParaRPr sz="2300"/>
          </a:p>
          <a:p>
            <a:pPr indent="-374650" lvl="0" marL="457200" rtl="0" algn="l">
              <a:spcBef>
                <a:spcPts val="1000"/>
              </a:spcBef>
              <a:spcAft>
                <a:spcPts val="0"/>
              </a:spcAft>
              <a:buSzPts val="2300"/>
              <a:buChar char="●"/>
            </a:pPr>
            <a:r>
              <a:rPr lang="en" sz="2300"/>
              <a:t>Where do you see ramps?</a:t>
            </a:r>
            <a:endParaRPr sz="2300"/>
          </a:p>
          <a:p>
            <a:pPr indent="-374650" lvl="0" marL="457200" rtl="0" algn="l">
              <a:spcBef>
                <a:spcPts val="1000"/>
              </a:spcBef>
              <a:spcAft>
                <a:spcPts val="1000"/>
              </a:spcAft>
              <a:buSzPts val="2300"/>
              <a:buChar char="●"/>
            </a:pPr>
            <a:r>
              <a:rPr lang="en" sz="2300"/>
              <a:t>How are they used?</a:t>
            </a:r>
            <a:endParaRPr sz="2300"/>
          </a:p>
        </p:txBody>
      </p:sp>
      <p:pic>
        <p:nvPicPr>
          <p:cNvPr id="78" name="Google Shape;78;p15"/>
          <p:cNvPicPr preferRelativeResize="0"/>
          <p:nvPr/>
        </p:nvPicPr>
        <p:blipFill>
          <a:blip r:embed="rId3">
            <a:alphaModFix/>
          </a:blip>
          <a:stretch>
            <a:fillRect/>
          </a:stretch>
        </p:blipFill>
        <p:spPr>
          <a:xfrm>
            <a:off x="4780201" y="1780500"/>
            <a:ext cx="4260965" cy="2839927"/>
          </a:xfrm>
          <a:prstGeom prst="rect">
            <a:avLst/>
          </a:prstGeom>
          <a:noFill/>
          <a:ln>
            <a:noFill/>
          </a:ln>
        </p:spPr>
      </p:pic>
      <p:sp>
        <p:nvSpPr>
          <p:cNvPr id="79" name="Google Shape;79;p15"/>
          <p:cNvSpPr txBox="1"/>
          <p:nvPr/>
        </p:nvSpPr>
        <p:spPr>
          <a:xfrm>
            <a:off x="7120950" y="4801500"/>
            <a:ext cx="1920300" cy="2793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800">
                <a:solidFill>
                  <a:schemeClr val="dk2"/>
                </a:solidFill>
                <a:latin typeface="Comfortaa"/>
                <a:ea typeface="Comfortaa"/>
                <a:cs typeface="Comfortaa"/>
                <a:sym typeface="Comfortaa"/>
              </a:rPr>
              <a:t>Lesson 6</a:t>
            </a:r>
            <a:endParaRPr sz="1800">
              <a:solidFill>
                <a:schemeClr val="dk2"/>
              </a:solidFill>
              <a:latin typeface="Comfortaa"/>
              <a:ea typeface="Comfortaa"/>
              <a:cs typeface="Comfortaa"/>
              <a:sym typeface="Comforta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6"/>
          <p:cNvSpPr/>
          <p:nvPr/>
        </p:nvSpPr>
        <p:spPr>
          <a:xfrm>
            <a:off x="24650" y="19250"/>
            <a:ext cx="9073500" cy="984900"/>
          </a:xfrm>
          <a:prstGeom prst="rect">
            <a:avLst/>
          </a:prstGeom>
          <a:solidFill>
            <a:srgbClr val="D9D2E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mfortaa"/>
              <a:ea typeface="Comfortaa"/>
              <a:cs typeface="Comfortaa"/>
              <a:sym typeface="Comfortaa"/>
            </a:endParaRPr>
          </a:p>
        </p:txBody>
      </p:sp>
      <p:sp>
        <p:nvSpPr>
          <p:cNvPr id="85" name="Google Shape;85;p16"/>
          <p:cNvSpPr txBox="1"/>
          <p:nvPr>
            <p:ph type="title"/>
          </p:nvPr>
        </p:nvSpPr>
        <p:spPr>
          <a:xfrm>
            <a:off x="311700" y="79525"/>
            <a:ext cx="8520600" cy="1386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000" u="sng">
                <a:solidFill>
                  <a:schemeClr val="dk1"/>
                </a:solidFill>
              </a:rPr>
              <a:t>Newton and Me</a:t>
            </a:r>
            <a:endParaRPr sz="5000" u="sng">
              <a:solidFill>
                <a:schemeClr val="dk1"/>
              </a:solidFill>
            </a:endParaRPr>
          </a:p>
          <a:p>
            <a:pPr indent="0" lvl="0" marL="0" rtl="0" algn="l">
              <a:spcBef>
                <a:spcPts val="0"/>
              </a:spcBef>
              <a:spcAft>
                <a:spcPts val="0"/>
              </a:spcAft>
              <a:buNone/>
            </a:pPr>
            <a:r>
              <a:t/>
            </a:r>
            <a:endParaRPr/>
          </a:p>
        </p:txBody>
      </p:sp>
      <p:sp>
        <p:nvSpPr>
          <p:cNvPr id="86" name="Google Shape;86;p16"/>
          <p:cNvSpPr txBox="1"/>
          <p:nvPr/>
        </p:nvSpPr>
        <p:spPr>
          <a:xfrm>
            <a:off x="7120950" y="4801500"/>
            <a:ext cx="1920300" cy="2793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800">
                <a:solidFill>
                  <a:schemeClr val="dk2"/>
                </a:solidFill>
                <a:latin typeface="Comfortaa"/>
                <a:ea typeface="Comfortaa"/>
                <a:cs typeface="Comfortaa"/>
                <a:sym typeface="Comfortaa"/>
              </a:rPr>
              <a:t>Lesson 6</a:t>
            </a:r>
            <a:endParaRPr sz="1800">
              <a:solidFill>
                <a:schemeClr val="dk2"/>
              </a:solidFill>
              <a:latin typeface="Comfortaa"/>
              <a:ea typeface="Comfortaa"/>
              <a:cs typeface="Comfortaa"/>
              <a:sym typeface="Comfortaa"/>
            </a:endParaRPr>
          </a:p>
        </p:txBody>
      </p:sp>
      <p:sp>
        <p:nvSpPr>
          <p:cNvPr id="87" name="Google Shape;87;p16"/>
          <p:cNvSpPr txBox="1"/>
          <p:nvPr/>
        </p:nvSpPr>
        <p:spPr>
          <a:xfrm>
            <a:off x="1977350" y="4606975"/>
            <a:ext cx="4785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https://youtu.be/PU-pwLMIZKI?si=4rYidXxX4w9hRHHq</a:t>
            </a:r>
            <a:endParaRPr/>
          </a:p>
        </p:txBody>
      </p:sp>
      <p:sp>
        <p:nvSpPr>
          <p:cNvPr id="88" name="Google Shape;88;p16"/>
          <p:cNvSpPr txBox="1"/>
          <p:nvPr/>
        </p:nvSpPr>
        <p:spPr>
          <a:xfrm>
            <a:off x="1368450" y="1057175"/>
            <a:ext cx="6407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Comfortaa"/>
                <a:ea typeface="Comfortaa"/>
                <a:cs typeface="Comfortaa"/>
                <a:sym typeface="Comfortaa"/>
              </a:rPr>
              <a:t>.</a:t>
            </a:r>
            <a:endParaRPr sz="1800">
              <a:solidFill>
                <a:schemeClr val="dk1"/>
              </a:solidFill>
              <a:latin typeface="Comfortaa"/>
              <a:ea typeface="Comfortaa"/>
              <a:cs typeface="Comfortaa"/>
              <a:sym typeface="Comfortaa"/>
            </a:endParaRPr>
          </a:p>
        </p:txBody>
      </p:sp>
      <p:pic>
        <p:nvPicPr>
          <p:cNvPr id="89" name="Google Shape;89;p16" title="Newton and Me Read Aloud">
            <a:hlinkClick r:id="rId3"/>
          </p:cNvPr>
          <p:cNvPicPr preferRelativeResize="0"/>
          <p:nvPr/>
        </p:nvPicPr>
        <p:blipFill>
          <a:blip r:embed="rId4">
            <a:alphaModFix/>
          </a:blip>
          <a:stretch>
            <a:fillRect/>
          </a:stretch>
        </p:blipFill>
        <p:spPr>
          <a:xfrm>
            <a:off x="1646249" y="1284503"/>
            <a:ext cx="5851500" cy="3291475"/>
          </a:xfrm>
          <a:prstGeom prst="rect">
            <a:avLst/>
          </a:prstGeom>
          <a:noFill/>
          <a:ln cap="flat" cmpd="sng" w="76200">
            <a:solidFill>
              <a:schemeClr val="dk2"/>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1000"/>
                                        <p:tgtEl>
                                          <p:spTgt spid="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7"/>
          <p:cNvSpPr/>
          <p:nvPr/>
        </p:nvSpPr>
        <p:spPr>
          <a:xfrm>
            <a:off x="24650" y="19250"/>
            <a:ext cx="9073500" cy="984900"/>
          </a:xfrm>
          <a:prstGeom prst="rect">
            <a:avLst/>
          </a:prstGeom>
          <a:solidFill>
            <a:srgbClr val="D9D2E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mfortaa"/>
              <a:ea typeface="Comfortaa"/>
              <a:cs typeface="Comfortaa"/>
              <a:sym typeface="Comfortaa"/>
            </a:endParaRPr>
          </a:p>
        </p:txBody>
      </p:sp>
      <p:sp>
        <p:nvSpPr>
          <p:cNvPr id="95" name="Google Shape;95;p17"/>
          <p:cNvSpPr txBox="1"/>
          <p:nvPr>
            <p:ph type="title"/>
          </p:nvPr>
        </p:nvSpPr>
        <p:spPr>
          <a:xfrm>
            <a:off x="311700" y="79525"/>
            <a:ext cx="8520600" cy="1386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000">
                <a:solidFill>
                  <a:schemeClr val="dk1"/>
                </a:solidFill>
              </a:rPr>
              <a:t>Vocabulary Review</a:t>
            </a:r>
            <a:endParaRPr sz="5000">
              <a:solidFill>
                <a:schemeClr val="dk1"/>
              </a:solidFill>
            </a:endParaRPr>
          </a:p>
          <a:p>
            <a:pPr indent="0" lvl="0" marL="0" rtl="0" algn="l">
              <a:spcBef>
                <a:spcPts val="0"/>
              </a:spcBef>
              <a:spcAft>
                <a:spcPts val="0"/>
              </a:spcAft>
              <a:buNone/>
            </a:pPr>
            <a:r>
              <a:t/>
            </a:r>
            <a:endParaRPr/>
          </a:p>
        </p:txBody>
      </p:sp>
      <p:sp>
        <p:nvSpPr>
          <p:cNvPr id="96" name="Google Shape;96;p17"/>
          <p:cNvSpPr txBox="1"/>
          <p:nvPr>
            <p:ph idx="1" type="body"/>
          </p:nvPr>
        </p:nvSpPr>
        <p:spPr>
          <a:xfrm>
            <a:off x="0" y="1008550"/>
            <a:ext cx="9144000" cy="3717000"/>
          </a:xfrm>
          <a:prstGeom prst="rect">
            <a:avLst/>
          </a:prstGeom>
        </p:spPr>
        <p:txBody>
          <a:bodyPr anchorCtr="0" anchor="t" bIns="91425" lIns="91425" spcFirstLastPara="1" rIns="91425" wrap="square" tIns="91425">
            <a:noAutofit/>
          </a:bodyPr>
          <a:lstStyle/>
          <a:p>
            <a:pPr indent="-320613" lvl="0" marL="457200" rtl="0" algn="l">
              <a:spcBef>
                <a:spcPts val="0"/>
              </a:spcBef>
              <a:spcAft>
                <a:spcPts val="0"/>
              </a:spcAft>
              <a:buSzPts val="1449"/>
              <a:buChar char="●"/>
            </a:pPr>
            <a:r>
              <a:rPr lang="en" sz="1449"/>
              <a:t>Ramp: </a:t>
            </a:r>
            <a:r>
              <a:rPr b="0" lang="en" sz="1449"/>
              <a:t>A ramp is a surface with one end higher than the other.</a:t>
            </a:r>
            <a:endParaRPr b="0" sz="1449"/>
          </a:p>
          <a:p>
            <a:pPr indent="-320613" lvl="0" marL="457200" rtl="0" algn="l">
              <a:spcBef>
                <a:spcPts val="1000"/>
              </a:spcBef>
              <a:spcAft>
                <a:spcPts val="0"/>
              </a:spcAft>
              <a:buSzPts val="1449"/>
              <a:buChar char="●"/>
            </a:pPr>
            <a:r>
              <a:rPr lang="en" sz="1449"/>
              <a:t>Engineer: </a:t>
            </a:r>
            <a:r>
              <a:rPr b="0" lang="en" sz="1449">
                <a:solidFill>
                  <a:srgbClr val="1A1A1A"/>
                </a:solidFill>
              </a:rPr>
              <a:t>a person who designs, builds, or maintains engines, machines, or public works</a:t>
            </a:r>
            <a:endParaRPr b="0" sz="1449">
              <a:solidFill>
                <a:srgbClr val="1A1A1A"/>
              </a:solidFill>
            </a:endParaRPr>
          </a:p>
          <a:p>
            <a:pPr indent="-320613" lvl="0" marL="457200" rtl="0" algn="l">
              <a:spcBef>
                <a:spcPts val="1000"/>
              </a:spcBef>
              <a:spcAft>
                <a:spcPts val="0"/>
              </a:spcAft>
              <a:buSzPts val="1449"/>
              <a:buChar char="●"/>
            </a:pPr>
            <a:r>
              <a:rPr lang="en" sz="1449"/>
              <a:t>Speed: </a:t>
            </a:r>
            <a:r>
              <a:rPr b="0" lang="en" sz="1449"/>
              <a:t>How fast an object goes</a:t>
            </a:r>
            <a:endParaRPr b="0" sz="1449"/>
          </a:p>
          <a:p>
            <a:pPr indent="-320613" lvl="0" marL="457200" rtl="0" algn="l">
              <a:spcBef>
                <a:spcPts val="1000"/>
              </a:spcBef>
              <a:spcAft>
                <a:spcPts val="0"/>
              </a:spcAft>
              <a:buSzPts val="1449"/>
              <a:buChar char="●"/>
            </a:pPr>
            <a:r>
              <a:rPr lang="en" sz="1449"/>
              <a:t>Weight: </a:t>
            </a:r>
            <a:r>
              <a:rPr b="0" lang="en" sz="1449"/>
              <a:t>How heavy something is</a:t>
            </a:r>
            <a:endParaRPr b="0" sz="1449"/>
          </a:p>
          <a:p>
            <a:pPr indent="-320613" lvl="0" marL="457200" rtl="0" algn="l">
              <a:spcBef>
                <a:spcPts val="1000"/>
              </a:spcBef>
              <a:spcAft>
                <a:spcPts val="0"/>
              </a:spcAft>
              <a:buSzPts val="1449"/>
              <a:buChar char="●"/>
            </a:pPr>
            <a:r>
              <a:rPr lang="en" sz="1449"/>
              <a:t>Friction: </a:t>
            </a:r>
            <a:r>
              <a:rPr b="0" lang="en" sz="1449">
                <a:solidFill>
                  <a:srgbClr val="1A1A1A"/>
                </a:solidFill>
              </a:rPr>
              <a:t>the resistance that one surface or object encounters when moving over another</a:t>
            </a:r>
            <a:endParaRPr b="0" sz="1449">
              <a:solidFill>
                <a:srgbClr val="1A1A1A"/>
              </a:solidFill>
            </a:endParaRPr>
          </a:p>
          <a:p>
            <a:pPr indent="-320613" lvl="0" marL="457200" rtl="0" algn="l">
              <a:spcBef>
                <a:spcPts val="1000"/>
              </a:spcBef>
              <a:spcAft>
                <a:spcPts val="0"/>
              </a:spcAft>
              <a:buSzPts val="1449"/>
              <a:buChar char="●"/>
            </a:pPr>
            <a:r>
              <a:rPr lang="en" sz="1449"/>
              <a:t>Design: </a:t>
            </a:r>
            <a:r>
              <a:rPr b="0" lang="en" sz="1449"/>
              <a:t>When you create something on your own</a:t>
            </a:r>
            <a:endParaRPr b="0" sz="1449"/>
          </a:p>
          <a:p>
            <a:pPr indent="-320613" lvl="0" marL="457200" rtl="0" algn="l">
              <a:spcBef>
                <a:spcPts val="1000"/>
              </a:spcBef>
              <a:spcAft>
                <a:spcPts val="0"/>
              </a:spcAft>
              <a:buSzPts val="1449"/>
              <a:buChar char="●"/>
            </a:pPr>
            <a:r>
              <a:rPr lang="en" sz="1449"/>
              <a:t>Iterate: </a:t>
            </a:r>
            <a:r>
              <a:rPr b="0" lang="en" sz="1449"/>
              <a:t>To make changes to something that was created</a:t>
            </a:r>
            <a:endParaRPr b="0" sz="1449">
              <a:solidFill>
                <a:srgbClr val="1A1A1A"/>
              </a:solidFill>
            </a:endParaRPr>
          </a:p>
          <a:p>
            <a:pPr indent="-320613" lvl="0" marL="457200" rtl="0" algn="l">
              <a:spcBef>
                <a:spcPts val="1000"/>
              </a:spcBef>
              <a:spcAft>
                <a:spcPts val="0"/>
              </a:spcAft>
              <a:buSzPts val="1449"/>
              <a:buChar char="●"/>
            </a:pPr>
            <a:r>
              <a:rPr lang="en" sz="1449"/>
              <a:t>Mass: </a:t>
            </a:r>
            <a:r>
              <a:rPr b="0" lang="en" sz="1449">
                <a:solidFill>
                  <a:srgbClr val="1A1A1A"/>
                </a:solidFill>
              </a:rPr>
              <a:t>A measure of how much matter is in an object or how much an object weighs</a:t>
            </a:r>
            <a:endParaRPr b="0" sz="1449">
              <a:solidFill>
                <a:srgbClr val="1A1A1A"/>
              </a:solidFill>
            </a:endParaRPr>
          </a:p>
          <a:p>
            <a:pPr indent="-320613" lvl="0" marL="457200" rtl="0" algn="l">
              <a:spcBef>
                <a:spcPts val="1000"/>
              </a:spcBef>
              <a:spcAft>
                <a:spcPts val="0"/>
              </a:spcAft>
              <a:buSzPts val="1449"/>
              <a:buChar char="●"/>
            </a:pPr>
            <a:r>
              <a:rPr lang="en" sz="1449"/>
              <a:t>Potential Energy:</a:t>
            </a:r>
            <a:r>
              <a:rPr b="0" lang="en" sz="1449">
                <a:solidFill>
                  <a:srgbClr val="1A1A1A"/>
                </a:solidFill>
              </a:rPr>
              <a:t> A type of energy an object has because of its position</a:t>
            </a:r>
            <a:endParaRPr b="0" sz="1449">
              <a:solidFill>
                <a:srgbClr val="1A1A1A"/>
              </a:solidFill>
            </a:endParaRPr>
          </a:p>
          <a:p>
            <a:pPr indent="0" lvl="0" marL="0" rtl="0" algn="l">
              <a:spcBef>
                <a:spcPts val="1000"/>
              </a:spcBef>
              <a:spcAft>
                <a:spcPts val="0"/>
              </a:spcAft>
              <a:buClr>
                <a:schemeClr val="dk1"/>
              </a:buClr>
              <a:buSzPts val="523"/>
              <a:buFont typeface="Arial"/>
              <a:buNone/>
            </a:pPr>
            <a:r>
              <a:t/>
            </a:r>
            <a:endParaRPr sz="627">
              <a:latin typeface="Arial"/>
              <a:ea typeface="Arial"/>
              <a:cs typeface="Arial"/>
              <a:sym typeface="Arial"/>
            </a:endParaRPr>
          </a:p>
          <a:p>
            <a:pPr indent="0" lvl="0" marL="0" rtl="0" algn="l">
              <a:spcBef>
                <a:spcPts val="0"/>
              </a:spcBef>
              <a:spcAft>
                <a:spcPts val="1200"/>
              </a:spcAft>
              <a:buSzPts val="523"/>
              <a:buNone/>
            </a:pPr>
            <a:r>
              <a:t/>
            </a:r>
            <a:endParaRPr sz="1055"/>
          </a:p>
        </p:txBody>
      </p:sp>
      <p:sp>
        <p:nvSpPr>
          <p:cNvPr id="97" name="Google Shape;97;p17"/>
          <p:cNvSpPr txBox="1"/>
          <p:nvPr/>
        </p:nvSpPr>
        <p:spPr>
          <a:xfrm>
            <a:off x="7120950" y="4801500"/>
            <a:ext cx="1920300" cy="2793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800">
                <a:solidFill>
                  <a:schemeClr val="dk2"/>
                </a:solidFill>
                <a:latin typeface="Comfortaa"/>
                <a:ea typeface="Comfortaa"/>
                <a:cs typeface="Comfortaa"/>
                <a:sym typeface="Comfortaa"/>
              </a:rPr>
              <a:t>Lesson 6</a:t>
            </a:r>
            <a:endParaRPr sz="1800">
              <a:solidFill>
                <a:schemeClr val="dk2"/>
              </a:solidFill>
              <a:latin typeface="Comfortaa"/>
              <a:ea typeface="Comfortaa"/>
              <a:cs typeface="Comfortaa"/>
              <a:sym typeface="Comforta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8"/>
          <p:cNvSpPr/>
          <p:nvPr/>
        </p:nvSpPr>
        <p:spPr>
          <a:xfrm>
            <a:off x="24650" y="19250"/>
            <a:ext cx="9073500" cy="984900"/>
          </a:xfrm>
          <a:prstGeom prst="rect">
            <a:avLst/>
          </a:prstGeom>
          <a:solidFill>
            <a:srgbClr val="D9D2E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mfortaa"/>
              <a:ea typeface="Comfortaa"/>
              <a:cs typeface="Comfortaa"/>
              <a:sym typeface="Comfortaa"/>
            </a:endParaRPr>
          </a:p>
        </p:txBody>
      </p:sp>
      <p:sp>
        <p:nvSpPr>
          <p:cNvPr id="103" name="Google Shape;103;p18"/>
          <p:cNvSpPr txBox="1"/>
          <p:nvPr>
            <p:ph type="title"/>
          </p:nvPr>
        </p:nvSpPr>
        <p:spPr>
          <a:xfrm>
            <a:off x="311700" y="79525"/>
            <a:ext cx="8520600" cy="1386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400">
                <a:solidFill>
                  <a:schemeClr val="dk1"/>
                </a:solidFill>
              </a:rPr>
              <a:t>Engineering Design Process</a:t>
            </a:r>
            <a:endParaRPr sz="4400">
              <a:solidFill>
                <a:schemeClr val="dk1"/>
              </a:solidFill>
            </a:endParaRPr>
          </a:p>
          <a:p>
            <a:pPr indent="0" lvl="0" marL="0" rtl="0" algn="l">
              <a:spcBef>
                <a:spcPts val="0"/>
              </a:spcBef>
              <a:spcAft>
                <a:spcPts val="0"/>
              </a:spcAft>
              <a:buNone/>
            </a:pPr>
            <a:r>
              <a:t/>
            </a:r>
            <a:endParaRPr/>
          </a:p>
        </p:txBody>
      </p:sp>
      <p:pic>
        <p:nvPicPr>
          <p:cNvPr id="104" name="Google Shape;104;p18" title="Screenshot 2025-04-11 at 1.58.35 AM.png"/>
          <p:cNvPicPr preferRelativeResize="0"/>
          <p:nvPr/>
        </p:nvPicPr>
        <p:blipFill>
          <a:blip r:embed="rId3">
            <a:alphaModFix/>
          </a:blip>
          <a:stretch>
            <a:fillRect/>
          </a:stretch>
        </p:blipFill>
        <p:spPr>
          <a:xfrm>
            <a:off x="311700" y="1044050"/>
            <a:ext cx="6145597" cy="3372877"/>
          </a:xfrm>
          <a:prstGeom prst="rect">
            <a:avLst/>
          </a:prstGeom>
          <a:noFill/>
          <a:ln>
            <a:noFill/>
          </a:ln>
        </p:spPr>
      </p:pic>
      <p:pic>
        <p:nvPicPr>
          <p:cNvPr descr="When engineers set out to solve a real-world problem, they go through the engineering design process. You may go through a similar process if you decided to throw an impromptu taco party. &#10;&#10;The engineering design process includes:&#10;Defining the problem&#10;Identifying constraints and criteria for your solution&#10;Brainstorming multiple solutions for the problem&#10;Selecting the most promising solution&#10;Prototyping your solution&#10;Testing and evaluating your prototype&#10;Iterating to improve your prototype&#10;Communicating your solution&#10;&#10;With this video, have fun comparing the engineering design process to throwing an impromptu taco party.&#10;&#10;Bring the engineering design process into your classroom with Engineering for Good:&#10;https://teach.kqed.org/course/engineering-for-good&#10;https://ca.pbslearningmedia.org/collection/engineering-for-good/" id="105" name="Google Shape;105;p18" title="The Engineering Design Process: A Taco Party">
            <a:hlinkClick r:id="rId4"/>
          </p:cNvPr>
          <p:cNvPicPr preferRelativeResize="0"/>
          <p:nvPr/>
        </p:nvPicPr>
        <p:blipFill>
          <a:blip r:embed="rId5">
            <a:alphaModFix/>
          </a:blip>
          <a:stretch>
            <a:fillRect/>
          </a:stretch>
        </p:blipFill>
        <p:spPr>
          <a:xfrm>
            <a:off x="6576717" y="3030623"/>
            <a:ext cx="2464534" cy="1386300"/>
          </a:xfrm>
          <a:prstGeom prst="rect">
            <a:avLst/>
          </a:prstGeom>
          <a:noFill/>
          <a:ln>
            <a:noFill/>
          </a:ln>
        </p:spPr>
      </p:pic>
      <p:sp>
        <p:nvSpPr>
          <p:cNvPr id="106" name="Google Shape;106;p18"/>
          <p:cNvSpPr txBox="1"/>
          <p:nvPr/>
        </p:nvSpPr>
        <p:spPr>
          <a:xfrm>
            <a:off x="5663538" y="4370700"/>
            <a:ext cx="42909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1"/>
                </a:solidFill>
                <a:latin typeface="Comfortaa"/>
                <a:ea typeface="Comfortaa"/>
                <a:cs typeface="Comfortaa"/>
                <a:sym typeface="Comfortaa"/>
              </a:rPr>
              <a:t>https://www.youtube.com/watch?v=MAhpfFt_mWM</a:t>
            </a:r>
            <a:endParaRPr sz="1000">
              <a:solidFill>
                <a:schemeClr val="dk1"/>
              </a:solidFill>
              <a:latin typeface="Comfortaa"/>
              <a:ea typeface="Comfortaa"/>
              <a:cs typeface="Comfortaa"/>
              <a:sym typeface="Comfortaa"/>
            </a:endParaRPr>
          </a:p>
        </p:txBody>
      </p:sp>
      <p:sp>
        <p:nvSpPr>
          <p:cNvPr id="107" name="Google Shape;107;p18"/>
          <p:cNvSpPr txBox="1"/>
          <p:nvPr/>
        </p:nvSpPr>
        <p:spPr>
          <a:xfrm>
            <a:off x="7120950" y="4801500"/>
            <a:ext cx="1920300" cy="2793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800">
                <a:solidFill>
                  <a:schemeClr val="dk2"/>
                </a:solidFill>
                <a:latin typeface="Comfortaa"/>
                <a:ea typeface="Comfortaa"/>
                <a:cs typeface="Comfortaa"/>
                <a:sym typeface="Comfortaa"/>
              </a:rPr>
              <a:t>Lesson 6</a:t>
            </a:r>
            <a:endParaRPr sz="1800">
              <a:solidFill>
                <a:schemeClr val="dk2"/>
              </a:solidFill>
              <a:latin typeface="Comfortaa"/>
              <a:ea typeface="Comfortaa"/>
              <a:cs typeface="Comfortaa"/>
              <a:sym typeface="Comforta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1000"/>
                                        <p:tgtEl>
                                          <p:spTgt spid="1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9"/>
          <p:cNvSpPr/>
          <p:nvPr/>
        </p:nvSpPr>
        <p:spPr>
          <a:xfrm>
            <a:off x="24650" y="19250"/>
            <a:ext cx="9073500" cy="984900"/>
          </a:xfrm>
          <a:prstGeom prst="rect">
            <a:avLst/>
          </a:prstGeom>
          <a:solidFill>
            <a:srgbClr val="D9D2E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mfortaa"/>
              <a:ea typeface="Comfortaa"/>
              <a:cs typeface="Comfortaa"/>
              <a:sym typeface="Comfortaa"/>
            </a:endParaRPr>
          </a:p>
        </p:txBody>
      </p:sp>
      <p:sp>
        <p:nvSpPr>
          <p:cNvPr id="113" name="Google Shape;113;p19"/>
          <p:cNvSpPr txBox="1"/>
          <p:nvPr>
            <p:ph type="title"/>
          </p:nvPr>
        </p:nvSpPr>
        <p:spPr>
          <a:xfrm>
            <a:off x="0" y="79525"/>
            <a:ext cx="9207300" cy="1386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300" u="sng">
                <a:solidFill>
                  <a:schemeClr val="dk1"/>
                </a:solidFill>
              </a:rPr>
              <a:t>Time to design and experiment</a:t>
            </a:r>
            <a:endParaRPr sz="4300" u="sng">
              <a:solidFill>
                <a:schemeClr val="dk1"/>
              </a:solidFill>
            </a:endParaRPr>
          </a:p>
          <a:p>
            <a:pPr indent="0" lvl="0" marL="0" rtl="0" algn="l">
              <a:spcBef>
                <a:spcPts val="0"/>
              </a:spcBef>
              <a:spcAft>
                <a:spcPts val="0"/>
              </a:spcAft>
              <a:buNone/>
            </a:pPr>
            <a:r>
              <a:t/>
            </a:r>
            <a:endParaRPr sz="3000" u="sng"/>
          </a:p>
        </p:txBody>
      </p:sp>
      <p:sp>
        <p:nvSpPr>
          <p:cNvPr id="114" name="Google Shape;114;p19"/>
          <p:cNvSpPr txBox="1"/>
          <p:nvPr>
            <p:ph idx="1" type="body"/>
          </p:nvPr>
        </p:nvSpPr>
        <p:spPr>
          <a:xfrm>
            <a:off x="381000" y="1008550"/>
            <a:ext cx="8686800" cy="3717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449"/>
              <a:t>How do you build a car that will go faster on the ramp? </a:t>
            </a:r>
            <a:r>
              <a:rPr lang="en" sz="2549"/>
              <a:t> </a:t>
            </a:r>
            <a:endParaRPr sz="2549"/>
          </a:p>
          <a:p>
            <a:pPr indent="-441263" lvl="0" marL="457200" rtl="0" algn="ctr">
              <a:lnSpc>
                <a:spcPct val="100000"/>
              </a:lnSpc>
              <a:spcBef>
                <a:spcPts val="1000"/>
              </a:spcBef>
              <a:spcAft>
                <a:spcPts val="0"/>
              </a:spcAft>
              <a:buSzPts val="3349"/>
              <a:buChar char="★"/>
            </a:pPr>
            <a:r>
              <a:rPr lang="en" sz="3349"/>
              <a:t>Remember our design concepts</a:t>
            </a:r>
            <a:endParaRPr sz="3049"/>
          </a:p>
          <a:p>
            <a:pPr indent="0" lvl="0" marL="0" rtl="0" algn="l">
              <a:lnSpc>
                <a:spcPct val="100000"/>
              </a:lnSpc>
              <a:spcBef>
                <a:spcPts val="1000"/>
              </a:spcBef>
              <a:spcAft>
                <a:spcPts val="0"/>
              </a:spcAft>
              <a:buNone/>
            </a:pPr>
            <a:r>
              <a:rPr lang="en" sz="2249"/>
              <a:t>We are going to split into 2 groups.  One person from each group will come up to build a vehicle to race.  </a:t>
            </a:r>
            <a:endParaRPr sz="2249"/>
          </a:p>
          <a:p>
            <a:pPr indent="0" lvl="0" marL="0" rtl="0" algn="l">
              <a:spcBef>
                <a:spcPts val="1000"/>
              </a:spcBef>
              <a:spcAft>
                <a:spcPts val="0"/>
              </a:spcAft>
              <a:buNone/>
            </a:pPr>
            <a:r>
              <a:rPr lang="en" sz="2249"/>
              <a:t>Make sure to observe the others so you can get ideas about how to improve your design.  </a:t>
            </a:r>
            <a:endParaRPr sz="2249"/>
          </a:p>
          <a:p>
            <a:pPr indent="0" lvl="0" marL="457200" rtl="0" algn="l">
              <a:spcBef>
                <a:spcPts val="1000"/>
              </a:spcBef>
              <a:spcAft>
                <a:spcPts val="0"/>
              </a:spcAft>
              <a:buNone/>
            </a:pPr>
            <a:r>
              <a:rPr lang="en" sz="1449"/>
              <a:t>  </a:t>
            </a:r>
            <a:endParaRPr sz="1449"/>
          </a:p>
          <a:p>
            <a:pPr indent="0" lvl="0" marL="0" rtl="0" algn="l">
              <a:spcBef>
                <a:spcPts val="1000"/>
              </a:spcBef>
              <a:spcAft>
                <a:spcPts val="0"/>
              </a:spcAft>
              <a:buNone/>
            </a:pPr>
            <a:r>
              <a:t/>
            </a:r>
            <a:endParaRPr sz="1449"/>
          </a:p>
          <a:p>
            <a:pPr indent="0" lvl="0" marL="0" rtl="0" algn="l">
              <a:spcBef>
                <a:spcPts val="1000"/>
              </a:spcBef>
              <a:spcAft>
                <a:spcPts val="0"/>
              </a:spcAft>
              <a:buSzPts val="523"/>
              <a:buNone/>
            </a:pPr>
            <a:r>
              <a:t/>
            </a:r>
            <a:endParaRPr sz="627">
              <a:latin typeface="Arial"/>
              <a:ea typeface="Arial"/>
              <a:cs typeface="Arial"/>
              <a:sym typeface="Arial"/>
            </a:endParaRPr>
          </a:p>
          <a:p>
            <a:pPr indent="0" lvl="0" marL="0" rtl="0" algn="l">
              <a:spcBef>
                <a:spcPts val="0"/>
              </a:spcBef>
              <a:spcAft>
                <a:spcPts val="1200"/>
              </a:spcAft>
              <a:buSzPts val="523"/>
              <a:buNone/>
            </a:pPr>
            <a:r>
              <a:t/>
            </a:r>
            <a:endParaRPr sz="1055"/>
          </a:p>
        </p:txBody>
      </p:sp>
      <p:sp>
        <p:nvSpPr>
          <p:cNvPr id="115" name="Google Shape;115;p19"/>
          <p:cNvSpPr txBox="1"/>
          <p:nvPr/>
        </p:nvSpPr>
        <p:spPr>
          <a:xfrm>
            <a:off x="7120950" y="4801500"/>
            <a:ext cx="1920300" cy="2793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800">
                <a:solidFill>
                  <a:schemeClr val="dk2"/>
                </a:solidFill>
                <a:latin typeface="Comfortaa"/>
                <a:ea typeface="Comfortaa"/>
                <a:cs typeface="Comfortaa"/>
                <a:sym typeface="Comfortaa"/>
              </a:rPr>
              <a:t>Lesson 6</a:t>
            </a:r>
            <a:endParaRPr sz="1800">
              <a:solidFill>
                <a:schemeClr val="dk2"/>
              </a:solidFill>
              <a:latin typeface="Comfortaa"/>
              <a:ea typeface="Comfortaa"/>
              <a:cs typeface="Comfortaa"/>
              <a:sym typeface="Comforta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0"/>
          <p:cNvSpPr/>
          <p:nvPr/>
        </p:nvSpPr>
        <p:spPr>
          <a:xfrm>
            <a:off x="24650" y="19250"/>
            <a:ext cx="9073500" cy="984900"/>
          </a:xfrm>
          <a:prstGeom prst="rect">
            <a:avLst/>
          </a:prstGeom>
          <a:solidFill>
            <a:srgbClr val="D9D2E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mfortaa"/>
              <a:ea typeface="Comfortaa"/>
              <a:cs typeface="Comfortaa"/>
              <a:sym typeface="Comfortaa"/>
            </a:endParaRPr>
          </a:p>
        </p:txBody>
      </p:sp>
      <p:sp>
        <p:nvSpPr>
          <p:cNvPr id="121" name="Google Shape;121;p20"/>
          <p:cNvSpPr/>
          <p:nvPr/>
        </p:nvSpPr>
        <p:spPr>
          <a:xfrm>
            <a:off x="24750" y="0"/>
            <a:ext cx="9094500" cy="5092800"/>
          </a:xfrm>
          <a:prstGeom prst="rect">
            <a:avLst/>
          </a:prstGeom>
          <a:noFill/>
          <a:ln cap="flat" cmpd="sng" w="762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mfortaa"/>
              <a:ea typeface="Comfortaa"/>
              <a:cs typeface="Comfortaa"/>
              <a:sym typeface="Comfortaa"/>
            </a:endParaRPr>
          </a:p>
        </p:txBody>
      </p:sp>
      <p:sp>
        <p:nvSpPr>
          <p:cNvPr id="122" name="Google Shape;122;p20"/>
          <p:cNvSpPr txBox="1"/>
          <p:nvPr>
            <p:ph idx="1" type="body"/>
          </p:nvPr>
        </p:nvSpPr>
        <p:spPr>
          <a:xfrm>
            <a:off x="252350" y="137175"/>
            <a:ext cx="6235200" cy="9057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sz="4700">
                <a:solidFill>
                  <a:schemeClr val="dk1"/>
                </a:solidFill>
              </a:rPr>
              <a:t>Scientific Method</a:t>
            </a:r>
            <a:endParaRPr sz="4700">
              <a:solidFill>
                <a:schemeClr val="dk1"/>
              </a:solidFill>
            </a:endParaRPr>
          </a:p>
        </p:txBody>
      </p:sp>
      <p:sp>
        <p:nvSpPr>
          <p:cNvPr id="123" name="Google Shape;123;p20"/>
          <p:cNvSpPr txBox="1"/>
          <p:nvPr/>
        </p:nvSpPr>
        <p:spPr>
          <a:xfrm>
            <a:off x="252350" y="1160250"/>
            <a:ext cx="5539200" cy="3321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2800">
                <a:solidFill>
                  <a:srgbClr val="13121E"/>
                </a:solidFill>
                <a:latin typeface="Comfortaa"/>
                <a:ea typeface="Comfortaa"/>
                <a:cs typeface="Comfortaa"/>
                <a:sym typeface="Comfortaa"/>
              </a:rPr>
              <a:t>The scientific method is a process or method of research. </a:t>
            </a:r>
            <a:endParaRPr sz="2800">
              <a:solidFill>
                <a:srgbClr val="13121E"/>
              </a:solidFill>
              <a:latin typeface="Comfortaa"/>
              <a:ea typeface="Comfortaa"/>
              <a:cs typeface="Comfortaa"/>
              <a:sym typeface="Comfortaa"/>
            </a:endParaRPr>
          </a:p>
          <a:p>
            <a:pPr indent="0" lvl="0" marL="0" rtl="0" algn="ctr">
              <a:lnSpc>
                <a:spcPct val="115000"/>
              </a:lnSpc>
              <a:spcBef>
                <a:spcPts val="1000"/>
              </a:spcBef>
              <a:spcAft>
                <a:spcPts val="0"/>
              </a:spcAft>
              <a:buClr>
                <a:schemeClr val="dk1"/>
              </a:buClr>
              <a:buSzPts val="1100"/>
              <a:buFont typeface="Arial"/>
              <a:buNone/>
            </a:pPr>
            <a:r>
              <a:rPr lang="en" sz="2800">
                <a:solidFill>
                  <a:srgbClr val="13121E"/>
                </a:solidFill>
                <a:latin typeface="Comfortaa"/>
                <a:ea typeface="Comfortaa"/>
                <a:cs typeface="Comfortaa"/>
                <a:sym typeface="Comfortaa"/>
              </a:rPr>
              <a:t>It helps scientists to explain how the world around them works.</a:t>
            </a:r>
            <a:endParaRPr sz="2800">
              <a:solidFill>
                <a:srgbClr val="13121E"/>
              </a:solidFill>
              <a:latin typeface="Comfortaa"/>
              <a:ea typeface="Comfortaa"/>
              <a:cs typeface="Comfortaa"/>
              <a:sym typeface="Comfortaa"/>
            </a:endParaRPr>
          </a:p>
          <a:p>
            <a:pPr indent="0" lvl="0" marL="0" rtl="0" algn="l">
              <a:spcBef>
                <a:spcPts val="0"/>
              </a:spcBef>
              <a:spcAft>
                <a:spcPts val="0"/>
              </a:spcAft>
              <a:buNone/>
            </a:pPr>
            <a:r>
              <a:t/>
            </a:r>
            <a:endParaRPr sz="1800">
              <a:solidFill>
                <a:schemeClr val="dk2"/>
              </a:solidFill>
              <a:latin typeface="Comfortaa"/>
              <a:ea typeface="Comfortaa"/>
              <a:cs typeface="Comfortaa"/>
              <a:sym typeface="Comfortaa"/>
            </a:endParaRPr>
          </a:p>
        </p:txBody>
      </p:sp>
      <p:sp>
        <p:nvSpPr>
          <p:cNvPr id="124" name="Google Shape;124;p20"/>
          <p:cNvSpPr txBox="1"/>
          <p:nvPr/>
        </p:nvSpPr>
        <p:spPr>
          <a:xfrm>
            <a:off x="7587900" y="1995325"/>
            <a:ext cx="940500" cy="49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latin typeface="Comfortaa"/>
              <a:ea typeface="Comfortaa"/>
              <a:cs typeface="Comfortaa"/>
              <a:sym typeface="Comfortaa"/>
            </a:endParaRPr>
          </a:p>
        </p:txBody>
      </p:sp>
      <p:pic>
        <p:nvPicPr>
          <p:cNvPr id="125" name="Google Shape;125;p20" title="Screenshot 2025-04-10 at 12.34.32 PM.png"/>
          <p:cNvPicPr preferRelativeResize="0"/>
          <p:nvPr/>
        </p:nvPicPr>
        <p:blipFill>
          <a:blip r:embed="rId3">
            <a:alphaModFix/>
          </a:blip>
          <a:stretch>
            <a:fillRect/>
          </a:stretch>
        </p:blipFill>
        <p:spPr>
          <a:xfrm>
            <a:off x="6175288" y="803901"/>
            <a:ext cx="2706686" cy="3729199"/>
          </a:xfrm>
          <a:prstGeom prst="rect">
            <a:avLst/>
          </a:prstGeom>
          <a:noFill/>
          <a:ln cap="flat" cmpd="sng" w="76200">
            <a:solidFill>
              <a:schemeClr val="lt2"/>
            </a:solidFill>
            <a:prstDash val="solid"/>
            <a:round/>
            <a:headEnd len="sm" w="sm" type="none"/>
            <a:tailEnd len="sm" w="sm" type="none"/>
          </a:ln>
        </p:spPr>
      </p:pic>
      <p:sp>
        <p:nvSpPr>
          <p:cNvPr id="126" name="Google Shape;126;p20"/>
          <p:cNvSpPr txBox="1"/>
          <p:nvPr/>
        </p:nvSpPr>
        <p:spPr>
          <a:xfrm>
            <a:off x="7223700" y="4769550"/>
            <a:ext cx="1920300" cy="2793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800">
                <a:solidFill>
                  <a:schemeClr val="dk2"/>
                </a:solidFill>
                <a:latin typeface="Comfortaa"/>
                <a:ea typeface="Comfortaa"/>
                <a:cs typeface="Comfortaa"/>
                <a:sym typeface="Comfortaa"/>
              </a:rPr>
              <a:t>Lessons 6</a:t>
            </a:r>
            <a:endParaRPr sz="1800">
              <a:solidFill>
                <a:schemeClr val="dk2"/>
              </a:solidFill>
              <a:latin typeface="Comfortaa"/>
              <a:ea typeface="Comfortaa"/>
              <a:cs typeface="Comfortaa"/>
              <a:sym typeface="Comforta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1"/>
          <p:cNvSpPr/>
          <p:nvPr/>
        </p:nvSpPr>
        <p:spPr>
          <a:xfrm>
            <a:off x="2581175" y="76200"/>
            <a:ext cx="3873900" cy="3924300"/>
          </a:xfrm>
          <a:prstGeom prst="rect">
            <a:avLst/>
          </a:prstGeom>
          <a:solidFill>
            <a:srgbClr val="A6D7E1"/>
          </a:solidFill>
          <a:ln cap="flat" cmpd="sng" w="38100">
            <a:solidFill>
              <a:srgbClr val="68C8D8"/>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en" sz="2800">
                <a:solidFill>
                  <a:srgbClr val="004950"/>
                </a:solidFill>
                <a:latin typeface="Lexend Black"/>
                <a:ea typeface="Lexend Black"/>
                <a:cs typeface="Lexend Black"/>
                <a:sym typeface="Lexend Black"/>
              </a:rPr>
              <a:t>Let’s experiment on </a:t>
            </a:r>
            <a:r>
              <a:rPr lang="en" sz="3200">
                <a:solidFill>
                  <a:srgbClr val="004950"/>
                </a:solidFill>
                <a:latin typeface="Lexend Black"/>
                <a:ea typeface="Lexend Black"/>
                <a:cs typeface="Lexend Black"/>
                <a:sym typeface="Lexend Black"/>
              </a:rPr>
              <a:t>NoRILLA!</a:t>
            </a:r>
            <a:r>
              <a:rPr b="1" lang="en" sz="3200">
                <a:solidFill>
                  <a:schemeClr val="lt1"/>
                </a:solidFill>
                <a:latin typeface="Poppins"/>
                <a:ea typeface="Poppins"/>
                <a:cs typeface="Poppins"/>
                <a:sym typeface="Poppins"/>
              </a:rPr>
              <a:t> </a:t>
            </a:r>
            <a:endParaRPr b="1" sz="3200">
              <a:solidFill>
                <a:schemeClr val="lt1"/>
              </a:solidFill>
              <a:latin typeface="Poppins"/>
              <a:ea typeface="Poppins"/>
              <a:cs typeface="Poppins"/>
              <a:sym typeface="Poppins"/>
            </a:endParaRPr>
          </a:p>
        </p:txBody>
      </p:sp>
      <p:sp>
        <p:nvSpPr>
          <p:cNvPr id="132" name="Google Shape;132;p21">
            <a:hlinkClick action="ppaction://hlinkshowjump?jump=previousslide"/>
          </p:cNvPr>
          <p:cNvSpPr/>
          <p:nvPr/>
        </p:nvSpPr>
        <p:spPr>
          <a:xfrm>
            <a:off x="4216189" y="4788507"/>
            <a:ext cx="167426" cy="165073"/>
          </a:xfrm>
          <a:custGeom>
            <a:rect b="b" l="l" r="r" t="t"/>
            <a:pathLst>
              <a:path extrusionOk="0" h="71460" w="72479">
                <a:moveTo>
                  <a:pt x="30460" y="22962"/>
                </a:moveTo>
                <a:cubicBezTo>
                  <a:pt x="32555" y="22962"/>
                  <a:pt x="34426" y="25717"/>
                  <a:pt x="32508" y="27634"/>
                </a:cubicBezTo>
                <a:lnTo>
                  <a:pt x="27488" y="32654"/>
                </a:lnTo>
                <a:lnTo>
                  <a:pt x="50693" y="32654"/>
                </a:lnTo>
                <a:cubicBezTo>
                  <a:pt x="52342" y="32654"/>
                  <a:pt x="53724" y="34036"/>
                  <a:pt x="53724" y="35685"/>
                </a:cubicBezTo>
                <a:cubicBezTo>
                  <a:pt x="53724" y="37352"/>
                  <a:pt x="52342" y="38734"/>
                  <a:pt x="50693" y="38734"/>
                </a:cubicBezTo>
                <a:lnTo>
                  <a:pt x="27375" y="38734"/>
                </a:lnTo>
                <a:lnTo>
                  <a:pt x="32280" y="43773"/>
                </a:lnTo>
                <a:cubicBezTo>
                  <a:pt x="34175" y="45712"/>
                  <a:pt x="32302" y="48425"/>
                  <a:pt x="30216" y="48425"/>
                </a:cubicBezTo>
                <a:cubicBezTo>
                  <a:pt x="29590" y="48425"/>
                  <a:pt x="28946" y="48181"/>
                  <a:pt x="28378" y="47600"/>
                </a:cubicBezTo>
                <a:lnTo>
                  <a:pt x="18623" y="37598"/>
                </a:lnTo>
                <a:cubicBezTo>
                  <a:pt x="17580" y="36537"/>
                  <a:pt x="17580" y="34814"/>
                  <a:pt x="18641" y="33753"/>
                </a:cubicBezTo>
                <a:lnTo>
                  <a:pt x="28643" y="23769"/>
                </a:lnTo>
                <a:cubicBezTo>
                  <a:pt x="29208" y="23201"/>
                  <a:pt x="29843" y="22962"/>
                  <a:pt x="30460" y="22962"/>
                </a:cubicBezTo>
                <a:close/>
                <a:moveTo>
                  <a:pt x="35864" y="0"/>
                </a:moveTo>
                <a:cubicBezTo>
                  <a:pt x="26970" y="0"/>
                  <a:pt x="18101" y="3237"/>
                  <a:pt x="11349" y="9562"/>
                </a:cubicBezTo>
                <a:cubicBezTo>
                  <a:pt x="4150" y="16287"/>
                  <a:pt x="1" y="25853"/>
                  <a:pt x="1" y="35685"/>
                </a:cubicBezTo>
                <a:cubicBezTo>
                  <a:pt x="1" y="52336"/>
                  <a:pt x="11973" y="67187"/>
                  <a:pt x="28264" y="70673"/>
                </a:cubicBezTo>
                <a:cubicBezTo>
                  <a:pt x="30724" y="71199"/>
                  <a:pt x="33231" y="71459"/>
                  <a:pt x="35734" y="71459"/>
                </a:cubicBezTo>
                <a:cubicBezTo>
                  <a:pt x="41521" y="71459"/>
                  <a:pt x="47293" y="70069"/>
                  <a:pt x="52436" y="67359"/>
                </a:cubicBezTo>
                <a:cubicBezTo>
                  <a:pt x="59521" y="63626"/>
                  <a:pt x="65262" y="57508"/>
                  <a:pt x="68500" y="50176"/>
                </a:cubicBezTo>
                <a:cubicBezTo>
                  <a:pt x="71892" y="42543"/>
                  <a:pt x="72478" y="33809"/>
                  <a:pt x="70167" y="25797"/>
                </a:cubicBezTo>
                <a:cubicBezTo>
                  <a:pt x="67952" y="18068"/>
                  <a:pt x="63064" y="11210"/>
                  <a:pt x="56528" y="6531"/>
                </a:cubicBezTo>
                <a:cubicBezTo>
                  <a:pt x="50378" y="2150"/>
                  <a:pt x="43113" y="0"/>
                  <a:pt x="3586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133" name="Google Shape;133;p21">
            <a:hlinkClick action="ppaction://hlinkshowjump?jump=nextslide"/>
          </p:cNvPr>
          <p:cNvSpPr/>
          <p:nvPr/>
        </p:nvSpPr>
        <p:spPr>
          <a:xfrm>
            <a:off x="4684464" y="4788519"/>
            <a:ext cx="167426" cy="165073"/>
          </a:xfrm>
          <a:custGeom>
            <a:rect b="b" l="l" r="r" t="t"/>
            <a:pathLst>
              <a:path extrusionOk="0" h="71460" w="72479">
                <a:moveTo>
                  <a:pt x="42259" y="23045"/>
                </a:moveTo>
                <a:cubicBezTo>
                  <a:pt x="42886" y="23045"/>
                  <a:pt x="43532" y="23291"/>
                  <a:pt x="44101" y="23878"/>
                </a:cubicBezTo>
                <a:lnTo>
                  <a:pt x="53858" y="33862"/>
                </a:lnTo>
                <a:cubicBezTo>
                  <a:pt x="54919" y="34941"/>
                  <a:pt x="54899" y="36646"/>
                  <a:pt x="53838" y="37706"/>
                </a:cubicBezTo>
                <a:lnTo>
                  <a:pt x="43856" y="47690"/>
                </a:lnTo>
                <a:cubicBezTo>
                  <a:pt x="43286" y="48260"/>
                  <a:pt x="42645" y="48500"/>
                  <a:pt x="42024" y="48500"/>
                </a:cubicBezTo>
                <a:cubicBezTo>
                  <a:pt x="39924" y="48500"/>
                  <a:pt x="38061" y="45756"/>
                  <a:pt x="39991" y="43826"/>
                </a:cubicBezTo>
                <a:lnTo>
                  <a:pt x="44992" y="38805"/>
                </a:lnTo>
                <a:lnTo>
                  <a:pt x="21806" y="38805"/>
                </a:lnTo>
                <a:cubicBezTo>
                  <a:pt x="20139" y="38805"/>
                  <a:pt x="18755" y="37423"/>
                  <a:pt x="18755" y="35774"/>
                </a:cubicBezTo>
                <a:cubicBezTo>
                  <a:pt x="18755" y="34127"/>
                  <a:pt x="20139" y="32743"/>
                  <a:pt x="21806" y="32743"/>
                </a:cubicBezTo>
                <a:lnTo>
                  <a:pt x="45124" y="32743"/>
                </a:lnTo>
                <a:lnTo>
                  <a:pt x="40199" y="27686"/>
                </a:lnTo>
                <a:cubicBezTo>
                  <a:pt x="38305" y="25764"/>
                  <a:pt x="40175" y="23045"/>
                  <a:pt x="42259" y="23045"/>
                </a:cubicBezTo>
                <a:close/>
                <a:moveTo>
                  <a:pt x="36745" y="0"/>
                </a:moveTo>
                <a:cubicBezTo>
                  <a:pt x="30959" y="0"/>
                  <a:pt x="25187" y="1391"/>
                  <a:pt x="20043" y="4101"/>
                </a:cubicBezTo>
                <a:cubicBezTo>
                  <a:pt x="12958" y="7834"/>
                  <a:pt x="7219" y="13971"/>
                  <a:pt x="3979" y="21283"/>
                </a:cubicBezTo>
                <a:cubicBezTo>
                  <a:pt x="589" y="28917"/>
                  <a:pt x="1" y="37669"/>
                  <a:pt x="2312" y="45682"/>
                </a:cubicBezTo>
                <a:cubicBezTo>
                  <a:pt x="4529" y="53411"/>
                  <a:pt x="9417" y="60269"/>
                  <a:pt x="15951" y="64929"/>
                </a:cubicBezTo>
                <a:cubicBezTo>
                  <a:pt x="22102" y="69309"/>
                  <a:pt x="29367" y="71459"/>
                  <a:pt x="36616" y="71459"/>
                </a:cubicBezTo>
                <a:cubicBezTo>
                  <a:pt x="45510" y="71459"/>
                  <a:pt x="54379" y="68223"/>
                  <a:pt x="61132" y="61898"/>
                </a:cubicBezTo>
                <a:cubicBezTo>
                  <a:pt x="68331" y="55172"/>
                  <a:pt x="72478" y="45625"/>
                  <a:pt x="72478" y="35774"/>
                </a:cubicBezTo>
                <a:cubicBezTo>
                  <a:pt x="72478" y="19124"/>
                  <a:pt x="60506" y="4272"/>
                  <a:pt x="44215" y="787"/>
                </a:cubicBezTo>
                <a:cubicBezTo>
                  <a:pt x="41755" y="260"/>
                  <a:pt x="39249" y="0"/>
                  <a:pt x="3674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pic>
        <p:nvPicPr>
          <p:cNvPr descr="Colorful Streamers | Free SVG" id="134" name="Google Shape;134;p21"/>
          <p:cNvPicPr preferRelativeResize="0"/>
          <p:nvPr/>
        </p:nvPicPr>
        <p:blipFill>
          <a:blip r:embed="rId3">
            <a:alphaModFix/>
          </a:blip>
          <a:stretch>
            <a:fillRect/>
          </a:stretch>
        </p:blipFill>
        <p:spPr>
          <a:xfrm>
            <a:off x="0" y="1363975"/>
            <a:ext cx="2748176" cy="2409825"/>
          </a:xfrm>
          <a:prstGeom prst="rect">
            <a:avLst/>
          </a:prstGeom>
          <a:noFill/>
          <a:ln>
            <a:noFill/>
          </a:ln>
          <a:effectLst>
            <a:outerShdw blurRad="57150" rotWithShape="0" algn="bl" dir="5400000" dist="19050">
              <a:srgbClr val="000000">
                <a:alpha val="50000"/>
              </a:srgbClr>
            </a:outerShdw>
          </a:effectLst>
        </p:spPr>
      </p:pic>
      <p:pic>
        <p:nvPicPr>
          <p:cNvPr descr="Colorful Streamers | Free SVG" id="135" name="Google Shape;135;p21"/>
          <p:cNvPicPr preferRelativeResize="0"/>
          <p:nvPr/>
        </p:nvPicPr>
        <p:blipFill>
          <a:blip r:embed="rId3">
            <a:alphaModFix/>
          </a:blip>
          <a:stretch>
            <a:fillRect/>
          </a:stretch>
        </p:blipFill>
        <p:spPr>
          <a:xfrm flipH="1">
            <a:off x="6301650" y="1363975"/>
            <a:ext cx="2748176" cy="2409825"/>
          </a:xfrm>
          <a:prstGeom prst="rect">
            <a:avLst/>
          </a:prstGeom>
          <a:noFill/>
          <a:ln>
            <a:noFill/>
          </a:ln>
          <a:effectLst>
            <a:outerShdw blurRad="57150" rotWithShape="0" algn="bl" dir="5400000" dist="19050">
              <a:srgbClr val="000000">
                <a:alpha val="50000"/>
              </a:srgbClr>
            </a:outerShdw>
          </a:effectLst>
        </p:spPr>
      </p:pic>
      <p:sp>
        <p:nvSpPr>
          <p:cNvPr id="136" name="Google Shape;136;p21"/>
          <p:cNvSpPr txBox="1"/>
          <p:nvPr/>
        </p:nvSpPr>
        <p:spPr>
          <a:xfrm>
            <a:off x="7376100" y="4788500"/>
            <a:ext cx="1730700" cy="2793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800">
                <a:solidFill>
                  <a:srgbClr val="004950"/>
                </a:solidFill>
                <a:latin typeface="Comfortaa"/>
                <a:ea typeface="Comfortaa"/>
                <a:cs typeface="Comfortaa"/>
                <a:sym typeface="Comfortaa"/>
              </a:rPr>
              <a:t>Lesson 6</a:t>
            </a:r>
            <a:endParaRPr sz="1800">
              <a:solidFill>
                <a:srgbClr val="004950"/>
              </a:solidFill>
              <a:latin typeface="Comfortaa"/>
              <a:ea typeface="Comfortaa"/>
              <a:cs typeface="Comfortaa"/>
              <a:sym typeface="Comfortaa"/>
            </a:endParaRPr>
          </a:p>
        </p:txBody>
      </p:sp>
      <p:pic>
        <p:nvPicPr>
          <p:cNvPr id="137" name="Google Shape;137;p21"/>
          <p:cNvPicPr preferRelativeResize="0"/>
          <p:nvPr/>
        </p:nvPicPr>
        <p:blipFill>
          <a:blip r:embed="rId4">
            <a:alphaModFix/>
          </a:blip>
          <a:stretch>
            <a:fillRect/>
          </a:stretch>
        </p:blipFill>
        <p:spPr>
          <a:xfrm>
            <a:off x="8108700" y="3773800"/>
            <a:ext cx="1085725" cy="1085725"/>
          </a:xfrm>
          <a:prstGeom prst="rect">
            <a:avLst/>
          </a:prstGeom>
          <a:noFill/>
          <a:ln>
            <a:noFill/>
          </a:ln>
        </p:spPr>
      </p:pic>
      <p:pic>
        <p:nvPicPr>
          <p:cNvPr id="138" name="Google Shape;138;p21"/>
          <p:cNvPicPr preferRelativeResize="0"/>
          <p:nvPr/>
        </p:nvPicPr>
        <p:blipFill>
          <a:blip r:embed="rId5">
            <a:alphaModFix/>
          </a:blip>
          <a:stretch>
            <a:fillRect/>
          </a:stretch>
        </p:blipFill>
        <p:spPr>
          <a:xfrm>
            <a:off x="2803750" y="1550167"/>
            <a:ext cx="3435650" cy="3517133"/>
          </a:xfrm>
          <a:prstGeom prst="rect">
            <a:avLst/>
          </a:prstGeom>
          <a:noFill/>
          <a:ln cap="flat" cmpd="sng" w="76200">
            <a:solidFill>
              <a:srgbClr val="0097A7"/>
            </a:solidFill>
            <a:prstDash val="solid"/>
            <a:round/>
            <a:headEnd len="sm" w="sm" type="none"/>
            <a:tailEnd len="sm" w="sm" type="none"/>
          </a:ln>
        </p:spPr>
      </p:pic>
      <p:pic>
        <p:nvPicPr>
          <p:cNvPr id="139" name="Google Shape;139;p21" title="Screenshot 2025-04-10 at 12.22.52 AM.png"/>
          <p:cNvPicPr preferRelativeResize="0"/>
          <p:nvPr/>
        </p:nvPicPr>
        <p:blipFill rotWithShape="1">
          <a:blip r:embed="rId6">
            <a:alphaModFix/>
          </a:blip>
          <a:srcRect b="35653" l="57577" r="21404" t="33779"/>
          <a:stretch/>
        </p:blipFill>
        <p:spPr>
          <a:xfrm>
            <a:off x="6378875" y="4000500"/>
            <a:ext cx="997224" cy="922531"/>
          </a:xfrm>
          <a:prstGeom prst="rect">
            <a:avLst/>
          </a:prstGeom>
          <a:noFill/>
          <a:ln cap="flat" cmpd="sng" w="38100">
            <a:solidFill>
              <a:srgbClr val="FFFFFF"/>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2"/>
          <p:cNvSpPr/>
          <p:nvPr/>
        </p:nvSpPr>
        <p:spPr>
          <a:xfrm>
            <a:off x="24650" y="19250"/>
            <a:ext cx="9073500" cy="984900"/>
          </a:xfrm>
          <a:prstGeom prst="rect">
            <a:avLst/>
          </a:prstGeom>
          <a:solidFill>
            <a:srgbClr val="D9D2E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mfortaa"/>
              <a:ea typeface="Comfortaa"/>
              <a:cs typeface="Comfortaa"/>
              <a:sym typeface="Comfortaa"/>
            </a:endParaRPr>
          </a:p>
        </p:txBody>
      </p:sp>
      <p:sp>
        <p:nvSpPr>
          <p:cNvPr id="145" name="Google Shape;145;p22"/>
          <p:cNvSpPr txBox="1"/>
          <p:nvPr>
            <p:ph type="title"/>
          </p:nvPr>
        </p:nvSpPr>
        <p:spPr>
          <a:xfrm>
            <a:off x="0" y="79525"/>
            <a:ext cx="9207300" cy="1386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300" u="sng">
                <a:solidFill>
                  <a:schemeClr val="dk1"/>
                </a:solidFill>
              </a:rPr>
              <a:t>Let’s Talk About It</a:t>
            </a:r>
            <a:endParaRPr sz="4300" u="sng">
              <a:solidFill>
                <a:schemeClr val="dk1"/>
              </a:solidFill>
            </a:endParaRPr>
          </a:p>
          <a:p>
            <a:pPr indent="0" lvl="0" marL="0" rtl="0" algn="l">
              <a:spcBef>
                <a:spcPts val="0"/>
              </a:spcBef>
              <a:spcAft>
                <a:spcPts val="0"/>
              </a:spcAft>
              <a:buNone/>
            </a:pPr>
            <a:r>
              <a:t/>
            </a:r>
            <a:endParaRPr sz="3000" u="sng"/>
          </a:p>
        </p:txBody>
      </p:sp>
      <p:sp>
        <p:nvSpPr>
          <p:cNvPr id="146" name="Google Shape;146;p22"/>
          <p:cNvSpPr txBox="1"/>
          <p:nvPr>
            <p:ph idx="1" type="body"/>
          </p:nvPr>
        </p:nvSpPr>
        <p:spPr>
          <a:xfrm>
            <a:off x="231875" y="1008550"/>
            <a:ext cx="8836200" cy="3717000"/>
          </a:xfrm>
          <a:prstGeom prst="rect">
            <a:avLst/>
          </a:prstGeom>
        </p:spPr>
        <p:txBody>
          <a:bodyPr anchorCtr="0" anchor="t" bIns="91425" lIns="91425" spcFirstLastPara="1" rIns="91425" wrap="square" tIns="91425">
            <a:noAutofit/>
          </a:bodyPr>
          <a:lstStyle/>
          <a:p>
            <a:pPr indent="-444500" lvl="0" marL="457200" rtl="0" algn="l">
              <a:spcBef>
                <a:spcPts val="0"/>
              </a:spcBef>
              <a:spcAft>
                <a:spcPts val="0"/>
              </a:spcAft>
              <a:buSzPts val="3400"/>
              <a:buChar char="★"/>
            </a:pPr>
            <a:r>
              <a:rPr lang="en" sz="3400"/>
              <a:t>Which cars went the fastest?</a:t>
            </a:r>
            <a:endParaRPr sz="3400"/>
          </a:p>
          <a:p>
            <a:pPr indent="-444500" lvl="0" marL="457200" rtl="0" algn="l">
              <a:spcBef>
                <a:spcPts val="0"/>
              </a:spcBef>
              <a:spcAft>
                <a:spcPts val="0"/>
              </a:spcAft>
              <a:buSzPts val="3400"/>
              <a:buChar char="★"/>
            </a:pPr>
            <a:r>
              <a:rPr lang="en" sz="3400"/>
              <a:t>Which design concepts went the fastest?</a:t>
            </a:r>
            <a:endParaRPr sz="3400"/>
          </a:p>
          <a:p>
            <a:pPr indent="-444500" lvl="0" marL="457200" rtl="0" algn="l">
              <a:spcBef>
                <a:spcPts val="0"/>
              </a:spcBef>
              <a:spcAft>
                <a:spcPts val="0"/>
              </a:spcAft>
              <a:buSzPts val="3400"/>
              <a:buChar char="★"/>
            </a:pPr>
            <a:r>
              <a:rPr lang="en" sz="3400"/>
              <a:t>What would you do </a:t>
            </a:r>
            <a:r>
              <a:rPr lang="en" sz="3400"/>
              <a:t>differently</a:t>
            </a:r>
            <a:r>
              <a:rPr lang="en" sz="3400"/>
              <a:t> (or the same) the next time you build a car?</a:t>
            </a:r>
            <a:endParaRPr sz="3400"/>
          </a:p>
          <a:p>
            <a:pPr indent="0" lvl="0" marL="457200" rtl="0" algn="l">
              <a:spcBef>
                <a:spcPts val="1000"/>
              </a:spcBef>
              <a:spcAft>
                <a:spcPts val="0"/>
              </a:spcAft>
              <a:buNone/>
            </a:pPr>
            <a:r>
              <a:rPr lang="en" sz="1449"/>
              <a:t>  </a:t>
            </a:r>
            <a:endParaRPr sz="1449"/>
          </a:p>
          <a:p>
            <a:pPr indent="0" lvl="0" marL="0" rtl="0" algn="l">
              <a:spcBef>
                <a:spcPts val="1000"/>
              </a:spcBef>
              <a:spcAft>
                <a:spcPts val="0"/>
              </a:spcAft>
              <a:buNone/>
            </a:pPr>
            <a:r>
              <a:t/>
            </a:r>
            <a:endParaRPr sz="1449"/>
          </a:p>
          <a:p>
            <a:pPr indent="0" lvl="0" marL="0" rtl="0" algn="l">
              <a:spcBef>
                <a:spcPts val="1000"/>
              </a:spcBef>
              <a:spcAft>
                <a:spcPts val="0"/>
              </a:spcAft>
              <a:buSzPts val="523"/>
              <a:buNone/>
            </a:pPr>
            <a:r>
              <a:t/>
            </a:r>
            <a:endParaRPr sz="627">
              <a:latin typeface="Arial"/>
              <a:ea typeface="Arial"/>
              <a:cs typeface="Arial"/>
              <a:sym typeface="Arial"/>
            </a:endParaRPr>
          </a:p>
          <a:p>
            <a:pPr indent="0" lvl="0" marL="0" rtl="0" algn="l">
              <a:spcBef>
                <a:spcPts val="0"/>
              </a:spcBef>
              <a:spcAft>
                <a:spcPts val="1200"/>
              </a:spcAft>
              <a:buSzPts val="523"/>
              <a:buNone/>
            </a:pPr>
            <a:r>
              <a:t/>
            </a:r>
            <a:endParaRPr sz="1055"/>
          </a:p>
        </p:txBody>
      </p:sp>
      <p:sp>
        <p:nvSpPr>
          <p:cNvPr id="147" name="Google Shape;147;p22"/>
          <p:cNvSpPr txBox="1"/>
          <p:nvPr/>
        </p:nvSpPr>
        <p:spPr>
          <a:xfrm>
            <a:off x="7120950" y="4801500"/>
            <a:ext cx="1920300" cy="2793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800">
                <a:solidFill>
                  <a:schemeClr val="dk2"/>
                </a:solidFill>
                <a:latin typeface="Comfortaa"/>
                <a:ea typeface="Comfortaa"/>
                <a:cs typeface="Comfortaa"/>
                <a:sym typeface="Comfortaa"/>
              </a:rPr>
              <a:t>Lesson 6</a:t>
            </a:r>
            <a:endParaRPr sz="1800">
              <a:solidFill>
                <a:schemeClr val="dk2"/>
              </a:solidFill>
              <a:latin typeface="Comfortaa"/>
              <a:ea typeface="Comfortaa"/>
              <a:cs typeface="Comfortaa"/>
              <a:sym typeface="Comfortaa"/>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amps">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