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1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78723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AEC4A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AEC4A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AEC4A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AEC4A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9838" y="4319012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66139" y="22772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AEC4A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AEC4A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2471" y="1392413"/>
            <a:ext cx="309649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915770" y="1392413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234633" y="875610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AEC4A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AEC4A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731440" y="2198199"/>
            <a:ext cx="284847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