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2" r:id="rId1"/>
  </p:sldMasterIdLst>
  <p:notesMasterIdLst>
    <p:notesMasterId r:id="rId11"/>
  </p:notesMasterIdLst>
  <p:sldIdLst>
    <p:sldId id="256" r:id="rId2"/>
    <p:sldId id="259" r:id="rId3"/>
    <p:sldId id="260" r:id="rId4"/>
    <p:sldId id="262" r:id="rId5"/>
    <p:sldId id="264" r:id="rId6"/>
    <p:sldId id="265" r:id="rId7"/>
    <p:sldId id="266" r:id="rId8"/>
    <p:sldId id="267" r:id="rId9"/>
    <p:sldId id="261" r:id="rId1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 varScale="1">
        <p:scale>
          <a:sx n="64" d="100"/>
          <a:sy n="64" d="100"/>
        </p:scale>
        <p:origin x="159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DE0C79-DD00-4D8C-ACF3-669C5485C4BB}" type="datetimeFigureOut">
              <a:rPr lang="en-IN" smtClean="0"/>
              <a:t>02-07-2025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6E070C-6D1B-4785-8191-7E9E88CD246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520423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Slide 1 - </a:t>
            </a:r>
            <a:r>
              <a:rPr lang="ta-IN" dirty="0" err="1"/>
              <a:t>வானத்திலும்</a:t>
            </a:r>
            <a:r>
              <a:rPr lang="ta-IN" dirty="0"/>
              <a:t> இந்த </a:t>
            </a:r>
            <a:r>
              <a:rPr lang="ta-IN" dirty="0" err="1"/>
              <a:t>பூமியிலும்</a:t>
            </a:r>
            <a:endParaRPr lang="ta-IN" dirty="0"/>
          </a:p>
          <a:p>
            <a:r>
              <a:rPr lang="en-IN" dirty="0"/>
              <a:t>Slide 2 - </a:t>
            </a:r>
            <a:r>
              <a:rPr lang="ta-IN" dirty="0"/>
              <a:t>அவர் </a:t>
            </a:r>
            <a:r>
              <a:rPr lang="ta-IN" dirty="0" err="1"/>
              <a:t>நாமத்தில்</a:t>
            </a:r>
            <a:r>
              <a:rPr lang="ta-IN" dirty="0"/>
              <a:t> மன்னிப்பு</a:t>
            </a:r>
          </a:p>
          <a:p>
            <a:r>
              <a:rPr lang="en-IN" dirty="0"/>
              <a:t>Slide 3 - </a:t>
            </a:r>
            <a:r>
              <a:rPr lang="ta-IN" dirty="0"/>
              <a:t>அவர் </a:t>
            </a:r>
            <a:r>
              <a:rPr lang="ta-IN" dirty="0" err="1"/>
              <a:t>நாமத்தில்</a:t>
            </a:r>
            <a:r>
              <a:rPr lang="ta-IN" dirty="0"/>
              <a:t> </a:t>
            </a:r>
            <a:r>
              <a:rPr lang="ta-IN" dirty="0" err="1"/>
              <a:t>பேய்கள்</a:t>
            </a:r>
            <a:endParaRPr lang="ta-IN" dirty="0"/>
          </a:p>
          <a:p>
            <a:r>
              <a:rPr lang="en-IN" dirty="0"/>
              <a:t>Slide 4 - </a:t>
            </a:r>
            <a:r>
              <a:rPr lang="ta-IN" dirty="0"/>
              <a:t>அவர் </a:t>
            </a:r>
            <a:r>
              <a:rPr lang="ta-IN" dirty="0" err="1"/>
              <a:t>நாமத்தில்</a:t>
            </a:r>
            <a:r>
              <a:rPr lang="ta-IN" dirty="0"/>
              <a:t> அற்புதம்</a:t>
            </a:r>
          </a:p>
          <a:p>
            <a:r>
              <a:rPr lang="en-IN" dirty="0"/>
              <a:t>Slide 5 - </a:t>
            </a:r>
            <a:r>
              <a:rPr lang="ta-IN" dirty="0"/>
              <a:t>அவர் </a:t>
            </a:r>
            <a:r>
              <a:rPr lang="ta-IN" dirty="0" err="1"/>
              <a:t>நாமத்தில்</a:t>
            </a:r>
            <a:r>
              <a:rPr lang="ta-IN" dirty="0"/>
              <a:t> பரிசுத்தம்</a:t>
            </a:r>
          </a:p>
          <a:p>
            <a:r>
              <a:rPr lang="en-IN" dirty="0"/>
              <a:t>Slide 6 - </a:t>
            </a:r>
            <a:r>
              <a:rPr lang="ta-IN" dirty="0" err="1"/>
              <a:t>வானத்திலும்</a:t>
            </a:r>
            <a:r>
              <a:rPr lang="ta-IN" dirty="0"/>
              <a:t> இந்த </a:t>
            </a:r>
            <a:r>
              <a:rPr lang="ta-IN" dirty="0" err="1"/>
              <a:t>பூமியிலும்</a:t>
            </a:r>
            <a:endParaRPr lang="ta-IN" dirty="0"/>
          </a:p>
          <a:p>
            <a:r>
              <a:rPr lang="en-IN" dirty="0"/>
              <a:t>Slide 7 - </a:t>
            </a:r>
            <a:r>
              <a:rPr lang="ta-IN" dirty="0"/>
              <a:t>அவர் </a:t>
            </a:r>
            <a:r>
              <a:rPr lang="ta-IN" dirty="0" err="1"/>
              <a:t>நாமத்தில்</a:t>
            </a:r>
            <a:r>
              <a:rPr lang="ta-IN" dirty="0"/>
              <a:t> </a:t>
            </a:r>
            <a:r>
              <a:rPr lang="ta-IN" dirty="0" err="1"/>
              <a:t>ஆரோக்யம்</a:t>
            </a:r>
            <a:endParaRPr lang="ta-IN" dirty="0"/>
          </a:p>
          <a:p>
            <a:r>
              <a:rPr lang="en-IN" dirty="0"/>
              <a:t>Slide 8 - </a:t>
            </a:r>
            <a:r>
              <a:rPr lang="ta-IN" dirty="0"/>
              <a:t>அவர் </a:t>
            </a:r>
            <a:r>
              <a:rPr lang="ta-IN" dirty="0" err="1"/>
              <a:t>நாமத்தில்</a:t>
            </a:r>
            <a:r>
              <a:rPr lang="ta-IN" dirty="0"/>
              <a:t> </a:t>
            </a:r>
            <a:r>
              <a:rPr lang="ta-IN" dirty="0" err="1"/>
              <a:t>வாசல்கள்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217951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Slide 1 - </a:t>
            </a:r>
            <a:r>
              <a:rPr lang="ta-IN" dirty="0" err="1"/>
              <a:t>வானத்திலும்</a:t>
            </a:r>
            <a:r>
              <a:rPr lang="ta-IN" dirty="0"/>
              <a:t> இந்த </a:t>
            </a:r>
            <a:r>
              <a:rPr lang="ta-IN" dirty="0" err="1"/>
              <a:t>பூமியிலும்</a:t>
            </a:r>
            <a:endParaRPr lang="ta-IN" dirty="0"/>
          </a:p>
          <a:p>
            <a:r>
              <a:rPr lang="en-IN" dirty="0"/>
              <a:t>Slide 2 - </a:t>
            </a:r>
            <a:r>
              <a:rPr lang="ta-IN" dirty="0"/>
              <a:t>அவர் </a:t>
            </a:r>
            <a:r>
              <a:rPr lang="ta-IN" dirty="0" err="1"/>
              <a:t>நாமத்தில்</a:t>
            </a:r>
            <a:r>
              <a:rPr lang="ta-IN" dirty="0"/>
              <a:t> மன்னிப்பு</a:t>
            </a:r>
          </a:p>
          <a:p>
            <a:r>
              <a:rPr lang="en-IN" dirty="0"/>
              <a:t>Slide 3 - </a:t>
            </a:r>
            <a:r>
              <a:rPr lang="ta-IN" dirty="0"/>
              <a:t>அவர் </a:t>
            </a:r>
            <a:r>
              <a:rPr lang="ta-IN" dirty="0" err="1"/>
              <a:t>நாமத்தில்</a:t>
            </a:r>
            <a:r>
              <a:rPr lang="ta-IN" dirty="0"/>
              <a:t> </a:t>
            </a:r>
            <a:r>
              <a:rPr lang="ta-IN" dirty="0" err="1"/>
              <a:t>பேய்கள்</a:t>
            </a:r>
            <a:endParaRPr lang="ta-IN" dirty="0"/>
          </a:p>
          <a:p>
            <a:r>
              <a:rPr lang="en-IN" dirty="0"/>
              <a:t>Slide 4 - </a:t>
            </a:r>
            <a:r>
              <a:rPr lang="ta-IN" dirty="0"/>
              <a:t>அவர் </a:t>
            </a:r>
            <a:r>
              <a:rPr lang="ta-IN" dirty="0" err="1"/>
              <a:t>நாமத்தில்</a:t>
            </a:r>
            <a:r>
              <a:rPr lang="ta-IN" dirty="0"/>
              <a:t> அற்புதம்</a:t>
            </a:r>
          </a:p>
          <a:p>
            <a:r>
              <a:rPr lang="en-IN" dirty="0"/>
              <a:t>Slide 5 - </a:t>
            </a:r>
            <a:r>
              <a:rPr lang="ta-IN" dirty="0"/>
              <a:t>அவர் </a:t>
            </a:r>
            <a:r>
              <a:rPr lang="ta-IN" dirty="0" err="1"/>
              <a:t>நாமத்தில்</a:t>
            </a:r>
            <a:r>
              <a:rPr lang="ta-IN" dirty="0"/>
              <a:t> பரிசுத்தம்</a:t>
            </a:r>
          </a:p>
          <a:p>
            <a:r>
              <a:rPr lang="en-IN" dirty="0"/>
              <a:t>Slide 6 - </a:t>
            </a:r>
            <a:r>
              <a:rPr lang="ta-IN" dirty="0" err="1"/>
              <a:t>வானத்திலும்</a:t>
            </a:r>
            <a:r>
              <a:rPr lang="ta-IN" dirty="0"/>
              <a:t> இந்த </a:t>
            </a:r>
            <a:r>
              <a:rPr lang="ta-IN" dirty="0" err="1"/>
              <a:t>பூமியிலும்</a:t>
            </a:r>
            <a:endParaRPr lang="ta-IN" dirty="0"/>
          </a:p>
          <a:p>
            <a:r>
              <a:rPr lang="en-IN" dirty="0"/>
              <a:t>Slide 7 - </a:t>
            </a:r>
            <a:r>
              <a:rPr lang="ta-IN" dirty="0"/>
              <a:t>அவர் </a:t>
            </a:r>
            <a:r>
              <a:rPr lang="ta-IN" dirty="0" err="1"/>
              <a:t>நாமத்தில்</a:t>
            </a:r>
            <a:r>
              <a:rPr lang="ta-IN" dirty="0"/>
              <a:t> </a:t>
            </a:r>
            <a:r>
              <a:rPr lang="ta-IN" dirty="0" err="1"/>
              <a:t>ஆரோக்யம்</a:t>
            </a:r>
            <a:endParaRPr lang="ta-IN" dirty="0"/>
          </a:p>
          <a:p>
            <a:r>
              <a:rPr lang="en-IN" dirty="0"/>
              <a:t>Slide 8 - </a:t>
            </a:r>
            <a:r>
              <a:rPr lang="ta-IN" dirty="0"/>
              <a:t>அவர் </a:t>
            </a:r>
            <a:r>
              <a:rPr lang="ta-IN" dirty="0" err="1"/>
              <a:t>நாமத்தில்</a:t>
            </a:r>
            <a:r>
              <a:rPr lang="ta-IN" dirty="0"/>
              <a:t> </a:t>
            </a:r>
            <a:r>
              <a:rPr lang="ta-IN" dirty="0" err="1"/>
              <a:t>வாசல்கள்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106914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Slide 1 - </a:t>
            </a:r>
            <a:r>
              <a:rPr lang="ta-IN" dirty="0" err="1"/>
              <a:t>வானத்திலும்</a:t>
            </a:r>
            <a:r>
              <a:rPr lang="ta-IN" dirty="0"/>
              <a:t> இந்த </a:t>
            </a:r>
            <a:r>
              <a:rPr lang="ta-IN" dirty="0" err="1"/>
              <a:t>பூமியிலும்</a:t>
            </a:r>
            <a:endParaRPr lang="ta-IN" dirty="0"/>
          </a:p>
          <a:p>
            <a:r>
              <a:rPr lang="en-IN" dirty="0"/>
              <a:t>Slide 2 - </a:t>
            </a:r>
            <a:r>
              <a:rPr lang="ta-IN" dirty="0"/>
              <a:t>அவர் </a:t>
            </a:r>
            <a:r>
              <a:rPr lang="ta-IN" dirty="0" err="1"/>
              <a:t>நாமத்தில்</a:t>
            </a:r>
            <a:r>
              <a:rPr lang="ta-IN" dirty="0"/>
              <a:t> மன்னிப்பு</a:t>
            </a:r>
          </a:p>
          <a:p>
            <a:r>
              <a:rPr lang="en-IN" dirty="0"/>
              <a:t>Slide 3 - </a:t>
            </a:r>
            <a:r>
              <a:rPr lang="ta-IN" dirty="0"/>
              <a:t>அவர் </a:t>
            </a:r>
            <a:r>
              <a:rPr lang="ta-IN" dirty="0" err="1"/>
              <a:t>நாமத்தில்</a:t>
            </a:r>
            <a:r>
              <a:rPr lang="ta-IN" dirty="0"/>
              <a:t> </a:t>
            </a:r>
            <a:r>
              <a:rPr lang="ta-IN" dirty="0" err="1"/>
              <a:t>பேய்கள்</a:t>
            </a:r>
            <a:endParaRPr lang="ta-IN" dirty="0"/>
          </a:p>
          <a:p>
            <a:r>
              <a:rPr lang="en-IN" dirty="0"/>
              <a:t>Slide 4 - </a:t>
            </a:r>
            <a:r>
              <a:rPr lang="ta-IN" dirty="0"/>
              <a:t>அவர் </a:t>
            </a:r>
            <a:r>
              <a:rPr lang="ta-IN" dirty="0" err="1"/>
              <a:t>நாமத்தில்</a:t>
            </a:r>
            <a:r>
              <a:rPr lang="ta-IN" dirty="0"/>
              <a:t> அற்புதம்</a:t>
            </a:r>
          </a:p>
          <a:p>
            <a:r>
              <a:rPr lang="en-IN" dirty="0"/>
              <a:t>Slide 5 - </a:t>
            </a:r>
            <a:r>
              <a:rPr lang="ta-IN" dirty="0"/>
              <a:t>அவர் </a:t>
            </a:r>
            <a:r>
              <a:rPr lang="ta-IN" dirty="0" err="1"/>
              <a:t>நாமத்தில்</a:t>
            </a:r>
            <a:r>
              <a:rPr lang="ta-IN" dirty="0"/>
              <a:t> பரிசுத்தம்</a:t>
            </a:r>
          </a:p>
          <a:p>
            <a:r>
              <a:rPr lang="en-IN" dirty="0"/>
              <a:t>Slide 6 - </a:t>
            </a:r>
            <a:r>
              <a:rPr lang="ta-IN" dirty="0" err="1"/>
              <a:t>வானத்திலும்</a:t>
            </a:r>
            <a:r>
              <a:rPr lang="ta-IN" dirty="0"/>
              <a:t> இந்த </a:t>
            </a:r>
            <a:r>
              <a:rPr lang="ta-IN" dirty="0" err="1"/>
              <a:t>பூமியிலும்</a:t>
            </a:r>
            <a:endParaRPr lang="ta-IN" dirty="0"/>
          </a:p>
          <a:p>
            <a:r>
              <a:rPr lang="en-IN" dirty="0"/>
              <a:t>Slide 7 - </a:t>
            </a:r>
            <a:r>
              <a:rPr lang="ta-IN" dirty="0"/>
              <a:t>அவர் </a:t>
            </a:r>
            <a:r>
              <a:rPr lang="ta-IN" dirty="0" err="1"/>
              <a:t>நாமத்தில்</a:t>
            </a:r>
            <a:r>
              <a:rPr lang="ta-IN" dirty="0"/>
              <a:t> </a:t>
            </a:r>
            <a:r>
              <a:rPr lang="ta-IN" dirty="0" err="1"/>
              <a:t>ஆரோக்யம்</a:t>
            </a:r>
            <a:endParaRPr lang="ta-IN" dirty="0"/>
          </a:p>
          <a:p>
            <a:r>
              <a:rPr lang="en-IN" dirty="0"/>
              <a:t>Slide 8 - </a:t>
            </a:r>
            <a:r>
              <a:rPr lang="ta-IN" dirty="0"/>
              <a:t>அவர் </a:t>
            </a:r>
            <a:r>
              <a:rPr lang="ta-IN" dirty="0" err="1"/>
              <a:t>நாமத்தில்</a:t>
            </a:r>
            <a:r>
              <a:rPr lang="ta-IN" dirty="0"/>
              <a:t> </a:t>
            </a:r>
            <a:r>
              <a:rPr lang="ta-IN" dirty="0" err="1"/>
              <a:t>வாசல்கள்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399400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Slide 1 - </a:t>
            </a:r>
            <a:r>
              <a:rPr lang="ta-IN" dirty="0" err="1"/>
              <a:t>வானத்திலும்</a:t>
            </a:r>
            <a:r>
              <a:rPr lang="ta-IN" dirty="0"/>
              <a:t> இந்த </a:t>
            </a:r>
            <a:r>
              <a:rPr lang="ta-IN" dirty="0" err="1"/>
              <a:t>பூமியிலும்</a:t>
            </a:r>
            <a:endParaRPr lang="ta-IN" dirty="0"/>
          </a:p>
          <a:p>
            <a:r>
              <a:rPr lang="en-IN" dirty="0"/>
              <a:t>Slide 2 - </a:t>
            </a:r>
            <a:r>
              <a:rPr lang="ta-IN" dirty="0"/>
              <a:t>அவர் </a:t>
            </a:r>
            <a:r>
              <a:rPr lang="ta-IN" dirty="0" err="1"/>
              <a:t>நாமத்தில்</a:t>
            </a:r>
            <a:r>
              <a:rPr lang="ta-IN" dirty="0"/>
              <a:t> மன்னிப்பு</a:t>
            </a:r>
          </a:p>
          <a:p>
            <a:r>
              <a:rPr lang="en-IN" dirty="0"/>
              <a:t>Slide 3 - </a:t>
            </a:r>
            <a:r>
              <a:rPr lang="ta-IN" dirty="0"/>
              <a:t>அவர் </a:t>
            </a:r>
            <a:r>
              <a:rPr lang="ta-IN" dirty="0" err="1"/>
              <a:t>நாமத்தில்</a:t>
            </a:r>
            <a:r>
              <a:rPr lang="ta-IN" dirty="0"/>
              <a:t> </a:t>
            </a:r>
            <a:r>
              <a:rPr lang="ta-IN" dirty="0" err="1"/>
              <a:t>பேய்கள்</a:t>
            </a:r>
            <a:endParaRPr lang="ta-IN" dirty="0"/>
          </a:p>
          <a:p>
            <a:r>
              <a:rPr lang="en-IN" dirty="0"/>
              <a:t>Slide 4 - </a:t>
            </a:r>
            <a:r>
              <a:rPr lang="ta-IN" dirty="0"/>
              <a:t>அவர் </a:t>
            </a:r>
            <a:r>
              <a:rPr lang="ta-IN" dirty="0" err="1"/>
              <a:t>நாமத்தில்</a:t>
            </a:r>
            <a:r>
              <a:rPr lang="ta-IN" dirty="0"/>
              <a:t> அற்புதம்</a:t>
            </a:r>
          </a:p>
          <a:p>
            <a:r>
              <a:rPr lang="en-IN" dirty="0"/>
              <a:t>Slide 5 - </a:t>
            </a:r>
            <a:r>
              <a:rPr lang="ta-IN" dirty="0"/>
              <a:t>அவர் </a:t>
            </a:r>
            <a:r>
              <a:rPr lang="ta-IN" dirty="0" err="1"/>
              <a:t>நாமத்தில்</a:t>
            </a:r>
            <a:r>
              <a:rPr lang="ta-IN" dirty="0"/>
              <a:t> பரிசுத்தம்</a:t>
            </a:r>
          </a:p>
          <a:p>
            <a:r>
              <a:rPr lang="en-IN" dirty="0"/>
              <a:t>Slide 6 - </a:t>
            </a:r>
            <a:r>
              <a:rPr lang="ta-IN" dirty="0" err="1"/>
              <a:t>வானத்திலும்</a:t>
            </a:r>
            <a:r>
              <a:rPr lang="ta-IN" dirty="0"/>
              <a:t> இந்த </a:t>
            </a:r>
            <a:r>
              <a:rPr lang="ta-IN" dirty="0" err="1"/>
              <a:t>பூமியிலும்</a:t>
            </a:r>
            <a:endParaRPr lang="ta-IN" dirty="0"/>
          </a:p>
          <a:p>
            <a:r>
              <a:rPr lang="en-IN" dirty="0"/>
              <a:t>Slide 7 - </a:t>
            </a:r>
            <a:r>
              <a:rPr lang="ta-IN" dirty="0"/>
              <a:t>அவர் </a:t>
            </a:r>
            <a:r>
              <a:rPr lang="ta-IN" dirty="0" err="1"/>
              <a:t>நாமத்தில்</a:t>
            </a:r>
            <a:r>
              <a:rPr lang="ta-IN" dirty="0"/>
              <a:t> </a:t>
            </a:r>
            <a:r>
              <a:rPr lang="ta-IN" dirty="0" err="1"/>
              <a:t>ஆரோக்யம்</a:t>
            </a:r>
            <a:endParaRPr lang="ta-IN" dirty="0"/>
          </a:p>
          <a:p>
            <a:r>
              <a:rPr lang="en-IN" dirty="0"/>
              <a:t>Slide 8 - </a:t>
            </a:r>
            <a:r>
              <a:rPr lang="ta-IN" dirty="0"/>
              <a:t>அவர் </a:t>
            </a:r>
            <a:r>
              <a:rPr lang="ta-IN" dirty="0" err="1"/>
              <a:t>நாமத்தில்</a:t>
            </a:r>
            <a:r>
              <a:rPr lang="ta-IN" dirty="0"/>
              <a:t> </a:t>
            </a:r>
            <a:r>
              <a:rPr lang="ta-IN" dirty="0" err="1"/>
              <a:t>வாசல்கள்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3488120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Slide 1 - </a:t>
            </a:r>
            <a:r>
              <a:rPr lang="ta-IN" dirty="0" err="1"/>
              <a:t>வானத்திலும்</a:t>
            </a:r>
            <a:r>
              <a:rPr lang="ta-IN" dirty="0"/>
              <a:t> இந்த </a:t>
            </a:r>
            <a:r>
              <a:rPr lang="ta-IN" dirty="0" err="1"/>
              <a:t>பூமியிலும்</a:t>
            </a:r>
            <a:endParaRPr lang="ta-IN" dirty="0"/>
          </a:p>
          <a:p>
            <a:r>
              <a:rPr lang="en-IN" dirty="0"/>
              <a:t>Slide 2 - </a:t>
            </a:r>
            <a:r>
              <a:rPr lang="ta-IN" dirty="0"/>
              <a:t>அவர் </a:t>
            </a:r>
            <a:r>
              <a:rPr lang="ta-IN" dirty="0" err="1"/>
              <a:t>நாமத்தில்</a:t>
            </a:r>
            <a:r>
              <a:rPr lang="ta-IN" dirty="0"/>
              <a:t> மன்னிப்பு</a:t>
            </a:r>
          </a:p>
          <a:p>
            <a:r>
              <a:rPr lang="en-IN" dirty="0"/>
              <a:t>Slide 3 - </a:t>
            </a:r>
            <a:r>
              <a:rPr lang="ta-IN" dirty="0"/>
              <a:t>அவர் </a:t>
            </a:r>
            <a:r>
              <a:rPr lang="ta-IN" dirty="0" err="1"/>
              <a:t>நாமத்தில்</a:t>
            </a:r>
            <a:r>
              <a:rPr lang="ta-IN" dirty="0"/>
              <a:t> </a:t>
            </a:r>
            <a:r>
              <a:rPr lang="ta-IN" dirty="0" err="1"/>
              <a:t>பேய்கள்</a:t>
            </a:r>
            <a:endParaRPr lang="ta-IN" dirty="0"/>
          </a:p>
          <a:p>
            <a:r>
              <a:rPr lang="en-IN" dirty="0"/>
              <a:t>Slide 4 - </a:t>
            </a:r>
            <a:r>
              <a:rPr lang="ta-IN" dirty="0"/>
              <a:t>அவர் </a:t>
            </a:r>
            <a:r>
              <a:rPr lang="ta-IN" dirty="0" err="1"/>
              <a:t>நாமத்தில்</a:t>
            </a:r>
            <a:r>
              <a:rPr lang="ta-IN" dirty="0"/>
              <a:t> அற்புதம்</a:t>
            </a:r>
          </a:p>
          <a:p>
            <a:r>
              <a:rPr lang="en-IN" dirty="0"/>
              <a:t>Slide 5 - </a:t>
            </a:r>
            <a:r>
              <a:rPr lang="ta-IN" dirty="0"/>
              <a:t>அவர் </a:t>
            </a:r>
            <a:r>
              <a:rPr lang="ta-IN" dirty="0" err="1"/>
              <a:t>நாமத்தில்</a:t>
            </a:r>
            <a:r>
              <a:rPr lang="ta-IN" dirty="0"/>
              <a:t> பரிசுத்தம்</a:t>
            </a:r>
          </a:p>
          <a:p>
            <a:r>
              <a:rPr lang="en-IN" dirty="0"/>
              <a:t>Slide 6 - </a:t>
            </a:r>
            <a:r>
              <a:rPr lang="ta-IN" dirty="0" err="1"/>
              <a:t>வானத்திலும்</a:t>
            </a:r>
            <a:r>
              <a:rPr lang="ta-IN" dirty="0"/>
              <a:t> இந்த </a:t>
            </a:r>
            <a:r>
              <a:rPr lang="ta-IN" dirty="0" err="1"/>
              <a:t>பூமியிலும்</a:t>
            </a:r>
            <a:endParaRPr lang="ta-IN" dirty="0"/>
          </a:p>
          <a:p>
            <a:r>
              <a:rPr lang="en-IN" dirty="0"/>
              <a:t>Slide 7 - </a:t>
            </a:r>
            <a:r>
              <a:rPr lang="ta-IN" dirty="0"/>
              <a:t>அவர் </a:t>
            </a:r>
            <a:r>
              <a:rPr lang="ta-IN" dirty="0" err="1"/>
              <a:t>நாமத்தில்</a:t>
            </a:r>
            <a:r>
              <a:rPr lang="ta-IN" dirty="0"/>
              <a:t> </a:t>
            </a:r>
            <a:r>
              <a:rPr lang="ta-IN" dirty="0" err="1"/>
              <a:t>ஆரோக்யம்</a:t>
            </a:r>
            <a:endParaRPr lang="ta-IN" dirty="0"/>
          </a:p>
          <a:p>
            <a:r>
              <a:rPr lang="en-IN" dirty="0"/>
              <a:t>Slide 8 - </a:t>
            </a:r>
            <a:r>
              <a:rPr lang="ta-IN" dirty="0"/>
              <a:t>அவர் </a:t>
            </a:r>
            <a:r>
              <a:rPr lang="ta-IN" dirty="0" err="1"/>
              <a:t>நாமத்தில்</a:t>
            </a:r>
            <a:r>
              <a:rPr lang="ta-IN" dirty="0"/>
              <a:t> </a:t>
            </a:r>
            <a:r>
              <a:rPr lang="ta-IN" dirty="0" err="1"/>
              <a:t>வாசல்கள்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5604128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5DEFCC-BFC4-976F-BBC2-2FC0D64267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7EC33B6-5AE9-2F9F-6B96-C0DAC497E90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D1E6177-DAF9-6333-5100-8C07F7F3DDC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Slide 1 - </a:t>
            </a:r>
            <a:r>
              <a:rPr lang="ta-IN" dirty="0" err="1"/>
              <a:t>வானத்திலும்</a:t>
            </a:r>
            <a:r>
              <a:rPr lang="ta-IN" dirty="0"/>
              <a:t> இந்த </a:t>
            </a:r>
            <a:r>
              <a:rPr lang="ta-IN" dirty="0" err="1"/>
              <a:t>பூமியிலும்</a:t>
            </a:r>
            <a:endParaRPr lang="ta-IN" dirty="0"/>
          </a:p>
          <a:p>
            <a:r>
              <a:rPr lang="en-IN" dirty="0"/>
              <a:t>Slide 2 - </a:t>
            </a:r>
            <a:r>
              <a:rPr lang="ta-IN" dirty="0"/>
              <a:t>அவர் </a:t>
            </a:r>
            <a:r>
              <a:rPr lang="ta-IN" dirty="0" err="1"/>
              <a:t>நாமத்தில்</a:t>
            </a:r>
            <a:r>
              <a:rPr lang="ta-IN" dirty="0"/>
              <a:t> மன்னிப்பு</a:t>
            </a:r>
          </a:p>
          <a:p>
            <a:r>
              <a:rPr lang="en-IN" dirty="0"/>
              <a:t>Slide 3 - </a:t>
            </a:r>
            <a:r>
              <a:rPr lang="ta-IN" dirty="0"/>
              <a:t>அவர் </a:t>
            </a:r>
            <a:r>
              <a:rPr lang="ta-IN" dirty="0" err="1"/>
              <a:t>நாமத்தில்</a:t>
            </a:r>
            <a:r>
              <a:rPr lang="ta-IN" dirty="0"/>
              <a:t> </a:t>
            </a:r>
            <a:r>
              <a:rPr lang="ta-IN" dirty="0" err="1"/>
              <a:t>பேய்கள்</a:t>
            </a:r>
            <a:endParaRPr lang="ta-IN" dirty="0"/>
          </a:p>
          <a:p>
            <a:r>
              <a:rPr lang="en-IN" dirty="0"/>
              <a:t>Slide 4 - </a:t>
            </a:r>
            <a:r>
              <a:rPr lang="ta-IN" dirty="0"/>
              <a:t>அவர் </a:t>
            </a:r>
            <a:r>
              <a:rPr lang="ta-IN" dirty="0" err="1"/>
              <a:t>நாமத்தில்</a:t>
            </a:r>
            <a:r>
              <a:rPr lang="ta-IN" dirty="0"/>
              <a:t> அற்புதம்</a:t>
            </a:r>
          </a:p>
          <a:p>
            <a:r>
              <a:rPr lang="en-IN" dirty="0"/>
              <a:t>Slide 5 - </a:t>
            </a:r>
            <a:r>
              <a:rPr lang="ta-IN" dirty="0"/>
              <a:t>அவர் </a:t>
            </a:r>
            <a:r>
              <a:rPr lang="ta-IN" dirty="0" err="1"/>
              <a:t>நாமத்தில்</a:t>
            </a:r>
            <a:r>
              <a:rPr lang="ta-IN" dirty="0"/>
              <a:t> பரிசுத்தம்</a:t>
            </a:r>
          </a:p>
          <a:p>
            <a:r>
              <a:rPr lang="en-IN" dirty="0"/>
              <a:t>Slide 6 - </a:t>
            </a:r>
            <a:r>
              <a:rPr lang="ta-IN" dirty="0" err="1"/>
              <a:t>வானத்திலும்</a:t>
            </a:r>
            <a:r>
              <a:rPr lang="ta-IN" dirty="0"/>
              <a:t> இந்த </a:t>
            </a:r>
            <a:r>
              <a:rPr lang="ta-IN" dirty="0" err="1"/>
              <a:t>பூமியிலும்</a:t>
            </a:r>
            <a:endParaRPr lang="ta-IN" dirty="0"/>
          </a:p>
          <a:p>
            <a:r>
              <a:rPr lang="en-IN" dirty="0"/>
              <a:t>Slide 7 - </a:t>
            </a:r>
            <a:r>
              <a:rPr lang="ta-IN" dirty="0"/>
              <a:t>அவர் </a:t>
            </a:r>
            <a:r>
              <a:rPr lang="ta-IN" dirty="0" err="1"/>
              <a:t>நாமத்தில்</a:t>
            </a:r>
            <a:r>
              <a:rPr lang="ta-IN" dirty="0"/>
              <a:t> </a:t>
            </a:r>
            <a:r>
              <a:rPr lang="ta-IN" dirty="0" err="1"/>
              <a:t>ஆரோக்யம்</a:t>
            </a:r>
            <a:endParaRPr lang="ta-IN" dirty="0"/>
          </a:p>
          <a:p>
            <a:r>
              <a:rPr lang="en-IN" dirty="0"/>
              <a:t>Slide 8 - </a:t>
            </a:r>
            <a:r>
              <a:rPr lang="ta-IN" dirty="0"/>
              <a:t>அவர் </a:t>
            </a:r>
            <a:r>
              <a:rPr lang="ta-IN" dirty="0" err="1"/>
              <a:t>நாமத்தில்</a:t>
            </a:r>
            <a:r>
              <a:rPr lang="ta-IN" dirty="0"/>
              <a:t> </a:t>
            </a:r>
            <a:r>
              <a:rPr lang="ta-IN" dirty="0" err="1"/>
              <a:t>வாசல்கள்</a:t>
            </a:r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895B9FE-1CB7-23F4-2FF8-8E881C60A94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4039016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874A67-DF39-6977-9F68-3587EB869E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DFA089D-E07D-3058-852F-EC07C3CE283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DDA6250-81CC-9AF2-B2E7-6C005ACDFE1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Slide 1 - </a:t>
            </a:r>
            <a:r>
              <a:rPr lang="ta-IN" dirty="0" err="1"/>
              <a:t>வானத்திலும்</a:t>
            </a:r>
            <a:r>
              <a:rPr lang="ta-IN" dirty="0"/>
              <a:t> இந்த </a:t>
            </a:r>
            <a:r>
              <a:rPr lang="ta-IN" dirty="0" err="1"/>
              <a:t>பூமியிலும்</a:t>
            </a:r>
            <a:endParaRPr lang="ta-IN" dirty="0"/>
          </a:p>
          <a:p>
            <a:r>
              <a:rPr lang="en-IN" dirty="0"/>
              <a:t>Slide 2 - </a:t>
            </a:r>
            <a:r>
              <a:rPr lang="ta-IN" dirty="0"/>
              <a:t>அவர் </a:t>
            </a:r>
            <a:r>
              <a:rPr lang="ta-IN" dirty="0" err="1"/>
              <a:t>நாமத்தில்</a:t>
            </a:r>
            <a:r>
              <a:rPr lang="ta-IN" dirty="0"/>
              <a:t> மன்னிப்பு</a:t>
            </a:r>
          </a:p>
          <a:p>
            <a:r>
              <a:rPr lang="en-IN" dirty="0"/>
              <a:t>Slide 3 - </a:t>
            </a:r>
            <a:r>
              <a:rPr lang="ta-IN" dirty="0"/>
              <a:t>அவர் </a:t>
            </a:r>
            <a:r>
              <a:rPr lang="ta-IN" dirty="0" err="1"/>
              <a:t>நாமத்தில்</a:t>
            </a:r>
            <a:r>
              <a:rPr lang="ta-IN" dirty="0"/>
              <a:t> </a:t>
            </a:r>
            <a:r>
              <a:rPr lang="ta-IN" dirty="0" err="1"/>
              <a:t>பேய்கள்</a:t>
            </a:r>
            <a:endParaRPr lang="ta-IN" dirty="0"/>
          </a:p>
          <a:p>
            <a:r>
              <a:rPr lang="en-IN" dirty="0"/>
              <a:t>Slide 4 - </a:t>
            </a:r>
            <a:r>
              <a:rPr lang="ta-IN" dirty="0"/>
              <a:t>அவர் </a:t>
            </a:r>
            <a:r>
              <a:rPr lang="ta-IN" dirty="0" err="1"/>
              <a:t>நாமத்தில்</a:t>
            </a:r>
            <a:r>
              <a:rPr lang="ta-IN" dirty="0"/>
              <a:t> அற்புதம்</a:t>
            </a:r>
          </a:p>
          <a:p>
            <a:r>
              <a:rPr lang="en-IN" dirty="0"/>
              <a:t>Slide 5 - </a:t>
            </a:r>
            <a:r>
              <a:rPr lang="ta-IN" dirty="0"/>
              <a:t>அவர் </a:t>
            </a:r>
            <a:r>
              <a:rPr lang="ta-IN" dirty="0" err="1"/>
              <a:t>நாமத்தில்</a:t>
            </a:r>
            <a:r>
              <a:rPr lang="ta-IN" dirty="0"/>
              <a:t> பரிசுத்தம்</a:t>
            </a:r>
          </a:p>
          <a:p>
            <a:r>
              <a:rPr lang="en-IN" dirty="0"/>
              <a:t>Slide 6 - </a:t>
            </a:r>
            <a:r>
              <a:rPr lang="ta-IN" dirty="0" err="1"/>
              <a:t>வானத்திலும்</a:t>
            </a:r>
            <a:r>
              <a:rPr lang="ta-IN" dirty="0"/>
              <a:t> இந்த </a:t>
            </a:r>
            <a:r>
              <a:rPr lang="ta-IN" dirty="0" err="1"/>
              <a:t>பூமியிலும்</a:t>
            </a:r>
            <a:endParaRPr lang="ta-IN" dirty="0"/>
          </a:p>
          <a:p>
            <a:r>
              <a:rPr lang="en-IN" dirty="0"/>
              <a:t>Slide 7 - </a:t>
            </a:r>
            <a:r>
              <a:rPr lang="ta-IN" dirty="0"/>
              <a:t>அவர் </a:t>
            </a:r>
            <a:r>
              <a:rPr lang="ta-IN" dirty="0" err="1"/>
              <a:t>நாமத்தில்</a:t>
            </a:r>
            <a:r>
              <a:rPr lang="ta-IN" dirty="0"/>
              <a:t> </a:t>
            </a:r>
            <a:r>
              <a:rPr lang="ta-IN" dirty="0" err="1"/>
              <a:t>ஆரோக்யம்</a:t>
            </a:r>
            <a:endParaRPr lang="ta-IN" dirty="0"/>
          </a:p>
          <a:p>
            <a:r>
              <a:rPr lang="en-IN" dirty="0"/>
              <a:t>Slide 8 - </a:t>
            </a:r>
            <a:r>
              <a:rPr lang="ta-IN" dirty="0"/>
              <a:t>அவர் </a:t>
            </a:r>
            <a:r>
              <a:rPr lang="ta-IN" dirty="0" err="1"/>
              <a:t>நாமத்தில்</a:t>
            </a:r>
            <a:r>
              <a:rPr lang="ta-IN" dirty="0"/>
              <a:t> </a:t>
            </a:r>
            <a:r>
              <a:rPr lang="ta-IN" dirty="0" err="1"/>
              <a:t>வாசல்கள்</a:t>
            </a:r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438EB62-6FEC-84F0-73F6-6A6FDD0CF6A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7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8776265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B8150D-F309-055F-6C9B-785B7678CB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65A443C-79C8-3C65-161D-82F7B3CCAED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0558ABF-FB8B-1EFC-E0B6-4DF45E8AB42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Slide 1 - </a:t>
            </a:r>
            <a:r>
              <a:rPr lang="ta-IN" dirty="0" err="1"/>
              <a:t>வானத்திலும்</a:t>
            </a:r>
            <a:r>
              <a:rPr lang="ta-IN" dirty="0"/>
              <a:t> இந்த </a:t>
            </a:r>
            <a:r>
              <a:rPr lang="ta-IN" dirty="0" err="1"/>
              <a:t>பூமியிலும்</a:t>
            </a:r>
            <a:endParaRPr lang="ta-IN" dirty="0"/>
          </a:p>
          <a:p>
            <a:r>
              <a:rPr lang="en-IN" dirty="0"/>
              <a:t>Slide 2 - </a:t>
            </a:r>
            <a:r>
              <a:rPr lang="ta-IN" dirty="0"/>
              <a:t>அவர் </a:t>
            </a:r>
            <a:r>
              <a:rPr lang="ta-IN" dirty="0" err="1"/>
              <a:t>நாமத்தில்</a:t>
            </a:r>
            <a:r>
              <a:rPr lang="ta-IN" dirty="0"/>
              <a:t> மன்னிப்பு</a:t>
            </a:r>
          </a:p>
          <a:p>
            <a:r>
              <a:rPr lang="en-IN" dirty="0"/>
              <a:t>Slide 3 - </a:t>
            </a:r>
            <a:r>
              <a:rPr lang="ta-IN" dirty="0"/>
              <a:t>அவர் </a:t>
            </a:r>
            <a:r>
              <a:rPr lang="ta-IN" dirty="0" err="1"/>
              <a:t>நாமத்தில்</a:t>
            </a:r>
            <a:r>
              <a:rPr lang="ta-IN" dirty="0"/>
              <a:t> </a:t>
            </a:r>
            <a:r>
              <a:rPr lang="ta-IN" dirty="0" err="1"/>
              <a:t>பேய்கள்</a:t>
            </a:r>
            <a:endParaRPr lang="ta-IN" dirty="0"/>
          </a:p>
          <a:p>
            <a:r>
              <a:rPr lang="en-IN" dirty="0"/>
              <a:t>Slide 4 - </a:t>
            </a:r>
            <a:r>
              <a:rPr lang="ta-IN" dirty="0"/>
              <a:t>அவர் </a:t>
            </a:r>
            <a:r>
              <a:rPr lang="ta-IN" dirty="0" err="1"/>
              <a:t>நாமத்தில்</a:t>
            </a:r>
            <a:r>
              <a:rPr lang="ta-IN" dirty="0"/>
              <a:t> அற்புதம்</a:t>
            </a:r>
          </a:p>
          <a:p>
            <a:r>
              <a:rPr lang="en-IN" dirty="0"/>
              <a:t>Slide 5 - </a:t>
            </a:r>
            <a:r>
              <a:rPr lang="ta-IN" dirty="0"/>
              <a:t>அவர் </a:t>
            </a:r>
            <a:r>
              <a:rPr lang="ta-IN" dirty="0" err="1"/>
              <a:t>நாமத்தில்</a:t>
            </a:r>
            <a:r>
              <a:rPr lang="ta-IN" dirty="0"/>
              <a:t> பரிசுத்தம்</a:t>
            </a:r>
          </a:p>
          <a:p>
            <a:r>
              <a:rPr lang="en-IN" dirty="0"/>
              <a:t>Slide 6 - </a:t>
            </a:r>
            <a:r>
              <a:rPr lang="ta-IN" dirty="0" err="1"/>
              <a:t>வானத்திலும்</a:t>
            </a:r>
            <a:r>
              <a:rPr lang="ta-IN" dirty="0"/>
              <a:t> இந்த </a:t>
            </a:r>
            <a:r>
              <a:rPr lang="ta-IN" dirty="0" err="1"/>
              <a:t>பூமியிலும்</a:t>
            </a:r>
            <a:endParaRPr lang="ta-IN" dirty="0"/>
          </a:p>
          <a:p>
            <a:r>
              <a:rPr lang="en-IN" dirty="0"/>
              <a:t>Slide 7 - </a:t>
            </a:r>
            <a:r>
              <a:rPr lang="ta-IN" dirty="0"/>
              <a:t>அவர் </a:t>
            </a:r>
            <a:r>
              <a:rPr lang="ta-IN" dirty="0" err="1"/>
              <a:t>நாமத்தில்</a:t>
            </a:r>
            <a:r>
              <a:rPr lang="ta-IN" dirty="0"/>
              <a:t> </a:t>
            </a:r>
            <a:r>
              <a:rPr lang="ta-IN" dirty="0" err="1"/>
              <a:t>ஆரோக்யம்</a:t>
            </a:r>
            <a:endParaRPr lang="ta-IN" dirty="0"/>
          </a:p>
          <a:p>
            <a:r>
              <a:rPr lang="en-IN" dirty="0"/>
              <a:t>Slide 8 - </a:t>
            </a:r>
            <a:r>
              <a:rPr lang="ta-IN" dirty="0"/>
              <a:t>அவர் </a:t>
            </a:r>
            <a:r>
              <a:rPr lang="ta-IN" dirty="0" err="1"/>
              <a:t>நாமத்தில்</a:t>
            </a:r>
            <a:r>
              <a:rPr lang="ta-IN" dirty="0"/>
              <a:t> </a:t>
            </a:r>
            <a:r>
              <a:rPr lang="ta-IN" dirty="0" err="1"/>
              <a:t>வாசல்கள்</a:t>
            </a:r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FD69F90-6E8B-907E-038B-C100FBE7C55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8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451931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Lyr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B119A276-6B59-4534-A942-C6F5E05A4C9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9143999" cy="6858000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001823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9DC3B68-C941-4FA0-A624-6C44B4B582E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" y="4062821"/>
            <a:ext cx="9143999" cy="5222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US" dirty="0"/>
              <a:t>Church name goes here…</a:t>
            </a:r>
          </a:p>
          <a:p>
            <a:pPr lvl="1"/>
            <a:endParaRPr lang="en-IN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40B6324-6036-4B7D-B710-D36C0D77CC9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684986" y="1685340"/>
            <a:ext cx="1762226" cy="176325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Logo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8011156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6">
            <a:extLst>
              <a:ext uri="{FF2B5EF4-FFF2-40B4-BE49-F238E27FC236}">
                <a16:creationId xmlns:a16="http://schemas.microsoft.com/office/drawing/2014/main" id="{1679455E-BD57-02D5-4703-D154AC347FC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684986" y="1685340"/>
            <a:ext cx="1762226" cy="176325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Logo</a:t>
            </a:r>
            <a:endParaRPr lang="en-IN" dirty="0"/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E94499BE-16C4-A991-A5EA-D88A967C35F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" y="4062821"/>
            <a:ext cx="9143999" cy="5222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US" dirty="0"/>
              <a:t>Church name goes here…</a:t>
            </a:r>
          </a:p>
          <a:p>
            <a:pPr lvl="1"/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872064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61493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1AE5A53-E1BC-5AC3-7DF1-D3C946681D93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89983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61" r:id="rId3"/>
    <p:sldLayoutId id="2147483659" r:id="rId4"/>
  </p:sldLayoutIdLst>
  <p:hf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EDEE55E-946D-4283-B676-EF7F03A0FE6C}"/>
              </a:ext>
            </a:extLst>
          </p:cNvPr>
          <p:cNvSpPr txBox="1"/>
          <p:nvPr/>
        </p:nvSpPr>
        <p:spPr>
          <a:xfrm>
            <a:off x="109330" y="5620577"/>
            <a:ext cx="232575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IN" sz="1350" dirty="0"/>
          </a:p>
        </p:txBody>
      </p:sp>
      <p:pic>
        <p:nvPicPr>
          <p:cNvPr id="3" name="Picture Placeholder 2">
            <a:extLst>
              <a:ext uri="{FF2B5EF4-FFF2-40B4-BE49-F238E27FC236}">
                <a16:creationId xmlns:a16="http://schemas.microsoft.com/office/drawing/2014/main" id="{789A1ECD-E053-7031-257B-1C451C3A7C49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23" b="2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8358368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DCF8F25F-99D4-AC69-7AAC-70E04D80690C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23" b="2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827608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F0FB5F25-FE80-832A-726A-60E0F5A7DE8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23" b="2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2209577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0256D29C-DA62-6F12-418D-BABA531F2D77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23" b="2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0635267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875E8668-DB9D-B02F-C943-7237649A24E4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23" b="2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5812741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3D62AA-837C-78C4-BA96-36F45CE23F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CFDACD24-0231-7C28-3903-364D7E4A8CE7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23" b="2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8725291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2F9B8B-D1FB-7819-B0C9-BBA574F8B4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91F78239-AC40-A3E1-5D13-7B0FBDBA5942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23" b="2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0128008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FBB3C3-9D94-1019-D18E-92C4F6E7B7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7CFA7739-A29C-794D-A3D0-F19D4EEFCDD1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23" b="2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4816667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54E0BEC-6A34-1D64-3CCE-7893377BABD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597C51AF-DA62-562C-C1FA-78D0E385484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22701909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15</TotalTime>
  <Words>392</Words>
  <Application>Microsoft Office PowerPoint</Application>
  <PresentationFormat>On-screen Show (4:3)</PresentationFormat>
  <Paragraphs>72</Paragraphs>
  <Slides>9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www.christianppttamil.com</dc:creator>
  <cp:lastModifiedBy>JOHNSON JOY</cp:lastModifiedBy>
  <cp:revision>20</cp:revision>
  <dcterms:created xsi:type="dcterms:W3CDTF">2024-03-09T15:16:34Z</dcterms:created>
  <dcterms:modified xsi:type="dcterms:W3CDTF">2025-07-02T14:20:04Z</dcterms:modified>
</cp:coreProperties>
</file>