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3" r:id="rId3"/>
    <p:sldId id="296" r:id="rId4"/>
    <p:sldId id="294"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4" d="100"/>
          <a:sy n="124" d="100"/>
        </p:scale>
        <p:origin x="427"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8/12/2025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8/12/2025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8/12/2025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8/12/2025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8/12/2025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8/12/2025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8/12/2025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8/12/2025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8/12/2025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8/12/2025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8/12/2025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8/12/2025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a:solidFill>
                  <a:srgbClr val="FF0000"/>
                </a:solidFill>
                <a:latin typeface="Arial" panose="020B0604020202020204" pitchFamily="34" charset="0"/>
                <a:cs typeface="Arial" panose="020B0604020202020204" pitchFamily="34" charset="0"/>
              </a:rPr>
              <a:t>Dâng 2</a:t>
            </a:r>
            <a:endParaRPr lang="en-US"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244699"/>
            <a:ext cx="10997711" cy="6697307"/>
          </a:xfrm>
          <a:prstGeom prst="rect">
            <a:avLst/>
          </a:prstGeom>
        </p:spPr>
        <p:txBody>
          <a:bodyPr wrap="square">
            <a:spAutoFit/>
          </a:bodyPr>
          <a:lstStyle/>
          <a:p>
            <a:pPr algn="just"/>
            <a:r>
              <a:rPr lang="vi-VN" sz="6000" b="1">
                <a:solidFill>
                  <a:srgbClr val="FF0000"/>
                </a:solidFill>
                <a:latin typeface="Arial" panose="020B0604020202020204" pitchFamily="34" charset="0"/>
                <a:cs typeface="Arial" panose="020B0604020202020204" pitchFamily="34" charset="0"/>
              </a:rPr>
              <a:t>1. </a:t>
            </a:r>
            <a:r>
              <a:rPr lang="vi-VN" sz="6000" b="1">
                <a:latin typeface="Arial" panose="020B0604020202020204" pitchFamily="34" charset="0"/>
                <a:cs typeface="Arial" panose="020B0604020202020204" pitchFamily="34" charset="0"/>
              </a:rPr>
              <a:t>Con xin tiến dâng rượu bánh nơi nương đồng, do bông lúa thơm và nho chín sạch trong. Ðôi tay tháng ngày nắng mưa vun trồng, của lễ tỏa hương quyện áng mây hồng.</a:t>
            </a:r>
            <a:endParaRPr lang="vi-VN" sz="6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06472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244699"/>
            <a:ext cx="10997711" cy="6697307"/>
          </a:xfrm>
          <a:prstGeom prst="rect">
            <a:avLst/>
          </a:prstGeom>
        </p:spPr>
        <p:txBody>
          <a:bodyPr wrap="square">
            <a:spAutoFit/>
          </a:bodyPr>
          <a:lstStyle/>
          <a:p>
            <a:pPr algn="just"/>
            <a:r>
              <a:rPr lang="vi-VN" sz="6000" b="1">
                <a:solidFill>
                  <a:srgbClr val="FF0000"/>
                </a:solidFill>
                <a:latin typeface="Arial" panose="020B0604020202020204" pitchFamily="34" charset="0"/>
                <a:cs typeface="Arial" panose="020B0604020202020204" pitchFamily="34" charset="0"/>
              </a:rPr>
              <a:t>ÐK</a:t>
            </a:r>
            <a:r>
              <a:rPr lang="en-US" sz="6000" b="1">
                <a:solidFill>
                  <a:srgbClr val="FF0000"/>
                </a:solidFill>
                <a:latin typeface="Arial" panose="020B0604020202020204" pitchFamily="34" charset="0"/>
                <a:cs typeface="Arial" panose="020B0604020202020204" pitchFamily="34" charset="0"/>
              </a:rPr>
              <a:t>.</a:t>
            </a:r>
            <a:r>
              <a:rPr lang="vi-VN" sz="6000" b="1">
                <a:solidFill>
                  <a:srgbClr val="FF0000"/>
                </a:solidFill>
                <a:latin typeface="Arial" panose="020B0604020202020204" pitchFamily="34" charset="0"/>
                <a:cs typeface="Arial" panose="020B0604020202020204" pitchFamily="34" charset="0"/>
              </a:rPr>
              <a:t> </a:t>
            </a:r>
            <a:r>
              <a:rPr lang="vi-VN" sz="6000" b="1">
                <a:latin typeface="Arial" panose="020B0604020202020204" pitchFamily="34" charset="0"/>
                <a:cs typeface="Arial" panose="020B0604020202020204" pitchFamily="34" charset="0"/>
              </a:rPr>
              <a:t>Con xin dâng Ngài này hiến lễ tinh tuyền. Cùng tiếng ngợi ca bài tình khúc dịu êm. Xin Cha thương nhận trọn niềm con yêu mến, đến muôn đời nguyện thề không dám phai.</a:t>
            </a:r>
            <a:endParaRPr lang="vi-VN" sz="6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8860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244699"/>
            <a:ext cx="10997711" cy="6697307"/>
          </a:xfrm>
          <a:prstGeom prst="rect">
            <a:avLst/>
          </a:prstGeom>
        </p:spPr>
        <p:txBody>
          <a:bodyPr wrap="square">
            <a:spAutoFit/>
          </a:bodyPr>
          <a:lstStyle/>
          <a:p>
            <a:pPr algn="just"/>
            <a:r>
              <a:rPr lang="vi-VN" sz="6000" b="1">
                <a:solidFill>
                  <a:srgbClr val="FF0000"/>
                </a:solidFill>
                <a:latin typeface="Arial" panose="020B0604020202020204" pitchFamily="34" charset="0"/>
                <a:cs typeface="Arial" panose="020B0604020202020204" pitchFamily="34" charset="0"/>
              </a:rPr>
              <a:t>2. </a:t>
            </a:r>
            <a:r>
              <a:rPr lang="vi-VN" sz="6000" b="1">
                <a:latin typeface="Arial" panose="020B0604020202020204" pitchFamily="34" charset="0"/>
                <a:cs typeface="Arial" panose="020B0604020202020204" pitchFamily="34" charset="0"/>
              </a:rPr>
              <a:t>Con xin tiến dâng trọn xác thân linh hồn. Con xin tiến dâng hợp với bánh rượu ngon. Xin thương chúc lành lễ dâng chân thành. Rượu bánh trở nên cuộc sống nhân trần.</a:t>
            </a:r>
            <a:endParaRPr lang="vi-VN" sz="6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84951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244699"/>
            <a:ext cx="10997711" cy="6697307"/>
          </a:xfrm>
          <a:prstGeom prst="rect">
            <a:avLst/>
          </a:prstGeom>
        </p:spPr>
        <p:txBody>
          <a:bodyPr wrap="square">
            <a:spAutoFit/>
          </a:bodyPr>
          <a:lstStyle/>
          <a:p>
            <a:pPr algn="just"/>
            <a:r>
              <a:rPr lang="vi-VN" sz="6000" b="1">
                <a:solidFill>
                  <a:srgbClr val="FF0000"/>
                </a:solidFill>
                <a:latin typeface="Arial" panose="020B0604020202020204" pitchFamily="34" charset="0"/>
                <a:cs typeface="Arial" panose="020B0604020202020204" pitchFamily="34" charset="0"/>
              </a:rPr>
              <a:t>ÐK</a:t>
            </a:r>
            <a:r>
              <a:rPr lang="en-US" sz="6000" b="1">
                <a:solidFill>
                  <a:srgbClr val="FF0000"/>
                </a:solidFill>
                <a:latin typeface="Arial" panose="020B0604020202020204" pitchFamily="34" charset="0"/>
                <a:cs typeface="Arial" panose="020B0604020202020204" pitchFamily="34" charset="0"/>
              </a:rPr>
              <a:t>.</a:t>
            </a:r>
            <a:r>
              <a:rPr lang="vi-VN" sz="6000" b="1">
                <a:solidFill>
                  <a:srgbClr val="FF0000"/>
                </a:solidFill>
                <a:latin typeface="Arial" panose="020B0604020202020204" pitchFamily="34" charset="0"/>
                <a:cs typeface="Arial" panose="020B0604020202020204" pitchFamily="34" charset="0"/>
              </a:rPr>
              <a:t> </a:t>
            </a:r>
            <a:r>
              <a:rPr lang="vi-VN" sz="6000" b="1">
                <a:latin typeface="Arial" panose="020B0604020202020204" pitchFamily="34" charset="0"/>
                <a:cs typeface="Arial" panose="020B0604020202020204" pitchFamily="34" charset="0"/>
              </a:rPr>
              <a:t>Con xin dâng Ngài này hiến lễ tinh tuyền. Cùng tiếng ngợi ca bài tình khúc dịu êm. Xin Cha thương nhận trọn niềm con yêu mến, đến muôn đời nguyện thề không dám phai.</a:t>
            </a:r>
            <a:endParaRPr lang="vi-VN" sz="6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785926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412</TotalTime>
  <Words>164</Words>
  <Application>Microsoft Office PowerPoint</Application>
  <PresentationFormat>Widescreen</PresentationFormat>
  <Paragraphs>5</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Century Gothic</vt:lpstr>
      <vt:lpstr>Garamond</vt:lpstr>
      <vt:lpstr>Savon</vt:lpstr>
      <vt:lpstr>Dâng 2</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DINH GIA</cp:lastModifiedBy>
  <cp:revision>48</cp:revision>
  <dcterms:created xsi:type="dcterms:W3CDTF">2024-12-09T09:23:25Z</dcterms:created>
  <dcterms:modified xsi:type="dcterms:W3CDTF">2025-08-12T08:49:59Z</dcterms:modified>
</cp:coreProperties>
</file>