
<file path=[Content_Types].xml><?xml version="1.0" encoding="utf-8"?>
<Types xmlns="http://schemas.openxmlformats.org/package/2006/content-types">
  <Default ContentType="image/jpeg" Extension="jpg"/>
  <Default ContentType="application/vnd.openxmlformats-officedocument.spreadsheetml.sheet" Extension="xlsx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drawingml.chart+xml" PartName="/ppt/charts/chart2.xml"/>
  <Override ContentType="application/vnd.openxmlformats-officedocument.drawingml.chart+xml" PartName="/ppt/charts/chart1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  <p:sldMasterId id="2147483653" r:id="rId5"/>
    <p:sldMasterId id="2147483674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424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46" roundtripDataSignature="AMtx7miiqXlxDwublcH/3woHHC29r29V+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424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20" Type="http://schemas.openxmlformats.org/officeDocument/2006/relationships/slide" Target="slides/slide1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22" Type="http://schemas.openxmlformats.org/officeDocument/2006/relationships/slide" Target="slides/slide15.xml"/><Relationship Id="rId44" Type="http://schemas.openxmlformats.org/officeDocument/2006/relationships/slide" Target="slides/slide37.xml"/><Relationship Id="rId21" Type="http://schemas.openxmlformats.org/officeDocument/2006/relationships/slide" Target="slides/slide14.xml"/><Relationship Id="rId43" Type="http://schemas.openxmlformats.org/officeDocument/2006/relationships/slide" Target="slides/slide36.xml"/><Relationship Id="rId24" Type="http://schemas.openxmlformats.org/officeDocument/2006/relationships/slide" Target="slides/slide17.xml"/><Relationship Id="rId46" Type="http://customschemas.google.com/relationships/presentationmetadata" Target="metadata"/><Relationship Id="rId23" Type="http://schemas.openxmlformats.org/officeDocument/2006/relationships/slide" Target="slides/slide16.xml"/><Relationship Id="rId45" Type="http://schemas.openxmlformats.org/officeDocument/2006/relationships/slide" Target="slides/slide3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11" Type="http://schemas.openxmlformats.org/officeDocument/2006/relationships/slide" Target="slides/slide4.xml"/><Relationship Id="rId33" Type="http://schemas.openxmlformats.org/officeDocument/2006/relationships/slide" Target="slides/slide26.xml"/><Relationship Id="rId10" Type="http://schemas.openxmlformats.org/officeDocument/2006/relationships/slide" Target="slides/slide3.xml"/><Relationship Id="rId32" Type="http://schemas.openxmlformats.org/officeDocument/2006/relationships/slide" Target="slides/slide25.xml"/><Relationship Id="rId13" Type="http://schemas.openxmlformats.org/officeDocument/2006/relationships/slide" Target="slides/slide6.xml"/><Relationship Id="rId35" Type="http://schemas.openxmlformats.org/officeDocument/2006/relationships/slide" Target="slides/slide28.xml"/><Relationship Id="rId12" Type="http://schemas.openxmlformats.org/officeDocument/2006/relationships/slide" Target="slides/slide5.xml"/><Relationship Id="rId34" Type="http://schemas.openxmlformats.org/officeDocument/2006/relationships/slide" Target="slides/slide27.xml"/><Relationship Id="rId15" Type="http://schemas.openxmlformats.org/officeDocument/2006/relationships/slide" Target="slides/slide8.xml"/><Relationship Id="rId37" Type="http://schemas.openxmlformats.org/officeDocument/2006/relationships/slide" Target="slides/slide30.xml"/><Relationship Id="rId14" Type="http://schemas.openxmlformats.org/officeDocument/2006/relationships/slide" Target="slides/slide7.xml"/><Relationship Id="rId36" Type="http://schemas.openxmlformats.org/officeDocument/2006/relationships/slide" Target="slides/slide29.xml"/><Relationship Id="rId17" Type="http://schemas.openxmlformats.org/officeDocument/2006/relationships/slide" Target="slides/slide10.xml"/><Relationship Id="rId39" Type="http://schemas.openxmlformats.org/officeDocument/2006/relationships/slide" Target="slides/slide32.xml"/><Relationship Id="rId16" Type="http://schemas.openxmlformats.org/officeDocument/2006/relationships/slide" Target="slides/slide9.xml"/><Relationship Id="rId38" Type="http://schemas.openxmlformats.org/officeDocument/2006/relationships/slide" Target="slides/slide31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charts/_rels/chart1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766788766788768E-2"/>
          <c:y val="0.12072966346843965"/>
          <c:w val="0.96123325633616052"/>
          <c:h val="0.8671973701847164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C587-47FB-AE6E-A340B227F9B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C587-47FB-AE6E-A340B227F9B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C587-47FB-AE6E-A340B227F9B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C587-47FB-AE6E-A340B227F9B6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60</c:v>
                </c:pt>
                <c:pt idx="2">
                  <c:v>80</c:v>
                </c:pt>
                <c:pt idx="3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587-47FB-AE6E-A340B227F9B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pattFill prst="ltDn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10</c:v>
                </c:pt>
                <c:pt idx="1">
                  <c:v>40</c:v>
                </c:pt>
                <c:pt idx="2">
                  <c:v>20</c:v>
                </c:pt>
                <c:pt idx="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587-47FB-AE6E-A340B227F9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510981248"/>
        <c:axId val="510982784"/>
      </c:barChart>
      <c:catAx>
        <c:axId val="51098124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10982784"/>
        <c:crosses val="autoZero"/>
        <c:auto val="1"/>
        <c:lblAlgn val="ctr"/>
        <c:lblOffset val="100"/>
        <c:noMultiLvlLbl val="0"/>
      </c:catAx>
      <c:valAx>
        <c:axId val="5109827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1098124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200"/>
      </a:pPr>
      <a:endParaRPr lang="es-P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276E-433B-88E5-24BB41DD0437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276E-433B-88E5-24BB41DD0437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276E-433B-88E5-24BB41DD0437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276E-433B-88E5-24BB41DD0437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76E-433B-88E5-24BB41DD04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solidFill>
          <a:schemeClr val="bg1"/>
        </a:solidFill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7" name="Google Shape;217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r>
              <a:rPr lang="en-US" sz="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plantillaspowerpoint.org</a:t>
            </a:r>
            <a:endParaRPr sz="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3" name="Google Shape;513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plantillaspowerpoint.org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" name="Google Shape;514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2" name="Google Shape;552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plantillaspowerpoint.org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3" name="Google Shape;553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8" name="Google Shape;568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3" name="Google Shape;583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plantillaspowerpoint.org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4" name="Google Shape;584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" name="Google Shape;622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0" name="Google Shape;640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plantillaspowerpoint.org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1" name="Google Shape;641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2" name="Google Shape;672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6" name="Google Shape;686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plantillaspowerpoint.org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7" name="Google Shape;687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8" name="Google Shape;698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2" name="Google Shape;722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plantillaspowerpoint.org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3" name="Google Shape;723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5" name="Google Shape;745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6" name="Google Shape;776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plantillaspowerpoint.org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7" name="Google Shape;777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5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7" name="Google Shape;787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5" name="Google Shape;825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plantillaspowerpoint.org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6" name="Google Shape;826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4" name="Google Shape;854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6" name="Google Shape;886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plantillaspowerpoint.org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7" name="Google Shape;887;p2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2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4" name="Google Shape;904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1" name="Google Shape;931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plantillaspowerpoint.org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2" name="Google Shape;932;p2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8" name="Google Shape;25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plantillaspowerpoint.org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6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8" name="Google Shape;948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7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9" name="Google Shape;959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plantillaspowerpoint.org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0" name="Google Shape;960;p3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8" name="Google Shape;978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7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p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9" name="Google Shape;999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158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143A78"/>
                </a:solidFill>
                <a:latin typeface="Arial"/>
                <a:ea typeface="Arial"/>
                <a:cs typeface="Arial"/>
                <a:sym typeface="Arial"/>
              </a:rPr>
              <a:t>plantillaspowerpoint.org</a:t>
            </a:r>
            <a:endParaRPr sz="1100">
              <a:solidFill>
                <a:srgbClr val="143A7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587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9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1" name="Google Shape;1021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r>
              <a:rPr lang="en-US" sz="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plantillaspowerpoint.org</a:t>
            </a:r>
            <a:endParaRPr sz="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2" name="Google Shape;1022;p3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6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Google Shape;1117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8" name="Google Shape;1118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plantillaspowerpoint.org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9" name="Google Shape;1119;p3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4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5" name="Google Shape;1205;p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6" name="Google Shape;1206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"/>
              <a:buFont typeface="Arial"/>
              <a:buNone/>
            </a:pPr>
            <a:r>
              <a:rPr lang="en-US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plantillaspowerpoint.org</a:t>
            </a:r>
            <a:endParaRPr sz="12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7" name="Google Shape;1207;p3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5" name="Shape 1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6" name="Google Shape;1326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7" name="Google Shape;1327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plantillaspowerpoint.org</a:t>
            </a:r>
            <a:endParaRPr sz="1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8" name="Google Shape;1328;p3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0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p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2" name="Google Shape;1542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"/>
              <a:buFont typeface="Arial"/>
              <a:buNone/>
            </a:pPr>
            <a:r>
              <a:rPr lang="en-US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plantillaspowerpoint.org</a:t>
            </a:r>
            <a:endParaRPr sz="12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3" name="Google Shape;1543;p3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4" name="Google Shape;32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plantillaspowerpoint.org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0" name="Google Shape;380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plantillaspowerpoint.org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7" name="Google Shape;43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plantillaspowerpoint.org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ver slide layout">
  <p:cSld name="1_Cover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Contents slide layout">
  <p:cSld name="4_Contents slide layout">
    <p:bg>
      <p:bgPr>
        <a:solidFill>
          <a:schemeClr val="accent4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9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b="0" i="0" sz="5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Google Shape;60;p49"/>
          <p:cNvSpPr/>
          <p:nvPr/>
        </p:nvSpPr>
        <p:spPr>
          <a:xfrm>
            <a:off x="0" y="821803"/>
            <a:ext cx="824402" cy="1624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49"/>
          <p:cNvSpPr/>
          <p:nvPr/>
        </p:nvSpPr>
        <p:spPr>
          <a:xfrm flipH="1" rot="10800000">
            <a:off x="11202276" y="6668818"/>
            <a:ext cx="873287" cy="113094"/>
          </a:xfrm>
          <a:prstGeom prst="rect">
            <a:avLst/>
          </a:prstGeom>
          <a:solidFill>
            <a:srgbClr val="5DACB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49"/>
          <p:cNvSpPr/>
          <p:nvPr/>
        </p:nvSpPr>
        <p:spPr>
          <a:xfrm>
            <a:off x="11935835" y="0"/>
            <a:ext cx="139728" cy="4133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49"/>
          <p:cNvSpPr/>
          <p:nvPr/>
        </p:nvSpPr>
        <p:spPr>
          <a:xfrm>
            <a:off x="0" y="6668818"/>
            <a:ext cx="11288713" cy="1130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Image slide layout">
  <p:cSld name="4_Image slide layou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50"/>
          <p:cNvSpPr/>
          <p:nvPr>
            <p:ph idx="2" type="pic"/>
          </p:nvPr>
        </p:nvSpPr>
        <p:spPr>
          <a:xfrm>
            <a:off x="4424584" y="11386"/>
            <a:ext cx="7767416" cy="677759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mage slide layout">
  <p:cSld name="1_Image slide layou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1"/>
          <p:cNvSpPr/>
          <p:nvPr/>
        </p:nvSpPr>
        <p:spPr>
          <a:xfrm>
            <a:off x="0" y="942689"/>
            <a:ext cx="8190689" cy="5915313"/>
          </a:xfrm>
          <a:custGeom>
            <a:rect b="b" l="l" r="r" t="t"/>
            <a:pathLst>
              <a:path extrusionOk="0" h="5749047" w="7960468">
                <a:moveTo>
                  <a:pt x="1864468" y="0"/>
                </a:moveTo>
                <a:lnTo>
                  <a:pt x="7960468" y="5749047"/>
                </a:lnTo>
                <a:lnTo>
                  <a:pt x="6404991" y="5749047"/>
                </a:lnTo>
                <a:lnTo>
                  <a:pt x="1864468" y="1466948"/>
                </a:lnTo>
                <a:close/>
                <a:moveTo>
                  <a:pt x="0" y="0"/>
                </a:moveTo>
                <a:lnTo>
                  <a:pt x="6096000" y="5749047"/>
                </a:lnTo>
                <a:lnTo>
                  <a:pt x="0" y="5749047"/>
                </a:lnTo>
                <a:close/>
              </a:path>
            </a:pathLst>
          </a:custGeom>
          <a:solidFill>
            <a:srgbClr val="D7DF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1"/>
          <p:cNvSpPr/>
          <p:nvPr>
            <p:ph idx="2" type="pic"/>
          </p:nvPr>
        </p:nvSpPr>
        <p:spPr>
          <a:xfrm>
            <a:off x="0" y="1108954"/>
            <a:ext cx="7960468" cy="574904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ontents slide layout">
  <p:cSld name="2_Contents slide layout">
    <p:bg>
      <p:bgPr>
        <a:solidFill>
          <a:schemeClr val="accent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52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b="0" i="0" sz="5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Image slide layout">
  <p:cSld name="3_Image slide layou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53"/>
          <p:cNvSpPr/>
          <p:nvPr>
            <p:ph idx="2" type="pic"/>
          </p:nvPr>
        </p:nvSpPr>
        <p:spPr>
          <a:xfrm>
            <a:off x="3022283" y="1354778"/>
            <a:ext cx="6150293" cy="34480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3" name="Google Shape;73;p53"/>
          <p:cNvSpPr/>
          <p:nvPr>
            <p:ph idx="3" type="pic"/>
          </p:nvPr>
        </p:nvSpPr>
        <p:spPr>
          <a:xfrm>
            <a:off x="528638" y="1354778"/>
            <a:ext cx="4429125" cy="34480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4" name="Google Shape;74;p53"/>
          <p:cNvSpPr/>
          <p:nvPr>
            <p:ph idx="4" type="pic"/>
          </p:nvPr>
        </p:nvSpPr>
        <p:spPr>
          <a:xfrm>
            <a:off x="7236142" y="1354778"/>
            <a:ext cx="4426268" cy="34480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5" name="Google Shape;75;p53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76" name="Google Shape;76;p53"/>
          <p:cNvGrpSpPr/>
          <p:nvPr/>
        </p:nvGrpSpPr>
        <p:grpSpPr>
          <a:xfrm flipH="1">
            <a:off x="-270683" y="231464"/>
            <a:ext cx="2094797" cy="1602861"/>
            <a:chOff x="10486833" y="-31467"/>
            <a:chExt cx="2035804" cy="2665629"/>
          </a:xfrm>
        </p:grpSpPr>
        <p:sp>
          <p:nvSpPr>
            <p:cNvPr id="77" name="Google Shape;77;p53"/>
            <p:cNvSpPr/>
            <p:nvPr/>
          </p:nvSpPr>
          <p:spPr>
            <a:xfrm rot="-814720">
              <a:off x="10608237" y="1193460"/>
              <a:ext cx="1792995" cy="1247659"/>
            </a:xfrm>
            <a:prstGeom prst="parallelogram">
              <a:avLst>
                <a:gd fmla="val 25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53"/>
            <p:cNvSpPr/>
            <p:nvPr/>
          </p:nvSpPr>
          <p:spPr>
            <a:xfrm rot="-814720">
              <a:off x="11128684" y="99634"/>
              <a:ext cx="1217672" cy="847319"/>
            </a:xfrm>
            <a:prstGeom prst="parallelogram">
              <a:avLst>
                <a:gd fmla="val 25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" name="Google Shape;79;p53"/>
          <p:cNvGrpSpPr/>
          <p:nvPr/>
        </p:nvGrpSpPr>
        <p:grpSpPr>
          <a:xfrm>
            <a:off x="10354800" y="129001"/>
            <a:ext cx="2123695" cy="1624974"/>
            <a:chOff x="10486833" y="-31467"/>
            <a:chExt cx="2035804" cy="2665629"/>
          </a:xfrm>
        </p:grpSpPr>
        <p:sp>
          <p:nvSpPr>
            <p:cNvPr id="80" name="Google Shape;80;p53"/>
            <p:cNvSpPr/>
            <p:nvPr/>
          </p:nvSpPr>
          <p:spPr>
            <a:xfrm rot="-814720">
              <a:off x="10608237" y="1193460"/>
              <a:ext cx="1792995" cy="1247659"/>
            </a:xfrm>
            <a:prstGeom prst="parallelogram">
              <a:avLst>
                <a:gd fmla="val 25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53"/>
            <p:cNvSpPr/>
            <p:nvPr/>
          </p:nvSpPr>
          <p:spPr>
            <a:xfrm rot="-814720">
              <a:off x="11128684" y="99634"/>
              <a:ext cx="1217672" cy="847319"/>
            </a:xfrm>
            <a:prstGeom prst="parallelogram">
              <a:avLst>
                <a:gd fmla="val 25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Style slide layout">
  <p:cSld name="3_Style slide layout">
    <p:bg>
      <p:bgPr>
        <a:solidFill>
          <a:schemeClr val="lt1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oogle Shape;83;p54"/>
          <p:cNvGrpSpPr/>
          <p:nvPr/>
        </p:nvGrpSpPr>
        <p:grpSpPr>
          <a:xfrm>
            <a:off x="1213538" y="2960016"/>
            <a:ext cx="4348277" cy="3060805"/>
            <a:chOff x="1102808" y="1419517"/>
            <a:chExt cx="5383089" cy="3796702"/>
          </a:xfrm>
        </p:grpSpPr>
        <p:grpSp>
          <p:nvGrpSpPr>
            <p:cNvPr id="84" name="Google Shape;84;p54"/>
            <p:cNvGrpSpPr/>
            <p:nvPr/>
          </p:nvGrpSpPr>
          <p:grpSpPr>
            <a:xfrm>
              <a:off x="3564744" y="2898363"/>
              <a:ext cx="188449" cy="1471350"/>
              <a:chOff x="10641180" y="438150"/>
              <a:chExt cx="247650" cy="1828800"/>
            </a:xfrm>
          </p:grpSpPr>
          <p:sp>
            <p:nvSpPr>
              <p:cNvPr id="85" name="Google Shape;85;p54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86;p54"/>
              <p:cNvSpPr/>
              <p:nvPr/>
            </p:nvSpPr>
            <p:spPr>
              <a:xfrm>
                <a:off x="10641180" y="1044532"/>
                <a:ext cx="247650" cy="97017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7" name="Google Shape;87;p54"/>
            <p:cNvGrpSpPr/>
            <p:nvPr/>
          </p:nvGrpSpPr>
          <p:grpSpPr>
            <a:xfrm>
              <a:off x="1537138" y="3468044"/>
              <a:ext cx="188449" cy="1391622"/>
              <a:chOff x="10641180" y="-97372"/>
              <a:chExt cx="247650" cy="1828800"/>
            </a:xfrm>
          </p:grpSpPr>
          <p:sp>
            <p:nvSpPr>
              <p:cNvPr id="88" name="Google Shape;88;p54"/>
              <p:cNvSpPr/>
              <p:nvPr/>
            </p:nvSpPr>
            <p:spPr>
              <a:xfrm>
                <a:off x="10751289" y="-97372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89;p54"/>
              <p:cNvSpPr/>
              <p:nvPr/>
            </p:nvSpPr>
            <p:spPr>
              <a:xfrm>
                <a:off x="10641180" y="509010"/>
                <a:ext cx="247650" cy="7598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0" name="Google Shape;90;p54"/>
            <p:cNvGrpSpPr/>
            <p:nvPr/>
          </p:nvGrpSpPr>
          <p:grpSpPr>
            <a:xfrm>
              <a:off x="4244956" y="2379454"/>
              <a:ext cx="188449" cy="1600365"/>
              <a:chOff x="10641180" y="362514"/>
              <a:chExt cx="247650" cy="1989158"/>
            </a:xfrm>
          </p:grpSpPr>
          <p:sp>
            <p:nvSpPr>
              <p:cNvPr id="91" name="Google Shape;91;p54"/>
              <p:cNvSpPr/>
              <p:nvPr/>
            </p:nvSpPr>
            <p:spPr>
              <a:xfrm>
                <a:off x="10751289" y="362514"/>
                <a:ext cx="27432" cy="1989158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54"/>
              <p:cNvSpPr/>
              <p:nvPr/>
            </p:nvSpPr>
            <p:spPr>
              <a:xfrm>
                <a:off x="10641180" y="494815"/>
                <a:ext cx="247650" cy="1611559"/>
              </a:xfrm>
              <a:prstGeom prst="roundRect">
                <a:avLst>
                  <a:gd fmla="val 46154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3" name="Google Shape;93;p54"/>
            <p:cNvGrpSpPr/>
            <p:nvPr/>
          </p:nvGrpSpPr>
          <p:grpSpPr>
            <a:xfrm>
              <a:off x="4916748" y="1757491"/>
              <a:ext cx="188449" cy="1600365"/>
              <a:chOff x="10641180" y="362514"/>
              <a:chExt cx="247650" cy="1989158"/>
            </a:xfrm>
          </p:grpSpPr>
          <p:sp>
            <p:nvSpPr>
              <p:cNvPr id="94" name="Google Shape;94;p54"/>
              <p:cNvSpPr/>
              <p:nvPr/>
            </p:nvSpPr>
            <p:spPr>
              <a:xfrm>
                <a:off x="10751289" y="362514"/>
                <a:ext cx="27432" cy="1989158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95;p54"/>
              <p:cNvSpPr/>
              <p:nvPr/>
            </p:nvSpPr>
            <p:spPr>
              <a:xfrm>
                <a:off x="10641180" y="820641"/>
                <a:ext cx="247650" cy="959907"/>
              </a:xfrm>
              <a:prstGeom prst="roundRect">
                <a:avLst>
                  <a:gd fmla="val 46154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6" name="Google Shape;96;p54"/>
            <p:cNvGrpSpPr/>
            <p:nvPr/>
          </p:nvGrpSpPr>
          <p:grpSpPr>
            <a:xfrm>
              <a:off x="1976173" y="3527844"/>
              <a:ext cx="188449" cy="834973"/>
              <a:chOff x="10641180" y="500718"/>
              <a:chExt cx="247650" cy="1097280"/>
            </a:xfrm>
          </p:grpSpPr>
          <p:sp>
            <p:nvSpPr>
              <p:cNvPr id="97" name="Google Shape;97;p54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98;p54"/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9" name="Google Shape;99;p54"/>
            <p:cNvGrpSpPr/>
            <p:nvPr/>
          </p:nvGrpSpPr>
          <p:grpSpPr>
            <a:xfrm>
              <a:off x="2673093" y="3824597"/>
              <a:ext cx="188449" cy="1391622"/>
              <a:chOff x="10630391" y="1182550"/>
              <a:chExt cx="247650" cy="1828800"/>
            </a:xfrm>
          </p:grpSpPr>
          <p:sp>
            <p:nvSpPr>
              <p:cNvPr id="100" name="Google Shape;100;p54"/>
              <p:cNvSpPr/>
              <p:nvPr/>
            </p:nvSpPr>
            <p:spPr>
              <a:xfrm>
                <a:off x="10722133" y="11825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01;p54"/>
              <p:cNvSpPr/>
              <p:nvPr/>
            </p:nvSpPr>
            <p:spPr>
              <a:xfrm>
                <a:off x="10630391" y="1455616"/>
                <a:ext cx="247650" cy="724247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2" name="Google Shape;102;p54"/>
            <p:cNvGrpSpPr/>
            <p:nvPr/>
          </p:nvGrpSpPr>
          <p:grpSpPr>
            <a:xfrm>
              <a:off x="4916748" y="1881571"/>
              <a:ext cx="188449" cy="1391622"/>
              <a:chOff x="10662618" y="438150"/>
              <a:chExt cx="247650" cy="1828800"/>
            </a:xfrm>
          </p:grpSpPr>
          <p:sp>
            <p:nvSpPr>
              <p:cNvPr id="103" name="Google Shape;103;p54"/>
              <p:cNvSpPr/>
              <p:nvPr/>
            </p:nvSpPr>
            <p:spPr>
              <a:xfrm>
                <a:off x="10772727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54"/>
              <p:cNvSpPr/>
              <p:nvPr/>
            </p:nvSpPr>
            <p:spPr>
              <a:xfrm>
                <a:off x="10662618" y="736515"/>
                <a:ext cx="247650" cy="1014902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5" name="Google Shape;105;p54"/>
            <p:cNvGrpSpPr/>
            <p:nvPr/>
          </p:nvGrpSpPr>
          <p:grpSpPr>
            <a:xfrm>
              <a:off x="4469241" y="2121847"/>
              <a:ext cx="188449" cy="834973"/>
              <a:chOff x="10641180" y="500718"/>
              <a:chExt cx="247650" cy="1097280"/>
            </a:xfrm>
          </p:grpSpPr>
          <p:sp>
            <p:nvSpPr>
              <p:cNvPr id="106" name="Google Shape;106;p54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107;p54"/>
              <p:cNvSpPr/>
              <p:nvPr/>
            </p:nvSpPr>
            <p:spPr>
              <a:xfrm>
                <a:off x="10641180" y="741341"/>
                <a:ext cx="247650" cy="389377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8" name="Google Shape;108;p54"/>
            <p:cNvGrpSpPr/>
            <p:nvPr/>
          </p:nvGrpSpPr>
          <p:grpSpPr>
            <a:xfrm>
              <a:off x="4685783" y="2027235"/>
              <a:ext cx="188449" cy="1391622"/>
              <a:chOff x="10641180" y="438150"/>
              <a:chExt cx="247650" cy="1828800"/>
            </a:xfrm>
          </p:grpSpPr>
          <p:sp>
            <p:nvSpPr>
              <p:cNvPr id="109" name="Google Shape;109;p54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110;p54"/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1" name="Google Shape;111;p54"/>
            <p:cNvGrpSpPr/>
            <p:nvPr/>
          </p:nvGrpSpPr>
          <p:grpSpPr>
            <a:xfrm>
              <a:off x="2217350" y="3528766"/>
              <a:ext cx="188449" cy="1391622"/>
              <a:chOff x="10653055" y="438150"/>
              <a:chExt cx="247650" cy="1828800"/>
            </a:xfrm>
          </p:grpSpPr>
          <p:sp>
            <p:nvSpPr>
              <p:cNvPr id="112" name="Google Shape;112;p54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113;p54"/>
              <p:cNvSpPr/>
              <p:nvPr/>
            </p:nvSpPr>
            <p:spPr>
              <a:xfrm>
                <a:off x="10653055" y="682991"/>
                <a:ext cx="247650" cy="1056674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4" name="Google Shape;114;p54"/>
            <p:cNvGrpSpPr/>
            <p:nvPr/>
          </p:nvGrpSpPr>
          <p:grpSpPr>
            <a:xfrm>
              <a:off x="2440455" y="3979819"/>
              <a:ext cx="188449" cy="834973"/>
              <a:chOff x="10641180" y="500718"/>
              <a:chExt cx="247650" cy="1097280"/>
            </a:xfrm>
          </p:grpSpPr>
          <p:sp>
            <p:nvSpPr>
              <p:cNvPr id="115" name="Google Shape;115;p54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116;p54"/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7" name="Google Shape;117;p54"/>
            <p:cNvGrpSpPr/>
            <p:nvPr/>
          </p:nvGrpSpPr>
          <p:grpSpPr>
            <a:xfrm>
              <a:off x="1317620" y="3801808"/>
              <a:ext cx="188449" cy="834973"/>
              <a:chOff x="10641180" y="278676"/>
              <a:chExt cx="247650" cy="1097280"/>
            </a:xfrm>
          </p:grpSpPr>
          <p:sp>
            <p:nvSpPr>
              <p:cNvPr id="118" name="Google Shape;118;p54"/>
              <p:cNvSpPr/>
              <p:nvPr/>
            </p:nvSpPr>
            <p:spPr>
              <a:xfrm>
                <a:off x="10751289" y="278676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119;p54"/>
              <p:cNvSpPr/>
              <p:nvPr/>
            </p:nvSpPr>
            <p:spPr>
              <a:xfrm>
                <a:off x="10641180" y="519299"/>
                <a:ext cx="247650" cy="616036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0" name="Google Shape;120;p54"/>
            <p:cNvGrpSpPr/>
            <p:nvPr/>
          </p:nvGrpSpPr>
          <p:grpSpPr>
            <a:xfrm>
              <a:off x="1102808" y="4055614"/>
              <a:ext cx="188449" cy="834973"/>
              <a:chOff x="10641180" y="278676"/>
              <a:chExt cx="247650" cy="1097280"/>
            </a:xfrm>
          </p:grpSpPr>
          <p:sp>
            <p:nvSpPr>
              <p:cNvPr id="121" name="Google Shape;121;p54"/>
              <p:cNvSpPr/>
              <p:nvPr/>
            </p:nvSpPr>
            <p:spPr>
              <a:xfrm>
                <a:off x="10751289" y="278676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22;p54"/>
              <p:cNvSpPr/>
              <p:nvPr/>
            </p:nvSpPr>
            <p:spPr>
              <a:xfrm>
                <a:off x="10641180" y="357773"/>
                <a:ext cx="247650" cy="616036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3" name="Google Shape;123;p54"/>
            <p:cNvGrpSpPr/>
            <p:nvPr/>
          </p:nvGrpSpPr>
          <p:grpSpPr>
            <a:xfrm>
              <a:off x="6297448" y="1419517"/>
              <a:ext cx="188449" cy="834973"/>
              <a:chOff x="10641180" y="605206"/>
              <a:chExt cx="247650" cy="1097280"/>
            </a:xfrm>
          </p:grpSpPr>
          <p:sp>
            <p:nvSpPr>
              <p:cNvPr id="124" name="Google Shape;124;p54"/>
              <p:cNvSpPr/>
              <p:nvPr/>
            </p:nvSpPr>
            <p:spPr>
              <a:xfrm>
                <a:off x="10751289" y="605206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25;p54"/>
              <p:cNvSpPr/>
              <p:nvPr/>
            </p:nvSpPr>
            <p:spPr>
              <a:xfrm>
                <a:off x="10641180" y="684304"/>
                <a:ext cx="247650" cy="616036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6" name="Google Shape;126;p54"/>
            <p:cNvGrpSpPr/>
            <p:nvPr/>
          </p:nvGrpSpPr>
          <p:grpSpPr>
            <a:xfrm>
              <a:off x="5615340" y="1500297"/>
              <a:ext cx="188449" cy="1471350"/>
              <a:chOff x="10641180" y="438150"/>
              <a:chExt cx="247650" cy="1828800"/>
            </a:xfrm>
          </p:grpSpPr>
          <p:sp>
            <p:nvSpPr>
              <p:cNvPr id="127" name="Google Shape;127;p54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28;p54"/>
              <p:cNvSpPr/>
              <p:nvPr/>
            </p:nvSpPr>
            <p:spPr>
              <a:xfrm>
                <a:off x="10641180" y="1044533"/>
                <a:ext cx="247650" cy="575236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9" name="Google Shape;129;p54"/>
            <p:cNvGrpSpPr/>
            <p:nvPr/>
          </p:nvGrpSpPr>
          <p:grpSpPr>
            <a:xfrm>
              <a:off x="5378386" y="1777351"/>
              <a:ext cx="188449" cy="834973"/>
              <a:chOff x="10641180" y="500718"/>
              <a:chExt cx="247650" cy="1097280"/>
            </a:xfrm>
          </p:grpSpPr>
          <p:sp>
            <p:nvSpPr>
              <p:cNvPr id="130" name="Google Shape;130;p54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31;p54"/>
              <p:cNvSpPr/>
              <p:nvPr/>
            </p:nvSpPr>
            <p:spPr>
              <a:xfrm>
                <a:off x="10641180" y="579815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2" name="Google Shape;132;p54"/>
            <p:cNvGrpSpPr/>
            <p:nvPr/>
          </p:nvGrpSpPr>
          <p:grpSpPr>
            <a:xfrm>
              <a:off x="5836292" y="1859500"/>
              <a:ext cx="188449" cy="834973"/>
              <a:chOff x="10641180" y="500718"/>
              <a:chExt cx="247650" cy="1097280"/>
            </a:xfrm>
          </p:grpSpPr>
          <p:sp>
            <p:nvSpPr>
              <p:cNvPr id="133" name="Google Shape;133;p54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34;p54"/>
              <p:cNvSpPr/>
              <p:nvPr/>
            </p:nvSpPr>
            <p:spPr>
              <a:xfrm>
                <a:off x="10641180" y="579815"/>
                <a:ext cx="247650" cy="698171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5" name="Google Shape;135;p54"/>
            <p:cNvGrpSpPr/>
            <p:nvPr/>
          </p:nvGrpSpPr>
          <p:grpSpPr>
            <a:xfrm>
              <a:off x="5161382" y="1476120"/>
              <a:ext cx="188449" cy="1391622"/>
              <a:chOff x="10641180" y="438150"/>
              <a:chExt cx="247650" cy="1828800"/>
            </a:xfrm>
          </p:grpSpPr>
          <p:sp>
            <p:nvSpPr>
              <p:cNvPr id="136" name="Google Shape;136;p54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54"/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8" name="Google Shape;138;p54"/>
            <p:cNvGrpSpPr/>
            <p:nvPr/>
          </p:nvGrpSpPr>
          <p:grpSpPr>
            <a:xfrm>
              <a:off x="1758760" y="3523581"/>
              <a:ext cx="188449" cy="1391622"/>
              <a:chOff x="10641180" y="438150"/>
              <a:chExt cx="247650" cy="1828800"/>
            </a:xfrm>
          </p:grpSpPr>
          <p:sp>
            <p:nvSpPr>
              <p:cNvPr id="139" name="Google Shape;139;p54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140;p54"/>
              <p:cNvSpPr/>
              <p:nvPr/>
            </p:nvSpPr>
            <p:spPr>
              <a:xfrm>
                <a:off x="10641180" y="1044532"/>
                <a:ext cx="247650" cy="837951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1" name="Google Shape;141;p54"/>
            <p:cNvGrpSpPr/>
            <p:nvPr/>
          </p:nvGrpSpPr>
          <p:grpSpPr>
            <a:xfrm>
              <a:off x="2890003" y="3736385"/>
              <a:ext cx="188449" cy="834973"/>
              <a:chOff x="10641180" y="500718"/>
              <a:chExt cx="247650" cy="1097280"/>
            </a:xfrm>
          </p:grpSpPr>
          <p:sp>
            <p:nvSpPr>
              <p:cNvPr id="142" name="Google Shape;142;p54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54"/>
              <p:cNvSpPr/>
              <p:nvPr/>
            </p:nvSpPr>
            <p:spPr>
              <a:xfrm>
                <a:off x="10641180" y="579815"/>
                <a:ext cx="247650" cy="744129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4" name="Google Shape;144;p54"/>
            <p:cNvGrpSpPr/>
            <p:nvPr/>
          </p:nvGrpSpPr>
          <p:grpSpPr>
            <a:xfrm>
              <a:off x="3127455" y="3327948"/>
              <a:ext cx="188449" cy="834973"/>
              <a:chOff x="10641180" y="500718"/>
              <a:chExt cx="247650" cy="1097280"/>
            </a:xfrm>
          </p:grpSpPr>
          <p:sp>
            <p:nvSpPr>
              <p:cNvPr id="145" name="Google Shape;145;p54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146;p54"/>
              <p:cNvSpPr/>
              <p:nvPr/>
            </p:nvSpPr>
            <p:spPr>
              <a:xfrm>
                <a:off x="10641180" y="579815"/>
                <a:ext cx="247650" cy="784376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7" name="Google Shape;147;p54"/>
            <p:cNvGrpSpPr/>
            <p:nvPr/>
          </p:nvGrpSpPr>
          <p:grpSpPr>
            <a:xfrm>
              <a:off x="3351373" y="3111280"/>
              <a:ext cx="188449" cy="834973"/>
              <a:chOff x="10641180" y="500718"/>
              <a:chExt cx="247650" cy="1097280"/>
            </a:xfrm>
          </p:grpSpPr>
          <p:sp>
            <p:nvSpPr>
              <p:cNvPr id="148" name="Google Shape;148;p54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" name="Google Shape;149;p54"/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0" name="Google Shape;150;p54"/>
            <p:cNvGrpSpPr/>
            <p:nvPr/>
          </p:nvGrpSpPr>
          <p:grpSpPr>
            <a:xfrm>
              <a:off x="4028873" y="3339995"/>
              <a:ext cx="188449" cy="834973"/>
              <a:chOff x="10641180" y="500718"/>
              <a:chExt cx="247650" cy="1097280"/>
            </a:xfrm>
          </p:grpSpPr>
          <p:sp>
            <p:nvSpPr>
              <p:cNvPr id="151" name="Google Shape;151;p54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" name="Google Shape;152;p54"/>
              <p:cNvSpPr/>
              <p:nvPr/>
            </p:nvSpPr>
            <p:spPr>
              <a:xfrm>
                <a:off x="10641180" y="741341"/>
                <a:ext cx="247650" cy="396217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3" name="Google Shape;153;p54"/>
            <p:cNvGrpSpPr/>
            <p:nvPr/>
          </p:nvGrpSpPr>
          <p:grpSpPr>
            <a:xfrm>
              <a:off x="3780152" y="3424981"/>
              <a:ext cx="188449" cy="1391622"/>
              <a:chOff x="10641180" y="438150"/>
              <a:chExt cx="247650" cy="1828800"/>
            </a:xfrm>
          </p:grpSpPr>
          <p:sp>
            <p:nvSpPr>
              <p:cNvPr id="154" name="Google Shape;154;p54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" name="Google Shape;155;p54"/>
              <p:cNvSpPr/>
              <p:nvPr/>
            </p:nvSpPr>
            <p:spPr>
              <a:xfrm>
                <a:off x="10641180" y="1044533"/>
                <a:ext cx="247650" cy="363382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6" name="Google Shape;156;p54"/>
            <p:cNvGrpSpPr/>
            <p:nvPr/>
          </p:nvGrpSpPr>
          <p:grpSpPr>
            <a:xfrm>
              <a:off x="6056432" y="1499565"/>
              <a:ext cx="188449" cy="834973"/>
              <a:chOff x="10641180" y="605206"/>
              <a:chExt cx="247650" cy="1097280"/>
            </a:xfrm>
          </p:grpSpPr>
          <p:sp>
            <p:nvSpPr>
              <p:cNvPr id="157" name="Google Shape;157;p54"/>
              <p:cNvSpPr/>
              <p:nvPr/>
            </p:nvSpPr>
            <p:spPr>
              <a:xfrm>
                <a:off x="10751289" y="605206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158;p54"/>
              <p:cNvSpPr/>
              <p:nvPr/>
            </p:nvSpPr>
            <p:spPr>
              <a:xfrm>
                <a:off x="10641180" y="684304"/>
                <a:ext cx="247650" cy="825773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59" name="Google Shape;159;p54"/>
          <p:cNvSpPr/>
          <p:nvPr/>
        </p:nvSpPr>
        <p:spPr>
          <a:xfrm>
            <a:off x="0" y="821803"/>
            <a:ext cx="824402" cy="1624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54"/>
          <p:cNvSpPr/>
          <p:nvPr/>
        </p:nvSpPr>
        <p:spPr>
          <a:xfrm flipH="1" rot="10800000">
            <a:off x="11202276" y="6668818"/>
            <a:ext cx="873287" cy="113094"/>
          </a:xfrm>
          <a:prstGeom prst="rect">
            <a:avLst/>
          </a:prstGeom>
          <a:solidFill>
            <a:srgbClr val="5DACB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54"/>
          <p:cNvSpPr/>
          <p:nvPr/>
        </p:nvSpPr>
        <p:spPr>
          <a:xfrm>
            <a:off x="11935835" y="0"/>
            <a:ext cx="139728" cy="4133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54"/>
          <p:cNvSpPr/>
          <p:nvPr/>
        </p:nvSpPr>
        <p:spPr>
          <a:xfrm>
            <a:off x="0" y="6668818"/>
            <a:ext cx="11288713" cy="1130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54"/>
          <p:cNvSpPr/>
          <p:nvPr>
            <p:ph idx="2" type="pic"/>
          </p:nvPr>
        </p:nvSpPr>
        <p:spPr>
          <a:xfrm>
            <a:off x="573398" y="2701675"/>
            <a:ext cx="8874868" cy="292235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Image slide layout">
  <p:cSld name="5_Image slide layout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55"/>
          <p:cNvSpPr/>
          <p:nvPr>
            <p:ph idx="2" type="pic"/>
          </p:nvPr>
        </p:nvSpPr>
        <p:spPr>
          <a:xfrm>
            <a:off x="528638" y="551833"/>
            <a:ext cx="5317686" cy="418553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66" name="Google Shape;166;p55"/>
          <p:cNvSpPr/>
          <p:nvPr>
            <p:ph idx="3" type="pic"/>
          </p:nvPr>
        </p:nvSpPr>
        <p:spPr>
          <a:xfrm>
            <a:off x="6345676" y="2134199"/>
            <a:ext cx="5317686" cy="418553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67" name="Google Shape;167;p55"/>
          <p:cNvSpPr/>
          <p:nvPr/>
        </p:nvSpPr>
        <p:spPr>
          <a:xfrm>
            <a:off x="0" y="821803"/>
            <a:ext cx="824402" cy="1624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55"/>
          <p:cNvSpPr/>
          <p:nvPr/>
        </p:nvSpPr>
        <p:spPr>
          <a:xfrm flipH="1" rot="10800000">
            <a:off x="11202276" y="6668818"/>
            <a:ext cx="873287" cy="113094"/>
          </a:xfrm>
          <a:prstGeom prst="rect">
            <a:avLst/>
          </a:prstGeom>
          <a:solidFill>
            <a:srgbClr val="5DACB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55"/>
          <p:cNvSpPr/>
          <p:nvPr/>
        </p:nvSpPr>
        <p:spPr>
          <a:xfrm>
            <a:off x="11935835" y="0"/>
            <a:ext cx="139728" cy="4133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55"/>
          <p:cNvSpPr/>
          <p:nvPr/>
        </p:nvSpPr>
        <p:spPr>
          <a:xfrm>
            <a:off x="0" y="6668818"/>
            <a:ext cx="11288713" cy="1130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Image slide layout">
  <p:cSld name="6_Image slide layout"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56"/>
          <p:cNvSpPr/>
          <p:nvPr/>
        </p:nvSpPr>
        <p:spPr>
          <a:xfrm>
            <a:off x="826852" y="0"/>
            <a:ext cx="4562272" cy="41731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56"/>
          <p:cNvSpPr/>
          <p:nvPr>
            <p:ph idx="2" type="pic"/>
          </p:nvPr>
        </p:nvSpPr>
        <p:spPr>
          <a:xfrm>
            <a:off x="2490281" y="3287949"/>
            <a:ext cx="8874868" cy="292235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4" name="Google Shape;174;p56"/>
          <p:cNvSpPr/>
          <p:nvPr/>
        </p:nvSpPr>
        <p:spPr>
          <a:xfrm>
            <a:off x="0" y="821803"/>
            <a:ext cx="824402" cy="1624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56"/>
          <p:cNvSpPr/>
          <p:nvPr/>
        </p:nvSpPr>
        <p:spPr>
          <a:xfrm flipH="1" rot="10800000">
            <a:off x="11202276" y="6668818"/>
            <a:ext cx="873287" cy="113094"/>
          </a:xfrm>
          <a:prstGeom prst="rect">
            <a:avLst/>
          </a:prstGeom>
          <a:solidFill>
            <a:srgbClr val="5DACB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56"/>
          <p:cNvSpPr/>
          <p:nvPr/>
        </p:nvSpPr>
        <p:spPr>
          <a:xfrm>
            <a:off x="11935835" y="0"/>
            <a:ext cx="139728" cy="4133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56"/>
          <p:cNvSpPr/>
          <p:nvPr/>
        </p:nvSpPr>
        <p:spPr>
          <a:xfrm>
            <a:off x="0" y="6668818"/>
            <a:ext cx="11288713" cy="1130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Image slide layout">
  <p:cSld name="8_Image slide layout"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57"/>
          <p:cNvSpPr/>
          <p:nvPr>
            <p:ph idx="2" type="pic"/>
          </p:nvPr>
        </p:nvSpPr>
        <p:spPr>
          <a:xfrm>
            <a:off x="561962" y="0"/>
            <a:ext cx="11068076" cy="404622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80" name="Google Shape;180;p57"/>
          <p:cNvSpPr/>
          <p:nvPr/>
        </p:nvSpPr>
        <p:spPr>
          <a:xfrm>
            <a:off x="0" y="821803"/>
            <a:ext cx="824402" cy="1624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57"/>
          <p:cNvSpPr/>
          <p:nvPr/>
        </p:nvSpPr>
        <p:spPr>
          <a:xfrm flipH="1" rot="10800000">
            <a:off x="11202276" y="6668818"/>
            <a:ext cx="873287" cy="113094"/>
          </a:xfrm>
          <a:prstGeom prst="rect">
            <a:avLst/>
          </a:prstGeom>
          <a:solidFill>
            <a:srgbClr val="5DACB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57"/>
          <p:cNvSpPr/>
          <p:nvPr/>
        </p:nvSpPr>
        <p:spPr>
          <a:xfrm>
            <a:off x="11935835" y="0"/>
            <a:ext cx="139728" cy="4133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57"/>
          <p:cNvSpPr/>
          <p:nvPr/>
        </p:nvSpPr>
        <p:spPr>
          <a:xfrm>
            <a:off x="0" y="6668818"/>
            <a:ext cx="11288713" cy="1130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Image slide layout">
  <p:cSld name="9_Image slide layout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58"/>
          <p:cNvSpPr/>
          <p:nvPr>
            <p:ph idx="2" type="pic"/>
          </p:nvPr>
        </p:nvSpPr>
        <p:spPr>
          <a:xfrm>
            <a:off x="0" y="0"/>
            <a:ext cx="9511468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 layout">
  <p:cSld name="End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Image slide layout">
  <p:cSld name="10_Image slide layout"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59"/>
          <p:cNvSpPr/>
          <p:nvPr>
            <p:ph idx="2" type="pic"/>
          </p:nvPr>
        </p:nvSpPr>
        <p:spPr>
          <a:xfrm>
            <a:off x="649480" y="1157591"/>
            <a:ext cx="10893040" cy="454281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88" name="Google Shape;188;p59"/>
          <p:cNvSpPr/>
          <p:nvPr/>
        </p:nvSpPr>
        <p:spPr>
          <a:xfrm flipH="1">
            <a:off x="0" y="6478509"/>
            <a:ext cx="2707144" cy="418319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3643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9" name="Google Shape;189;p59"/>
          <p:cNvGrpSpPr/>
          <p:nvPr/>
        </p:nvGrpSpPr>
        <p:grpSpPr>
          <a:xfrm flipH="1">
            <a:off x="-270683" y="231464"/>
            <a:ext cx="2094797" cy="1602861"/>
            <a:chOff x="10486833" y="-31467"/>
            <a:chExt cx="2035804" cy="2665629"/>
          </a:xfrm>
        </p:grpSpPr>
        <p:sp>
          <p:nvSpPr>
            <p:cNvPr id="190" name="Google Shape;190;p59"/>
            <p:cNvSpPr/>
            <p:nvPr/>
          </p:nvSpPr>
          <p:spPr>
            <a:xfrm rot="-814720">
              <a:off x="10608237" y="1193460"/>
              <a:ext cx="1792995" cy="1247659"/>
            </a:xfrm>
            <a:prstGeom prst="parallelogram">
              <a:avLst>
                <a:gd fmla="val 25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59"/>
            <p:cNvSpPr/>
            <p:nvPr/>
          </p:nvSpPr>
          <p:spPr>
            <a:xfrm rot="-814720">
              <a:off x="11128684" y="99634"/>
              <a:ext cx="1217672" cy="847319"/>
            </a:xfrm>
            <a:prstGeom prst="parallelogram">
              <a:avLst>
                <a:gd fmla="val 25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con sets layout">
  <p:cSld name="1_Icon sets layout"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63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4" name="Google Shape;194;p63"/>
          <p:cNvSpPr/>
          <p:nvPr/>
        </p:nvSpPr>
        <p:spPr>
          <a:xfrm>
            <a:off x="354013" y="1131594"/>
            <a:ext cx="3560767" cy="5402561"/>
          </a:xfrm>
          <a:prstGeom prst="roundRect">
            <a:avLst>
              <a:gd fmla="val 3968" name="adj"/>
            </a:avLst>
          </a:prstGeom>
          <a:solidFill>
            <a:srgbClr val="375A6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rgbClr val="5E402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63"/>
          <p:cNvSpPr/>
          <p:nvPr/>
        </p:nvSpPr>
        <p:spPr>
          <a:xfrm>
            <a:off x="456477" y="1296675"/>
            <a:ext cx="130875" cy="4265764"/>
          </a:xfrm>
          <a:prstGeom prst="roundRect">
            <a:avLst>
              <a:gd fmla="val 50000" name="adj"/>
            </a:avLst>
          </a:prstGeom>
          <a:solidFill>
            <a:srgbClr val="FFFFFF">
              <a:alpha val="77254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6" name="Google Shape;196;p63"/>
          <p:cNvGrpSpPr/>
          <p:nvPr/>
        </p:nvGrpSpPr>
        <p:grpSpPr>
          <a:xfrm>
            <a:off x="1396049" y="1837562"/>
            <a:ext cx="2232248" cy="1861364"/>
            <a:chOff x="1476865" y="1876875"/>
            <a:chExt cx="2232248" cy="1316119"/>
          </a:xfrm>
        </p:grpSpPr>
        <p:sp>
          <p:nvSpPr>
            <p:cNvPr id="197" name="Google Shape;197;p63"/>
            <p:cNvSpPr txBox="1"/>
            <p:nvPr/>
          </p:nvSpPr>
          <p:spPr>
            <a:xfrm>
              <a:off x="1476865" y="1876875"/>
              <a:ext cx="2232248" cy="7181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You can Resize without losing quality</a:t>
              </a:r>
              <a:endParaRPr b="1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63"/>
            <p:cNvSpPr txBox="1"/>
            <p:nvPr/>
          </p:nvSpPr>
          <p:spPr>
            <a:xfrm>
              <a:off x="1476865" y="2474847"/>
              <a:ext cx="2232248" cy="7181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You can Change Fill Color &amp;</a:t>
              </a:r>
              <a:endParaRPr/>
            </a:p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Line Color</a:t>
              </a:r>
              <a:endParaRPr b="1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9" name="Google Shape;199;p63"/>
          <p:cNvSpPr txBox="1"/>
          <p:nvPr/>
        </p:nvSpPr>
        <p:spPr>
          <a:xfrm>
            <a:off x="1248928" y="5850250"/>
            <a:ext cx="3258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</a:rPr>
              <a:t>plantillaspowerpoint.org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63"/>
          <p:cNvSpPr txBox="1"/>
          <p:nvPr/>
        </p:nvSpPr>
        <p:spPr>
          <a:xfrm>
            <a:off x="911001" y="4221968"/>
            <a:ext cx="2717400" cy="156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GOOGLE </a:t>
            </a:r>
            <a:r>
              <a:rPr b="1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SLIDES AND </a:t>
            </a:r>
            <a:r>
              <a:rPr b="1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PPT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TEMPLATES  </a:t>
            </a:r>
            <a:endParaRPr/>
          </a:p>
        </p:txBody>
      </p:sp>
      <p:sp>
        <p:nvSpPr>
          <p:cNvPr id="201" name="Google Shape;201;p63"/>
          <p:cNvSpPr/>
          <p:nvPr/>
        </p:nvSpPr>
        <p:spPr>
          <a:xfrm rot="5400000">
            <a:off x="2598575" y="5216746"/>
            <a:ext cx="101647" cy="2224625"/>
          </a:xfrm>
          <a:prstGeom prst="roundRect">
            <a:avLst>
              <a:gd fmla="val 50000" name="adj"/>
            </a:avLst>
          </a:prstGeom>
          <a:solidFill>
            <a:srgbClr val="FFFFFF">
              <a:alpha val="77647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2" name="Google Shape;202;p63"/>
          <p:cNvGrpSpPr/>
          <p:nvPr/>
        </p:nvGrpSpPr>
        <p:grpSpPr>
          <a:xfrm>
            <a:off x="2855936" y="1296676"/>
            <a:ext cx="905777" cy="910369"/>
            <a:chOff x="2844390" y="1337313"/>
            <a:chExt cx="905777" cy="910369"/>
          </a:xfrm>
        </p:grpSpPr>
        <p:sp>
          <p:nvSpPr>
            <p:cNvPr id="203" name="Google Shape;203;p63"/>
            <p:cNvSpPr/>
            <p:nvPr/>
          </p:nvSpPr>
          <p:spPr>
            <a:xfrm rot="10800000">
              <a:off x="3620828" y="1341905"/>
              <a:ext cx="129339" cy="905777"/>
            </a:xfrm>
            <a:prstGeom prst="roundRect">
              <a:avLst>
                <a:gd fmla="val 50000" name="adj"/>
              </a:avLst>
            </a:prstGeom>
            <a:solidFill>
              <a:srgbClr val="FFFFFF">
                <a:alpha val="7764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63"/>
            <p:cNvSpPr/>
            <p:nvPr/>
          </p:nvSpPr>
          <p:spPr>
            <a:xfrm rot="5400000">
              <a:off x="3232609" y="949094"/>
              <a:ext cx="129339" cy="905777"/>
            </a:xfrm>
            <a:prstGeom prst="roundRect">
              <a:avLst>
                <a:gd fmla="val 50000" name="adj"/>
              </a:avLst>
            </a:prstGeom>
            <a:solidFill>
              <a:srgbClr val="FFFFFF">
                <a:alpha val="7764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tyle slide layout">
  <p:cSld name="1_Style slide layout">
    <p:bg>
      <p:bgPr>
        <a:solidFill>
          <a:schemeClr val="lt1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64"/>
          <p:cNvSpPr/>
          <p:nvPr/>
        </p:nvSpPr>
        <p:spPr>
          <a:xfrm>
            <a:off x="0" y="821803"/>
            <a:ext cx="824402" cy="1624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64"/>
          <p:cNvSpPr/>
          <p:nvPr/>
        </p:nvSpPr>
        <p:spPr>
          <a:xfrm flipH="1" rot="10800000">
            <a:off x="11202276" y="6425184"/>
            <a:ext cx="873287" cy="356728"/>
          </a:xfrm>
          <a:prstGeom prst="rect">
            <a:avLst/>
          </a:prstGeom>
          <a:solidFill>
            <a:srgbClr val="5DACB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64"/>
          <p:cNvSpPr/>
          <p:nvPr/>
        </p:nvSpPr>
        <p:spPr>
          <a:xfrm>
            <a:off x="11935835" y="0"/>
            <a:ext cx="139728" cy="4133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64"/>
          <p:cNvSpPr/>
          <p:nvPr/>
        </p:nvSpPr>
        <p:spPr>
          <a:xfrm>
            <a:off x="0" y="6668818"/>
            <a:ext cx="11288713" cy="1130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Style slide layout">
  <p:cSld name="2_Style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Image slide layout">
  <p:cSld name="7_Image slide layout"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66"/>
          <p:cNvSpPr/>
          <p:nvPr>
            <p:ph idx="2" type="pic"/>
          </p:nvPr>
        </p:nvSpPr>
        <p:spPr>
          <a:xfrm>
            <a:off x="3780714" y="121525"/>
            <a:ext cx="8411286" cy="673647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Slide layout">
  <p:cSld name="Section Break Slide layout">
    <p:bg>
      <p:bgPr>
        <a:solidFill>
          <a:schemeClr val="accent1"/>
        </a:solid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>
  <p:cSld name="Title + 1 column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61"/>
          <p:cNvSpPr txBox="1"/>
          <p:nvPr>
            <p:ph type="ctrTitle"/>
          </p:nvPr>
        </p:nvSpPr>
        <p:spPr>
          <a:xfrm>
            <a:off x="1317424" y="131810"/>
            <a:ext cx="9559077" cy="8657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7348B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27348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Font typeface="Arial"/>
              <a:buNone/>
              <a:defRPr sz="64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Font typeface="Arial"/>
              <a:buNone/>
              <a:defRPr sz="64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Font typeface="Arial"/>
              <a:buNone/>
              <a:defRPr sz="64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Font typeface="Arial"/>
              <a:buNone/>
              <a:defRPr sz="64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Font typeface="Arial"/>
              <a:buNone/>
              <a:defRPr sz="64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Font typeface="Arial"/>
              <a:buNone/>
              <a:defRPr sz="64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Font typeface="Arial"/>
              <a:buNone/>
              <a:defRPr sz="64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Font typeface="Arial"/>
              <a:buNone/>
              <a:defRPr sz="64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62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layout">
  <p:cSld name="Agenda layout">
    <p:bg>
      <p:bgPr>
        <a:solidFill>
          <a:schemeClr val="lt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2"/>
          <p:cNvSpPr/>
          <p:nvPr/>
        </p:nvSpPr>
        <p:spPr>
          <a:xfrm>
            <a:off x="404033" y="360494"/>
            <a:ext cx="873287" cy="207264"/>
          </a:xfrm>
          <a:prstGeom prst="rect">
            <a:avLst/>
          </a:prstGeom>
          <a:solidFill>
            <a:srgbClr val="5DACB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42"/>
          <p:cNvSpPr/>
          <p:nvPr/>
        </p:nvSpPr>
        <p:spPr>
          <a:xfrm>
            <a:off x="125590" y="1141098"/>
            <a:ext cx="139728" cy="4133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42"/>
          <p:cNvSpPr/>
          <p:nvPr/>
        </p:nvSpPr>
        <p:spPr>
          <a:xfrm>
            <a:off x="102533" y="86116"/>
            <a:ext cx="824402" cy="8290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42"/>
          <p:cNvSpPr/>
          <p:nvPr/>
        </p:nvSpPr>
        <p:spPr>
          <a:xfrm>
            <a:off x="1277320" y="86116"/>
            <a:ext cx="9941649" cy="991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" name="Google Shape;22;p42"/>
          <p:cNvGrpSpPr/>
          <p:nvPr/>
        </p:nvGrpSpPr>
        <p:grpSpPr>
          <a:xfrm>
            <a:off x="265318" y="211367"/>
            <a:ext cx="527050" cy="544512"/>
            <a:chOff x="2006600" y="1770063"/>
            <a:chExt cx="527050" cy="544512"/>
          </a:xfrm>
        </p:grpSpPr>
        <p:sp>
          <p:nvSpPr>
            <p:cNvPr id="23" name="Google Shape;23;p42"/>
            <p:cNvSpPr/>
            <p:nvPr/>
          </p:nvSpPr>
          <p:spPr>
            <a:xfrm>
              <a:off x="2058988" y="1979613"/>
              <a:ext cx="401638" cy="239712"/>
            </a:xfrm>
            <a:custGeom>
              <a:rect b="b" l="l" r="r" t="t"/>
              <a:pathLst>
                <a:path extrusionOk="0" h="320" w="538">
                  <a:moveTo>
                    <a:pt x="251" y="168"/>
                  </a:moveTo>
                  <a:cubicBezTo>
                    <a:pt x="251" y="119"/>
                    <a:pt x="250" y="70"/>
                    <a:pt x="251" y="21"/>
                  </a:cubicBezTo>
                  <a:cubicBezTo>
                    <a:pt x="251" y="15"/>
                    <a:pt x="253" y="3"/>
                    <a:pt x="255" y="2"/>
                  </a:cubicBezTo>
                  <a:cubicBezTo>
                    <a:pt x="267" y="0"/>
                    <a:pt x="280" y="0"/>
                    <a:pt x="291" y="2"/>
                  </a:cubicBezTo>
                  <a:cubicBezTo>
                    <a:pt x="294" y="3"/>
                    <a:pt x="297" y="14"/>
                    <a:pt x="297" y="21"/>
                  </a:cubicBezTo>
                  <a:cubicBezTo>
                    <a:pt x="298" y="70"/>
                    <a:pt x="298" y="120"/>
                    <a:pt x="298" y="169"/>
                  </a:cubicBezTo>
                  <a:cubicBezTo>
                    <a:pt x="300" y="170"/>
                    <a:pt x="303" y="170"/>
                    <a:pt x="306" y="171"/>
                  </a:cubicBezTo>
                  <a:cubicBezTo>
                    <a:pt x="324" y="126"/>
                    <a:pt x="345" y="82"/>
                    <a:pt x="360" y="37"/>
                  </a:cubicBezTo>
                  <a:cubicBezTo>
                    <a:pt x="369" y="11"/>
                    <a:pt x="382" y="1"/>
                    <a:pt x="408" y="5"/>
                  </a:cubicBezTo>
                  <a:cubicBezTo>
                    <a:pt x="423" y="8"/>
                    <a:pt x="438" y="6"/>
                    <a:pt x="452" y="9"/>
                  </a:cubicBezTo>
                  <a:cubicBezTo>
                    <a:pt x="503" y="17"/>
                    <a:pt x="538" y="67"/>
                    <a:pt x="528" y="118"/>
                  </a:cubicBezTo>
                  <a:cubicBezTo>
                    <a:pt x="526" y="123"/>
                    <a:pt x="517" y="131"/>
                    <a:pt x="510" y="131"/>
                  </a:cubicBezTo>
                  <a:cubicBezTo>
                    <a:pt x="484" y="135"/>
                    <a:pt x="457" y="136"/>
                    <a:pt x="426" y="139"/>
                  </a:cubicBezTo>
                  <a:cubicBezTo>
                    <a:pt x="440" y="161"/>
                    <a:pt x="453" y="180"/>
                    <a:pt x="468" y="201"/>
                  </a:cubicBezTo>
                  <a:cubicBezTo>
                    <a:pt x="415" y="235"/>
                    <a:pt x="363" y="267"/>
                    <a:pt x="311" y="299"/>
                  </a:cubicBezTo>
                  <a:cubicBezTo>
                    <a:pt x="306" y="302"/>
                    <a:pt x="297" y="300"/>
                    <a:pt x="291" y="298"/>
                  </a:cubicBezTo>
                  <a:cubicBezTo>
                    <a:pt x="255" y="283"/>
                    <a:pt x="221" y="266"/>
                    <a:pt x="185" y="252"/>
                  </a:cubicBezTo>
                  <a:cubicBezTo>
                    <a:pt x="176" y="248"/>
                    <a:pt x="162" y="248"/>
                    <a:pt x="153" y="253"/>
                  </a:cubicBezTo>
                  <a:cubicBezTo>
                    <a:pt x="110" y="273"/>
                    <a:pt x="67" y="296"/>
                    <a:pt x="20" y="320"/>
                  </a:cubicBezTo>
                  <a:cubicBezTo>
                    <a:pt x="17" y="286"/>
                    <a:pt x="15" y="254"/>
                    <a:pt x="12" y="223"/>
                  </a:cubicBezTo>
                  <a:cubicBezTo>
                    <a:pt x="10" y="185"/>
                    <a:pt x="7" y="147"/>
                    <a:pt x="4" y="110"/>
                  </a:cubicBezTo>
                  <a:cubicBezTo>
                    <a:pt x="0" y="58"/>
                    <a:pt x="33" y="15"/>
                    <a:pt x="83" y="8"/>
                  </a:cubicBezTo>
                  <a:cubicBezTo>
                    <a:pt x="109" y="5"/>
                    <a:pt x="136" y="5"/>
                    <a:pt x="162" y="6"/>
                  </a:cubicBezTo>
                  <a:cubicBezTo>
                    <a:pt x="169" y="7"/>
                    <a:pt x="178" y="16"/>
                    <a:pt x="181" y="23"/>
                  </a:cubicBezTo>
                  <a:cubicBezTo>
                    <a:pt x="199" y="65"/>
                    <a:pt x="216" y="108"/>
                    <a:pt x="233" y="150"/>
                  </a:cubicBezTo>
                  <a:cubicBezTo>
                    <a:pt x="236" y="157"/>
                    <a:pt x="239" y="163"/>
                    <a:pt x="242" y="169"/>
                  </a:cubicBezTo>
                  <a:cubicBezTo>
                    <a:pt x="245" y="169"/>
                    <a:pt x="248" y="169"/>
                    <a:pt x="251" y="1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42"/>
            <p:cNvSpPr/>
            <p:nvPr/>
          </p:nvSpPr>
          <p:spPr>
            <a:xfrm>
              <a:off x="2006600" y="2087563"/>
              <a:ext cx="527050" cy="227012"/>
            </a:xfrm>
            <a:custGeom>
              <a:rect b="b" l="l" r="r" t="t"/>
              <a:pathLst>
                <a:path extrusionOk="0" h="303" w="705">
                  <a:moveTo>
                    <a:pt x="30" y="303"/>
                  </a:moveTo>
                  <a:cubicBezTo>
                    <a:pt x="20" y="283"/>
                    <a:pt x="11" y="265"/>
                    <a:pt x="0" y="245"/>
                  </a:cubicBezTo>
                  <a:cubicBezTo>
                    <a:pt x="17" y="236"/>
                    <a:pt x="33" y="228"/>
                    <a:pt x="48" y="219"/>
                  </a:cubicBezTo>
                  <a:cubicBezTo>
                    <a:pt x="106" y="190"/>
                    <a:pt x="163" y="160"/>
                    <a:pt x="222" y="132"/>
                  </a:cubicBezTo>
                  <a:cubicBezTo>
                    <a:pt x="232" y="127"/>
                    <a:pt x="247" y="128"/>
                    <a:pt x="258" y="132"/>
                  </a:cubicBezTo>
                  <a:cubicBezTo>
                    <a:pt x="293" y="146"/>
                    <a:pt x="327" y="162"/>
                    <a:pt x="361" y="177"/>
                  </a:cubicBezTo>
                  <a:cubicBezTo>
                    <a:pt x="368" y="180"/>
                    <a:pt x="378" y="181"/>
                    <a:pt x="383" y="177"/>
                  </a:cubicBezTo>
                  <a:cubicBezTo>
                    <a:pt x="443" y="141"/>
                    <a:pt x="501" y="104"/>
                    <a:pt x="560" y="66"/>
                  </a:cubicBezTo>
                  <a:cubicBezTo>
                    <a:pt x="562" y="65"/>
                    <a:pt x="563" y="63"/>
                    <a:pt x="566" y="60"/>
                  </a:cubicBezTo>
                  <a:cubicBezTo>
                    <a:pt x="556" y="45"/>
                    <a:pt x="546" y="30"/>
                    <a:pt x="534" y="12"/>
                  </a:cubicBezTo>
                  <a:cubicBezTo>
                    <a:pt x="564" y="10"/>
                    <a:pt x="591" y="8"/>
                    <a:pt x="619" y="6"/>
                  </a:cubicBezTo>
                  <a:cubicBezTo>
                    <a:pt x="645" y="4"/>
                    <a:pt x="672" y="2"/>
                    <a:pt x="705" y="0"/>
                  </a:cubicBezTo>
                  <a:cubicBezTo>
                    <a:pt x="692" y="29"/>
                    <a:pt x="681" y="53"/>
                    <a:pt x="670" y="78"/>
                  </a:cubicBezTo>
                  <a:cubicBezTo>
                    <a:pt x="659" y="103"/>
                    <a:pt x="648" y="127"/>
                    <a:pt x="635" y="155"/>
                  </a:cubicBezTo>
                  <a:cubicBezTo>
                    <a:pt x="623" y="138"/>
                    <a:pt x="613" y="123"/>
                    <a:pt x="601" y="107"/>
                  </a:cubicBezTo>
                  <a:cubicBezTo>
                    <a:pt x="531" y="154"/>
                    <a:pt x="461" y="198"/>
                    <a:pt x="393" y="245"/>
                  </a:cubicBezTo>
                  <a:cubicBezTo>
                    <a:pt x="376" y="256"/>
                    <a:pt x="363" y="259"/>
                    <a:pt x="344" y="249"/>
                  </a:cubicBezTo>
                  <a:cubicBezTo>
                    <a:pt x="318" y="235"/>
                    <a:pt x="289" y="227"/>
                    <a:pt x="264" y="212"/>
                  </a:cubicBezTo>
                  <a:cubicBezTo>
                    <a:pt x="241" y="199"/>
                    <a:pt x="222" y="202"/>
                    <a:pt x="201" y="215"/>
                  </a:cubicBezTo>
                  <a:cubicBezTo>
                    <a:pt x="145" y="245"/>
                    <a:pt x="89" y="273"/>
                    <a:pt x="30" y="3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42"/>
            <p:cNvSpPr/>
            <p:nvPr/>
          </p:nvSpPr>
          <p:spPr>
            <a:xfrm>
              <a:off x="2173288" y="1770063"/>
              <a:ext cx="174625" cy="176212"/>
            </a:xfrm>
            <a:custGeom>
              <a:rect b="b" l="l" r="r" t="t"/>
              <a:pathLst>
                <a:path extrusionOk="0" h="235" w="234">
                  <a:moveTo>
                    <a:pt x="234" y="117"/>
                  </a:moveTo>
                  <a:cubicBezTo>
                    <a:pt x="234" y="181"/>
                    <a:pt x="180" y="235"/>
                    <a:pt x="116" y="234"/>
                  </a:cubicBezTo>
                  <a:cubicBezTo>
                    <a:pt x="53" y="234"/>
                    <a:pt x="0" y="181"/>
                    <a:pt x="0" y="119"/>
                  </a:cubicBezTo>
                  <a:cubicBezTo>
                    <a:pt x="0" y="53"/>
                    <a:pt x="52" y="0"/>
                    <a:pt x="116" y="0"/>
                  </a:cubicBezTo>
                  <a:cubicBezTo>
                    <a:pt x="180" y="0"/>
                    <a:pt x="233" y="53"/>
                    <a:pt x="234" y="1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ntents slide layout">
  <p:cSld name="1_Contents slide layou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5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45"/>
          <p:cNvSpPr/>
          <p:nvPr/>
        </p:nvSpPr>
        <p:spPr>
          <a:xfrm>
            <a:off x="404033" y="360494"/>
            <a:ext cx="873287" cy="207264"/>
          </a:xfrm>
          <a:prstGeom prst="rect">
            <a:avLst/>
          </a:prstGeom>
          <a:solidFill>
            <a:srgbClr val="5DACB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45"/>
          <p:cNvSpPr/>
          <p:nvPr/>
        </p:nvSpPr>
        <p:spPr>
          <a:xfrm>
            <a:off x="125590" y="1141098"/>
            <a:ext cx="139728" cy="4133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45"/>
          <p:cNvSpPr/>
          <p:nvPr/>
        </p:nvSpPr>
        <p:spPr>
          <a:xfrm>
            <a:off x="102533" y="86116"/>
            <a:ext cx="824402" cy="8290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45"/>
          <p:cNvSpPr/>
          <p:nvPr/>
        </p:nvSpPr>
        <p:spPr>
          <a:xfrm>
            <a:off x="1277320" y="86116"/>
            <a:ext cx="9941649" cy="991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" name="Google Shape;32;p45"/>
          <p:cNvGrpSpPr/>
          <p:nvPr/>
        </p:nvGrpSpPr>
        <p:grpSpPr>
          <a:xfrm>
            <a:off x="265318" y="211367"/>
            <a:ext cx="527050" cy="544512"/>
            <a:chOff x="2006600" y="1770063"/>
            <a:chExt cx="527050" cy="544512"/>
          </a:xfrm>
        </p:grpSpPr>
        <p:sp>
          <p:nvSpPr>
            <p:cNvPr id="33" name="Google Shape;33;p45"/>
            <p:cNvSpPr/>
            <p:nvPr/>
          </p:nvSpPr>
          <p:spPr>
            <a:xfrm>
              <a:off x="2058988" y="1979613"/>
              <a:ext cx="401638" cy="239712"/>
            </a:xfrm>
            <a:custGeom>
              <a:rect b="b" l="l" r="r" t="t"/>
              <a:pathLst>
                <a:path extrusionOk="0" h="320" w="538">
                  <a:moveTo>
                    <a:pt x="251" y="168"/>
                  </a:moveTo>
                  <a:cubicBezTo>
                    <a:pt x="251" y="119"/>
                    <a:pt x="250" y="70"/>
                    <a:pt x="251" y="21"/>
                  </a:cubicBezTo>
                  <a:cubicBezTo>
                    <a:pt x="251" y="15"/>
                    <a:pt x="253" y="3"/>
                    <a:pt x="255" y="2"/>
                  </a:cubicBezTo>
                  <a:cubicBezTo>
                    <a:pt x="267" y="0"/>
                    <a:pt x="280" y="0"/>
                    <a:pt x="291" y="2"/>
                  </a:cubicBezTo>
                  <a:cubicBezTo>
                    <a:pt x="294" y="3"/>
                    <a:pt x="297" y="14"/>
                    <a:pt x="297" y="21"/>
                  </a:cubicBezTo>
                  <a:cubicBezTo>
                    <a:pt x="298" y="70"/>
                    <a:pt x="298" y="120"/>
                    <a:pt x="298" y="169"/>
                  </a:cubicBezTo>
                  <a:cubicBezTo>
                    <a:pt x="300" y="170"/>
                    <a:pt x="303" y="170"/>
                    <a:pt x="306" y="171"/>
                  </a:cubicBezTo>
                  <a:cubicBezTo>
                    <a:pt x="324" y="126"/>
                    <a:pt x="345" y="82"/>
                    <a:pt x="360" y="37"/>
                  </a:cubicBezTo>
                  <a:cubicBezTo>
                    <a:pt x="369" y="11"/>
                    <a:pt x="382" y="1"/>
                    <a:pt x="408" y="5"/>
                  </a:cubicBezTo>
                  <a:cubicBezTo>
                    <a:pt x="423" y="8"/>
                    <a:pt x="438" y="6"/>
                    <a:pt x="452" y="9"/>
                  </a:cubicBezTo>
                  <a:cubicBezTo>
                    <a:pt x="503" y="17"/>
                    <a:pt x="538" y="67"/>
                    <a:pt x="528" y="118"/>
                  </a:cubicBezTo>
                  <a:cubicBezTo>
                    <a:pt x="526" y="123"/>
                    <a:pt x="517" y="131"/>
                    <a:pt x="510" y="131"/>
                  </a:cubicBezTo>
                  <a:cubicBezTo>
                    <a:pt x="484" y="135"/>
                    <a:pt x="457" y="136"/>
                    <a:pt x="426" y="139"/>
                  </a:cubicBezTo>
                  <a:cubicBezTo>
                    <a:pt x="440" y="161"/>
                    <a:pt x="453" y="180"/>
                    <a:pt x="468" y="201"/>
                  </a:cubicBezTo>
                  <a:cubicBezTo>
                    <a:pt x="415" y="235"/>
                    <a:pt x="363" y="267"/>
                    <a:pt x="311" y="299"/>
                  </a:cubicBezTo>
                  <a:cubicBezTo>
                    <a:pt x="306" y="302"/>
                    <a:pt x="297" y="300"/>
                    <a:pt x="291" y="298"/>
                  </a:cubicBezTo>
                  <a:cubicBezTo>
                    <a:pt x="255" y="283"/>
                    <a:pt x="221" y="266"/>
                    <a:pt x="185" y="252"/>
                  </a:cubicBezTo>
                  <a:cubicBezTo>
                    <a:pt x="176" y="248"/>
                    <a:pt x="162" y="248"/>
                    <a:pt x="153" y="253"/>
                  </a:cubicBezTo>
                  <a:cubicBezTo>
                    <a:pt x="110" y="273"/>
                    <a:pt x="67" y="296"/>
                    <a:pt x="20" y="320"/>
                  </a:cubicBezTo>
                  <a:cubicBezTo>
                    <a:pt x="17" y="286"/>
                    <a:pt x="15" y="254"/>
                    <a:pt x="12" y="223"/>
                  </a:cubicBezTo>
                  <a:cubicBezTo>
                    <a:pt x="10" y="185"/>
                    <a:pt x="7" y="147"/>
                    <a:pt x="4" y="110"/>
                  </a:cubicBezTo>
                  <a:cubicBezTo>
                    <a:pt x="0" y="58"/>
                    <a:pt x="33" y="15"/>
                    <a:pt x="83" y="8"/>
                  </a:cubicBezTo>
                  <a:cubicBezTo>
                    <a:pt x="109" y="5"/>
                    <a:pt x="136" y="5"/>
                    <a:pt x="162" y="6"/>
                  </a:cubicBezTo>
                  <a:cubicBezTo>
                    <a:pt x="169" y="7"/>
                    <a:pt x="178" y="16"/>
                    <a:pt x="181" y="23"/>
                  </a:cubicBezTo>
                  <a:cubicBezTo>
                    <a:pt x="199" y="65"/>
                    <a:pt x="216" y="108"/>
                    <a:pt x="233" y="150"/>
                  </a:cubicBezTo>
                  <a:cubicBezTo>
                    <a:pt x="236" y="157"/>
                    <a:pt x="239" y="163"/>
                    <a:pt x="242" y="169"/>
                  </a:cubicBezTo>
                  <a:cubicBezTo>
                    <a:pt x="245" y="169"/>
                    <a:pt x="248" y="169"/>
                    <a:pt x="251" y="1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45"/>
            <p:cNvSpPr/>
            <p:nvPr/>
          </p:nvSpPr>
          <p:spPr>
            <a:xfrm>
              <a:off x="2006600" y="2087563"/>
              <a:ext cx="527050" cy="227012"/>
            </a:xfrm>
            <a:custGeom>
              <a:rect b="b" l="l" r="r" t="t"/>
              <a:pathLst>
                <a:path extrusionOk="0" h="303" w="705">
                  <a:moveTo>
                    <a:pt x="30" y="303"/>
                  </a:moveTo>
                  <a:cubicBezTo>
                    <a:pt x="20" y="283"/>
                    <a:pt x="11" y="265"/>
                    <a:pt x="0" y="245"/>
                  </a:cubicBezTo>
                  <a:cubicBezTo>
                    <a:pt x="17" y="236"/>
                    <a:pt x="33" y="228"/>
                    <a:pt x="48" y="219"/>
                  </a:cubicBezTo>
                  <a:cubicBezTo>
                    <a:pt x="106" y="190"/>
                    <a:pt x="163" y="160"/>
                    <a:pt x="222" y="132"/>
                  </a:cubicBezTo>
                  <a:cubicBezTo>
                    <a:pt x="232" y="127"/>
                    <a:pt x="247" y="128"/>
                    <a:pt x="258" y="132"/>
                  </a:cubicBezTo>
                  <a:cubicBezTo>
                    <a:pt x="293" y="146"/>
                    <a:pt x="327" y="162"/>
                    <a:pt x="361" y="177"/>
                  </a:cubicBezTo>
                  <a:cubicBezTo>
                    <a:pt x="368" y="180"/>
                    <a:pt x="378" y="181"/>
                    <a:pt x="383" y="177"/>
                  </a:cubicBezTo>
                  <a:cubicBezTo>
                    <a:pt x="443" y="141"/>
                    <a:pt x="501" y="104"/>
                    <a:pt x="560" y="66"/>
                  </a:cubicBezTo>
                  <a:cubicBezTo>
                    <a:pt x="562" y="65"/>
                    <a:pt x="563" y="63"/>
                    <a:pt x="566" y="60"/>
                  </a:cubicBezTo>
                  <a:cubicBezTo>
                    <a:pt x="556" y="45"/>
                    <a:pt x="546" y="30"/>
                    <a:pt x="534" y="12"/>
                  </a:cubicBezTo>
                  <a:cubicBezTo>
                    <a:pt x="564" y="10"/>
                    <a:pt x="591" y="8"/>
                    <a:pt x="619" y="6"/>
                  </a:cubicBezTo>
                  <a:cubicBezTo>
                    <a:pt x="645" y="4"/>
                    <a:pt x="672" y="2"/>
                    <a:pt x="705" y="0"/>
                  </a:cubicBezTo>
                  <a:cubicBezTo>
                    <a:pt x="692" y="29"/>
                    <a:pt x="681" y="53"/>
                    <a:pt x="670" y="78"/>
                  </a:cubicBezTo>
                  <a:cubicBezTo>
                    <a:pt x="659" y="103"/>
                    <a:pt x="648" y="127"/>
                    <a:pt x="635" y="155"/>
                  </a:cubicBezTo>
                  <a:cubicBezTo>
                    <a:pt x="623" y="138"/>
                    <a:pt x="613" y="123"/>
                    <a:pt x="601" y="107"/>
                  </a:cubicBezTo>
                  <a:cubicBezTo>
                    <a:pt x="531" y="154"/>
                    <a:pt x="461" y="198"/>
                    <a:pt x="393" y="245"/>
                  </a:cubicBezTo>
                  <a:cubicBezTo>
                    <a:pt x="376" y="256"/>
                    <a:pt x="363" y="259"/>
                    <a:pt x="344" y="249"/>
                  </a:cubicBezTo>
                  <a:cubicBezTo>
                    <a:pt x="318" y="235"/>
                    <a:pt x="289" y="227"/>
                    <a:pt x="264" y="212"/>
                  </a:cubicBezTo>
                  <a:cubicBezTo>
                    <a:pt x="241" y="199"/>
                    <a:pt x="222" y="202"/>
                    <a:pt x="201" y="215"/>
                  </a:cubicBezTo>
                  <a:cubicBezTo>
                    <a:pt x="145" y="245"/>
                    <a:pt x="89" y="273"/>
                    <a:pt x="30" y="3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45"/>
            <p:cNvSpPr/>
            <p:nvPr/>
          </p:nvSpPr>
          <p:spPr>
            <a:xfrm>
              <a:off x="2173288" y="1770063"/>
              <a:ext cx="174625" cy="176212"/>
            </a:xfrm>
            <a:custGeom>
              <a:rect b="b" l="l" r="r" t="t"/>
              <a:pathLst>
                <a:path extrusionOk="0" h="235" w="234">
                  <a:moveTo>
                    <a:pt x="234" y="117"/>
                  </a:moveTo>
                  <a:cubicBezTo>
                    <a:pt x="234" y="181"/>
                    <a:pt x="180" y="235"/>
                    <a:pt x="116" y="234"/>
                  </a:cubicBezTo>
                  <a:cubicBezTo>
                    <a:pt x="53" y="234"/>
                    <a:pt x="0" y="181"/>
                    <a:pt x="0" y="119"/>
                  </a:cubicBezTo>
                  <a:cubicBezTo>
                    <a:pt x="0" y="53"/>
                    <a:pt x="52" y="0"/>
                    <a:pt x="116" y="0"/>
                  </a:cubicBezTo>
                  <a:cubicBezTo>
                    <a:pt x="180" y="0"/>
                    <a:pt x="233" y="53"/>
                    <a:pt x="234" y="1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slide layout">
  <p:cSld name="Image slide layou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6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Google Shape;38;p46"/>
          <p:cNvSpPr/>
          <p:nvPr>
            <p:ph idx="2" type="pic"/>
          </p:nvPr>
        </p:nvSpPr>
        <p:spPr>
          <a:xfrm>
            <a:off x="762000" y="1582965"/>
            <a:ext cx="3200400" cy="462733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ontents slide layout">
  <p:cSld name="3_Contents slide layou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7"/>
          <p:cNvSpPr/>
          <p:nvPr/>
        </p:nvSpPr>
        <p:spPr>
          <a:xfrm>
            <a:off x="404033" y="360494"/>
            <a:ext cx="873287" cy="207264"/>
          </a:xfrm>
          <a:prstGeom prst="rect">
            <a:avLst/>
          </a:prstGeom>
          <a:solidFill>
            <a:srgbClr val="5DACB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47"/>
          <p:cNvSpPr/>
          <p:nvPr/>
        </p:nvSpPr>
        <p:spPr>
          <a:xfrm>
            <a:off x="125590" y="1141098"/>
            <a:ext cx="139728" cy="4133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47"/>
          <p:cNvSpPr/>
          <p:nvPr/>
        </p:nvSpPr>
        <p:spPr>
          <a:xfrm>
            <a:off x="102533" y="86116"/>
            <a:ext cx="824402" cy="8290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47"/>
          <p:cNvSpPr/>
          <p:nvPr/>
        </p:nvSpPr>
        <p:spPr>
          <a:xfrm>
            <a:off x="1277320" y="86116"/>
            <a:ext cx="9941649" cy="991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" name="Google Shape;44;p47"/>
          <p:cNvGrpSpPr/>
          <p:nvPr/>
        </p:nvGrpSpPr>
        <p:grpSpPr>
          <a:xfrm>
            <a:off x="265318" y="211367"/>
            <a:ext cx="527050" cy="544512"/>
            <a:chOff x="2006600" y="1770063"/>
            <a:chExt cx="527050" cy="544512"/>
          </a:xfrm>
        </p:grpSpPr>
        <p:sp>
          <p:nvSpPr>
            <p:cNvPr id="45" name="Google Shape;45;p47"/>
            <p:cNvSpPr/>
            <p:nvPr/>
          </p:nvSpPr>
          <p:spPr>
            <a:xfrm>
              <a:off x="2058988" y="1979613"/>
              <a:ext cx="401638" cy="239712"/>
            </a:xfrm>
            <a:custGeom>
              <a:rect b="b" l="l" r="r" t="t"/>
              <a:pathLst>
                <a:path extrusionOk="0" h="320" w="538">
                  <a:moveTo>
                    <a:pt x="251" y="168"/>
                  </a:moveTo>
                  <a:cubicBezTo>
                    <a:pt x="251" y="119"/>
                    <a:pt x="250" y="70"/>
                    <a:pt x="251" y="21"/>
                  </a:cubicBezTo>
                  <a:cubicBezTo>
                    <a:pt x="251" y="15"/>
                    <a:pt x="253" y="3"/>
                    <a:pt x="255" y="2"/>
                  </a:cubicBezTo>
                  <a:cubicBezTo>
                    <a:pt x="267" y="0"/>
                    <a:pt x="280" y="0"/>
                    <a:pt x="291" y="2"/>
                  </a:cubicBezTo>
                  <a:cubicBezTo>
                    <a:pt x="294" y="3"/>
                    <a:pt x="297" y="14"/>
                    <a:pt x="297" y="21"/>
                  </a:cubicBezTo>
                  <a:cubicBezTo>
                    <a:pt x="298" y="70"/>
                    <a:pt x="298" y="120"/>
                    <a:pt x="298" y="169"/>
                  </a:cubicBezTo>
                  <a:cubicBezTo>
                    <a:pt x="300" y="170"/>
                    <a:pt x="303" y="170"/>
                    <a:pt x="306" y="171"/>
                  </a:cubicBezTo>
                  <a:cubicBezTo>
                    <a:pt x="324" y="126"/>
                    <a:pt x="345" y="82"/>
                    <a:pt x="360" y="37"/>
                  </a:cubicBezTo>
                  <a:cubicBezTo>
                    <a:pt x="369" y="11"/>
                    <a:pt x="382" y="1"/>
                    <a:pt x="408" y="5"/>
                  </a:cubicBezTo>
                  <a:cubicBezTo>
                    <a:pt x="423" y="8"/>
                    <a:pt x="438" y="6"/>
                    <a:pt x="452" y="9"/>
                  </a:cubicBezTo>
                  <a:cubicBezTo>
                    <a:pt x="503" y="17"/>
                    <a:pt x="538" y="67"/>
                    <a:pt x="528" y="118"/>
                  </a:cubicBezTo>
                  <a:cubicBezTo>
                    <a:pt x="526" y="123"/>
                    <a:pt x="517" y="131"/>
                    <a:pt x="510" y="131"/>
                  </a:cubicBezTo>
                  <a:cubicBezTo>
                    <a:pt x="484" y="135"/>
                    <a:pt x="457" y="136"/>
                    <a:pt x="426" y="139"/>
                  </a:cubicBezTo>
                  <a:cubicBezTo>
                    <a:pt x="440" y="161"/>
                    <a:pt x="453" y="180"/>
                    <a:pt x="468" y="201"/>
                  </a:cubicBezTo>
                  <a:cubicBezTo>
                    <a:pt x="415" y="235"/>
                    <a:pt x="363" y="267"/>
                    <a:pt x="311" y="299"/>
                  </a:cubicBezTo>
                  <a:cubicBezTo>
                    <a:pt x="306" y="302"/>
                    <a:pt x="297" y="300"/>
                    <a:pt x="291" y="298"/>
                  </a:cubicBezTo>
                  <a:cubicBezTo>
                    <a:pt x="255" y="283"/>
                    <a:pt x="221" y="266"/>
                    <a:pt x="185" y="252"/>
                  </a:cubicBezTo>
                  <a:cubicBezTo>
                    <a:pt x="176" y="248"/>
                    <a:pt x="162" y="248"/>
                    <a:pt x="153" y="253"/>
                  </a:cubicBezTo>
                  <a:cubicBezTo>
                    <a:pt x="110" y="273"/>
                    <a:pt x="67" y="296"/>
                    <a:pt x="20" y="320"/>
                  </a:cubicBezTo>
                  <a:cubicBezTo>
                    <a:pt x="17" y="286"/>
                    <a:pt x="15" y="254"/>
                    <a:pt x="12" y="223"/>
                  </a:cubicBezTo>
                  <a:cubicBezTo>
                    <a:pt x="10" y="185"/>
                    <a:pt x="7" y="147"/>
                    <a:pt x="4" y="110"/>
                  </a:cubicBezTo>
                  <a:cubicBezTo>
                    <a:pt x="0" y="58"/>
                    <a:pt x="33" y="15"/>
                    <a:pt x="83" y="8"/>
                  </a:cubicBezTo>
                  <a:cubicBezTo>
                    <a:pt x="109" y="5"/>
                    <a:pt x="136" y="5"/>
                    <a:pt x="162" y="6"/>
                  </a:cubicBezTo>
                  <a:cubicBezTo>
                    <a:pt x="169" y="7"/>
                    <a:pt x="178" y="16"/>
                    <a:pt x="181" y="23"/>
                  </a:cubicBezTo>
                  <a:cubicBezTo>
                    <a:pt x="199" y="65"/>
                    <a:pt x="216" y="108"/>
                    <a:pt x="233" y="150"/>
                  </a:cubicBezTo>
                  <a:cubicBezTo>
                    <a:pt x="236" y="157"/>
                    <a:pt x="239" y="163"/>
                    <a:pt x="242" y="169"/>
                  </a:cubicBezTo>
                  <a:cubicBezTo>
                    <a:pt x="245" y="169"/>
                    <a:pt x="248" y="169"/>
                    <a:pt x="251" y="1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47"/>
            <p:cNvSpPr/>
            <p:nvPr/>
          </p:nvSpPr>
          <p:spPr>
            <a:xfrm>
              <a:off x="2006600" y="2087563"/>
              <a:ext cx="527050" cy="227012"/>
            </a:xfrm>
            <a:custGeom>
              <a:rect b="b" l="l" r="r" t="t"/>
              <a:pathLst>
                <a:path extrusionOk="0" h="303" w="705">
                  <a:moveTo>
                    <a:pt x="30" y="303"/>
                  </a:moveTo>
                  <a:cubicBezTo>
                    <a:pt x="20" y="283"/>
                    <a:pt x="11" y="265"/>
                    <a:pt x="0" y="245"/>
                  </a:cubicBezTo>
                  <a:cubicBezTo>
                    <a:pt x="17" y="236"/>
                    <a:pt x="33" y="228"/>
                    <a:pt x="48" y="219"/>
                  </a:cubicBezTo>
                  <a:cubicBezTo>
                    <a:pt x="106" y="190"/>
                    <a:pt x="163" y="160"/>
                    <a:pt x="222" y="132"/>
                  </a:cubicBezTo>
                  <a:cubicBezTo>
                    <a:pt x="232" y="127"/>
                    <a:pt x="247" y="128"/>
                    <a:pt x="258" y="132"/>
                  </a:cubicBezTo>
                  <a:cubicBezTo>
                    <a:pt x="293" y="146"/>
                    <a:pt x="327" y="162"/>
                    <a:pt x="361" y="177"/>
                  </a:cubicBezTo>
                  <a:cubicBezTo>
                    <a:pt x="368" y="180"/>
                    <a:pt x="378" y="181"/>
                    <a:pt x="383" y="177"/>
                  </a:cubicBezTo>
                  <a:cubicBezTo>
                    <a:pt x="443" y="141"/>
                    <a:pt x="501" y="104"/>
                    <a:pt x="560" y="66"/>
                  </a:cubicBezTo>
                  <a:cubicBezTo>
                    <a:pt x="562" y="65"/>
                    <a:pt x="563" y="63"/>
                    <a:pt x="566" y="60"/>
                  </a:cubicBezTo>
                  <a:cubicBezTo>
                    <a:pt x="556" y="45"/>
                    <a:pt x="546" y="30"/>
                    <a:pt x="534" y="12"/>
                  </a:cubicBezTo>
                  <a:cubicBezTo>
                    <a:pt x="564" y="10"/>
                    <a:pt x="591" y="8"/>
                    <a:pt x="619" y="6"/>
                  </a:cubicBezTo>
                  <a:cubicBezTo>
                    <a:pt x="645" y="4"/>
                    <a:pt x="672" y="2"/>
                    <a:pt x="705" y="0"/>
                  </a:cubicBezTo>
                  <a:cubicBezTo>
                    <a:pt x="692" y="29"/>
                    <a:pt x="681" y="53"/>
                    <a:pt x="670" y="78"/>
                  </a:cubicBezTo>
                  <a:cubicBezTo>
                    <a:pt x="659" y="103"/>
                    <a:pt x="648" y="127"/>
                    <a:pt x="635" y="155"/>
                  </a:cubicBezTo>
                  <a:cubicBezTo>
                    <a:pt x="623" y="138"/>
                    <a:pt x="613" y="123"/>
                    <a:pt x="601" y="107"/>
                  </a:cubicBezTo>
                  <a:cubicBezTo>
                    <a:pt x="531" y="154"/>
                    <a:pt x="461" y="198"/>
                    <a:pt x="393" y="245"/>
                  </a:cubicBezTo>
                  <a:cubicBezTo>
                    <a:pt x="376" y="256"/>
                    <a:pt x="363" y="259"/>
                    <a:pt x="344" y="249"/>
                  </a:cubicBezTo>
                  <a:cubicBezTo>
                    <a:pt x="318" y="235"/>
                    <a:pt x="289" y="227"/>
                    <a:pt x="264" y="212"/>
                  </a:cubicBezTo>
                  <a:cubicBezTo>
                    <a:pt x="241" y="199"/>
                    <a:pt x="222" y="202"/>
                    <a:pt x="201" y="215"/>
                  </a:cubicBezTo>
                  <a:cubicBezTo>
                    <a:pt x="145" y="245"/>
                    <a:pt x="89" y="273"/>
                    <a:pt x="30" y="3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47"/>
            <p:cNvSpPr/>
            <p:nvPr/>
          </p:nvSpPr>
          <p:spPr>
            <a:xfrm>
              <a:off x="2173288" y="1770063"/>
              <a:ext cx="174625" cy="176212"/>
            </a:xfrm>
            <a:custGeom>
              <a:rect b="b" l="l" r="r" t="t"/>
              <a:pathLst>
                <a:path extrusionOk="0" h="235" w="234">
                  <a:moveTo>
                    <a:pt x="234" y="117"/>
                  </a:moveTo>
                  <a:cubicBezTo>
                    <a:pt x="234" y="181"/>
                    <a:pt x="180" y="235"/>
                    <a:pt x="116" y="234"/>
                  </a:cubicBezTo>
                  <a:cubicBezTo>
                    <a:pt x="53" y="234"/>
                    <a:pt x="0" y="181"/>
                    <a:pt x="0" y="119"/>
                  </a:cubicBezTo>
                  <a:cubicBezTo>
                    <a:pt x="0" y="53"/>
                    <a:pt x="52" y="0"/>
                    <a:pt x="116" y="0"/>
                  </a:cubicBezTo>
                  <a:cubicBezTo>
                    <a:pt x="180" y="0"/>
                    <a:pt x="233" y="53"/>
                    <a:pt x="234" y="1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Image slide layout">
  <p:cSld name="2_Image slide layou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8"/>
          <p:cNvSpPr/>
          <p:nvPr>
            <p:ph idx="2" type="pic"/>
          </p:nvPr>
        </p:nvSpPr>
        <p:spPr>
          <a:xfrm>
            <a:off x="969870" y="2006556"/>
            <a:ext cx="3426249" cy="211478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0" name="Google Shape;50;p48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Google Shape;51;p48"/>
          <p:cNvSpPr/>
          <p:nvPr>
            <p:ph idx="3" type="pic"/>
          </p:nvPr>
        </p:nvSpPr>
        <p:spPr>
          <a:xfrm>
            <a:off x="3447825" y="1514757"/>
            <a:ext cx="3751192" cy="211478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2" name="Google Shape;52;p48"/>
          <p:cNvSpPr/>
          <p:nvPr>
            <p:ph idx="4" type="pic"/>
          </p:nvPr>
        </p:nvSpPr>
        <p:spPr>
          <a:xfrm>
            <a:off x="6489141" y="2737691"/>
            <a:ext cx="939337" cy="152070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3" name="Google Shape;53;p48"/>
          <p:cNvSpPr/>
          <p:nvPr/>
        </p:nvSpPr>
        <p:spPr>
          <a:xfrm>
            <a:off x="0" y="4756308"/>
            <a:ext cx="12192000" cy="2118726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3643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48"/>
          <p:cNvSpPr/>
          <p:nvPr/>
        </p:nvSpPr>
        <p:spPr>
          <a:xfrm>
            <a:off x="0" y="821803"/>
            <a:ext cx="824402" cy="1624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48"/>
          <p:cNvSpPr/>
          <p:nvPr/>
        </p:nvSpPr>
        <p:spPr>
          <a:xfrm flipH="1" rot="10800000">
            <a:off x="11202276" y="6668818"/>
            <a:ext cx="873287" cy="113094"/>
          </a:xfrm>
          <a:prstGeom prst="rect">
            <a:avLst/>
          </a:prstGeom>
          <a:solidFill>
            <a:srgbClr val="5DACB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48"/>
          <p:cNvSpPr/>
          <p:nvPr/>
        </p:nvSpPr>
        <p:spPr>
          <a:xfrm>
            <a:off x="11935835" y="0"/>
            <a:ext cx="139728" cy="4133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48"/>
          <p:cNvSpPr/>
          <p:nvPr/>
        </p:nvSpPr>
        <p:spPr>
          <a:xfrm>
            <a:off x="0" y="6668818"/>
            <a:ext cx="11288713" cy="1130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4.xml"/><Relationship Id="rId21" Type="http://schemas.openxmlformats.org/officeDocument/2006/relationships/theme" Target="../theme/theme4.xml"/><Relationship Id="rId13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5.xml"/><Relationship Id="rId2" Type="http://schemas.openxmlformats.org/officeDocument/2006/relationships/slideLayout" Target="../slideLayouts/slideLayout6.xml"/><Relationship Id="rId3" Type="http://schemas.openxmlformats.org/officeDocument/2006/relationships/slideLayout" Target="../slideLayouts/slideLayout7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9.xml"/><Relationship Id="rId19" Type="http://schemas.openxmlformats.org/officeDocument/2006/relationships/slideLayout" Target="../slideLayouts/slideLayout23.xml"/><Relationship Id="rId6" Type="http://schemas.openxmlformats.org/officeDocument/2006/relationships/slideLayout" Target="../slideLayouts/slideLayout10.xml"/><Relationship Id="rId18" Type="http://schemas.openxmlformats.org/officeDocument/2006/relationships/slideLayout" Target="../slideLayouts/slideLayout22.xml"/><Relationship Id="rId7" Type="http://schemas.openxmlformats.org/officeDocument/2006/relationships/slideLayout" Target="../slideLayouts/slideLayout11.xml"/><Relationship Id="rId8" Type="http://schemas.openxmlformats.org/officeDocument/2006/relationships/slideLayout" Target="../slideLayouts/slideLayout12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1" r:id="rId18"/>
    <p:sldLayoutId id="2147483672" r:id="rId19"/>
    <p:sldLayoutId id="2147483673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75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jpg"/><Relationship Id="rId4" Type="http://schemas.openxmlformats.org/officeDocument/2006/relationships/image" Target="../media/image19.jpg"/><Relationship Id="rId5" Type="http://schemas.openxmlformats.org/officeDocument/2006/relationships/image" Target="../media/image18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7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4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0.jpg"/><Relationship Id="rId4" Type="http://schemas.openxmlformats.org/officeDocument/2006/relationships/image" Target="../media/image22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1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4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3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5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7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0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9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8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chart" Target="../charts/chart1.xml"/><Relationship Id="rId4" Type="http://schemas.openxmlformats.org/officeDocument/2006/relationships/chart" Target="../charts/chart2.xml"/><Relationship Id="rId5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"/>
          <p:cNvSpPr/>
          <p:nvPr/>
        </p:nvSpPr>
        <p:spPr>
          <a:xfrm>
            <a:off x="414528" y="694944"/>
            <a:ext cx="3035808" cy="4315968"/>
          </a:xfrm>
          <a:prstGeom prst="rect">
            <a:avLst/>
          </a:prstGeom>
          <a:noFill/>
          <a:ln cap="flat" cmpd="sng" w="76200">
            <a:solidFill>
              <a:srgbClr val="5DACB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1"/>
          <p:cNvSpPr/>
          <p:nvPr/>
        </p:nvSpPr>
        <p:spPr>
          <a:xfrm>
            <a:off x="0" y="4734631"/>
            <a:ext cx="10094976" cy="21550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1"/>
          <p:cNvSpPr/>
          <p:nvPr/>
        </p:nvSpPr>
        <p:spPr>
          <a:xfrm>
            <a:off x="9378463" y="0"/>
            <a:ext cx="281249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ree photos of Money" id="223" name="Google Shape;223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56971" y="85344"/>
            <a:ext cx="8089953" cy="4563943"/>
          </a:xfrm>
          <a:prstGeom prst="rect">
            <a:avLst/>
          </a:prstGeom>
          <a:noFill/>
          <a:ln cap="flat" cmpd="sng" w="762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24" name="Google Shape;224;p1"/>
          <p:cNvSpPr txBox="1"/>
          <p:nvPr/>
        </p:nvSpPr>
        <p:spPr>
          <a:xfrm>
            <a:off x="3956971" y="4886045"/>
            <a:ext cx="8089953" cy="1569660"/>
          </a:xfrm>
          <a:prstGeom prst="rect">
            <a:avLst/>
          </a:prstGeom>
          <a:solidFill>
            <a:srgbClr val="5DACB5"/>
          </a:solidFill>
          <a:ln cap="flat" cmpd="sng" w="571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ECONOMY</a:t>
            </a:r>
            <a:endParaRPr b="0" i="0" sz="9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1"/>
          <p:cNvSpPr txBox="1"/>
          <p:nvPr/>
        </p:nvSpPr>
        <p:spPr>
          <a:xfrm>
            <a:off x="515589" y="5830413"/>
            <a:ext cx="2821458" cy="584775"/>
          </a:xfrm>
          <a:prstGeom prst="rect">
            <a:avLst/>
          </a:prstGeom>
          <a:solidFill>
            <a:srgbClr val="5DACB5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Sub Title of Your Presentation</a:t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1"/>
          <p:cNvSpPr txBox="1"/>
          <p:nvPr/>
        </p:nvSpPr>
        <p:spPr>
          <a:xfrm>
            <a:off x="517300" y="4497873"/>
            <a:ext cx="2821492" cy="1077218"/>
          </a:xfrm>
          <a:prstGeom prst="rect">
            <a:avLst/>
          </a:prstGeom>
          <a:solidFill>
            <a:srgbClr val="5DACB5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Template</a:t>
            </a:r>
            <a:endParaRPr b="1" i="0" sz="3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1"/>
          <p:cNvSpPr txBox="1"/>
          <p:nvPr/>
        </p:nvSpPr>
        <p:spPr>
          <a:xfrm>
            <a:off x="9958958" y="6540891"/>
            <a:ext cx="2232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plantillaspowerpoint.org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1"/>
          <p:cNvSpPr/>
          <p:nvPr/>
        </p:nvSpPr>
        <p:spPr>
          <a:xfrm rot="-5400000">
            <a:off x="1662854" y="-1672655"/>
            <a:ext cx="526965" cy="38526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1"/>
          <p:cNvSpPr txBox="1"/>
          <p:nvPr/>
        </p:nvSpPr>
        <p:spPr>
          <a:xfrm>
            <a:off x="-372924" y="53592"/>
            <a:ext cx="4610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</a:rPr>
              <a:t>plantillaspowerpoint.org</a:t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1"/>
          <p:cNvSpPr/>
          <p:nvPr/>
        </p:nvSpPr>
        <p:spPr>
          <a:xfrm>
            <a:off x="1269845" y="2979599"/>
            <a:ext cx="1312945" cy="1262952"/>
          </a:xfrm>
          <a:custGeom>
            <a:rect b="b" l="l" r="r" t="t"/>
            <a:pathLst>
              <a:path extrusionOk="0" h="443" w="458">
                <a:moveTo>
                  <a:pt x="65" y="228"/>
                </a:moveTo>
                <a:cubicBezTo>
                  <a:pt x="62" y="227"/>
                  <a:pt x="55" y="222"/>
                  <a:pt x="48" y="219"/>
                </a:cubicBezTo>
                <a:cubicBezTo>
                  <a:pt x="0" y="196"/>
                  <a:pt x="1" y="115"/>
                  <a:pt x="48" y="92"/>
                </a:cubicBezTo>
                <a:cubicBezTo>
                  <a:pt x="59" y="87"/>
                  <a:pt x="65" y="74"/>
                  <a:pt x="74" y="66"/>
                </a:cubicBezTo>
                <a:cubicBezTo>
                  <a:pt x="90" y="53"/>
                  <a:pt x="105" y="36"/>
                  <a:pt x="124" y="28"/>
                </a:cubicBezTo>
                <a:cubicBezTo>
                  <a:pt x="192" y="0"/>
                  <a:pt x="263" y="1"/>
                  <a:pt x="332" y="28"/>
                </a:cubicBezTo>
                <a:cubicBezTo>
                  <a:pt x="378" y="45"/>
                  <a:pt x="391" y="68"/>
                  <a:pt x="387" y="119"/>
                </a:cubicBezTo>
                <a:cubicBezTo>
                  <a:pt x="386" y="131"/>
                  <a:pt x="389" y="137"/>
                  <a:pt x="400" y="142"/>
                </a:cubicBezTo>
                <a:cubicBezTo>
                  <a:pt x="458" y="167"/>
                  <a:pt x="458" y="252"/>
                  <a:pt x="399" y="278"/>
                </a:cubicBezTo>
                <a:cubicBezTo>
                  <a:pt x="384" y="284"/>
                  <a:pt x="381" y="295"/>
                  <a:pt x="384" y="314"/>
                </a:cubicBezTo>
                <a:cubicBezTo>
                  <a:pt x="394" y="363"/>
                  <a:pt x="392" y="387"/>
                  <a:pt x="345" y="411"/>
                </a:cubicBezTo>
                <a:cubicBezTo>
                  <a:pt x="281" y="443"/>
                  <a:pt x="214" y="443"/>
                  <a:pt x="147" y="425"/>
                </a:cubicBezTo>
                <a:cubicBezTo>
                  <a:pt x="133" y="422"/>
                  <a:pt x="120" y="415"/>
                  <a:pt x="107" y="408"/>
                </a:cubicBezTo>
                <a:cubicBezTo>
                  <a:pt x="67" y="389"/>
                  <a:pt x="60" y="359"/>
                  <a:pt x="71" y="312"/>
                </a:cubicBezTo>
                <a:cubicBezTo>
                  <a:pt x="72" y="307"/>
                  <a:pt x="73" y="302"/>
                  <a:pt x="73" y="297"/>
                </a:cubicBezTo>
                <a:cubicBezTo>
                  <a:pt x="70" y="276"/>
                  <a:pt x="68" y="254"/>
                  <a:pt x="65" y="228"/>
                </a:cubicBezTo>
                <a:close/>
                <a:moveTo>
                  <a:pt x="227" y="18"/>
                </a:moveTo>
                <a:cubicBezTo>
                  <a:pt x="194" y="25"/>
                  <a:pt x="161" y="31"/>
                  <a:pt x="129" y="41"/>
                </a:cubicBezTo>
                <a:cubicBezTo>
                  <a:pt x="107" y="49"/>
                  <a:pt x="81" y="61"/>
                  <a:pt x="82" y="89"/>
                </a:cubicBezTo>
                <a:cubicBezTo>
                  <a:pt x="82" y="117"/>
                  <a:pt x="108" y="128"/>
                  <a:pt x="130" y="137"/>
                </a:cubicBezTo>
                <a:cubicBezTo>
                  <a:pt x="175" y="156"/>
                  <a:pt x="221" y="159"/>
                  <a:pt x="269" y="152"/>
                </a:cubicBezTo>
                <a:cubicBezTo>
                  <a:pt x="302" y="148"/>
                  <a:pt x="335" y="139"/>
                  <a:pt x="360" y="116"/>
                </a:cubicBezTo>
                <a:cubicBezTo>
                  <a:pt x="380" y="97"/>
                  <a:pt x="380" y="79"/>
                  <a:pt x="359" y="61"/>
                </a:cubicBezTo>
                <a:cubicBezTo>
                  <a:pt x="348" y="52"/>
                  <a:pt x="334" y="43"/>
                  <a:pt x="320" y="39"/>
                </a:cubicBezTo>
                <a:cubicBezTo>
                  <a:pt x="290" y="30"/>
                  <a:pt x="259" y="25"/>
                  <a:pt x="227" y="18"/>
                </a:cubicBezTo>
                <a:close/>
                <a:moveTo>
                  <a:pt x="204" y="251"/>
                </a:moveTo>
                <a:cubicBezTo>
                  <a:pt x="249" y="265"/>
                  <a:pt x="294" y="266"/>
                  <a:pt x="340" y="256"/>
                </a:cubicBezTo>
                <a:cubicBezTo>
                  <a:pt x="368" y="251"/>
                  <a:pt x="395" y="241"/>
                  <a:pt x="416" y="220"/>
                </a:cubicBezTo>
                <a:cubicBezTo>
                  <a:pt x="428" y="209"/>
                  <a:pt x="434" y="193"/>
                  <a:pt x="422" y="181"/>
                </a:cubicBezTo>
                <a:cubicBezTo>
                  <a:pt x="410" y="168"/>
                  <a:pt x="392" y="151"/>
                  <a:pt x="377" y="150"/>
                </a:cubicBezTo>
                <a:cubicBezTo>
                  <a:pt x="362" y="150"/>
                  <a:pt x="343" y="167"/>
                  <a:pt x="334" y="182"/>
                </a:cubicBezTo>
                <a:cubicBezTo>
                  <a:pt x="321" y="204"/>
                  <a:pt x="304" y="220"/>
                  <a:pt x="281" y="228"/>
                </a:cubicBezTo>
                <a:cubicBezTo>
                  <a:pt x="257" y="237"/>
                  <a:pt x="231" y="243"/>
                  <a:pt x="204" y="251"/>
                </a:cubicBezTo>
                <a:close/>
                <a:moveTo>
                  <a:pt x="370" y="317"/>
                </a:moveTo>
                <a:cubicBezTo>
                  <a:pt x="275" y="371"/>
                  <a:pt x="180" y="370"/>
                  <a:pt x="84" y="318"/>
                </a:cubicBezTo>
                <a:cubicBezTo>
                  <a:pt x="79" y="340"/>
                  <a:pt x="85" y="352"/>
                  <a:pt x="108" y="367"/>
                </a:cubicBezTo>
                <a:cubicBezTo>
                  <a:pt x="159" y="398"/>
                  <a:pt x="214" y="401"/>
                  <a:pt x="270" y="392"/>
                </a:cubicBezTo>
                <a:cubicBezTo>
                  <a:pt x="300" y="387"/>
                  <a:pt x="328" y="374"/>
                  <a:pt x="355" y="360"/>
                </a:cubicBezTo>
                <a:cubicBezTo>
                  <a:pt x="370" y="352"/>
                  <a:pt x="381" y="337"/>
                  <a:pt x="370" y="317"/>
                </a:cubicBezTo>
                <a:close/>
                <a:moveTo>
                  <a:pt x="244" y="200"/>
                </a:moveTo>
                <a:cubicBezTo>
                  <a:pt x="211" y="194"/>
                  <a:pt x="173" y="191"/>
                  <a:pt x="137" y="181"/>
                </a:cubicBezTo>
                <a:cubicBezTo>
                  <a:pt x="98" y="170"/>
                  <a:pt x="64" y="150"/>
                  <a:pt x="66" y="100"/>
                </a:cubicBezTo>
                <a:cubicBezTo>
                  <a:pt x="46" y="109"/>
                  <a:pt x="30" y="120"/>
                  <a:pt x="28" y="140"/>
                </a:cubicBezTo>
                <a:cubicBezTo>
                  <a:pt x="26" y="159"/>
                  <a:pt x="41" y="172"/>
                  <a:pt x="56" y="180"/>
                </a:cubicBezTo>
                <a:cubicBezTo>
                  <a:pt x="72" y="188"/>
                  <a:pt x="90" y="196"/>
                  <a:pt x="108" y="201"/>
                </a:cubicBezTo>
                <a:cubicBezTo>
                  <a:pt x="154" y="212"/>
                  <a:pt x="202" y="212"/>
                  <a:pt x="244" y="200"/>
                </a:cubicBezTo>
                <a:close/>
                <a:moveTo>
                  <a:pt x="85" y="237"/>
                </a:moveTo>
                <a:cubicBezTo>
                  <a:pt x="76" y="260"/>
                  <a:pt x="89" y="272"/>
                  <a:pt x="104" y="283"/>
                </a:cubicBezTo>
                <a:cubicBezTo>
                  <a:pt x="137" y="307"/>
                  <a:pt x="175" y="315"/>
                  <a:pt x="215" y="315"/>
                </a:cubicBezTo>
                <a:cubicBezTo>
                  <a:pt x="243" y="316"/>
                  <a:pt x="272" y="311"/>
                  <a:pt x="300" y="309"/>
                </a:cubicBezTo>
                <a:cubicBezTo>
                  <a:pt x="300" y="307"/>
                  <a:pt x="300" y="305"/>
                  <a:pt x="300" y="303"/>
                </a:cubicBezTo>
                <a:cubicBezTo>
                  <a:pt x="287" y="303"/>
                  <a:pt x="274" y="304"/>
                  <a:pt x="262" y="303"/>
                </a:cubicBezTo>
                <a:cubicBezTo>
                  <a:pt x="218" y="299"/>
                  <a:pt x="174" y="293"/>
                  <a:pt x="142" y="262"/>
                </a:cubicBezTo>
                <a:cubicBezTo>
                  <a:pt x="125" y="245"/>
                  <a:pt x="106" y="242"/>
                  <a:pt x="85" y="237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1"/>
          <p:cNvSpPr/>
          <p:nvPr/>
        </p:nvSpPr>
        <p:spPr>
          <a:xfrm>
            <a:off x="1269845" y="1034918"/>
            <a:ext cx="1275334" cy="2172943"/>
          </a:xfrm>
          <a:custGeom>
            <a:rect b="b" l="l" r="r" t="t"/>
            <a:pathLst>
              <a:path extrusionOk="0" h="493" w="288">
                <a:moveTo>
                  <a:pt x="175" y="434"/>
                </a:moveTo>
                <a:cubicBezTo>
                  <a:pt x="175" y="454"/>
                  <a:pt x="175" y="473"/>
                  <a:pt x="175" y="493"/>
                </a:cubicBezTo>
                <a:cubicBezTo>
                  <a:pt x="155" y="493"/>
                  <a:pt x="137" y="493"/>
                  <a:pt x="116" y="493"/>
                </a:cubicBezTo>
                <a:cubicBezTo>
                  <a:pt x="116" y="474"/>
                  <a:pt x="116" y="456"/>
                  <a:pt x="116" y="440"/>
                </a:cubicBezTo>
                <a:cubicBezTo>
                  <a:pt x="80" y="431"/>
                  <a:pt x="47" y="423"/>
                  <a:pt x="12" y="414"/>
                </a:cubicBezTo>
                <a:cubicBezTo>
                  <a:pt x="19" y="386"/>
                  <a:pt x="25" y="363"/>
                  <a:pt x="30" y="343"/>
                </a:cubicBezTo>
                <a:cubicBezTo>
                  <a:pt x="62" y="351"/>
                  <a:pt x="93" y="359"/>
                  <a:pt x="124" y="364"/>
                </a:cubicBezTo>
                <a:cubicBezTo>
                  <a:pt x="137" y="366"/>
                  <a:pt x="152" y="363"/>
                  <a:pt x="165" y="359"/>
                </a:cubicBezTo>
                <a:cubicBezTo>
                  <a:pt x="194" y="349"/>
                  <a:pt x="200" y="316"/>
                  <a:pt x="174" y="299"/>
                </a:cubicBezTo>
                <a:cubicBezTo>
                  <a:pt x="159" y="288"/>
                  <a:pt x="141" y="282"/>
                  <a:pt x="124" y="274"/>
                </a:cubicBezTo>
                <a:cubicBezTo>
                  <a:pt x="102" y="264"/>
                  <a:pt x="78" y="256"/>
                  <a:pt x="58" y="242"/>
                </a:cubicBezTo>
                <a:cubicBezTo>
                  <a:pt x="0" y="200"/>
                  <a:pt x="3" y="116"/>
                  <a:pt x="64" y="77"/>
                </a:cubicBezTo>
                <a:cubicBezTo>
                  <a:pt x="68" y="75"/>
                  <a:pt x="72" y="71"/>
                  <a:pt x="76" y="70"/>
                </a:cubicBezTo>
                <a:cubicBezTo>
                  <a:pt x="116" y="63"/>
                  <a:pt x="130" y="40"/>
                  <a:pt x="117" y="0"/>
                </a:cubicBezTo>
                <a:cubicBezTo>
                  <a:pt x="139" y="0"/>
                  <a:pt x="158" y="0"/>
                  <a:pt x="179" y="0"/>
                </a:cubicBezTo>
                <a:cubicBezTo>
                  <a:pt x="179" y="16"/>
                  <a:pt x="179" y="33"/>
                  <a:pt x="179" y="48"/>
                </a:cubicBezTo>
                <a:cubicBezTo>
                  <a:pt x="209" y="55"/>
                  <a:pt x="237" y="61"/>
                  <a:pt x="268" y="68"/>
                </a:cubicBezTo>
                <a:cubicBezTo>
                  <a:pt x="261" y="94"/>
                  <a:pt x="256" y="116"/>
                  <a:pt x="250" y="138"/>
                </a:cubicBezTo>
                <a:cubicBezTo>
                  <a:pt x="227" y="132"/>
                  <a:pt x="206" y="124"/>
                  <a:pt x="184" y="121"/>
                </a:cubicBezTo>
                <a:cubicBezTo>
                  <a:pt x="168" y="119"/>
                  <a:pt x="150" y="120"/>
                  <a:pt x="135" y="125"/>
                </a:cubicBezTo>
                <a:cubicBezTo>
                  <a:pt x="125" y="127"/>
                  <a:pt x="114" y="139"/>
                  <a:pt x="112" y="149"/>
                </a:cubicBezTo>
                <a:cubicBezTo>
                  <a:pt x="111" y="158"/>
                  <a:pt x="119" y="172"/>
                  <a:pt x="127" y="178"/>
                </a:cubicBezTo>
                <a:cubicBezTo>
                  <a:pt x="145" y="190"/>
                  <a:pt x="166" y="197"/>
                  <a:pt x="186" y="206"/>
                </a:cubicBezTo>
                <a:cubicBezTo>
                  <a:pt x="200" y="213"/>
                  <a:pt x="214" y="218"/>
                  <a:pt x="228" y="225"/>
                </a:cubicBezTo>
                <a:cubicBezTo>
                  <a:pt x="267" y="247"/>
                  <a:pt x="288" y="281"/>
                  <a:pt x="284" y="327"/>
                </a:cubicBezTo>
                <a:cubicBezTo>
                  <a:pt x="281" y="370"/>
                  <a:pt x="257" y="400"/>
                  <a:pt x="219" y="418"/>
                </a:cubicBezTo>
                <a:cubicBezTo>
                  <a:pt x="206" y="424"/>
                  <a:pt x="192" y="428"/>
                  <a:pt x="175" y="434"/>
                </a:cubicBezTo>
                <a:close/>
              </a:path>
            </a:pathLst>
          </a:custGeom>
          <a:solidFill>
            <a:srgbClr val="375A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10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490" name="Google Shape;490;p10"/>
          <p:cNvSpPr/>
          <p:nvPr/>
        </p:nvSpPr>
        <p:spPr>
          <a:xfrm>
            <a:off x="904461" y="1123122"/>
            <a:ext cx="9859617" cy="5019261"/>
          </a:xfrm>
          <a:custGeom>
            <a:rect b="b" l="l" r="r" t="t"/>
            <a:pathLst>
              <a:path extrusionOk="0" h="5019261" w="9859617">
                <a:moveTo>
                  <a:pt x="0" y="5019261"/>
                </a:moveTo>
                <a:lnTo>
                  <a:pt x="1739348" y="4055165"/>
                </a:lnTo>
                <a:lnTo>
                  <a:pt x="3717234" y="4055165"/>
                </a:lnTo>
                <a:lnTo>
                  <a:pt x="5148470" y="2743199"/>
                </a:lnTo>
                <a:lnTo>
                  <a:pt x="5844209" y="2991678"/>
                </a:lnTo>
                <a:lnTo>
                  <a:pt x="7046843" y="1729408"/>
                </a:lnTo>
                <a:lnTo>
                  <a:pt x="7841973" y="2017643"/>
                </a:lnTo>
                <a:lnTo>
                  <a:pt x="9859617" y="0"/>
                </a:lnTo>
              </a:path>
            </a:pathLst>
          </a:custGeom>
          <a:noFill/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lg" w="lg" type="triangl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10"/>
          <p:cNvSpPr/>
          <p:nvPr/>
        </p:nvSpPr>
        <p:spPr>
          <a:xfrm>
            <a:off x="2547905" y="5037312"/>
            <a:ext cx="211382" cy="211382"/>
          </a:xfrm>
          <a:prstGeom prst="ellipse">
            <a:avLst/>
          </a:prstGeom>
          <a:solidFill>
            <a:schemeClr val="accent4"/>
          </a:solidFill>
          <a:ln cap="flat" cmpd="sng" w="38100">
            <a:solidFill>
              <a:srgbClr val="5DABB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10"/>
          <p:cNvSpPr/>
          <p:nvPr/>
        </p:nvSpPr>
        <p:spPr>
          <a:xfrm>
            <a:off x="5930861" y="3761033"/>
            <a:ext cx="211382" cy="211382"/>
          </a:xfrm>
          <a:prstGeom prst="ellipse">
            <a:avLst/>
          </a:prstGeom>
          <a:solidFill>
            <a:schemeClr val="accent4"/>
          </a:solidFill>
          <a:ln cap="flat" cmpd="sng" w="38100">
            <a:solidFill>
              <a:srgbClr val="5DABB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10"/>
          <p:cNvSpPr/>
          <p:nvPr/>
        </p:nvSpPr>
        <p:spPr>
          <a:xfrm>
            <a:off x="7838028" y="2745592"/>
            <a:ext cx="211382" cy="211382"/>
          </a:xfrm>
          <a:prstGeom prst="ellipse">
            <a:avLst/>
          </a:prstGeom>
          <a:solidFill>
            <a:schemeClr val="accent4"/>
          </a:solidFill>
          <a:ln cap="flat" cmpd="sng" w="38100">
            <a:solidFill>
              <a:srgbClr val="5DABB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10"/>
          <p:cNvSpPr/>
          <p:nvPr/>
        </p:nvSpPr>
        <p:spPr>
          <a:xfrm>
            <a:off x="8649520" y="3033732"/>
            <a:ext cx="211382" cy="211382"/>
          </a:xfrm>
          <a:prstGeom prst="ellipse">
            <a:avLst/>
          </a:prstGeom>
          <a:solidFill>
            <a:schemeClr val="accent4"/>
          </a:solidFill>
          <a:ln cap="flat" cmpd="sng" w="38100">
            <a:solidFill>
              <a:srgbClr val="5DABB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10"/>
          <p:cNvSpPr/>
          <p:nvPr/>
        </p:nvSpPr>
        <p:spPr>
          <a:xfrm>
            <a:off x="4540520" y="5071582"/>
            <a:ext cx="211382" cy="211382"/>
          </a:xfrm>
          <a:prstGeom prst="ellipse">
            <a:avLst/>
          </a:prstGeom>
          <a:solidFill>
            <a:schemeClr val="accent4"/>
          </a:solidFill>
          <a:ln cap="flat" cmpd="sng" w="38100">
            <a:solidFill>
              <a:srgbClr val="5DABB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10"/>
          <p:cNvSpPr/>
          <p:nvPr/>
        </p:nvSpPr>
        <p:spPr>
          <a:xfrm>
            <a:off x="6630112" y="4032759"/>
            <a:ext cx="211382" cy="211382"/>
          </a:xfrm>
          <a:prstGeom prst="ellipse">
            <a:avLst/>
          </a:prstGeom>
          <a:solidFill>
            <a:schemeClr val="accent4"/>
          </a:solidFill>
          <a:ln cap="flat" cmpd="sng" w="38100">
            <a:solidFill>
              <a:srgbClr val="5DABB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10"/>
          <p:cNvSpPr txBox="1"/>
          <p:nvPr/>
        </p:nvSpPr>
        <p:spPr>
          <a:xfrm>
            <a:off x="5742451" y="2373434"/>
            <a:ext cx="2431767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498" name="Google Shape;498;p10"/>
          <p:cNvSpPr txBox="1"/>
          <p:nvPr/>
        </p:nvSpPr>
        <p:spPr>
          <a:xfrm>
            <a:off x="3789308" y="3399807"/>
            <a:ext cx="2431767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499" name="Google Shape;499;p10"/>
          <p:cNvSpPr txBox="1"/>
          <p:nvPr/>
        </p:nvSpPr>
        <p:spPr>
          <a:xfrm>
            <a:off x="451524" y="4666015"/>
            <a:ext cx="2431767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500" name="Google Shape;500;p10"/>
          <p:cNvSpPr txBox="1"/>
          <p:nvPr/>
        </p:nvSpPr>
        <p:spPr>
          <a:xfrm>
            <a:off x="789730" y="1191676"/>
            <a:ext cx="45021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 POWERPOINT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10"/>
          <p:cNvSpPr txBox="1"/>
          <p:nvPr/>
        </p:nvSpPr>
        <p:spPr>
          <a:xfrm>
            <a:off x="789730" y="2062666"/>
            <a:ext cx="4257300" cy="9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/>
          </a:p>
        </p:txBody>
      </p:sp>
      <p:sp>
        <p:nvSpPr>
          <p:cNvPr id="502" name="Google Shape;502;p10"/>
          <p:cNvSpPr txBox="1"/>
          <p:nvPr/>
        </p:nvSpPr>
        <p:spPr>
          <a:xfrm>
            <a:off x="789730" y="3099105"/>
            <a:ext cx="2842224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72000" spcFirstLastPara="1" rIns="36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Professional Presentation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3" name="Google Shape;503;p10"/>
          <p:cNvGrpSpPr/>
          <p:nvPr/>
        </p:nvGrpSpPr>
        <p:grpSpPr>
          <a:xfrm>
            <a:off x="8658354" y="2662744"/>
            <a:ext cx="3114674" cy="4052888"/>
            <a:chOff x="8455026" y="2673350"/>
            <a:chExt cx="3114674" cy="4052888"/>
          </a:xfrm>
        </p:grpSpPr>
        <p:sp>
          <p:nvSpPr>
            <p:cNvPr id="504" name="Google Shape;504;p10"/>
            <p:cNvSpPr/>
            <p:nvPr/>
          </p:nvSpPr>
          <p:spPr>
            <a:xfrm>
              <a:off x="9732963" y="2673350"/>
              <a:ext cx="1836737" cy="1841500"/>
            </a:xfrm>
            <a:custGeom>
              <a:rect b="b" l="l" r="r" t="t"/>
              <a:pathLst>
                <a:path extrusionOk="0" h="250" w="249">
                  <a:moveTo>
                    <a:pt x="249" y="124"/>
                  </a:moveTo>
                  <a:cubicBezTo>
                    <a:pt x="248" y="195"/>
                    <a:pt x="198" y="248"/>
                    <a:pt x="123" y="249"/>
                  </a:cubicBezTo>
                  <a:cubicBezTo>
                    <a:pt x="56" y="250"/>
                    <a:pt x="0" y="193"/>
                    <a:pt x="0" y="125"/>
                  </a:cubicBezTo>
                  <a:cubicBezTo>
                    <a:pt x="0" y="55"/>
                    <a:pt x="55" y="0"/>
                    <a:pt x="125" y="0"/>
                  </a:cubicBezTo>
                  <a:cubicBezTo>
                    <a:pt x="194" y="0"/>
                    <a:pt x="249" y="55"/>
                    <a:pt x="249" y="124"/>
                  </a:cubicBezTo>
                  <a:close/>
                  <a:moveTo>
                    <a:pt x="87" y="163"/>
                  </a:moveTo>
                  <a:cubicBezTo>
                    <a:pt x="85" y="162"/>
                    <a:pt x="83" y="162"/>
                    <a:pt x="81" y="162"/>
                  </a:cubicBezTo>
                  <a:cubicBezTo>
                    <a:pt x="81" y="153"/>
                    <a:pt x="82" y="144"/>
                    <a:pt x="81" y="135"/>
                  </a:cubicBezTo>
                  <a:cubicBezTo>
                    <a:pt x="80" y="130"/>
                    <a:pt x="76" y="125"/>
                    <a:pt x="73" y="120"/>
                  </a:cubicBezTo>
                  <a:cubicBezTo>
                    <a:pt x="67" y="123"/>
                    <a:pt x="59" y="125"/>
                    <a:pt x="58" y="129"/>
                  </a:cubicBezTo>
                  <a:cubicBezTo>
                    <a:pt x="56" y="139"/>
                    <a:pt x="56" y="150"/>
                    <a:pt x="58" y="160"/>
                  </a:cubicBezTo>
                  <a:cubicBezTo>
                    <a:pt x="60" y="168"/>
                    <a:pt x="69" y="173"/>
                    <a:pt x="71" y="180"/>
                  </a:cubicBezTo>
                  <a:cubicBezTo>
                    <a:pt x="72" y="187"/>
                    <a:pt x="68" y="194"/>
                    <a:pt x="67" y="197"/>
                  </a:cubicBezTo>
                  <a:cubicBezTo>
                    <a:pt x="82" y="197"/>
                    <a:pt x="96" y="198"/>
                    <a:pt x="109" y="195"/>
                  </a:cubicBezTo>
                  <a:cubicBezTo>
                    <a:pt x="122" y="191"/>
                    <a:pt x="136" y="184"/>
                    <a:pt x="145" y="174"/>
                  </a:cubicBezTo>
                  <a:cubicBezTo>
                    <a:pt x="155" y="163"/>
                    <a:pt x="153" y="147"/>
                    <a:pt x="144" y="134"/>
                  </a:cubicBezTo>
                  <a:cubicBezTo>
                    <a:pt x="140" y="128"/>
                    <a:pt x="136" y="123"/>
                    <a:pt x="132" y="118"/>
                  </a:cubicBezTo>
                  <a:cubicBezTo>
                    <a:pt x="139" y="107"/>
                    <a:pt x="146" y="97"/>
                    <a:pt x="152" y="88"/>
                  </a:cubicBezTo>
                  <a:cubicBezTo>
                    <a:pt x="154" y="88"/>
                    <a:pt x="155" y="88"/>
                    <a:pt x="157" y="89"/>
                  </a:cubicBezTo>
                  <a:cubicBezTo>
                    <a:pt x="157" y="95"/>
                    <a:pt x="156" y="101"/>
                    <a:pt x="157" y="107"/>
                  </a:cubicBezTo>
                  <a:cubicBezTo>
                    <a:pt x="159" y="113"/>
                    <a:pt x="164" y="118"/>
                    <a:pt x="167" y="123"/>
                  </a:cubicBezTo>
                  <a:cubicBezTo>
                    <a:pt x="172" y="118"/>
                    <a:pt x="178" y="115"/>
                    <a:pt x="180" y="109"/>
                  </a:cubicBezTo>
                  <a:cubicBezTo>
                    <a:pt x="182" y="103"/>
                    <a:pt x="182" y="96"/>
                    <a:pt x="179" y="90"/>
                  </a:cubicBezTo>
                  <a:cubicBezTo>
                    <a:pt x="177" y="83"/>
                    <a:pt x="170" y="78"/>
                    <a:pt x="168" y="72"/>
                  </a:cubicBezTo>
                  <a:cubicBezTo>
                    <a:pt x="166" y="66"/>
                    <a:pt x="169" y="58"/>
                    <a:pt x="170" y="53"/>
                  </a:cubicBezTo>
                  <a:cubicBezTo>
                    <a:pt x="159" y="55"/>
                    <a:pt x="150" y="58"/>
                    <a:pt x="142" y="56"/>
                  </a:cubicBezTo>
                  <a:cubicBezTo>
                    <a:pt x="123" y="53"/>
                    <a:pt x="109" y="58"/>
                    <a:pt x="98" y="73"/>
                  </a:cubicBezTo>
                  <a:cubicBezTo>
                    <a:pt x="88" y="88"/>
                    <a:pt x="90" y="104"/>
                    <a:pt x="101" y="117"/>
                  </a:cubicBezTo>
                  <a:cubicBezTo>
                    <a:pt x="109" y="126"/>
                    <a:pt x="108" y="133"/>
                    <a:pt x="101" y="142"/>
                  </a:cubicBezTo>
                  <a:cubicBezTo>
                    <a:pt x="96" y="148"/>
                    <a:pt x="91" y="156"/>
                    <a:pt x="87" y="1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10"/>
            <p:cNvSpPr/>
            <p:nvPr/>
          </p:nvSpPr>
          <p:spPr>
            <a:xfrm>
              <a:off x="8455026" y="4103688"/>
              <a:ext cx="2487612" cy="2622550"/>
            </a:xfrm>
            <a:custGeom>
              <a:rect b="b" l="l" r="r" t="t"/>
              <a:pathLst>
                <a:path extrusionOk="0" h="356" w="337">
                  <a:moveTo>
                    <a:pt x="163" y="93"/>
                  </a:moveTo>
                  <a:cubicBezTo>
                    <a:pt x="187" y="100"/>
                    <a:pt x="205" y="120"/>
                    <a:pt x="225" y="108"/>
                  </a:cubicBezTo>
                  <a:cubicBezTo>
                    <a:pt x="189" y="90"/>
                    <a:pt x="150" y="72"/>
                    <a:pt x="112" y="51"/>
                  </a:cubicBezTo>
                  <a:cubicBezTo>
                    <a:pt x="105" y="47"/>
                    <a:pt x="98" y="33"/>
                    <a:pt x="99" y="26"/>
                  </a:cubicBezTo>
                  <a:cubicBezTo>
                    <a:pt x="101" y="18"/>
                    <a:pt x="111" y="10"/>
                    <a:pt x="119" y="5"/>
                  </a:cubicBezTo>
                  <a:cubicBezTo>
                    <a:pt x="126" y="1"/>
                    <a:pt x="135" y="2"/>
                    <a:pt x="143" y="1"/>
                  </a:cubicBezTo>
                  <a:cubicBezTo>
                    <a:pt x="162" y="0"/>
                    <a:pt x="179" y="1"/>
                    <a:pt x="190" y="21"/>
                  </a:cubicBezTo>
                  <a:cubicBezTo>
                    <a:pt x="195" y="31"/>
                    <a:pt x="206" y="37"/>
                    <a:pt x="217" y="48"/>
                  </a:cubicBezTo>
                  <a:cubicBezTo>
                    <a:pt x="205" y="45"/>
                    <a:pt x="198" y="43"/>
                    <a:pt x="191" y="41"/>
                  </a:cubicBezTo>
                  <a:cubicBezTo>
                    <a:pt x="190" y="42"/>
                    <a:pt x="189" y="44"/>
                    <a:pt x="189" y="46"/>
                  </a:cubicBezTo>
                  <a:cubicBezTo>
                    <a:pt x="206" y="52"/>
                    <a:pt x="223" y="60"/>
                    <a:pt x="240" y="63"/>
                  </a:cubicBezTo>
                  <a:cubicBezTo>
                    <a:pt x="265" y="69"/>
                    <a:pt x="291" y="71"/>
                    <a:pt x="317" y="76"/>
                  </a:cubicBezTo>
                  <a:cubicBezTo>
                    <a:pt x="324" y="78"/>
                    <a:pt x="334" y="86"/>
                    <a:pt x="335" y="93"/>
                  </a:cubicBezTo>
                  <a:cubicBezTo>
                    <a:pt x="337" y="105"/>
                    <a:pt x="326" y="107"/>
                    <a:pt x="316" y="107"/>
                  </a:cubicBezTo>
                  <a:cubicBezTo>
                    <a:pt x="298" y="106"/>
                    <a:pt x="280" y="107"/>
                    <a:pt x="259" y="107"/>
                  </a:cubicBezTo>
                  <a:cubicBezTo>
                    <a:pt x="259" y="119"/>
                    <a:pt x="258" y="135"/>
                    <a:pt x="259" y="150"/>
                  </a:cubicBezTo>
                  <a:cubicBezTo>
                    <a:pt x="262" y="181"/>
                    <a:pt x="255" y="189"/>
                    <a:pt x="224" y="196"/>
                  </a:cubicBezTo>
                  <a:cubicBezTo>
                    <a:pt x="184" y="204"/>
                    <a:pt x="144" y="215"/>
                    <a:pt x="105" y="226"/>
                  </a:cubicBezTo>
                  <a:cubicBezTo>
                    <a:pt x="100" y="227"/>
                    <a:pt x="95" y="232"/>
                    <a:pt x="92" y="237"/>
                  </a:cubicBezTo>
                  <a:cubicBezTo>
                    <a:pt x="80" y="264"/>
                    <a:pt x="69" y="291"/>
                    <a:pt x="57" y="319"/>
                  </a:cubicBezTo>
                  <a:cubicBezTo>
                    <a:pt x="55" y="324"/>
                    <a:pt x="52" y="330"/>
                    <a:pt x="49" y="335"/>
                  </a:cubicBezTo>
                  <a:cubicBezTo>
                    <a:pt x="42" y="345"/>
                    <a:pt x="34" y="356"/>
                    <a:pt x="20" y="348"/>
                  </a:cubicBezTo>
                  <a:cubicBezTo>
                    <a:pt x="7" y="340"/>
                    <a:pt x="0" y="329"/>
                    <a:pt x="7" y="313"/>
                  </a:cubicBezTo>
                  <a:cubicBezTo>
                    <a:pt x="19" y="286"/>
                    <a:pt x="32" y="259"/>
                    <a:pt x="41" y="232"/>
                  </a:cubicBezTo>
                  <a:cubicBezTo>
                    <a:pt x="51" y="202"/>
                    <a:pt x="68" y="180"/>
                    <a:pt x="101" y="175"/>
                  </a:cubicBezTo>
                  <a:cubicBezTo>
                    <a:pt x="146" y="168"/>
                    <a:pt x="157" y="133"/>
                    <a:pt x="163" y="9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10"/>
            <p:cNvSpPr/>
            <p:nvPr/>
          </p:nvSpPr>
          <p:spPr>
            <a:xfrm>
              <a:off x="9518650" y="5665788"/>
              <a:ext cx="1187450" cy="1054100"/>
            </a:xfrm>
            <a:custGeom>
              <a:rect b="b" l="l" r="r" t="t"/>
              <a:pathLst>
                <a:path extrusionOk="0" h="143" w="161">
                  <a:moveTo>
                    <a:pt x="91" y="0"/>
                  </a:moveTo>
                  <a:cubicBezTo>
                    <a:pt x="82" y="14"/>
                    <a:pt x="74" y="26"/>
                    <a:pt x="65" y="41"/>
                  </a:cubicBezTo>
                  <a:cubicBezTo>
                    <a:pt x="76" y="48"/>
                    <a:pt x="86" y="55"/>
                    <a:pt x="96" y="62"/>
                  </a:cubicBezTo>
                  <a:cubicBezTo>
                    <a:pt x="113" y="73"/>
                    <a:pt x="130" y="83"/>
                    <a:pt x="146" y="94"/>
                  </a:cubicBezTo>
                  <a:cubicBezTo>
                    <a:pt x="157" y="102"/>
                    <a:pt x="161" y="114"/>
                    <a:pt x="154" y="126"/>
                  </a:cubicBezTo>
                  <a:cubicBezTo>
                    <a:pt x="147" y="137"/>
                    <a:pt x="135" y="143"/>
                    <a:pt x="123" y="135"/>
                  </a:cubicBezTo>
                  <a:cubicBezTo>
                    <a:pt x="87" y="113"/>
                    <a:pt x="52" y="91"/>
                    <a:pt x="18" y="67"/>
                  </a:cubicBezTo>
                  <a:cubicBezTo>
                    <a:pt x="0" y="54"/>
                    <a:pt x="9" y="19"/>
                    <a:pt x="31" y="13"/>
                  </a:cubicBezTo>
                  <a:cubicBezTo>
                    <a:pt x="36" y="11"/>
                    <a:pt x="41" y="10"/>
                    <a:pt x="46" y="9"/>
                  </a:cubicBezTo>
                  <a:cubicBezTo>
                    <a:pt x="60" y="6"/>
                    <a:pt x="74" y="3"/>
                    <a:pt x="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10"/>
            <p:cNvSpPr/>
            <p:nvPr/>
          </p:nvSpPr>
          <p:spPr>
            <a:xfrm>
              <a:off x="8515350" y="3711575"/>
              <a:ext cx="641350" cy="641350"/>
            </a:xfrm>
            <a:custGeom>
              <a:rect b="b" l="l" r="r" t="t"/>
              <a:pathLst>
                <a:path extrusionOk="0" h="87" w="87">
                  <a:moveTo>
                    <a:pt x="1" y="42"/>
                  </a:moveTo>
                  <a:cubicBezTo>
                    <a:pt x="2" y="18"/>
                    <a:pt x="22" y="0"/>
                    <a:pt x="46" y="1"/>
                  </a:cubicBezTo>
                  <a:cubicBezTo>
                    <a:pt x="70" y="3"/>
                    <a:pt x="87" y="23"/>
                    <a:pt x="85" y="47"/>
                  </a:cubicBezTo>
                  <a:cubicBezTo>
                    <a:pt x="84" y="70"/>
                    <a:pt x="65" y="87"/>
                    <a:pt x="41" y="86"/>
                  </a:cubicBezTo>
                  <a:cubicBezTo>
                    <a:pt x="18" y="86"/>
                    <a:pt x="0" y="66"/>
                    <a:pt x="1" y="4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10"/>
            <p:cNvSpPr/>
            <p:nvPr/>
          </p:nvSpPr>
          <p:spPr>
            <a:xfrm>
              <a:off x="10448925" y="3711575"/>
              <a:ext cx="214312" cy="266700"/>
            </a:xfrm>
            <a:custGeom>
              <a:rect b="b" l="l" r="r" t="t"/>
              <a:pathLst>
                <a:path extrusionOk="0" h="36" w="29">
                  <a:moveTo>
                    <a:pt x="0" y="29"/>
                  </a:moveTo>
                  <a:cubicBezTo>
                    <a:pt x="6" y="20"/>
                    <a:pt x="12" y="10"/>
                    <a:pt x="19" y="0"/>
                  </a:cubicBezTo>
                  <a:cubicBezTo>
                    <a:pt x="21" y="0"/>
                    <a:pt x="22" y="0"/>
                    <a:pt x="24" y="0"/>
                  </a:cubicBezTo>
                  <a:cubicBezTo>
                    <a:pt x="25" y="8"/>
                    <a:pt x="29" y="18"/>
                    <a:pt x="26" y="23"/>
                  </a:cubicBezTo>
                  <a:cubicBezTo>
                    <a:pt x="22" y="30"/>
                    <a:pt x="12" y="32"/>
                    <a:pt x="4" y="36"/>
                  </a:cubicBezTo>
                  <a:cubicBezTo>
                    <a:pt x="3" y="34"/>
                    <a:pt x="1" y="32"/>
                    <a:pt x="0" y="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10"/>
            <p:cNvSpPr/>
            <p:nvPr/>
          </p:nvSpPr>
          <p:spPr>
            <a:xfrm>
              <a:off x="10566400" y="3240088"/>
              <a:ext cx="222250" cy="228600"/>
            </a:xfrm>
            <a:custGeom>
              <a:rect b="b" l="l" r="r" t="t"/>
              <a:pathLst>
                <a:path extrusionOk="0" h="31" w="30">
                  <a:moveTo>
                    <a:pt x="10" y="31"/>
                  </a:moveTo>
                  <a:cubicBezTo>
                    <a:pt x="0" y="7"/>
                    <a:pt x="5" y="0"/>
                    <a:pt x="30" y="2"/>
                  </a:cubicBezTo>
                  <a:cubicBezTo>
                    <a:pt x="23" y="12"/>
                    <a:pt x="18" y="20"/>
                    <a:pt x="10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0" name="Google Shape;510;p10"/>
          <p:cNvSpPr/>
          <p:nvPr/>
        </p:nvSpPr>
        <p:spPr>
          <a:xfrm>
            <a:off x="417096" y="6631159"/>
            <a:ext cx="11357810" cy="216213"/>
          </a:xfrm>
          <a:prstGeom prst="trapezoid">
            <a:avLst>
              <a:gd fmla="val 25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"/>
          <p:cNvSpPr/>
          <p:nvPr/>
        </p:nvSpPr>
        <p:spPr>
          <a:xfrm>
            <a:off x="2711117" y="6673516"/>
            <a:ext cx="9480884" cy="184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11"/>
          <p:cNvSpPr/>
          <p:nvPr/>
        </p:nvSpPr>
        <p:spPr>
          <a:xfrm rot="5400000">
            <a:off x="-2073442" y="2073443"/>
            <a:ext cx="6858000" cy="2711116"/>
          </a:xfrm>
          <a:prstGeom prst="trapezoid">
            <a:avLst>
              <a:gd fmla="val 25000" name="adj"/>
            </a:avLst>
          </a:prstGeom>
          <a:solidFill>
            <a:schemeClr val="accent1"/>
          </a:solidFill>
          <a:ln cap="flat" cmpd="sng" w="12700">
            <a:solidFill>
              <a:srgbClr val="3643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11"/>
          <p:cNvSpPr txBox="1"/>
          <p:nvPr/>
        </p:nvSpPr>
        <p:spPr>
          <a:xfrm>
            <a:off x="759600" y="1808808"/>
            <a:ext cx="4413448" cy="175432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SLIDE</a:t>
            </a:r>
            <a:endParaRPr b="1" sz="5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11"/>
          <p:cNvSpPr txBox="1"/>
          <p:nvPr/>
        </p:nvSpPr>
        <p:spPr>
          <a:xfrm>
            <a:off x="759598" y="4640352"/>
            <a:ext cx="4413450" cy="6669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1867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11"/>
          <p:cNvSpPr txBox="1"/>
          <p:nvPr/>
        </p:nvSpPr>
        <p:spPr>
          <a:xfrm>
            <a:off x="759597" y="3563134"/>
            <a:ext cx="4413451" cy="107721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DOLOR SIT AMET, </a:t>
            </a:r>
            <a:endParaRPr sz="3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1" name="Google Shape;521;p1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8674" y="11386"/>
            <a:ext cx="7363326" cy="6425000"/>
          </a:xfrm>
          <a:prstGeom prst="rect">
            <a:avLst/>
          </a:prstGeom>
          <a:solidFill>
            <a:srgbClr val="F2F2F2"/>
          </a:solidFill>
          <a:ln cap="flat" cmpd="sng" w="57150">
            <a:solidFill>
              <a:srgbClr val="5DACB5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22" name="Google Shape;522;p11"/>
          <p:cNvSpPr/>
          <p:nvPr/>
        </p:nvSpPr>
        <p:spPr>
          <a:xfrm>
            <a:off x="4489450" y="4224338"/>
            <a:ext cx="2528888" cy="2197100"/>
          </a:xfrm>
          <a:custGeom>
            <a:rect b="b" l="l" r="r" t="t"/>
            <a:pathLst>
              <a:path extrusionOk="0" h="581" w="669">
                <a:moveTo>
                  <a:pt x="311" y="322"/>
                </a:moveTo>
                <a:cubicBezTo>
                  <a:pt x="311" y="292"/>
                  <a:pt x="311" y="261"/>
                  <a:pt x="310" y="231"/>
                </a:cubicBezTo>
                <a:cubicBezTo>
                  <a:pt x="310" y="227"/>
                  <a:pt x="305" y="223"/>
                  <a:pt x="301" y="221"/>
                </a:cubicBezTo>
                <a:cubicBezTo>
                  <a:pt x="293" y="217"/>
                  <a:pt x="284" y="215"/>
                  <a:pt x="276" y="212"/>
                </a:cubicBezTo>
                <a:cubicBezTo>
                  <a:pt x="232" y="194"/>
                  <a:pt x="214" y="165"/>
                  <a:pt x="218" y="120"/>
                </a:cubicBezTo>
                <a:cubicBezTo>
                  <a:pt x="222" y="80"/>
                  <a:pt x="249" y="52"/>
                  <a:pt x="293" y="43"/>
                </a:cubicBezTo>
                <a:cubicBezTo>
                  <a:pt x="298" y="42"/>
                  <a:pt x="303" y="41"/>
                  <a:pt x="310" y="40"/>
                </a:cubicBezTo>
                <a:cubicBezTo>
                  <a:pt x="310" y="31"/>
                  <a:pt x="309" y="22"/>
                  <a:pt x="312" y="14"/>
                </a:cubicBezTo>
                <a:cubicBezTo>
                  <a:pt x="313" y="9"/>
                  <a:pt x="320" y="5"/>
                  <a:pt x="324" y="0"/>
                </a:cubicBezTo>
                <a:cubicBezTo>
                  <a:pt x="329" y="5"/>
                  <a:pt x="335" y="9"/>
                  <a:pt x="337" y="14"/>
                </a:cubicBezTo>
                <a:cubicBezTo>
                  <a:pt x="340" y="21"/>
                  <a:pt x="339" y="30"/>
                  <a:pt x="339" y="40"/>
                </a:cubicBezTo>
                <a:cubicBezTo>
                  <a:pt x="346" y="41"/>
                  <a:pt x="353" y="43"/>
                  <a:pt x="360" y="44"/>
                </a:cubicBezTo>
                <a:cubicBezTo>
                  <a:pt x="394" y="52"/>
                  <a:pt x="416" y="73"/>
                  <a:pt x="426" y="106"/>
                </a:cubicBezTo>
                <a:cubicBezTo>
                  <a:pt x="432" y="123"/>
                  <a:pt x="425" y="135"/>
                  <a:pt x="410" y="142"/>
                </a:cubicBezTo>
                <a:cubicBezTo>
                  <a:pt x="396" y="148"/>
                  <a:pt x="381" y="140"/>
                  <a:pt x="375" y="124"/>
                </a:cubicBezTo>
                <a:cubicBezTo>
                  <a:pt x="362" y="95"/>
                  <a:pt x="362" y="95"/>
                  <a:pt x="340" y="86"/>
                </a:cubicBezTo>
                <a:cubicBezTo>
                  <a:pt x="340" y="116"/>
                  <a:pt x="340" y="144"/>
                  <a:pt x="340" y="174"/>
                </a:cubicBezTo>
                <a:cubicBezTo>
                  <a:pt x="354" y="179"/>
                  <a:pt x="369" y="184"/>
                  <a:pt x="384" y="190"/>
                </a:cubicBezTo>
                <a:cubicBezTo>
                  <a:pt x="422" y="205"/>
                  <a:pt x="438" y="235"/>
                  <a:pt x="437" y="285"/>
                </a:cubicBezTo>
                <a:cubicBezTo>
                  <a:pt x="436" y="315"/>
                  <a:pt x="413" y="345"/>
                  <a:pt x="382" y="357"/>
                </a:cubicBezTo>
                <a:cubicBezTo>
                  <a:pt x="367" y="362"/>
                  <a:pt x="347" y="364"/>
                  <a:pt x="341" y="374"/>
                </a:cubicBezTo>
                <a:cubicBezTo>
                  <a:pt x="333" y="386"/>
                  <a:pt x="338" y="405"/>
                  <a:pt x="338" y="421"/>
                </a:cubicBezTo>
                <a:cubicBezTo>
                  <a:pt x="338" y="432"/>
                  <a:pt x="338" y="443"/>
                  <a:pt x="338" y="454"/>
                </a:cubicBezTo>
                <a:cubicBezTo>
                  <a:pt x="340" y="455"/>
                  <a:pt x="342" y="456"/>
                  <a:pt x="343" y="457"/>
                </a:cubicBezTo>
                <a:cubicBezTo>
                  <a:pt x="408" y="392"/>
                  <a:pt x="473" y="326"/>
                  <a:pt x="541" y="258"/>
                </a:cubicBezTo>
                <a:cubicBezTo>
                  <a:pt x="527" y="246"/>
                  <a:pt x="513" y="234"/>
                  <a:pt x="497" y="219"/>
                </a:cubicBezTo>
                <a:cubicBezTo>
                  <a:pt x="554" y="204"/>
                  <a:pt x="610" y="189"/>
                  <a:pt x="669" y="174"/>
                </a:cubicBezTo>
                <a:cubicBezTo>
                  <a:pt x="662" y="235"/>
                  <a:pt x="656" y="293"/>
                  <a:pt x="649" y="354"/>
                </a:cubicBezTo>
                <a:cubicBezTo>
                  <a:pt x="633" y="340"/>
                  <a:pt x="620" y="329"/>
                  <a:pt x="607" y="318"/>
                </a:cubicBezTo>
                <a:cubicBezTo>
                  <a:pt x="562" y="354"/>
                  <a:pt x="519" y="389"/>
                  <a:pt x="477" y="425"/>
                </a:cubicBezTo>
                <a:cubicBezTo>
                  <a:pt x="440" y="457"/>
                  <a:pt x="404" y="490"/>
                  <a:pt x="367" y="522"/>
                </a:cubicBezTo>
                <a:cubicBezTo>
                  <a:pt x="338" y="548"/>
                  <a:pt x="334" y="548"/>
                  <a:pt x="299" y="528"/>
                </a:cubicBezTo>
                <a:cubicBezTo>
                  <a:pt x="268" y="509"/>
                  <a:pt x="236" y="491"/>
                  <a:pt x="205" y="471"/>
                </a:cubicBezTo>
                <a:cubicBezTo>
                  <a:pt x="190" y="461"/>
                  <a:pt x="179" y="463"/>
                  <a:pt x="165" y="473"/>
                </a:cubicBezTo>
                <a:cubicBezTo>
                  <a:pt x="118" y="506"/>
                  <a:pt x="71" y="538"/>
                  <a:pt x="24" y="571"/>
                </a:cubicBezTo>
                <a:cubicBezTo>
                  <a:pt x="18" y="575"/>
                  <a:pt x="11" y="577"/>
                  <a:pt x="4" y="581"/>
                </a:cubicBezTo>
                <a:cubicBezTo>
                  <a:pt x="3" y="579"/>
                  <a:pt x="1" y="578"/>
                  <a:pt x="0" y="576"/>
                </a:cubicBezTo>
                <a:cubicBezTo>
                  <a:pt x="4" y="571"/>
                  <a:pt x="8" y="565"/>
                  <a:pt x="12" y="560"/>
                </a:cubicBezTo>
                <a:cubicBezTo>
                  <a:pt x="58" y="508"/>
                  <a:pt x="105" y="456"/>
                  <a:pt x="151" y="403"/>
                </a:cubicBezTo>
                <a:cubicBezTo>
                  <a:pt x="164" y="388"/>
                  <a:pt x="175" y="386"/>
                  <a:pt x="192" y="395"/>
                </a:cubicBezTo>
                <a:cubicBezTo>
                  <a:pt x="229" y="416"/>
                  <a:pt x="268" y="436"/>
                  <a:pt x="311" y="458"/>
                </a:cubicBezTo>
                <a:cubicBezTo>
                  <a:pt x="311" y="429"/>
                  <a:pt x="311" y="403"/>
                  <a:pt x="310" y="377"/>
                </a:cubicBezTo>
                <a:cubicBezTo>
                  <a:pt x="310" y="374"/>
                  <a:pt x="299" y="369"/>
                  <a:pt x="293" y="368"/>
                </a:cubicBezTo>
                <a:cubicBezTo>
                  <a:pt x="258" y="359"/>
                  <a:pt x="230" y="341"/>
                  <a:pt x="216" y="307"/>
                </a:cubicBezTo>
                <a:cubicBezTo>
                  <a:pt x="212" y="299"/>
                  <a:pt x="210" y="291"/>
                  <a:pt x="210" y="282"/>
                </a:cubicBezTo>
                <a:cubicBezTo>
                  <a:pt x="208" y="267"/>
                  <a:pt x="216" y="256"/>
                  <a:pt x="231" y="252"/>
                </a:cubicBezTo>
                <a:cubicBezTo>
                  <a:pt x="246" y="248"/>
                  <a:pt x="258" y="254"/>
                  <a:pt x="264" y="270"/>
                </a:cubicBezTo>
                <a:cubicBezTo>
                  <a:pt x="268" y="279"/>
                  <a:pt x="270" y="290"/>
                  <a:pt x="276" y="297"/>
                </a:cubicBezTo>
                <a:cubicBezTo>
                  <a:pt x="284" y="308"/>
                  <a:pt x="295" y="317"/>
                  <a:pt x="305" y="326"/>
                </a:cubicBezTo>
                <a:cubicBezTo>
                  <a:pt x="307" y="325"/>
                  <a:pt x="309" y="324"/>
                  <a:pt x="311" y="322"/>
                </a:cubicBezTo>
                <a:close/>
                <a:moveTo>
                  <a:pt x="340" y="325"/>
                </a:moveTo>
                <a:cubicBezTo>
                  <a:pt x="366" y="323"/>
                  <a:pt x="385" y="306"/>
                  <a:pt x="387" y="283"/>
                </a:cubicBezTo>
                <a:cubicBezTo>
                  <a:pt x="388" y="259"/>
                  <a:pt x="371" y="241"/>
                  <a:pt x="340" y="234"/>
                </a:cubicBezTo>
                <a:cubicBezTo>
                  <a:pt x="340" y="265"/>
                  <a:pt x="340" y="295"/>
                  <a:pt x="340" y="325"/>
                </a:cubicBezTo>
                <a:close/>
                <a:moveTo>
                  <a:pt x="309" y="163"/>
                </a:moveTo>
                <a:cubicBezTo>
                  <a:pt x="309" y="137"/>
                  <a:pt x="309" y="111"/>
                  <a:pt x="309" y="85"/>
                </a:cubicBezTo>
                <a:cubicBezTo>
                  <a:pt x="280" y="95"/>
                  <a:pt x="270" y="106"/>
                  <a:pt x="272" y="128"/>
                </a:cubicBezTo>
                <a:cubicBezTo>
                  <a:pt x="274" y="148"/>
                  <a:pt x="285" y="159"/>
                  <a:pt x="309" y="163"/>
                </a:cubicBezTo>
                <a:close/>
              </a:path>
            </a:pathLst>
          </a:custGeom>
          <a:solidFill>
            <a:srgbClr val="4A5D6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12"/>
          <p:cNvSpPr/>
          <p:nvPr/>
        </p:nvSpPr>
        <p:spPr>
          <a:xfrm>
            <a:off x="7459579" y="2276055"/>
            <a:ext cx="4730016" cy="45819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12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529" name="Google Shape;529;p12"/>
          <p:cNvSpPr txBox="1"/>
          <p:nvPr/>
        </p:nvSpPr>
        <p:spPr>
          <a:xfrm>
            <a:off x="809537" y="1469188"/>
            <a:ext cx="5402662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36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We Create Quality Professional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 b="1" sz="2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12"/>
          <p:cNvSpPr txBox="1"/>
          <p:nvPr/>
        </p:nvSpPr>
        <p:spPr>
          <a:xfrm>
            <a:off x="809537" y="2276055"/>
            <a:ext cx="493018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grpSp>
        <p:nvGrpSpPr>
          <p:cNvPr id="531" name="Google Shape;531;p12"/>
          <p:cNvGrpSpPr/>
          <p:nvPr/>
        </p:nvGrpSpPr>
        <p:grpSpPr>
          <a:xfrm>
            <a:off x="3650233" y="5385228"/>
            <a:ext cx="2531919" cy="945505"/>
            <a:chOff x="6565695" y="2005884"/>
            <a:chExt cx="2055606" cy="945505"/>
          </a:xfrm>
        </p:grpSpPr>
        <p:sp>
          <p:nvSpPr>
            <p:cNvPr id="532" name="Google Shape;532;p12"/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533" name="Google Shape;533;p12"/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4" name="Google Shape;534;p12"/>
          <p:cNvGrpSpPr/>
          <p:nvPr/>
        </p:nvGrpSpPr>
        <p:grpSpPr>
          <a:xfrm>
            <a:off x="773794" y="5388812"/>
            <a:ext cx="2531919" cy="945505"/>
            <a:chOff x="6565695" y="2005884"/>
            <a:chExt cx="2055606" cy="945505"/>
          </a:xfrm>
        </p:grpSpPr>
        <p:sp>
          <p:nvSpPr>
            <p:cNvPr id="535" name="Google Shape;535;p12"/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536" name="Google Shape;536;p12"/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Gratis Fotos de stock gratuitas de americano, anónimo, aplicación Foto de stock" id="537" name="Google Shape;537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30126" y="1208975"/>
            <a:ext cx="3761874" cy="564281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38" name="Google Shape;538;p12"/>
          <p:cNvGrpSpPr/>
          <p:nvPr/>
        </p:nvGrpSpPr>
        <p:grpSpPr>
          <a:xfrm>
            <a:off x="1586429" y="4052187"/>
            <a:ext cx="838200" cy="1314450"/>
            <a:chOff x="4495801" y="4052888"/>
            <a:chExt cx="838200" cy="1314450"/>
          </a:xfrm>
        </p:grpSpPr>
        <p:sp>
          <p:nvSpPr>
            <p:cNvPr id="539" name="Google Shape;539;p12"/>
            <p:cNvSpPr/>
            <p:nvPr/>
          </p:nvSpPr>
          <p:spPr>
            <a:xfrm>
              <a:off x="4495801" y="4052888"/>
              <a:ext cx="838200" cy="995363"/>
            </a:xfrm>
            <a:custGeom>
              <a:rect b="b" l="l" r="r" t="t"/>
              <a:pathLst>
                <a:path extrusionOk="0" h="499" w="419">
                  <a:moveTo>
                    <a:pt x="419" y="229"/>
                  </a:moveTo>
                  <a:cubicBezTo>
                    <a:pt x="416" y="297"/>
                    <a:pt x="390" y="371"/>
                    <a:pt x="330" y="430"/>
                  </a:cubicBezTo>
                  <a:cubicBezTo>
                    <a:pt x="258" y="499"/>
                    <a:pt x="169" y="499"/>
                    <a:pt x="99" y="428"/>
                  </a:cubicBezTo>
                  <a:cubicBezTo>
                    <a:pt x="30" y="356"/>
                    <a:pt x="0" y="268"/>
                    <a:pt x="16" y="169"/>
                  </a:cubicBezTo>
                  <a:cubicBezTo>
                    <a:pt x="36" y="49"/>
                    <a:pt x="140" y="0"/>
                    <a:pt x="242" y="12"/>
                  </a:cubicBezTo>
                  <a:cubicBezTo>
                    <a:pt x="355" y="25"/>
                    <a:pt x="419" y="100"/>
                    <a:pt x="419" y="229"/>
                  </a:cubicBezTo>
                  <a:close/>
                  <a:moveTo>
                    <a:pt x="200" y="122"/>
                  </a:moveTo>
                  <a:cubicBezTo>
                    <a:pt x="197" y="123"/>
                    <a:pt x="188" y="125"/>
                    <a:pt x="180" y="128"/>
                  </a:cubicBezTo>
                  <a:cubicBezTo>
                    <a:pt x="153" y="138"/>
                    <a:pt x="138" y="164"/>
                    <a:pt x="143" y="193"/>
                  </a:cubicBezTo>
                  <a:cubicBezTo>
                    <a:pt x="146" y="220"/>
                    <a:pt x="165" y="234"/>
                    <a:pt x="189" y="242"/>
                  </a:cubicBezTo>
                  <a:cubicBezTo>
                    <a:pt x="195" y="245"/>
                    <a:pt x="205" y="249"/>
                    <a:pt x="205" y="253"/>
                  </a:cubicBezTo>
                  <a:cubicBezTo>
                    <a:pt x="207" y="274"/>
                    <a:pt x="206" y="295"/>
                    <a:pt x="206" y="315"/>
                  </a:cubicBezTo>
                  <a:cubicBezTo>
                    <a:pt x="203" y="316"/>
                    <a:pt x="201" y="317"/>
                    <a:pt x="198" y="318"/>
                  </a:cubicBezTo>
                  <a:cubicBezTo>
                    <a:pt x="191" y="306"/>
                    <a:pt x="182" y="295"/>
                    <a:pt x="176" y="282"/>
                  </a:cubicBezTo>
                  <a:cubicBezTo>
                    <a:pt x="171" y="271"/>
                    <a:pt x="164" y="264"/>
                    <a:pt x="152" y="267"/>
                  </a:cubicBezTo>
                  <a:cubicBezTo>
                    <a:pt x="138" y="271"/>
                    <a:pt x="135" y="281"/>
                    <a:pt x="138" y="294"/>
                  </a:cubicBezTo>
                  <a:cubicBezTo>
                    <a:pt x="143" y="318"/>
                    <a:pt x="158" y="333"/>
                    <a:pt x="181" y="342"/>
                  </a:cubicBezTo>
                  <a:cubicBezTo>
                    <a:pt x="194" y="348"/>
                    <a:pt x="209" y="352"/>
                    <a:pt x="206" y="372"/>
                  </a:cubicBezTo>
                  <a:cubicBezTo>
                    <a:pt x="206" y="375"/>
                    <a:pt x="212" y="379"/>
                    <a:pt x="216" y="383"/>
                  </a:cubicBezTo>
                  <a:cubicBezTo>
                    <a:pt x="219" y="378"/>
                    <a:pt x="224" y="375"/>
                    <a:pt x="225" y="370"/>
                  </a:cubicBezTo>
                  <a:cubicBezTo>
                    <a:pt x="227" y="364"/>
                    <a:pt x="227" y="357"/>
                    <a:pt x="227" y="354"/>
                  </a:cubicBezTo>
                  <a:cubicBezTo>
                    <a:pt x="244" y="344"/>
                    <a:pt x="263" y="338"/>
                    <a:pt x="275" y="327"/>
                  </a:cubicBezTo>
                  <a:cubicBezTo>
                    <a:pt x="313" y="291"/>
                    <a:pt x="297" y="238"/>
                    <a:pt x="244" y="218"/>
                  </a:cubicBezTo>
                  <a:cubicBezTo>
                    <a:pt x="238" y="216"/>
                    <a:pt x="228" y="212"/>
                    <a:pt x="227" y="208"/>
                  </a:cubicBezTo>
                  <a:cubicBezTo>
                    <a:pt x="225" y="190"/>
                    <a:pt x="226" y="172"/>
                    <a:pt x="226" y="154"/>
                  </a:cubicBezTo>
                  <a:cubicBezTo>
                    <a:pt x="228" y="154"/>
                    <a:pt x="230" y="153"/>
                    <a:pt x="232" y="153"/>
                  </a:cubicBezTo>
                  <a:cubicBezTo>
                    <a:pt x="238" y="160"/>
                    <a:pt x="245" y="166"/>
                    <a:pt x="248" y="174"/>
                  </a:cubicBezTo>
                  <a:cubicBezTo>
                    <a:pt x="254" y="187"/>
                    <a:pt x="261" y="197"/>
                    <a:pt x="276" y="190"/>
                  </a:cubicBezTo>
                  <a:cubicBezTo>
                    <a:pt x="293" y="183"/>
                    <a:pt x="288" y="169"/>
                    <a:pt x="282" y="156"/>
                  </a:cubicBezTo>
                  <a:cubicBezTo>
                    <a:pt x="271" y="133"/>
                    <a:pt x="250" y="125"/>
                    <a:pt x="232" y="122"/>
                  </a:cubicBezTo>
                  <a:cubicBezTo>
                    <a:pt x="226" y="110"/>
                    <a:pt x="221" y="102"/>
                    <a:pt x="216" y="93"/>
                  </a:cubicBezTo>
                  <a:cubicBezTo>
                    <a:pt x="211" y="102"/>
                    <a:pt x="207" y="110"/>
                    <a:pt x="200" y="122"/>
                  </a:cubicBezTo>
                  <a:close/>
                </a:path>
              </a:pathLst>
            </a:custGeom>
            <a:solidFill>
              <a:srgbClr val="375A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12"/>
            <p:cNvSpPr/>
            <p:nvPr/>
          </p:nvSpPr>
          <p:spPr>
            <a:xfrm>
              <a:off x="4903788" y="5135563"/>
              <a:ext cx="228600" cy="231775"/>
            </a:xfrm>
            <a:custGeom>
              <a:rect b="b" l="l" r="r" t="t"/>
              <a:pathLst>
                <a:path extrusionOk="0" h="116" w="114">
                  <a:moveTo>
                    <a:pt x="9" y="0"/>
                  </a:moveTo>
                  <a:cubicBezTo>
                    <a:pt x="13" y="5"/>
                    <a:pt x="20" y="10"/>
                    <a:pt x="21" y="15"/>
                  </a:cubicBezTo>
                  <a:cubicBezTo>
                    <a:pt x="28" y="70"/>
                    <a:pt x="46" y="89"/>
                    <a:pt x="99" y="96"/>
                  </a:cubicBezTo>
                  <a:cubicBezTo>
                    <a:pt x="104" y="97"/>
                    <a:pt x="109" y="102"/>
                    <a:pt x="114" y="106"/>
                  </a:cubicBezTo>
                  <a:cubicBezTo>
                    <a:pt x="109" y="109"/>
                    <a:pt x="104" y="114"/>
                    <a:pt x="98" y="114"/>
                  </a:cubicBezTo>
                  <a:cubicBezTo>
                    <a:pt x="42" y="116"/>
                    <a:pt x="0" y="67"/>
                    <a:pt x="3" y="6"/>
                  </a:cubicBezTo>
                  <a:cubicBezTo>
                    <a:pt x="5" y="4"/>
                    <a:pt x="7" y="2"/>
                    <a:pt x="9" y="0"/>
                  </a:cubicBezTo>
                  <a:close/>
                </a:path>
              </a:pathLst>
            </a:custGeom>
            <a:solidFill>
              <a:srgbClr val="375A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12"/>
            <p:cNvSpPr/>
            <p:nvPr/>
          </p:nvSpPr>
          <p:spPr>
            <a:xfrm>
              <a:off x="4870451" y="5037138"/>
              <a:ext cx="109538" cy="77788"/>
            </a:xfrm>
            <a:custGeom>
              <a:rect b="b" l="l" r="r" t="t"/>
              <a:pathLst>
                <a:path extrusionOk="0" h="39" w="55">
                  <a:moveTo>
                    <a:pt x="50" y="39"/>
                  </a:moveTo>
                  <a:cubicBezTo>
                    <a:pt x="35" y="39"/>
                    <a:pt x="20" y="39"/>
                    <a:pt x="0" y="39"/>
                  </a:cubicBezTo>
                  <a:cubicBezTo>
                    <a:pt x="14" y="26"/>
                    <a:pt x="3" y="0"/>
                    <a:pt x="29" y="0"/>
                  </a:cubicBezTo>
                  <a:cubicBezTo>
                    <a:pt x="55" y="1"/>
                    <a:pt x="42" y="26"/>
                    <a:pt x="54" y="36"/>
                  </a:cubicBezTo>
                  <a:cubicBezTo>
                    <a:pt x="53" y="37"/>
                    <a:pt x="51" y="38"/>
                    <a:pt x="50" y="39"/>
                  </a:cubicBezTo>
                  <a:close/>
                </a:path>
              </a:pathLst>
            </a:custGeom>
            <a:solidFill>
              <a:srgbClr val="375A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12"/>
            <p:cNvSpPr/>
            <p:nvPr/>
          </p:nvSpPr>
          <p:spPr>
            <a:xfrm>
              <a:off x="4951413" y="4562475"/>
              <a:ext cx="55563" cy="117475"/>
            </a:xfrm>
            <a:custGeom>
              <a:rect b="b" l="l" r="r" t="t"/>
              <a:pathLst>
                <a:path extrusionOk="0" h="59" w="28">
                  <a:moveTo>
                    <a:pt x="0" y="57"/>
                  </a:moveTo>
                  <a:cubicBezTo>
                    <a:pt x="0" y="38"/>
                    <a:pt x="0" y="20"/>
                    <a:pt x="0" y="0"/>
                  </a:cubicBezTo>
                  <a:cubicBezTo>
                    <a:pt x="15" y="4"/>
                    <a:pt x="28" y="9"/>
                    <a:pt x="27" y="28"/>
                  </a:cubicBezTo>
                  <a:cubicBezTo>
                    <a:pt x="26" y="45"/>
                    <a:pt x="22" y="59"/>
                    <a:pt x="0" y="57"/>
                  </a:cubicBezTo>
                  <a:close/>
                </a:path>
              </a:pathLst>
            </a:custGeom>
            <a:solidFill>
              <a:srgbClr val="375A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12"/>
            <p:cNvSpPr/>
            <p:nvPr/>
          </p:nvSpPr>
          <p:spPr>
            <a:xfrm>
              <a:off x="4852988" y="4359275"/>
              <a:ext cx="50800" cy="100013"/>
            </a:xfrm>
            <a:custGeom>
              <a:rect b="b" l="l" r="r" t="t"/>
              <a:pathLst>
                <a:path extrusionOk="0" h="50" w="25">
                  <a:moveTo>
                    <a:pt x="25" y="50"/>
                  </a:moveTo>
                  <a:cubicBezTo>
                    <a:pt x="6" y="48"/>
                    <a:pt x="0" y="37"/>
                    <a:pt x="1" y="24"/>
                  </a:cubicBezTo>
                  <a:cubicBezTo>
                    <a:pt x="2" y="10"/>
                    <a:pt x="10" y="1"/>
                    <a:pt x="25" y="0"/>
                  </a:cubicBezTo>
                  <a:cubicBezTo>
                    <a:pt x="25" y="17"/>
                    <a:pt x="25" y="32"/>
                    <a:pt x="25" y="50"/>
                  </a:cubicBezTo>
                  <a:close/>
                </a:path>
              </a:pathLst>
            </a:custGeom>
            <a:solidFill>
              <a:srgbClr val="375A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4" name="Google Shape;544;p12"/>
          <p:cNvGrpSpPr/>
          <p:nvPr/>
        </p:nvGrpSpPr>
        <p:grpSpPr>
          <a:xfrm>
            <a:off x="4440943" y="4106188"/>
            <a:ext cx="838200" cy="1314450"/>
            <a:chOff x="4495801" y="4052888"/>
            <a:chExt cx="838200" cy="1314450"/>
          </a:xfrm>
        </p:grpSpPr>
        <p:sp>
          <p:nvSpPr>
            <p:cNvPr id="545" name="Google Shape;545;p12"/>
            <p:cNvSpPr/>
            <p:nvPr/>
          </p:nvSpPr>
          <p:spPr>
            <a:xfrm>
              <a:off x="4495801" y="4052888"/>
              <a:ext cx="838200" cy="995363"/>
            </a:xfrm>
            <a:custGeom>
              <a:rect b="b" l="l" r="r" t="t"/>
              <a:pathLst>
                <a:path extrusionOk="0" h="499" w="419">
                  <a:moveTo>
                    <a:pt x="419" y="229"/>
                  </a:moveTo>
                  <a:cubicBezTo>
                    <a:pt x="416" y="297"/>
                    <a:pt x="390" y="371"/>
                    <a:pt x="330" y="430"/>
                  </a:cubicBezTo>
                  <a:cubicBezTo>
                    <a:pt x="258" y="499"/>
                    <a:pt x="169" y="499"/>
                    <a:pt x="99" y="428"/>
                  </a:cubicBezTo>
                  <a:cubicBezTo>
                    <a:pt x="30" y="356"/>
                    <a:pt x="0" y="268"/>
                    <a:pt x="16" y="169"/>
                  </a:cubicBezTo>
                  <a:cubicBezTo>
                    <a:pt x="36" y="49"/>
                    <a:pt x="140" y="0"/>
                    <a:pt x="242" y="12"/>
                  </a:cubicBezTo>
                  <a:cubicBezTo>
                    <a:pt x="355" y="25"/>
                    <a:pt x="419" y="100"/>
                    <a:pt x="419" y="229"/>
                  </a:cubicBezTo>
                  <a:close/>
                  <a:moveTo>
                    <a:pt x="200" y="122"/>
                  </a:moveTo>
                  <a:cubicBezTo>
                    <a:pt x="197" y="123"/>
                    <a:pt x="188" y="125"/>
                    <a:pt x="180" y="128"/>
                  </a:cubicBezTo>
                  <a:cubicBezTo>
                    <a:pt x="153" y="138"/>
                    <a:pt x="138" y="164"/>
                    <a:pt x="143" y="193"/>
                  </a:cubicBezTo>
                  <a:cubicBezTo>
                    <a:pt x="146" y="220"/>
                    <a:pt x="165" y="234"/>
                    <a:pt x="189" y="242"/>
                  </a:cubicBezTo>
                  <a:cubicBezTo>
                    <a:pt x="195" y="245"/>
                    <a:pt x="205" y="249"/>
                    <a:pt x="205" y="253"/>
                  </a:cubicBezTo>
                  <a:cubicBezTo>
                    <a:pt x="207" y="274"/>
                    <a:pt x="206" y="295"/>
                    <a:pt x="206" y="315"/>
                  </a:cubicBezTo>
                  <a:cubicBezTo>
                    <a:pt x="203" y="316"/>
                    <a:pt x="201" y="317"/>
                    <a:pt x="198" y="318"/>
                  </a:cubicBezTo>
                  <a:cubicBezTo>
                    <a:pt x="191" y="306"/>
                    <a:pt x="182" y="295"/>
                    <a:pt x="176" y="282"/>
                  </a:cubicBezTo>
                  <a:cubicBezTo>
                    <a:pt x="171" y="271"/>
                    <a:pt x="164" y="264"/>
                    <a:pt x="152" y="267"/>
                  </a:cubicBezTo>
                  <a:cubicBezTo>
                    <a:pt x="138" y="271"/>
                    <a:pt x="135" y="281"/>
                    <a:pt x="138" y="294"/>
                  </a:cubicBezTo>
                  <a:cubicBezTo>
                    <a:pt x="143" y="318"/>
                    <a:pt x="158" y="333"/>
                    <a:pt x="181" y="342"/>
                  </a:cubicBezTo>
                  <a:cubicBezTo>
                    <a:pt x="194" y="348"/>
                    <a:pt x="209" y="352"/>
                    <a:pt x="206" y="372"/>
                  </a:cubicBezTo>
                  <a:cubicBezTo>
                    <a:pt x="206" y="375"/>
                    <a:pt x="212" y="379"/>
                    <a:pt x="216" y="383"/>
                  </a:cubicBezTo>
                  <a:cubicBezTo>
                    <a:pt x="219" y="378"/>
                    <a:pt x="224" y="375"/>
                    <a:pt x="225" y="370"/>
                  </a:cubicBezTo>
                  <a:cubicBezTo>
                    <a:pt x="227" y="364"/>
                    <a:pt x="227" y="357"/>
                    <a:pt x="227" y="354"/>
                  </a:cubicBezTo>
                  <a:cubicBezTo>
                    <a:pt x="244" y="344"/>
                    <a:pt x="263" y="338"/>
                    <a:pt x="275" y="327"/>
                  </a:cubicBezTo>
                  <a:cubicBezTo>
                    <a:pt x="313" y="291"/>
                    <a:pt x="297" y="238"/>
                    <a:pt x="244" y="218"/>
                  </a:cubicBezTo>
                  <a:cubicBezTo>
                    <a:pt x="238" y="216"/>
                    <a:pt x="228" y="212"/>
                    <a:pt x="227" y="208"/>
                  </a:cubicBezTo>
                  <a:cubicBezTo>
                    <a:pt x="225" y="190"/>
                    <a:pt x="226" y="172"/>
                    <a:pt x="226" y="154"/>
                  </a:cubicBezTo>
                  <a:cubicBezTo>
                    <a:pt x="228" y="154"/>
                    <a:pt x="230" y="153"/>
                    <a:pt x="232" y="153"/>
                  </a:cubicBezTo>
                  <a:cubicBezTo>
                    <a:pt x="238" y="160"/>
                    <a:pt x="245" y="166"/>
                    <a:pt x="248" y="174"/>
                  </a:cubicBezTo>
                  <a:cubicBezTo>
                    <a:pt x="254" y="187"/>
                    <a:pt x="261" y="197"/>
                    <a:pt x="276" y="190"/>
                  </a:cubicBezTo>
                  <a:cubicBezTo>
                    <a:pt x="293" y="183"/>
                    <a:pt x="288" y="169"/>
                    <a:pt x="282" y="156"/>
                  </a:cubicBezTo>
                  <a:cubicBezTo>
                    <a:pt x="271" y="133"/>
                    <a:pt x="250" y="125"/>
                    <a:pt x="232" y="122"/>
                  </a:cubicBezTo>
                  <a:cubicBezTo>
                    <a:pt x="226" y="110"/>
                    <a:pt x="221" y="102"/>
                    <a:pt x="216" y="93"/>
                  </a:cubicBezTo>
                  <a:cubicBezTo>
                    <a:pt x="211" y="102"/>
                    <a:pt x="207" y="110"/>
                    <a:pt x="200" y="122"/>
                  </a:cubicBezTo>
                  <a:close/>
                </a:path>
              </a:pathLst>
            </a:custGeom>
            <a:solidFill>
              <a:srgbClr val="375A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12"/>
            <p:cNvSpPr/>
            <p:nvPr/>
          </p:nvSpPr>
          <p:spPr>
            <a:xfrm>
              <a:off x="4903788" y="5135563"/>
              <a:ext cx="228600" cy="231775"/>
            </a:xfrm>
            <a:custGeom>
              <a:rect b="b" l="l" r="r" t="t"/>
              <a:pathLst>
                <a:path extrusionOk="0" h="116" w="114">
                  <a:moveTo>
                    <a:pt x="9" y="0"/>
                  </a:moveTo>
                  <a:cubicBezTo>
                    <a:pt x="13" y="5"/>
                    <a:pt x="20" y="10"/>
                    <a:pt x="21" y="15"/>
                  </a:cubicBezTo>
                  <a:cubicBezTo>
                    <a:pt x="28" y="70"/>
                    <a:pt x="46" y="89"/>
                    <a:pt x="99" y="96"/>
                  </a:cubicBezTo>
                  <a:cubicBezTo>
                    <a:pt x="104" y="97"/>
                    <a:pt x="109" y="102"/>
                    <a:pt x="114" y="106"/>
                  </a:cubicBezTo>
                  <a:cubicBezTo>
                    <a:pt x="109" y="109"/>
                    <a:pt x="104" y="114"/>
                    <a:pt x="98" y="114"/>
                  </a:cubicBezTo>
                  <a:cubicBezTo>
                    <a:pt x="42" y="116"/>
                    <a:pt x="0" y="67"/>
                    <a:pt x="3" y="6"/>
                  </a:cubicBezTo>
                  <a:cubicBezTo>
                    <a:pt x="5" y="4"/>
                    <a:pt x="7" y="2"/>
                    <a:pt x="9" y="0"/>
                  </a:cubicBezTo>
                  <a:close/>
                </a:path>
              </a:pathLst>
            </a:custGeom>
            <a:solidFill>
              <a:srgbClr val="375A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12"/>
            <p:cNvSpPr/>
            <p:nvPr/>
          </p:nvSpPr>
          <p:spPr>
            <a:xfrm>
              <a:off x="4870451" y="5037138"/>
              <a:ext cx="109538" cy="77788"/>
            </a:xfrm>
            <a:custGeom>
              <a:rect b="b" l="l" r="r" t="t"/>
              <a:pathLst>
                <a:path extrusionOk="0" h="39" w="55">
                  <a:moveTo>
                    <a:pt x="50" y="39"/>
                  </a:moveTo>
                  <a:cubicBezTo>
                    <a:pt x="35" y="39"/>
                    <a:pt x="20" y="39"/>
                    <a:pt x="0" y="39"/>
                  </a:cubicBezTo>
                  <a:cubicBezTo>
                    <a:pt x="14" y="26"/>
                    <a:pt x="3" y="0"/>
                    <a:pt x="29" y="0"/>
                  </a:cubicBezTo>
                  <a:cubicBezTo>
                    <a:pt x="55" y="1"/>
                    <a:pt x="42" y="26"/>
                    <a:pt x="54" y="36"/>
                  </a:cubicBezTo>
                  <a:cubicBezTo>
                    <a:pt x="53" y="37"/>
                    <a:pt x="51" y="38"/>
                    <a:pt x="50" y="39"/>
                  </a:cubicBezTo>
                  <a:close/>
                </a:path>
              </a:pathLst>
            </a:custGeom>
            <a:solidFill>
              <a:srgbClr val="375A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12"/>
            <p:cNvSpPr/>
            <p:nvPr/>
          </p:nvSpPr>
          <p:spPr>
            <a:xfrm>
              <a:off x="4951413" y="4562475"/>
              <a:ext cx="55563" cy="117475"/>
            </a:xfrm>
            <a:custGeom>
              <a:rect b="b" l="l" r="r" t="t"/>
              <a:pathLst>
                <a:path extrusionOk="0" h="59" w="28">
                  <a:moveTo>
                    <a:pt x="0" y="57"/>
                  </a:moveTo>
                  <a:cubicBezTo>
                    <a:pt x="0" y="38"/>
                    <a:pt x="0" y="20"/>
                    <a:pt x="0" y="0"/>
                  </a:cubicBezTo>
                  <a:cubicBezTo>
                    <a:pt x="15" y="4"/>
                    <a:pt x="28" y="9"/>
                    <a:pt x="27" y="28"/>
                  </a:cubicBezTo>
                  <a:cubicBezTo>
                    <a:pt x="26" y="45"/>
                    <a:pt x="22" y="59"/>
                    <a:pt x="0" y="57"/>
                  </a:cubicBezTo>
                  <a:close/>
                </a:path>
              </a:pathLst>
            </a:custGeom>
            <a:solidFill>
              <a:srgbClr val="375A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12"/>
            <p:cNvSpPr/>
            <p:nvPr/>
          </p:nvSpPr>
          <p:spPr>
            <a:xfrm>
              <a:off x="4852988" y="4359275"/>
              <a:ext cx="50800" cy="100013"/>
            </a:xfrm>
            <a:custGeom>
              <a:rect b="b" l="l" r="r" t="t"/>
              <a:pathLst>
                <a:path extrusionOk="0" h="50" w="25">
                  <a:moveTo>
                    <a:pt x="25" y="50"/>
                  </a:moveTo>
                  <a:cubicBezTo>
                    <a:pt x="6" y="48"/>
                    <a:pt x="0" y="37"/>
                    <a:pt x="1" y="24"/>
                  </a:cubicBezTo>
                  <a:cubicBezTo>
                    <a:pt x="2" y="10"/>
                    <a:pt x="10" y="1"/>
                    <a:pt x="25" y="0"/>
                  </a:cubicBezTo>
                  <a:cubicBezTo>
                    <a:pt x="25" y="17"/>
                    <a:pt x="25" y="32"/>
                    <a:pt x="25" y="50"/>
                  </a:cubicBezTo>
                  <a:close/>
                </a:path>
              </a:pathLst>
            </a:custGeom>
            <a:solidFill>
              <a:srgbClr val="375A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13"/>
          <p:cNvSpPr/>
          <p:nvPr/>
        </p:nvSpPr>
        <p:spPr>
          <a:xfrm>
            <a:off x="272717" y="2887579"/>
            <a:ext cx="5383720" cy="3697705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3643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3"/>
          <p:cNvSpPr/>
          <p:nvPr/>
        </p:nvSpPr>
        <p:spPr>
          <a:xfrm>
            <a:off x="272716" y="272716"/>
            <a:ext cx="11646568" cy="6312568"/>
          </a:xfrm>
          <a:prstGeom prst="rect">
            <a:avLst/>
          </a:prstGeom>
          <a:noFill/>
          <a:ln cap="flat" cmpd="sng" w="76200">
            <a:solidFill>
              <a:srgbClr val="4A5D6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3"/>
          <p:cNvSpPr txBox="1"/>
          <p:nvPr/>
        </p:nvSpPr>
        <p:spPr>
          <a:xfrm>
            <a:off x="7622990" y="2376280"/>
            <a:ext cx="3966943" cy="15696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558" name="Google Shape;558;p13"/>
          <p:cNvSpPr txBox="1"/>
          <p:nvPr/>
        </p:nvSpPr>
        <p:spPr>
          <a:xfrm>
            <a:off x="7245396" y="3945940"/>
            <a:ext cx="4344537" cy="203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ALLPPT Layout Clean Text Slide for your Presentation. ALLPPT Layout Clean Text Slide for your Presentation.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ALLPPT Layout Clean Text Slide for your Presentation. ALLPPT Layout Clean Text Slide for your Presentation.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9" name="Google Shape;559;p1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108954"/>
            <a:ext cx="7960468" cy="574904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grpSp>
        <p:nvGrpSpPr>
          <p:cNvPr id="560" name="Google Shape;560;p13"/>
          <p:cNvGrpSpPr/>
          <p:nvPr/>
        </p:nvGrpSpPr>
        <p:grpSpPr>
          <a:xfrm>
            <a:off x="9417664" y="739568"/>
            <a:ext cx="1495426" cy="1636712"/>
            <a:chOff x="9409112" y="620713"/>
            <a:chExt cx="1495426" cy="1636712"/>
          </a:xfrm>
        </p:grpSpPr>
        <p:sp>
          <p:nvSpPr>
            <p:cNvPr id="561" name="Google Shape;561;p13"/>
            <p:cNvSpPr/>
            <p:nvPr/>
          </p:nvSpPr>
          <p:spPr>
            <a:xfrm>
              <a:off x="9409112" y="1624013"/>
              <a:ext cx="1282700" cy="633412"/>
            </a:xfrm>
            <a:custGeom>
              <a:rect b="b" l="l" r="r" t="t"/>
              <a:pathLst>
                <a:path extrusionOk="0" h="251" w="507">
                  <a:moveTo>
                    <a:pt x="506" y="135"/>
                  </a:moveTo>
                  <a:cubicBezTo>
                    <a:pt x="506" y="151"/>
                    <a:pt x="505" y="167"/>
                    <a:pt x="506" y="183"/>
                  </a:cubicBezTo>
                  <a:cubicBezTo>
                    <a:pt x="507" y="195"/>
                    <a:pt x="502" y="200"/>
                    <a:pt x="491" y="202"/>
                  </a:cubicBezTo>
                  <a:cubicBezTo>
                    <a:pt x="421" y="217"/>
                    <a:pt x="352" y="234"/>
                    <a:pt x="282" y="247"/>
                  </a:cubicBezTo>
                  <a:cubicBezTo>
                    <a:pt x="263" y="251"/>
                    <a:pt x="242" y="245"/>
                    <a:pt x="222" y="243"/>
                  </a:cubicBezTo>
                  <a:cubicBezTo>
                    <a:pt x="221" y="243"/>
                    <a:pt x="220" y="243"/>
                    <a:pt x="220" y="242"/>
                  </a:cubicBezTo>
                  <a:cubicBezTo>
                    <a:pt x="148" y="224"/>
                    <a:pt x="94" y="183"/>
                    <a:pt x="61" y="115"/>
                  </a:cubicBezTo>
                  <a:cubicBezTo>
                    <a:pt x="48" y="91"/>
                    <a:pt x="30" y="70"/>
                    <a:pt x="15" y="48"/>
                  </a:cubicBezTo>
                  <a:cubicBezTo>
                    <a:pt x="10" y="40"/>
                    <a:pt x="6" y="32"/>
                    <a:pt x="4" y="24"/>
                  </a:cubicBezTo>
                  <a:cubicBezTo>
                    <a:pt x="0" y="9"/>
                    <a:pt x="9" y="0"/>
                    <a:pt x="24" y="6"/>
                  </a:cubicBezTo>
                  <a:cubicBezTo>
                    <a:pt x="33" y="9"/>
                    <a:pt x="44" y="14"/>
                    <a:pt x="51" y="22"/>
                  </a:cubicBezTo>
                  <a:cubicBezTo>
                    <a:pt x="72" y="45"/>
                    <a:pt x="94" y="69"/>
                    <a:pt x="113" y="94"/>
                  </a:cubicBezTo>
                  <a:cubicBezTo>
                    <a:pt x="135" y="123"/>
                    <a:pt x="159" y="144"/>
                    <a:pt x="199" y="144"/>
                  </a:cubicBezTo>
                  <a:cubicBezTo>
                    <a:pt x="232" y="145"/>
                    <a:pt x="265" y="151"/>
                    <a:pt x="298" y="154"/>
                  </a:cubicBezTo>
                  <a:cubicBezTo>
                    <a:pt x="307" y="155"/>
                    <a:pt x="317" y="157"/>
                    <a:pt x="326" y="155"/>
                  </a:cubicBezTo>
                  <a:cubicBezTo>
                    <a:pt x="332" y="153"/>
                    <a:pt x="337" y="146"/>
                    <a:pt x="343" y="142"/>
                  </a:cubicBezTo>
                  <a:cubicBezTo>
                    <a:pt x="338" y="138"/>
                    <a:pt x="333" y="131"/>
                    <a:pt x="327" y="130"/>
                  </a:cubicBezTo>
                  <a:cubicBezTo>
                    <a:pt x="285" y="124"/>
                    <a:pt x="243" y="120"/>
                    <a:pt x="200" y="114"/>
                  </a:cubicBezTo>
                  <a:cubicBezTo>
                    <a:pt x="194" y="114"/>
                    <a:pt x="187" y="114"/>
                    <a:pt x="183" y="111"/>
                  </a:cubicBezTo>
                  <a:cubicBezTo>
                    <a:pt x="177" y="106"/>
                    <a:pt x="168" y="98"/>
                    <a:pt x="169" y="92"/>
                  </a:cubicBezTo>
                  <a:cubicBezTo>
                    <a:pt x="170" y="85"/>
                    <a:pt x="178" y="75"/>
                    <a:pt x="185" y="74"/>
                  </a:cubicBezTo>
                  <a:cubicBezTo>
                    <a:pt x="201" y="71"/>
                    <a:pt x="218" y="71"/>
                    <a:pt x="234" y="73"/>
                  </a:cubicBezTo>
                  <a:cubicBezTo>
                    <a:pt x="276" y="79"/>
                    <a:pt x="316" y="76"/>
                    <a:pt x="353" y="52"/>
                  </a:cubicBezTo>
                  <a:cubicBezTo>
                    <a:pt x="403" y="18"/>
                    <a:pt x="449" y="41"/>
                    <a:pt x="494" y="64"/>
                  </a:cubicBezTo>
                  <a:cubicBezTo>
                    <a:pt x="500" y="68"/>
                    <a:pt x="504" y="79"/>
                    <a:pt x="505" y="87"/>
                  </a:cubicBezTo>
                  <a:cubicBezTo>
                    <a:pt x="507" y="103"/>
                    <a:pt x="506" y="119"/>
                    <a:pt x="506" y="135"/>
                  </a:cubicBezTo>
                  <a:close/>
                </a:path>
              </a:pathLst>
            </a:custGeom>
            <a:solidFill>
              <a:srgbClr val="5DAC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13"/>
            <p:cNvSpPr/>
            <p:nvPr/>
          </p:nvSpPr>
          <p:spPr>
            <a:xfrm>
              <a:off x="9834563" y="620713"/>
              <a:ext cx="587375" cy="1042987"/>
            </a:xfrm>
            <a:custGeom>
              <a:rect b="b" l="l" r="r" t="t"/>
              <a:pathLst>
                <a:path extrusionOk="0" h="413" w="232">
                  <a:moveTo>
                    <a:pt x="103" y="39"/>
                  </a:moveTo>
                  <a:cubicBezTo>
                    <a:pt x="104" y="29"/>
                    <a:pt x="103" y="19"/>
                    <a:pt x="106" y="10"/>
                  </a:cubicBezTo>
                  <a:cubicBezTo>
                    <a:pt x="107" y="6"/>
                    <a:pt x="114" y="1"/>
                    <a:pt x="119" y="0"/>
                  </a:cubicBezTo>
                  <a:cubicBezTo>
                    <a:pt x="123" y="0"/>
                    <a:pt x="129" y="7"/>
                    <a:pt x="130" y="11"/>
                  </a:cubicBezTo>
                  <a:cubicBezTo>
                    <a:pt x="132" y="19"/>
                    <a:pt x="130" y="28"/>
                    <a:pt x="130" y="38"/>
                  </a:cubicBezTo>
                  <a:cubicBezTo>
                    <a:pt x="140" y="40"/>
                    <a:pt x="149" y="42"/>
                    <a:pt x="158" y="45"/>
                  </a:cubicBezTo>
                  <a:cubicBezTo>
                    <a:pt x="188" y="53"/>
                    <a:pt x="207" y="72"/>
                    <a:pt x="218" y="101"/>
                  </a:cubicBezTo>
                  <a:cubicBezTo>
                    <a:pt x="224" y="118"/>
                    <a:pt x="218" y="134"/>
                    <a:pt x="203" y="139"/>
                  </a:cubicBezTo>
                  <a:cubicBezTo>
                    <a:pt x="187" y="145"/>
                    <a:pt x="173" y="138"/>
                    <a:pt x="167" y="119"/>
                  </a:cubicBezTo>
                  <a:cubicBezTo>
                    <a:pt x="161" y="102"/>
                    <a:pt x="152" y="90"/>
                    <a:pt x="131" y="83"/>
                  </a:cubicBezTo>
                  <a:cubicBezTo>
                    <a:pt x="131" y="112"/>
                    <a:pt x="131" y="138"/>
                    <a:pt x="131" y="164"/>
                  </a:cubicBezTo>
                  <a:cubicBezTo>
                    <a:pt x="131" y="168"/>
                    <a:pt x="137" y="173"/>
                    <a:pt x="141" y="175"/>
                  </a:cubicBezTo>
                  <a:cubicBezTo>
                    <a:pt x="147" y="178"/>
                    <a:pt x="154" y="180"/>
                    <a:pt x="161" y="182"/>
                  </a:cubicBezTo>
                  <a:cubicBezTo>
                    <a:pt x="210" y="198"/>
                    <a:pt x="232" y="227"/>
                    <a:pt x="230" y="274"/>
                  </a:cubicBezTo>
                  <a:cubicBezTo>
                    <a:pt x="229" y="317"/>
                    <a:pt x="199" y="354"/>
                    <a:pt x="154" y="362"/>
                  </a:cubicBezTo>
                  <a:cubicBezTo>
                    <a:pt x="134" y="366"/>
                    <a:pt x="128" y="374"/>
                    <a:pt x="131" y="392"/>
                  </a:cubicBezTo>
                  <a:cubicBezTo>
                    <a:pt x="132" y="401"/>
                    <a:pt x="132" y="412"/>
                    <a:pt x="118" y="413"/>
                  </a:cubicBezTo>
                  <a:cubicBezTo>
                    <a:pt x="104" y="413"/>
                    <a:pt x="104" y="402"/>
                    <a:pt x="105" y="393"/>
                  </a:cubicBezTo>
                  <a:cubicBezTo>
                    <a:pt x="107" y="374"/>
                    <a:pt x="100" y="366"/>
                    <a:pt x="80" y="361"/>
                  </a:cubicBezTo>
                  <a:cubicBezTo>
                    <a:pt x="42" y="353"/>
                    <a:pt x="15" y="329"/>
                    <a:pt x="5" y="289"/>
                  </a:cubicBezTo>
                  <a:cubicBezTo>
                    <a:pt x="0" y="269"/>
                    <a:pt x="8" y="254"/>
                    <a:pt x="24" y="249"/>
                  </a:cubicBezTo>
                  <a:cubicBezTo>
                    <a:pt x="40" y="245"/>
                    <a:pt x="52" y="253"/>
                    <a:pt x="59" y="272"/>
                  </a:cubicBezTo>
                  <a:cubicBezTo>
                    <a:pt x="72" y="305"/>
                    <a:pt x="77" y="312"/>
                    <a:pt x="103" y="320"/>
                  </a:cubicBezTo>
                  <a:cubicBezTo>
                    <a:pt x="103" y="288"/>
                    <a:pt x="104" y="257"/>
                    <a:pt x="103" y="225"/>
                  </a:cubicBezTo>
                  <a:cubicBezTo>
                    <a:pt x="103" y="223"/>
                    <a:pt x="97" y="219"/>
                    <a:pt x="93" y="218"/>
                  </a:cubicBezTo>
                  <a:cubicBezTo>
                    <a:pt x="85" y="214"/>
                    <a:pt x="76" y="212"/>
                    <a:pt x="68" y="209"/>
                  </a:cubicBezTo>
                  <a:cubicBezTo>
                    <a:pt x="27" y="191"/>
                    <a:pt x="8" y="162"/>
                    <a:pt x="12" y="120"/>
                  </a:cubicBezTo>
                  <a:cubicBezTo>
                    <a:pt x="16" y="79"/>
                    <a:pt x="40" y="53"/>
                    <a:pt x="83" y="43"/>
                  </a:cubicBezTo>
                  <a:cubicBezTo>
                    <a:pt x="89" y="42"/>
                    <a:pt x="95" y="40"/>
                    <a:pt x="103" y="39"/>
                  </a:cubicBezTo>
                  <a:close/>
                  <a:moveTo>
                    <a:pt x="133" y="231"/>
                  </a:moveTo>
                  <a:cubicBezTo>
                    <a:pt x="133" y="263"/>
                    <a:pt x="133" y="292"/>
                    <a:pt x="133" y="322"/>
                  </a:cubicBezTo>
                  <a:cubicBezTo>
                    <a:pt x="161" y="317"/>
                    <a:pt x="178" y="299"/>
                    <a:pt x="178" y="276"/>
                  </a:cubicBezTo>
                  <a:cubicBezTo>
                    <a:pt x="178" y="254"/>
                    <a:pt x="163" y="239"/>
                    <a:pt x="133" y="231"/>
                  </a:cubicBezTo>
                  <a:close/>
                  <a:moveTo>
                    <a:pt x="103" y="163"/>
                  </a:moveTo>
                  <a:cubicBezTo>
                    <a:pt x="103" y="136"/>
                    <a:pt x="103" y="110"/>
                    <a:pt x="103" y="82"/>
                  </a:cubicBezTo>
                  <a:cubicBezTo>
                    <a:pt x="82" y="89"/>
                    <a:pt x="66" y="97"/>
                    <a:pt x="66" y="120"/>
                  </a:cubicBezTo>
                  <a:cubicBezTo>
                    <a:pt x="65" y="143"/>
                    <a:pt x="72" y="152"/>
                    <a:pt x="103" y="163"/>
                  </a:cubicBezTo>
                  <a:close/>
                </a:path>
              </a:pathLst>
            </a:custGeom>
            <a:solidFill>
              <a:srgbClr val="5DAC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13"/>
            <p:cNvSpPr/>
            <p:nvPr/>
          </p:nvSpPr>
          <p:spPr>
            <a:xfrm>
              <a:off x="10737850" y="1724025"/>
              <a:ext cx="166688" cy="515937"/>
            </a:xfrm>
            <a:custGeom>
              <a:rect b="b" l="l" r="r" t="t"/>
              <a:pathLst>
                <a:path extrusionOk="0" h="204" w="66">
                  <a:moveTo>
                    <a:pt x="1" y="101"/>
                  </a:moveTo>
                  <a:cubicBezTo>
                    <a:pt x="1" y="74"/>
                    <a:pt x="2" y="46"/>
                    <a:pt x="1" y="19"/>
                  </a:cubicBezTo>
                  <a:cubicBezTo>
                    <a:pt x="1" y="7"/>
                    <a:pt x="6" y="3"/>
                    <a:pt x="18" y="3"/>
                  </a:cubicBezTo>
                  <a:cubicBezTo>
                    <a:pt x="66" y="3"/>
                    <a:pt x="57" y="0"/>
                    <a:pt x="57" y="40"/>
                  </a:cubicBezTo>
                  <a:cubicBezTo>
                    <a:pt x="58" y="87"/>
                    <a:pt x="57" y="134"/>
                    <a:pt x="58" y="182"/>
                  </a:cubicBezTo>
                  <a:cubicBezTo>
                    <a:pt x="58" y="197"/>
                    <a:pt x="53" y="204"/>
                    <a:pt x="37" y="202"/>
                  </a:cubicBezTo>
                  <a:cubicBezTo>
                    <a:pt x="33" y="202"/>
                    <a:pt x="28" y="202"/>
                    <a:pt x="23" y="202"/>
                  </a:cubicBezTo>
                  <a:cubicBezTo>
                    <a:pt x="7" y="204"/>
                    <a:pt x="0" y="198"/>
                    <a:pt x="1" y="181"/>
                  </a:cubicBezTo>
                  <a:cubicBezTo>
                    <a:pt x="2" y="154"/>
                    <a:pt x="1" y="128"/>
                    <a:pt x="1" y="101"/>
                  </a:cubicBezTo>
                  <a:close/>
                </a:path>
              </a:pathLst>
            </a:custGeom>
            <a:solidFill>
              <a:srgbClr val="5DAC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13"/>
            <p:cNvSpPr/>
            <p:nvPr/>
          </p:nvSpPr>
          <p:spPr>
            <a:xfrm>
              <a:off x="9540875" y="1593850"/>
              <a:ext cx="258763" cy="290512"/>
            </a:xfrm>
            <a:custGeom>
              <a:rect b="b" l="l" r="r" t="t"/>
              <a:pathLst>
                <a:path extrusionOk="0" h="115" w="102">
                  <a:moveTo>
                    <a:pt x="2" y="0"/>
                  </a:moveTo>
                  <a:cubicBezTo>
                    <a:pt x="12" y="4"/>
                    <a:pt x="25" y="4"/>
                    <a:pt x="32" y="11"/>
                  </a:cubicBezTo>
                  <a:cubicBezTo>
                    <a:pt x="55" y="33"/>
                    <a:pt x="77" y="57"/>
                    <a:pt x="97" y="83"/>
                  </a:cubicBezTo>
                  <a:cubicBezTo>
                    <a:pt x="102" y="89"/>
                    <a:pt x="98" y="103"/>
                    <a:pt x="98" y="115"/>
                  </a:cubicBezTo>
                  <a:cubicBezTo>
                    <a:pt x="92" y="113"/>
                    <a:pt x="90" y="113"/>
                    <a:pt x="89" y="111"/>
                  </a:cubicBezTo>
                  <a:cubicBezTo>
                    <a:pt x="59" y="77"/>
                    <a:pt x="29" y="42"/>
                    <a:pt x="0" y="8"/>
                  </a:cubicBezTo>
                  <a:cubicBezTo>
                    <a:pt x="0" y="5"/>
                    <a:pt x="1" y="3"/>
                    <a:pt x="2" y="0"/>
                  </a:cubicBezTo>
                  <a:close/>
                </a:path>
              </a:pathLst>
            </a:custGeom>
            <a:solidFill>
              <a:srgbClr val="5DAC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13"/>
            <p:cNvSpPr/>
            <p:nvPr/>
          </p:nvSpPr>
          <p:spPr>
            <a:xfrm>
              <a:off x="9675813" y="1587500"/>
              <a:ext cx="231775" cy="190500"/>
            </a:xfrm>
            <a:custGeom>
              <a:rect b="b" l="l" r="r" t="t"/>
              <a:pathLst>
                <a:path extrusionOk="0" h="75" w="92">
                  <a:moveTo>
                    <a:pt x="92" y="65"/>
                  </a:moveTo>
                  <a:cubicBezTo>
                    <a:pt x="79" y="70"/>
                    <a:pt x="71" y="72"/>
                    <a:pt x="64" y="75"/>
                  </a:cubicBezTo>
                  <a:cubicBezTo>
                    <a:pt x="43" y="55"/>
                    <a:pt x="22" y="35"/>
                    <a:pt x="0" y="15"/>
                  </a:cubicBezTo>
                  <a:cubicBezTo>
                    <a:pt x="11" y="0"/>
                    <a:pt x="22" y="4"/>
                    <a:pt x="32" y="12"/>
                  </a:cubicBezTo>
                  <a:cubicBezTo>
                    <a:pt x="51" y="29"/>
                    <a:pt x="70" y="46"/>
                    <a:pt x="92" y="65"/>
                  </a:cubicBezTo>
                  <a:close/>
                </a:path>
              </a:pathLst>
            </a:custGeom>
            <a:solidFill>
              <a:srgbClr val="5DAC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14"/>
          <p:cNvSpPr/>
          <p:nvPr/>
        </p:nvSpPr>
        <p:spPr>
          <a:xfrm>
            <a:off x="323529" y="339510"/>
            <a:ext cx="2193925" cy="6178982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rgbClr val="3643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14"/>
          <p:cNvSpPr txBox="1"/>
          <p:nvPr/>
        </p:nvSpPr>
        <p:spPr>
          <a:xfrm>
            <a:off x="2556202" y="5524500"/>
            <a:ext cx="707292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PowerPoint Presentation Templates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4"/>
          <p:cNvSpPr txBox="1"/>
          <p:nvPr/>
        </p:nvSpPr>
        <p:spPr>
          <a:xfrm>
            <a:off x="2556202" y="5879614"/>
            <a:ext cx="707292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You can simply impress your audience and add a unique zing and appeal to your Reports and Presentations with our Templates. </a:t>
            </a:r>
            <a:endParaRPr/>
          </a:p>
        </p:txBody>
      </p:sp>
      <p:sp>
        <p:nvSpPr>
          <p:cNvPr id="573" name="Google Shape;573;p14"/>
          <p:cNvSpPr txBox="1"/>
          <p:nvPr/>
        </p:nvSpPr>
        <p:spPr>
          <a:xfrm>
            <a:off x="2556202" y="4892388"/>
            <a:ext cx="707292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Reports and Presentations. </a:t>
            </a:r>
            <a:endParaRPr sz="16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4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575" name="Google Shape;575;p14"/>
          <p:cNvGrpSpPr/>
          <p:nvPr/>
        </p:nvGrpSpPr>
        <p:grpSpPr>
          <a:xfrm>
            <a:off x="4602632" y="1380837"/>
            <a:ext cx="3363913" cy="3154363"/>
            <a:chOff x="4602632" y="1380837"/>
            <a:chExt cx="3363913" cy="3154363"/>
          </a:xfrm>
        </p:grpSpPr>
        <p:sp>
          <p:nvSpPr>
            <p:cNvPr id="576" name="Google Shape;576;p14"/>
            <p:cNvSpPr/>
            <p:nvPr/>
          </p:nvSpPr>
          <p:spPr>
            <a:xfrm>
              <a:off x="6304432" y="1671350"/>
              <a:ext cx="1662113" cy="2752725"/>
            </a:xfrm>
            <a:custGeom>
              <a:rect b="b" l="l" r="r" t="t"/>
              <a:pathLst>
                <a:path extrusionOk="0" h="548" w="331">
                  <a:moveTo>
                    <a:pt x="174" y="487"/>
                  </a:moveTo>
                  <a:cubicBezTo>
                    <a:pt x="174" y="501"/>
                    <a:pt x="174" y="514"/>
                    <a:pt x="174" y="527"/>
                  </a:cubicBezTo>
                  <a:cubicBezTo>
                    <a:pt x="173" y="540"/>
                    <a:pt x="169" y="548"/>
                    <a:pt x="155" y="547"/>
                  </a:cubicBezTo>
                  <a:cubicBezTo>
                    <a:pt x="140" y="547"/>
                    <a:pt x="139" y="535"/>
                    <a:pt x="139" y="524"/>
                  </a:cubicBezTo>
                  <a:cubicBezTo>
                    <a:pt x="138" y="513"/>
                    <a:pt x="139" y="501"/>
                    <a:pt x="139" y="490"/>
                  </a:cubicBezTo>
                  <a:cubicBezTo>
                    <a:pt x="120" y="483"/>
                    <a:pt x="104" y="477"/>
                    <a:pt x="87" y="472"/>
                  </a:cubicBezTo>
                  <a:cubicBezTo>
                    <a:pt x="45" y="459"/>
                    <a:pt x="24" y="427"/>
                    <a:pt x="9" y="389"/>
                  </a:cubicBezTo>
                  <a:cubicBezTo>
                    <a:pt x="0" y="367"/>
                    <a:pt x="6" y="348"/>
                    <a:pt x="21" y="337"/>
                  </a:cubicBezTo>
                  <a:cubicBezTo>
                    <a:pt x="41" y="323"/>
                    <a:pt x="64" y="330"/>
                    <a:pt x="74" y="352"/>
                  </a:cubicBezTo>
                  <a:cubicBezTo>
                    <a:pt x="81" y="367"/>
                    <a:pt x="88" y="383"/>
                    <a:pt x="96" y="399"/>
                  </a:cubicBezTo>
                  <a:cubicBezTo>
                    <a:pt x="98" y="404"/>
                    <a:pt x="102" y="410"/>
                    <a:pt x="106" y="413"/>
                  </a:cubicBezTo>
                  <a:cubicBezTo>
                    <a:pt x="115" y="418"/>
                    <a:pt x="125" y="421"/>
                    <a:pt x="135" y="424"/>
                  </a:cubicBezTo>
                  <a:cubicBezTo>
                    <a:pt x="137" y="415"/>
                    <a:pt x="141" y="406"/>
                    <a:pt x="141" y="397"/>
                  </a:cubicBezTo>
                  <a:cubicBezTo>
                    <a:pt x="141" y="367"/>
                    <a:pt x="140" y="336"/>
                    <a:pt x="138" y="306"/>
                  </a:cubicBezTo>
                  <a:cubicBezTo>
                    <a:pt x="137" y="301"/>
                    <a:pt x="131" y="294"/>
                    <a:pt x="126" y="291"/>
                  </a:cubicBezTo>
                  <a:cubicBezTo>
                    <a:pt x="112" y="285"/>
                    <a:pt x="97" y="281"/>
                    <a:pt x="83" y="274"/>
                  </a:cubicBezTo>
                  <a:cubicBezTo>
                    <a:pt x="32" y="251"/>
                    <a:pt x="12" y="213"/>
                    <a:pt x="18" y="155"/>
                  </a:cubicBezTo>
                  <a:cubicBezTo>
                    <a:pt x="22" y="109"/>
                    <a:pt x="56" y="72"/>
                    <a:pt x="105" y="60"/>
                  </a:cubicBezTo>
                  <a:cubicBezTo>
                    <a:pt x="115" y="58"/>
                    <a:pt x="125" y="56"/>
                    <a:pt x="138" y="54"/>
                  </a:cubicBezTo>
                  <a:cubicBezTo>
                    <a:pt x="138" y="43"/>
                    <a:pt x="138" y="33"/>
                    <a:pt x="139" y="22"/>
                  </a:cubicBezTo>
                  <a:cubicBezTo>
                    <a:pt x="139" y="11"/>
                    <a:pt x="143" y="1"/>
                    <a:pt x="157" y="1"/>
                  </a:cubicBezTo>
                  <a:cubicBezTo>
                    <a:pt x="171" y="0"/>
                    <a:pt x="174" y="11"/>
                    <a:pt x="174" y="22"/>
                  </a:cubicBezTo>
                  <a:cubicBezTo>
                    <a:pt x="174" y="32"/>
                    <a:pt x="174" y="42"/>
                    <a:pt x="174" y="53"/>
                  </a:cubicBezTo>
                  <a:cubicBezTo>
                    <a:pt x="186" y="56"/>
                    <a:pt x="196" y="58"/>
                    <a:pt x="206" y="60"/>
                  </a:cubicBezTo>
                  <a:cubicBezTo>
                    <a:pt x="249" y="72"/>
                    <a:pt x="278" y="99"/>
                    <a:pt x="290" y="142"/>
                  </a:cubicBezTo>
                  <a:cubicBezTo>
                    <a:pt x="296" y="164"/>
                    <a:pt x="286" y="182"/>
                    <a:pt x="268" y="187"/>
                  </a:cubicBezTo>
                  <a:cubicBezTo>
                    <a:pt x="247" y="193"/>
                    <a:pt x="230" y="185"/>
                    <a:pt x="222" y="163"/>
                  </a:cubicBezTo>
                  <a:cubicBezTo>
                    <a:pt x="208" y="128"/>
                    <a:pt x="199" y="119"/>
                    <a:pt x="175" y="114"/>
                  </a:cubicBezTo>
                  <a:cubicBezTo>
                    <a:pt x="175" y="152"/>
                    <a:pt x="175" y="190"/>
                    <a:pt x="175" y="229"/>
                  </a:cubicBezTo>
                  <a:cubicBezTo>
                    <a:pt x="192" y="235"/>
                    <a:pt x="209" y="241"/>
                    <a:pt x="227" y="247"/>
                  </a:cubicBezTo>
                  <a:cubicBezTo>
                    <a:pt x="307" y="276"/>
                    <a:pt x="331" y="372"/>
                    <a:pt x="276" y="436"/>
                  </a:cubicBezTo>
                  <a:cubicBezTo>
                    <a:pt x="249" y="468"/>
                    <a:pt x="213" y="478"/>
                    <a:pt x="174" y="487"/>
                  </a:cubicBezTo>
                  <a:close/>
                  <a:moveTo>
                    <a:pt x="172" y="306"/>
                  </a:moveTo>
                  <a:cubicBezTo>
                    <a:pt x="172" y="345"/>
                    <a:pt x="172" y="381"/>
                    <a:pt x="173" y="418"/>
                  </a:cubicBezTo>
                  <a:cubicBezTo>
                    <a:pt x="173" y="421"/>
                    <a:pt x="181" y="428"/>
                    <a:pt x="185" y="428"/>
                  </a:cubicBezTo>
                  <a:cubicBezTo>
                    <a:pt x="218" y="427"/>
                    <a:pt x="250" y="371"/>
                    <a:pt x="232" y="343"/>
                  </a:cubicBezTo>
                  <a:cubicBezTo>
                    <a:pt x="220" y="323"/>
                    <a:pt x="201" y="311"/>
                    <a:pt x="172" y="306"/>
                  </a:cubicBezTo>
                  <a:close/>
                  <a:moveTo>
                    <a:pt x="137" y="217"/>
                  </a:moveTo>
                  <a:cubicBezTo>
                    <a:pt x="137" y="182"/>
                    <a:pt x="137" y="147"/>
                    <a:pt x="137" y="113"/>
                  </a:cubicBezTo>
                  <a:cubicBezTo>
                    <a:pt x="106" y="118"/>
                    <a:pt x="89" y="134"/>
                    <a:pt x="87" y="161"/>
                  </a:cubicBezTo>
                  <a:cubicBezTo>
                    <a:pt x="85" y="190"/>
                    <a:pt x="101" y="207"/>
                    <a:pt x="137" y="2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14"/>
            <p:cNvSpPr/>
            <p:nvPr/>
          </p:nvSpPr>
          <p:spPr>
            <a:xfrm>
              <a:off x="4602632" y="1380837"/>
              <a:ext cx="2193925" cy="3154363"/>
            </a:xfrm>
            <a:custGeom>
              <a:rect b="b" l="l" r="r" t="t"/>
              <a:pathLst>
                <a:path extrusionOk="0" h="628" w="437">
                  <a:moveTo>
                    <a:pt x="437" y="49"/>
                  </a:moveTo>
                  <a:cubicBezTo>
                    <a:pt x="432" y="60"/>
                    <a:pt x="427" y="70"/>
                    <a:pt x="423" y="81"/>
                  </a:cubicBezTo>
                  <a:cubicBezTo>
                    <a:pt x="393" y="79"/>
                    <a:pt x="365" y="50"/>
                    <a:pt x="333" y="74"/>
                  </a:cubicBezTo>
                  <a:cubicBezTo>
                    <a:pt x="355" y="91"/>
                    <a:pt x="352" y="108"/>
                    <a:pt x="328" y="119"/>
                  </a:cubicBezTo>
                  <a:cubicBezTo>
                    <a:pt x="324" y="120"/>
                    <a:pt x="320" y="125"/>
                    <a:pt x="320" y="128"/>
                  </a:cubicBezTo>
                  <a:cubicBezTo>
                    <a:pt x="319" y="149"/>
                    <a:pt x="319" y="170"/>
                    <a:pt x="319" y="193"/>
                  </a:cubicBezTo>
                  <a:cubicBezTo>
                    <a:pt x="300" y="191"/>
                    <a:pt x="273" y="179"/>
                    <a:pt x="281" y="221"/>
                  </a:cubicBezTo>
                  <a:cubicBezTo>
                    <a:pt x="279" y="221"/>
                    <a:pt x="276" y="220"/>
                    <a:pt x="273" y="220"/>
                  </a:cubicBezTo>
                  <a:cubicBezTo>
                    <a:pt x="266" y="208"/>
                    <a:pt x="258" y="196"/>
                    <a:pt x="253" y="187"/>
                  </a:cubicBezTo>
                  <a:cubicBezTo>
                    <a:pt x="244" y="185"/>
                    <a:pt x="237" y="186"/>
                    <a:pt x="232" y="183"/>
                  </a:cubicBezTo>
                  <a:cubicBezTo>
                    <a:pt x="218" y="172"/>
                    <a:pt x="204" y="178"/>
                    <a:pt x="194" y="187"/>
                  </a:cubicBezTo>
                  <a:cubicBezTo>
                    <a:pt x="181" y="198"/>
                    <a:pt x="195" y="203"/>
                    <a:pt x="203" y="208"/>
                  </a:cubicBezTo>
                  <a:cubicBezTo>
                    <a:pt x="209" y="213"/>
                    <a:pt x="215" y="219"/>
                    <a:pt x="224" y="226"/>
                  </a:cubicBezTo>
                  <a:cubicBezTo>
                    <a:pt x="215" y="231"/>
                    <a:pt x="211" y="233"/>
                    <a:pt x="207" y="235"/>
                  </a:cubicBezTo>
                  <a:cubicBezTo>
                    <a:pt x="193" y="241"/>
                    <a:pt x="190" y="250"/>
                    <a:pt x="198" y="263"/>
                  </a:cubicBezTo>
                  <a:cubicBezTo>
                    <a:pt x="202" y="269"/>
                    <a:pt x="206" y="274"/>
                    <a:pt x="210" y="279"/>
                  </a:cubicBezTo>
                  <a:cubicBezTo>
                    <a:pt x="218" y="290"/>
                    <a:pt x="220" y="298"/>
                    <a:pt x="207" y="307"/>
                  </a:cubicBezTo>
                  <a:cubicBezTo>
                    <a:pt x="200" y="312"/>
                    <a:pt x="198" y="323"/>
                    <a:pt x="192" y="329"/>
                  </a:cubicBezTo>
                  <a:cubicBezTo>
                    <a:pt x="185" y="335"/>
                    <a:pt x="176" y="341"/>
                    <a:pt x="166" y="343"/>
                  </a:cubicBezTo>
                  <a:cubicBezTo>
                    <a:pt x="160" y="344"/>
                    <a:pt x="149" y="340"/>
                    <a:pt x="146" y="335"/>
                  </a:cubicBezTo>
                  <a:cubicBezTo>
                    <a:pt x="140" y="322"/>
                    <a:pt x="137" y="307"/>
                    <a:pt x="133" y="293"/>
                  </a:cubicBezTo>
                  <a:cubicBezTo>
                    <a:pt x="131" y="289"/>
                    <a:pt x="131" y="284"/>
                    <a:pt x="131" y="280"/>
                  </a:cubicBezTo>
                  <a:cubicBezTo>
                    <a:pt x="109" y="280"/>
                    <a:pt x="98" y="274"/>
                    <a:pt x="95" y="233"/>
                  </a:cubicBezTo>
                  <a:cubicBezTo>
                    <a:pt x="81" y="238"/>
                    <a:pt x="72" y="245"/>
                    <a:pt x="68" y="260"/>
                  </a:cubicBezTo>
                  <a:cubicBezTo>
                    <a:pt x="33" y="411"/>
                    <a:pt x="152" y="564"/>
                    <a:pt x="308" y="566"/>
                  </a:cubicBezTo>
                  <a:cubicBezTo>
                    <a:pt x="329" y="566"/>
                    <a:pt x="350" y="562"/>
                    <a:pt x="371" y="563"/>
                  </a:cubicBezTo>
                  <a:cubicBezTo>
                    <a:pt x="392" y="565"/>
                    <a:pt x="413" y="571"/>
                    <a:pt x="433" y="578"/>
                  </a:cubicBezTo>
                  <a:cubicBezTo>
                    <a:pt x="327" y="628"/>
                    <a:pt x="187" y="613"/>
                    <a:pt x="93" y="502"/>
                  </a:cubicBezTo>
                  <a:cubicBezTo>
                    <a:pt x="1" y="394"/>
                    <a:pt x="0" y="233"/>
                    <a:pt x="91" y="125"/>
                  </a:cubicBezTo>
                  <a:cubicBezTo>
                    <a:pt x="190" y="10"/>
                    <a:pt x="340" y="0"/>
                    <a:pt x="437" y="4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14"/>
            <p:cNvSpPr/>
            <p:nvPr/>
          </p:nvSpPr>
          <p:spPr>
            <a:xfrm>
              <a:off x="5812307" y="2711162"/>
              <a:ext cx="392113" cy="677863"/>
            </a:xfrm>
            <a:custGeom>
              <a:rect b="b" l="l" r="r" t="t"/>
              <a:pathLst>
                <a:path extrusionOk="0" h="135" w="78">
                  <a:moveTo>
                    <a:pt x="41" y="0"/>
                  </a:moveTo>
                  <a:cubicBezTo>
                    <a:pt x="48" y="13"/>
                    <a:pt x="53" y="23"/>
                    <a:pt x="58" y="33"/>
                  </a:cubicBezTo>
                  <a:cubicBezTo>
                    <a:pt x="61" y="39"/>
                    <a:pt x="65" y="45"/>
                    <a:pt x="66" y="51"/>
                  </a:cubicBezTo>
                  <a:cubicBezTo>
                    <a:pt x="68" y="57"/>
                    <a:pt x="72" y="66"/>
                    <a:pt x="69" y="70"/>
                  </a:cubicBezTo>
                  <a:cubicBezTo>
                    <a:pt x="59" y="85"/>
                    <a:pt x="62" y="96"/>
                    <a:pt x="78" y="109"/>
                  </a:cubicBezTo>
                  <a:cubicBezTo>
                    <a:pt x="61" y="115"/>
                    <a:pt x="50" y="135"/>
                    <a:pt x="32" y="113"/>
                  </a:cubicBezTo>
                  <a:cubicBezTo>
                    <a:pt x="29" y="110"/>
                    <a:pt x="19" y="112"/>
                    <a:pt x="13" y="111"/>
                  </a:cubicBezTo>
                  <a:cubicBezTo>
                    <a:pt x="9" y="110"/>
                    <a:pt x="2" y="109"/>
                    <a:pt x="1" y="106"/>
                  </a:cubicBezTo>
                  <a:cubicBezTo>
                    <a:pt x="0" y="102"/>
                    <a:pt x="0" y="95"/>
                    <a:pt x="3" y="92"/>
                  </a:cubicBezTo>
                  <a:cubicBezTo>
                    <a:pt x="26" y="67"/>
                    <a:pt x="28" y="35"/>
                    <a:pt x="41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14"/>
            <p:cNvSpPr/>
            <p:nvPr/>
          </p:nvSpPr>
          <p:spPr>
            <a:xfrm>
              <a:off x="5324945" y="3398550"/>
              <a:ext cx="196850" cy="292100"/>
            </a:xfrm>
            <a:custGeom>
              <a:rect b="b" l="l" r="r" t="t"/>
              <a:pathLst>
                <a:path extrusionOk="0" h="58" w="39">
                  <a:moveTo>
                    <a:pt x="15" y="54"/>
                  </a:moveTo>
                  <a:cubicBezTo>
                    <a:pt x="12" y="46"/>
                    <a:pt x="8" y="38"/>
                    <a:pt x="5" y="29"/>
                  </a:cubicBezTo>
                  <a:cubicBezTo>
                    <a:pt x="3" y="22"/>
                    <a:pt x="0" y="11"/>
                    <a:pt x="3" y="8"/>
                  </a:cubicBezTo>
                  <a:cubicBezTo>
                    <a:pt x="9" y="3"/>
                    <a:pt x="21" y="0"/>
                    <a:pt x="27" y="3"/>
                  </a:cubicBezTo>
                  <a:cubicBezTo>
                    <a:pt x="33" y="5"/>
                    <a:pt x="39" y="17"/>
                    <a:pt x="38" y="23"/>
                  </a:cubicBezTo>
                  <a:cubicBezTo>
                    <a:pt x="36" y="35"/>
                    <a:pt x="28" y="46"/>
                    <a:pt x="23" y="58"/>
                  </a:cubicBezTo>
                  <a:cubicBezTo>
                    <a:pt x="20" y="57"/>
                    <a:pt x="18" y="55"/>
                    <a:pt x="15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0" name="Google Shape;580;p14"/>
          <p:cNvSpPr/>
          <p:nvPr/>
        </p:nvSpPr>
        <p:spPr>
          <a:xfrm>
            <a:off x="9674546" y="382194"/>
            <a:ext cx="2193925" cy="6178982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rgbClr val="3643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15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587" name="Google Shape;587;p15"/>
          <p:cNvGrpSpPr/>
          <p:nvPr/>
        </p:nvGrpSpPr>
        <p:grpSpPr>
          <a:xfrm>
            <a:off x="5410155" y="1799828"/>
            <a:ext cx="1350651" cy="1350650"/>
            <a:chOff x="5410154" y="1792609"/>
            <a:chExt cx="1350651" cy="1350650"/>
          </a:xfrm>
        </p:grpSpPr>
        <p:sp>
          <p:nvSpPr>
            <p:cNvPr id="588" name="Google Shape;588;p15"/>
            <p:cNvSpPr/>
            <p:nvPr/>
          </p:nvSpPr>
          <p:spPr>
            <a:xfrm>
              <a:off x="5410154" y="1847259"/>
              <a:ext cx="1296000" cy="12960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rotWithShape="0" algn="ctr" dir="5400000" dist="38100">
                <a:srgbClr val="000000">
                  <a:alpha val="42745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15"/>
            <p:cNvSpPr/>
            <p:nvPr/>
          </p:nvSpPr>
          <p:spPr>
            <a:xfrm rot="10800000">
              <a:off x="5464805" y="1792609"/>
              <a:ext cx="1296000" cy="12960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rotWithShape="0" algn="ctr" dir="5400000" dist="38100">
                <a:srgbClr val="000000">
                  <a:alpha val="42745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0" name="Google Shape;590;p15"/>
          <p:cNvGrpSpPr/>
          <p:nvPr/>
        </p:nvGrpSpPr>
        <p:grpSpPr>
          <a:xfrm>
            <a:off x="5410155" y="3235403"/>
            <a:ext cx="1350651" cy="1350651"/>
            <a:chOff x="5410154" y="3235402"/>
            <a:chExt cx="1350651" cy="1350651"/>
          </a:xfrm>
        </p:grpSpPr>
        <p:sp>
          <p:nvSpPr>
            <p:cNvPr id="591" name="Google Shape;591;p15"/>
            <p:cNvSpPr/>
            <p:nvPr/>
          </p:nvSpPr>
          <p:spPr>
            <a:xfrm>
              <a:off x="5410154" y="3290053"/>
              <a:ext cx="1296000" cy="12960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rotWithShape="0" algn="ctr" dir="5400000" dist="38100">
                <a:srgbClr val="000000">
                  <a:alpha val="42745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15"/>
            <p:cNvSpPr/>
            <p:nvPr/>
          </p:nvSpPr>
          <p:spPr>
            <a:xfrm rot="10800000">
              <a:off x="5464805" y="3235402"/>
              <a:ext cx="1296000" cy="12960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rotWithShape="0" algn="ctr" dir="5400000" dist="38100">
                <a:srgbClr val="000000">
                  <a:alpha val="42745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3" name="Google Shape;593;p15"/>
          <p:cNvGrpSpPr/>
          <p:nvPr/>
        </p:nvGrpSpPr>
        <p:grpSpPr>
          <a:xfrm>
            <a:off x="5403800" y="4699250"/>
            <a:ext cx="1350651" cy="1350652"/>
            <a:chOff x="5403799" y="4678196"/>
            <a:chExt cx="1350651" cy="1350652"/>
          </a:xfrm>
        </p:grpSpPr>
        <p:sp>
          <p:nvSpPr>
            <p:cNvPr id="594" name="Google Shape;594;p15"/>
            <p:cNvSpPr/>
            <p:nvPr/>
          </p:nvSpPr>
          <p:spPr>
            <a:xfrm>
              <a:off x="5403799" y="4732848"/>
              <a:ext cx="1296000" cy="12960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rotWithShape="0" algn="ctr" dir="5400000" dist="38100">
                <a:srgbClr val="000000">
                  <a:alpha val="42745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15"/>
            <p:cNvSpPr/>
            <p:nvPr/>
          </p:nvSpPr>
          <p:spPr>
            <a:xfrm rot="10800000">
              <a:off x="5458450" y="4678196"/>
              <a:ext cx="1296000" cy="12960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rotWithShape="0" algn="ctr" dir="5400000" dist="38100">
                <a:srgbClr val="000000">
                  <a:alpha val="42745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6" name="Google Shape;596;p15"/>
          <p:cNvSpPr txBox="1"/>
          <p:nvPr/>
        </p:nvSpPr>
        <p:spPr>
          <a:xfrm>
            <a:off x="6348982" y="1524826"/>
            <a:ext cx="61456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1" sz="7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15"/>
          <p:cNvSpPr txBox="1"/>
          <p:nvPr/>
        </p:nvSpPr>
        <p:spPr>
          <a:xfrm>
            <a:off x="5325432" y="2210147"/>
            <a:ext cx="61456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1" sz="7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15"/>
          <p:cNvSpPr txBox="1"/>
          <p:nvPr/>
        </p:nvSpPr>
        <p:spPr>
          <a:xfrm>
            <a:off x="6237153" y="2973902"/>
            <a:ext cx="61456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1" sz="7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15"/>
          <p:cNvSpPr txBox="1"/>
          <p:nvPr/>
        </p:nvSpPr>
        <p:spPr>
          <a:xfrm>
            <a:off x="5330893" y="3670604"/>
            <a:ext cx="61456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1" sz="7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0" name="Google Shape;600;p15"/>
          <p:cNvSpPr txBox="1"/>
          <p:nvPr/>
        </p:nvSpPr>
        <p:spPr>
          <a:xfrm>
            <a:off x="6246475" y="4400142"/>
            <a:ext cx="61456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1" sz="7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1" name="Google Shape;601;p15"/>
          <p:cNvSpPr txBox="1"/>
          <p:nvPr/>
        </p:nvSpPr>
        <p:spPr>
          <a:xfrm>
            <a:off x="5310161" y="5095186"/>
            <a:ext cx="61456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1" sz="7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02" name="Google Shape;602;p15"/>
          <p:cNvGrpSpPr/>
          <p:nvPr/>
        </p:nvGrpSpPr>
        <p:grpSpPr>
          <a:xfrm>
            <a:off x="1400806" y="4846427"/>
            <a:ext cx="3703800" cy="1107996"/>
            <a:chOff x="3017859" y="4283314"/>
            <a:chExt cx="1890849" cy="1107996"/>
          </a:xfrm>
        </p:grpSpPr>
        <p:sp>
          <p:nvSpPr>
            <p:cNvPr id="603" name="Google Shape;603;p15"/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</a:t>
              </a:r>
              <a:endParaRPr/>
            </a:p>
          </p:txBody>
        </p:sp>
        <p:sp>
          <p:nvSpPr>
            <p:cNvPr id="604" name="Google Shape;604;p15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5" name="Google Shape;605;p15"/>
          <p:cNvGrpSpPr/>
          <p:nvPr/>
        </p:nvGrpSpPr>
        <p:grpSpPr>
          <a:xfrm>
            <a:off x="1400806" y="3376393"/>
            <a:ext cx="3703800" cy="1107996"/>
            <a:chOff x="3017859" y="4283314"/>
            <a:chExt cx="1890849" cy="1107996"/>
          </a:xfrm>
        </p:grpSpPr>
        <p:sp>
          <p:nvSpPr>
            <p:cNvPr id="606" name="Google Shape;606;p15"/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</a:t>
              </a:r>
              <a:endParaRPr/>
            </a:p>
          </p:txBody>
        </p:sp>
        <p:sp>
          <p:nvSpPr>
            <p:cNvPr id="607" name="Google Shape;607;p15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8" name="Google Shape;608;p15"/>
          <p:cNvGrpSpPr/>
          <p:nvPr/>
        </p:nvGrpSpPr>
        <p:grpSpPr>
          <a:xfrm>
            <a:off x="1400806" y="1906359"/>
            <a:ext cx="3703800" cy="1107996"/>
            <a:chOff x="3017859" y="4283314"/>
            <a:chExt cx="1890849" cy="1107996"/>
          </a:xfrm>
        </p:grpSpPr>
        <p:sp>
          <p:nvSpPr>
            <p:cNvPr id="609" name="Google Shape;609;p15"/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</a:t>
              </a:r>
              <a:endParaRPr/>
            </a:p>
          </p:txBody>
        </p:sp>
        <p:sp>
          <p:nvSpPr>
            <p:cNvPr id="610" name="Google Shape;610;p15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1" name="Google Shape;611;p15"/>
          <p:cNvGrpSpPr/>
          <p:nvPr/>
        </p:nvGrpSpPr>
        <p:grpSpPr>
          <a:xfrm>
            <a:off x="7040652" y="1906359"/>
            <a:ext cx="3729739" cy="1107996"/>
            <a:chOff x="3017859" y="4283314"/>
            <a:chExt cx="1890849" cy="1107996"/>
          </a:xfrm>
        </p:grpSpPr>
        <p:sp>
          <p:nvSpPr>
            <p:cNvPr id="612" name="Google Shape;612;p15"/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</a:t>
              </a:r>
              <a:endParaRPr/>
            </a:p>
          </p:txBody>
        </p:sp>
        <p:sp>
          <p:nvSpPr>
            <p:cNvPr id="613" name="Google Shape;613;p15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4" name="Google Shape;614;p15"/>
          <p:cNvGrpSpPr/>
          <p:nvPr/>
        </p:nvGrpSpPr>
        <p:grpSpPr>
          <a:xfrm>
            <a:off x="7040652" y="3376393"/>
            <a:ext cx="3729739" cy="1107996"/>
            <a:chOff x="3017859" y="4283314"/>
            <a:chExt cx="1890849" cy="1107996"/>
          </a:xfrm>
        </p:grpSpPr>
        <p:sp>
          <p:nvSpPr>
            <p:cNvPr id="615" name="Google Shape;615;p15"/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</a:t>
              </a:r>
              <a:endParaRPr/>
            </a:p>
          </p:txBody>
        </p:sp>
        <p:sp>
          <p:nvSpPr>
            <p:cNvPr id="616" name="Google Shape;616;p15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7" name="Google Shape;617;p15"/>
          <p:cNvGrpSpPr/>
          <p:nvPr/>
        </p:nvGrpSpPr>
        <p:grpSpPr>
          <a:xfrm>
            <a:off x="7040652" y="4846427"/>
            <a:ext cx="3729739" cy="1107996"/>
            <a:chOff x="3017859" y="4283314"/>
            <a:chExt cx="1890849" cy="1107996"/>
          </a:xfrm>
        </p:grpSpPr>
        <p:sp>
          <p:nvSpPr>
            <p:cNvPr id="618" name="Google Shape;618;p15"/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</a:t>
              </a:r>
              <a:endParaRPr/>
            </a:p>
          </p:txBody>
        </p:sp>
        <p:sp>
          <p:nvSpPr>
            <p:cNvPr id="619" name="Google Shape;619;p15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16"/>
          <p:cNvSpPr/>
          <p:nvPr/>
        </p:nvSpPr>
        <p:spPr>
          <a:xfrm>
            <a:off x="323529" y="2342147"/>
            <a:ext cx="11573197" cy="42154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" name="Google Shape;625;p16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626" name="Google Shape;626;p16"/>
          <p:cNvSpPr txBox="1"/>
          <p:nvPr/>
        </p:nvSpPr>
        <p:spPr>
          <a:xfrm>
            <a:off x="1852917" y="5133405"/>
            <a:ext cx="1130984" cy="73866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UP</a:t>
            </a:r>
            <a:endParaRPr b="1" sz="4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7" name="Google Shape;627;p16"/>
          <p:cNvSpPr/>
          <p:nvPr/>
        </p:nvSpPr>
        <p:spPr>
          <a:xfrm>
            <a:off x="917786" y="5067470"/>
            <a:ext cx="792000" cy="7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8" name="Google Shape;628;p16"/>
          <p:cNvSpPr/>
          <p:nvPr/>
        </p:nvSpPr>
        <p:spPr>
          <a:xfrm>
            <a:off x="1058361" y="5187387"/>
            <a:ext cx="510850" cy="552166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" name="Google Shape;629;p16"/>
          <p:cNvSpPr txBox="1"/>
          <p:nvPr/>
        </p:nvSpPr>
        <p:spPr>
          <a:xfrm>
            <a:off x="3114719" y="5033879"/>
            <a:ext cx="729280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audience.</a:t>
            </a:r>
            <a:endParaRPr/>
          </a:p>
        </p:txBody>
      </p:sp>
      <p:sp>
        <p:nvSpPr>
          <p:cNvPr id="630" name="Google Shape;630;p16"/>
          <p:cNvSpPr txBox="1"/>
          <p:nvPr/>
        </p:nvSpPr>
        <p:spPr>
          <a:xfrm>
            <a:off x="7815024" y="5779827"/>
            <a:ext cx="2592502" cy="73866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DOWN</a:t>
            </a:r>
            <a:endParaRPr b="1" sz="4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1" name="Google Shape;631;p16"/>
          <p:cNvSpPr/>
          <p:nvPr/>
        </p:nvSpPr>
        <p:spPr>
          <a:xfrm rot="10800000">
            <a:off x="10482214" y="5713892"/>
            <a:ext cx="792000" cy="792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2" name="Google Shape;632;p16"/>
          <p:cNvSpPr/>
          <p:nvPr/>
        </p:nvSpPr>
        <p:spPr>
          <a:xfrm rot="10800000">
            <a:off x="10622788" y="5866706"/>
            <a:ext cx="510850" cy="552167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3" name="Google Shape;633;p16"/>
          <p:cNvSpPr txBox="1"/>
          <p:nvPr/>
        </p:nvSpPr>
        <p:spPr>
          <a:xfrm>
            <a:off x="1784474" y="5866706"/>
            <a:ext cx="607776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audience.</a:t>
            </a:r>
            <a:endParaRPr/>
          </a:p>
        </p:txBody>
      </p:sp>
      <p:pic>
        <p:nvPicPr>
          <p:cNvPr id="634" name="Google Shape;634;p16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8638" y="1354778"/>
            <a:ext cx="4429125" cy="34480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635" name="Google Shape;635;p16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22283" y="1354778"/>
            <a:ext cx="6150293" cy="34480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636" name="Google Shape;636;p16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236142" y="1354778"/>
            <a:ext cx="4426268" cy="34480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cxnSp>
        <p:nvCxnSpPr>
          <p:cNvPr id="637" name="Google Shape;637;p16"/>
          <p:cNvCxnSpPr/>
          <p:nvPr/>
        </p:nvCxnSpPr>
        <p:spPr>
          <a:xfrm>
            <a:off x="3328736" y="1063756"/>
            <a:ext cx="5534527" cy="0"/>
          </a:xfrm>
          <a:prstGeom prst="straightConnector1">
            <a:avLst/>
          </a:prstGeom>
          <a:noFill/>
          <a:ln cap="flat" cmpd="sng" w="38100">
            <a:solidFill>
              <a:srgbClr val="375A64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17"/>
          <p:cNvSpPr/>
          <p:nvPr/>
        </p:nvSpPr>
        <p:spPr>
          <a:xfrm>
            <a:off x="7495866" y="4291032"/>
            <a:ext cx="336213" cy="33621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4" name="Google Shape;644;p17"/>
          <p:cNvSpPr/>
          <p:nvPr/>
        </p:nvSpPr>
        <p:spPr>
          <a:xfrm>
            <a:off x="7495866" y="4824325"/>
            <a:ext cx="336213" cy="33621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5" name="Google Shape;645;p17"/>
          <p:cNvSpPr/>
          <p:nvPr/>
        </p:nvSpPr>
        <p:spPr>
          <a:xfrm>
            <a:off x="7495866" y="5357618"/>
            <a:ext cx="336213" cy="33621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" name="Google Shape;646;p17"/>
          <p:cNvSpPr/>
          <p:nvPr/>
        </p:nvSpPr>
        <p:spPr>
          <a:xfrm>
            <a:off x="7495866" y="5890912"/>
            <a:ext cx="336213" cy="33621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7"/>
          <p:cNvSpPr txBox="1"/>
          <p:nvPr/>
        </p:nvSpPr>
        <p:spPr>
          <a:xfrm>
            <a:off x="8019012" y="4228306"/>
            <a:ext cx="364185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8" name="Google Shape;648;p17"/>
          <p:cNvSpPr txBox="1"/>
          <p:nvPr/>
        </p:nvSpPr>
        <p:spPr>
          <a:xfrm>
            <a:off x="8019012" y="4761598"/>
            <a:ext cx="364185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" name="Google Shape;649;p17"/>
          <p:cNvSpPr txBox="1"/>
          <p:nvPr/>
        </p:nvSpPr>
        <p:spPr>
          <a:xfrm>
            <a:off x="8019012" y="5294892"/>
            <a:ext cx="364185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0" name="Google Shape;650;p17"/>
          <p:cNvSpPr txBox="1"/>
          <p:nvPr/>
        </p:nvSpPr>
        <p:spPr>
          <a:xfrm>
            <a:off x="8019012" y="5828186"/>
            <a:ext cx="364185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1" name="Google Shape;651;p17"/>
          <p:cNvSpPr txBox="1"/>
          <p:nvPr/>
        </p:nvSpPr>
        <p:spPr>
          <a:xfrm>
            <a:off x="1053395" y="1103950"/>
            <a:ext cx="1729679" cy="30777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17"/>
          <p:cNvSpPr txBox="1"/>
          <p:nvPr/>
        </p:nvSpPr>
        <p:spPr>
          <a:xfrm>
            <a:off x="1053398" y="1395612"/>
            <a:ext cx="594889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3" name="Google Shape;653;p17"/>
          <p:cNvSpPr txBox="1"/>
          <p:nvPr/>
        </p:nvSpPr>
        <p:spPr>
          <a:xfrm>
            <a:off x="1053396" y="1911372"/>
            <a:ext cx="1729680" cy="3077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" name="Google Shape;654;p17"/>
          <p:cNvSpPr txBox="1"/>
          <p:nvPr/>
        </p:nvSpPr>
        <p:spPr>
          <a:xfrm>
            <a:off x="1053399" y="2203034"/>
            <a:ext cx="487378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5" name="Google Shape;655;p17"/>
          <p:cNvSpPr txBox="1"/>
          <p:nvPr/>
        </p:nvSpPr>
        <p:spPr>
          <a:xfrm>
            <a:off x="7670383" y="465545"/>
            <a:ext cx="391751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SLIDE</a:t>
            </a:r>
            <a:endParaRPr b="1" sz="48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p17"/>
          <p:cNvSpPr txBox="1"/>
          <p:nvPr/>
        </p:nvSpPr>
        <p:spPr>
          <a:xfrm>
            <a:off x="7946040" y="1992305"/>
            <a:ext cx="3641853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DOLOR SIT AMET </a:t>
            </a:r>
            <a:endParaRPr sz="20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57" name="Google Shape;657;p17"/>
          <p:cNvGrpSpPr/>
          <p:nvPr/>
        </p:nvGrpSpPr>
        <p:grpSpPr>
          <a:xfrm>
            <a:off x="7377430" y="2106832"/>
            <a:ext cx="2132208" cy="1892363"/>
            <a:chOff x="5975350" y="1497013"/>
            <a:chExt cx="2822576" cy="2505074"/>
          </a:xfrm>
        </p:grpSpPr>
        <p:sp>
          <p:nvSpPr>
            <p:cNvPr id="658" name="Google Shape;658;p17"/>
            <p:cNvSpPr/>
            <p:nvPr/>
          </p:nvSpPr>
          <p:spPr>
            <a:xfrm>
              <a:off x="6542088" y="2517775"/>
              <a:ext cx="1727200" cy="1484312"/>
            </a:xfrm>
            <a:custGeom>
              <a:rect b="b" l="l" r="r" t="t"/>
              <a:pathLst>
                <a:path extrusionOk="0" h="393" w="457">
                  <a:moveTo>
                    <a:pt x="227" y="391"/>
                  </a:moveTo>
                  <a:cubicBezTo>
                    <a:pt x="195" y="391"/>
                    <a:pt x="164" y="391"/>
                    <a:pt x="133" y="391"/>
                  </a:cubicBezTo>
                  <a:cubicBezTo>
                    <a:pt x="66" y="392"/>
                    <a:pt x="0" y="334"/>
                    <a:pt x="4" y="262"/>
                  </a:cubicBezTo>
                  <a:cubicBezTo>
                    <a:pt x="6" y="231"/>
                    <a:pt x="6" y="199"/>
                    <a:pt x="15" y="170"/>
                  </a:cubicBezTo>
                  <a:cubicBezTo>
                    <a:pt x="26" y="136"/>
                    <a:pt x="43" y="103"/>
                    <a:pt x="63" y="73"/>
                  </a:cubicBezTo>
                  <a:cubicBezTo>
                    <a:pt x="81" y="47"/>
                    <a:pt x="106" y="25"/>
                    <a:pt x="128" y="2"/>
                  </a:cubicBezTo>
                  <a:cubicBezTo>
                    <a:pt x="130" y="0"/>
                    <a:pt x="137" y="1"/>
                    <a:pt x="141" y="2"/>
                  </a:cubicBezTo>
                  <a:cubicBezTo>
                    <a:pt x="196" y="22"/>
                    <a:pt x="251" y="25"/>
                    <a:pt x="307" y="3"/>
                  </a:cubicBezTo>
                  <a:cubicBezTo>
                    <a:pt x="315" y="0"/>
                    <a:pt x="331" y="14"/>
                    <a:pt x="342" y="22"/>
                  </a:cubicBezTo>
                  <a:cubicBezTo>
                    <a:pt x="376" y="48"/>
                    <a:pt x="397" y="84"/>
                    <a:pt x="415" y="119"/>
                  </a:cubicBezTo>
                  <a:cubicBezTo>
                    <a:pt x="446" y="180"/>
                    <a:pt x="457" y="246"/>
                    <a:pt x="436" y="312"/>
                  </a:cubicBezTo>
                  <a:cubicBezTo>
                    <a:pt x="430" y="333"/>
                    <a:pt x="412" y="354"/>
                    <a:pt x="394" y="366"/>
                  </a:cubicBezTo>
                  <a:cubicBezTo>
                    <a:pt x="373" y="381"/>
                    <a:pt x="349" y="393"/>
                    <a:pt x="320" y="391"/>
                  </a:cubicBezTo>
                  <a:cubicBezTo>
                    <a:pt x="289" y="390"/>
                    <a:pt x="258" y="391"/>
                    <a:pt x="227" y="391"/>
                  </a:cubicBezTo>
                  <a:cubicBezTo>
                    <a:pt x="227" y="391"/>
                    <a:pt x="227" y="391"/>
                    <a:pt x="227" y="391"/>
                  </a:cubicBezTo>
                  <a:close/>
                  <a:moveTo>
                    <a:pt x="234" y="320"/>
                  </a:moveTo>
                  <a:cubicBezTo>
                    <a:pt x="233" y="318"/>
                    <a:pt x="233" y="317"/>
                    <a:pt x="232" y="315"/>
                  </a:cubicBezTo>
                  <a:cubicBezTo>
                    <a:pt x="239" y="308"/>
                    <a:pt x="244" y="300"/>
                    <a:pt x="252" y="294"/>
                  </a:cubicBezTo>
                  <a:cubicBezTo>
                    <a:pt x="267" y="283"/>
                    <a:pt x="286" y="276"/>
                    <a:pt x="300" y="263"/>
                  </a:cubicBezTo>
                  <a:cubicBezTo>
                    <a:pt x="319" y="244"/>
                    <a:pt x="310" y="208"/>
                    <a:pt x="286" y="197"/>
                  </a:cubicBezTo>
                  <a:cubicBezTo>
                    <a:pt x="266" y="188"/>
                    <a:pt x="246" y="178"/>
                    <a:pt x="227" y="168"/>
                  </a:cubicBezTo>
                  <a:cubicBezTo>
                    <a:pt x="223" y="165"/>
                    <a:pt x="219" y="157"/>
                    <a:pt x="220" y="152"/>
                  </a:cubicBezTo>
                  <a:cubicBezTo>
                    <a:pt x="220" y="148"/>
                    <a:pt x="229" y="141"/>
                    <a:pt x="232" y="142"/>
                  </a:cubicBezTo>
                  <a:cubicBezTo>
                    <a:pt x="245" y="146"/>
                    <a:pt x="258" y="151"/>
                    <a:pt x="270" y="158"/>
                  </a:cubicBezTo>
                  <a:cubicBezTo>
                    <a:pt x="280" y="164"/>
                    <a:pt x="292" y="175"/>
                    <a:pt x="301" y="164"/>
                  </a:cubicBezTo>
                  <a:cubicBezTo>
                    <a:pt x="306" y="157"/>
                    <a:pt x="304" y="138"/>
                    <a:pt x="297" y="130"/>
                  </a:cubicBezTo>
                  <a:cubicBezTo>
                    <a:pt x="291" y="121"/>
                    <a:pt x="276" y="116"/>
                    <a:pt x="264" y="113"/>
                  </a:cubicBezTo>
                  <a:cubicBezTo>
                    <a:pt x="247" y="110"/>
                    <a:pt x="233" y="108"/>
                    <a:pt x="237" y="85"/>
                  </a:cubicBezTo>
                  <a:cubicBezTo>
                    <a:pt x="227" y="85"/>
                    <a:pt x="219" y="85"/>
                    <a:pt x="210" y="85"/>
                  </a:cubicBezTo>
                  <a:cubicBezTo>
                    <a:pt x="212" y="87"/>
                    <a:pt x="213" y="89"/>
                    <a:pt x="214" y="91"/>
                  </a:cubicBezTo>
                  <a:cubicBezTo>
                    <a:pt x="208" y="97"/>
                    <a:pt x="202" y="105"/>
                    <a:pt x="194" y="111"/>
                  </a:cubicBezTo>
                  <a:cubicBezTo>
                    <a:pt x="184" y="119"/>
                    <a:pt x="169" y="123"/>
                    <a:pt x="161" y="132"/>
                  </a:cubicBezTo>
                  <a:cubicBezTo>
                    <a:pt x="154" y="143"/>
                    <a:pt x="147" y="158"/>
                    <a:pt x="149" y="170"/>
                  </a:cubicBezTo>
                  <a:cubicBezTo>
                    <a:pt x="154" y="199"/>
                    <a:pt x="173" y="218"/>
                    <a:pt x="202" y="225"/>
                  </a:cubicBezTo>
                  <a:cubicBezTo>
                    <a:pt x="211" y="227"/>
                    <a:pt x="220" y="230"/>
                    <a:pt x="227" y="235"/>
                  </a:cubicBezTo>
                  <a:cubicBezTo>
                    <a:pt x="232" y="239"/>
                    <a:pt x="239" y="247"/>
                    <a:pt x="238" y="251"/>
                  </a:cubicBezTo>
                  <a:cubicBezTo>
                    <a:pt x="237" y="256"/>
                    <a:pt x="228" y="262"/>
                    <a:pt x="223" y="263"/>
                  </a:cubicBezTo>
                  <a:cubicBezTo>
                    <a:pt x="199" y="266"/>
                    <a:pt x="181" y="257"/>
                    <a:pt x="169" y="235"/>
                  </a:cubicBezTo>
                  <a:cubicBezTo>
                    <a:pt x="166" y="230"/>
                    <a:pt x="157" y="225"/>
                    <a:pt x="150" y="225"/>
                  </a:cubicBezTo>
                  <a:cubicBezTo>
                    <a:pt x="147" y="226"/>
                    <a:pt x="141" y="236"/>
                    <a:pt x="141" y="242"/>
                  </a:cubicBezTo>
                  <a:cubicBezTo>
                    <a:pt x="141" y="250"/>
                    <a:pt x="143" y="261"/>
                    <a:pt x="149" y="265"/>
                  </a:cubicBezTo>
                  <a:cubicBezTo>
                    <a:pt x="166" y="279"/>
                    <a:pt x="186" y="290"/>
                    <a:pt x="208" y="305"/>
                  </a:cubicBezTo>
                  <a:cubicBezTo>
                    <a:pt x="205" y="319"/>
                    <a:pt x="215" y="325"/>
                    <a:pt x="234" y="320"/>
                  </a:cubicBezTo>
                  <a:close/>
                </a:path>
              </a:pathLst>
            </a:custGeom>
            <a:solidFill>
              <a:srgbClr val="5DAC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17"/>
            <p:cNvSpPr/>
            <p:nvPr/>
          </p:nvSpPr>
          <p:spPr>
            <a:xfrm>
              <a:off x="5975350" y="2225675"/>
              <a:ext cx="1016000" cy="1474787"/>
            </a:xfrm>
            <a:custGeom>
              <a:rect b="b" l="l" r="r" t="t"/>
              <a:pathLst>
                <a:path extrusionOk="0" h="390" w="269">
                  <a:moveTo>
                    <a:pt x="268" y="13"/>
                  </a:moveTo>
                  <a:cubicBezTo>
                    <a:pt x="269" y="48"/>
                    <a:pt x="244" y="66"/>
                    <a:pt x="225" y="88"/>
                  </a:cubicBezTo>
                  <a:cubicBezTo>
                    <a:pt x="210" y="106"/>
                    <a:pt x="192" y="123"/>
                    <a:pt x="179" y="143"/>
                  </a:cubicBezTo>
                  <a:cubicBezTo>
                    <a:pt x="141" y="200"/>
                    <a:pt x="123" y="263"/>
                    <a:pt x="121" y="331"/>
                  </a:cubicBezTo>
                  <a:cubicBezTo>
                    <a:pt x="121" y="348"/>
                    <a:pt x="124" y="366"/>
                    <a:pt x="125" y="387"/>
                  </a:cubicBezTo>
                  <a:cubicBezTo>
                    <a:pt x="122" y="387"/>
                    <a:pt x="115" y="390"/>
                    <a:pt x="108" y="388"/>
                  </a:cubicBezTo>
                  <a:cubicBezTo>
                    <a:pt x="64" y="378"/>
                    <a:pt x="26" y="356"/>
                    <a:pt x="9" y="312"/>
                  </a:cubicBezTo>
                  <a:cubicBezTo>
                    <a:pt x="0" y="287"/>
                    <a:pt x="0" y="256"/>
                    <a:pt x="1" y="228"/>
                  </a:cubicBezTo>
                  <a:cubicBezTo>
                    <a:pt x="3" y="173"/>
                    <a:pt x="21" y="122"/>
                    <a:pt x="55" y="78"/>
                  </a:cubicBezTo>
                  <a:cubicBezTo>
                    <a:pt x="74" y="53"/>
                    <a:pt x="94" y="29"/>
                    <a:pt x="117" y="7"/>
                  </a:cubicBezTo>
                  <a:cubicBezTo>
                    <a:pt x="124" y="1"/>
                    <a:pt x="143" y="0"/>
                    <a:pt x="153" y="4"/>
                  </a:cubicBezTo>
                  <a:cubicBezTo>
                    <a:pt x="188" y="17"/>
                    <a:pt x="223" y="20"/>
                    <a:pt x="258" y="13"/>
                  </a:cubicBezTo>
                  <a:cubicBezTo>
                    <a:pt x="262" y="13"/>
                    <a:pt x="265" y="13"/>
                    <a:pt x="268" y="13"/>
                  </a:cubicBezTo>
                  <a:close/>
                </a:path>
              </a:pathLst>
            </a:custGeom>
            <a:solidFill>
              <a:srgbClr val="5DAC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17"/>
            <p:cNvSpPr/>
            <p:nvPr/>
          </p:nvSpPr>
          <p:spPr>
            <a:xfrm>
              <a:off x="7796213" y="2200275"/>
              <a:ext cx="1001713" cy="1508125"/>
            </a:xfrm>
            <a:custGeom>
              <a:rect b="b" l="l" r="r" t="t"/>
              <a:pathLst>
                <a:path extrusionOk="0" h="399" w="265">
                  <a:moveTo>
                    <a:pt x="0" y="26"/>
                  </a:moveTo>
                  <a:cubicBezTo>
                    <a:pt x="26" y="24"/>
                    <a:pt x="51" y="22"/>
                    <a:pt x="77" y="20"/>
                  </a:cubicBezTo>
                  <a:cubicBezTo>
                    <a:pt x="84" y="19"/>
                    <a:pt x="92" y="16"/>
                    <a:pt x="98" y="13"/>
                  </a:cubicBezTo>
                  <a:cubicBezTo>
                    <a:pt x="124" y="0"/>
                    <a:pt x="144" y="10"/>
                    <a:pt x="160" y="28"/>
                  </a:cubicBezTo>
                  <a:cubicBezTo>
                    <a:pt x="197" y="71"/>
                    <a:pt x="230" y="114"/>
                    <a:pt x="246" y="170"/>
                  </a:cubicBezTo>
                  <a:cubicBezTo>
                    <a:pt x="258" y="213"/>
                    <a:pt x="265" y="256"/>
                    <a:pt x="257" y="299"/>
                  </a:cubicBezTo>
                  <a:cubicBezTo>
                    <a:pt x="249" y="338"/>
                    <a:pt x="225" y="365"/>
                    <a:pt x="190" y="382"/>
                  </a:cubicBezTo>
                  <a:cubicBezTo>
                    <a:pt x="176" y="388"/>
                    <a:pt x="161" y="392"/>
                    <a:pt x="142" y="399"/>
                  </a:cubicBezTo>
                  <a:cubicBezTo>
                    <a:pt x="143" y="388"/>
                    <a:pt x="144" y="382"/>
                    <a:pt x="145" y="376"/>
                  </a:cubicBezTo>
                  <a:cubicBezTo>
                    <a:pt x="151" y="313"/>
                    <a:pt x="138" y="254"/>
                    <a:pt x="114" y="195"/>
                  </a:cubicBezTo>
                  <a:cubicBezTo>
                    <a:pt x="92" y="143"/>
                    <a:pt x="53" y="107"/>
                    <a:pt x="19" y="66"/>
                  </a:cubicBezTo>
                  <a:cubicBezTo>
                    <a:pt x="9" y="55"/>
                    <a:pt x="5" y="38"/>
                    <a:pt x="0" y="26"/>
                  </a:cubicBezTo>
                  <a:close/>
                </a:path>
              </a:pathLst>
            </a:custGeom>
            <a:solidFill>
              <a:srgbClr val="5DAC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17"/>
            <p:cNvSpPr/>
            <p:nvPr/>
          </p:nvSpPr>
          <p:spPr>
            <a:xfrm>
              <a:off x="7018338" y="1784350"/>
              <a:ext cx="763588" cy="536575"/>
            </a:xfrm>
            <a:custGeom>
              <a:rect b="b" l="l" r="r" t="t"/>
              <a:pathLst>
                <a:path extrusionOk="0" h="142" w="202">
                  <a:moveTo>
                    <a:pt x="98" y="142"/>
                  </a:moveTo>
                  <a:cubicBezTo>
                    <a:pt x="79" y="136"/>
                    <a:pt x="58" y="132"/>
                    <a:pt x="41" y="123"/>
                  </a:cubicBezTo>
                  <a:cubicBezTo>
                    <a:pt x="31" y="117"/>
                    <a:pt x="23" y="104"/>
                    <a:pt x="18" y="92"/>
                  </a:cubicBezTo>
                  <a:cubicBezTo>
                    <a:pt x="11" y="76"/>
                    <a:pt x="6" y="59"/>
                    <a:pt x="1" y="42"/>
                  </a:cubicBezTo>
                  <a:cubicBezTo>
                    <a:pt x="0" y="39"/>
                    <a:pt x="1" y="34"/>
                    <a:pt x="3" y="31"/>
                  </a:cubicBezTo>
                  <a:cubicBezTo>
                    <a:pt x="5" y="28"/>
                    <a:pt x="9" y="25"/>
                    <a:pt x="12" y="24"/>
                  </a:cubicBezTo>
                  <a:cubicBezTo>
                    <a:pt x="49" y="15"/>
                    <a:pt x="86" y="0"/>
                    <a:pt x="126" y="11"/>
                  </a:cubicBezTo>
                  <a:cubicBezTo>
                    <a:pt x="140" y="14"/>
                    <a:pt x="155" y="16"/>
                    <a:pt x="169" y="18"/>
                  </a:cubicBezTo>
                  <a:cubicBezTo>
                    <a:pt x="197" y="22"/>
                    <a:pt x="202" y="33"/>
                    <a:pt x="189" y="58"/>
                  </a:cubicBezTo>
                  <a:cubicBezTo>
                    <a:pt x="185" y="65"/>
                    <a:pt x="184" y="73"/>
                    <a:pt x="182" y="81"/>
                  </a:cubicBezTo>
                  <a:cubicBezTo>
                    <a:pt x="171" y="131"/>
                    <a:pt x="153" y="130"/>
                    <a:pt x="115" y="137"/>
                  </a:cubicBezTo>
                  <a:cubicBezTo>
                    <a:pt x="110" y="138"/>
                    <a:pt x="104" y="138"/>
                    <a:pt x="99" y="138"/>
                  </a:cubicBezTo>
                  <a:cubicBezTo>
                    <a:pt x="98" y="139"/>
                    <a:pt x="98" y="140"/>
                    <a:pt x="98" y="142"/>
                  </a:cubicBezTo>
                  <a:close/>
                  <a:moveTo>
                    <a:pt x="15" y="39"/>
                  </a:moveTo>
                  <a:cubicBezTo>
                    <a:pt x="71" y="61"/>
                    <a:pt x="125" y="63"/>
                    <a:pt x="180" y="40"/>
                  </a:cubicBezTo>
                  <a:cubicBezTo>
                    <a:pt x="160" y="12"/>
                    <a:pt x="50" y="12"/>
                    <a:pt x="15" y="39"/>
                  </a:cubicBezTo>
                  <a:close/>
                </a:path>
              </a:pathLst>
            </a:custGeom>
            <a:solidFill>
              <a:srgbClr val="5DAC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17"/>
            <p:cNvSpPr/>
            <p:nvPr/>
          </p:nvSpPr>
          <p:spPr>
            <a:xfrm>
              <a:off x="6413500" y="1508126"/>
              <a:ext cx="766763" cy="498475"/>
            </a:xfrm>
            <a:custGeom>
              <a:rect b="b" l="l" r="r" t="t"/>
              <a:pathLst>
                <a:path extrusionOk="0" h="132" w="203">
                  <a:moveTo>
                    <a:pt x="134" y="130"/>
                  </a:moveTo>
                  <a:cubicBezTo>
                    <a:pt x="122" y="131"/>
                    <a:pt x="114" y="132"/>
                    <a:pt x="105" y="131"/>
                  </a:cubicBezTo>
                  <a:cubicBezTo>
                    <a:pt x="47" y="131"/>
                    <a:pt x="29" y="127"/>
                    <a:pt x="19" y="64"/>
                  </a:cubicBezTo>
                  <a:cubicBezTo>
                    <a:pt x="18" y="59"/>
                    <a:pt x="16" y="53"/>
                    <a:pt x="14" y="49"/>
                  </a:cubicBezTo>
                  <a:cubicBezTo>
                    <a:pt x="0" y="29"/>
                    <a:pt x="5" y="23"/>
                    <a:pt x="29" y="14"/>
                  </a:cubicBezTo>
                  <a:cubicBezTo>
                    <a:pt x="65" y="2"/>
                    <a:pt x="101" y="0"/>
                    <a:pt x="137" y="4"/>
                  </a:cubicBezTo>
                  <a:cubicBezTo>
                    <a:pt x="153" y="6"/>
                    <a:pt x="168" y="11"/>
                    <a:pt x="183" y="16"/>
                  </a:cubicBezTo>
                  <a:cubicBezTo>
                    <a:pt x="191" y="19"/>
                    <a:pt x="203" y="29"/>
                    <a:pt x="202" y="31"/>
                  </a:cubicBezTo>
                  <a:cubicBezTo>
                    <a:pt x="198" y="41"/>
                    <a:pt x="191" y="50"/>
                    <a:pt x="183" y="57"/>
                  </a:cubicBezTo>
                  <a:cubicBezTo>
                    <a:pt x="176" y="63"/>
                    <a:pt x="166" y="65"/>
                    <a:pt x="157" y="70"/>
                  </a:cubicBezTo>
                  <a:cubicBezTo>
                    <a:pt x="133" y="82"/>
                    <a:pt x="126" y="102"/>
                    <a:pt x="134" y="130"/>
                  </a:cubicBezTo>
                  <a:close/>
                  <a:moveTo>
                    <a:pt x="191" y="31"/>
                  </a:moveTo>
                  <a:cubicBezTo>
                    <a:pt x="186" y="28"/>
                    <a:pt x="183" y="27"/>
                    <a:pt x="181" y="26"/>
                  </a:cubicBezTo>
                  <a:cubicBezTo>
                    <a:pt x="179" y="25"/>
                    <a:pt x="178" y="23"/>
                    <a:pt x="176" y="23"/>
                  </a:cubicBezTo>
                  <a:cubicBezTo>
                    <a:pt x="128" y="10"/>
                    <a:pt x="79" y="12"/>
                    <a:pt x="31" y="23"/>
                  </a:cubicBezTo>
                  <a:cubicBezTo>
                    <a:pt x="28" y="23"/>
                    <a:pt x="24" y="28"/>
                    <a:pt x="24" y="31"/>
                  </a:cubicBezTo>
                  <a:cubicBezTo>
                    <a:pt x="25" y="34"/>
                    <a:pt x="29" y="37"/>
                    <a:pt x="32" y="38"/>
                  </a:cubicBezTo>
                  <a:cubicBezTo>
                    <a:pt x="83" y="54"/>
                    <a:pt x="135" y="57"/>
                    <a:pt x="191" y="31"/>
                  </a:cubicBezTo>
                  <a:close/>
                </a:path>
              </a:pathLst>
            </a:custGeom>
            <a:solidFill>
              <a:srgbClr val="5DAC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17"/>
            <p:cNvSpPr/>
            <p:nvPr/>
          </p:nvSpPr>
          <p:spPr>
            <a:xfrm>
              <a:off x="7570788" y="1497013"/>
              <a:ext cx="744538" cy="514350"/>
            </a:xfrm>
            <a:custGeom>
              <a:rect b="b" l="l" r="r" t="t"/>
              <a:pathLst>
                <a:path extrusionOk="0" h="136" w="197">
                  <a:moveTo>
                    <a:pt x="78" y="136"/>
                  </a:moveTo>
                  <a:cubicBezTo>
                    <a:pt x="96" y="94"/>
                    <a:pt x="69" y="79"/>
                    <a:pt x="39" y="64"/>
                  </a:cubicBezTo>
                  <a:cubicBezTo>
                    <a:pt x="27" y="59"/>
                    <a:pt x="9" y="64"/>
                    <a:pt x="3" y="45"/>
                  </a:cubicBezTo>
                  <a:cubicBezTo>
                    <a:pt x="0" y="32"/>
                    <a:pt x="1" y="25"/>
                    <a:pt x="14" y="21"/>
                  </a:cubicBezTo>
                  <a:cubicBezTo>
                    <a:pt x="70" y="1"/>
                    <a:pt x="125" y="0"/>
                    <a:pt x="181" y="19"/>
                  </a:cubicBezTo>
                  <a:cubicBezTo>
                    <a:pt x="193" y="23"/>
                    <a:pt x="197" y="31"/>
                    <a:pt x="193" y="44"/>
                  </a:cubicBezTo>
                  <a:cubicBezTo>
                    <a:pt x="185" y="64"/>
                    <a:pt x="181" y="86"/>
                    <a:pt x="171" y="105"/>
                  </a:cubicBezTo>
                  <a:cubicBezTo>
                    <a:pt x="166" y="115"/>
                    <a:pt x="153" y="127"/>
                    <a:pt x="142" y="130"/>
                  </a:cubicBezTo>
                  <a:cubicBezTo>
                    <a:pt x="122" y="135"/>
                    <a:pt x="100" y="134"/>
                    <a:pt x="78" y="136"/>
                  </a:cubicBezTo>
                  <a:close/>
                  <a:moveTo>
                    <a:pt x="14" y="36"/>
                  </a:moveTo>
                  <a:cubicBezTo>
                    <a:pt x="73" y="59"/>
                    <a:pt x="127" y="59"/>
                    <a:pt x="185" y="36"/>
                  </a:cubicBezTo>
                  <a:cubicBezTo>
                    <a:pt x="179" y="31"/>
                    <a:pt x="175" y="26"/>
                    <a:pt x="171" y="25"/>
                  </a:cubicBezTo>
                  <a:cubicBezTo>
                    <a:pt x="125" y="15"/>
                    <a:pt x="78" y="14"/>
                    <a:pt x="32" y="25"/>
                  </a:cubicBezTo>
                  <a:cubicBezTo>
                    <a:pt x="27" y="26"/>
                    <a:pt x="22" y="31"/>
                    <a:pt x="14" y="36"/>
                  </a:cubicBezTo>
                  <a:close/>
                </a:path>
              </a:pathLst>
            </a:custGeom>
            <a:solidFill>
              <a:srgbClr val="5DAC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17"/>
            <p:cNvSpPr/>
            <p:nvPr/>
          </p:nvSpPr>
          <p:spPr>
            <a:xfrm>
              <a:off x="7064375" y="2354263"/>
              <a:ext cx="641350" cy="158750"/>
            </a:xfrm>
            <a:custGeom>
              <a:rect b="b" l="l" r="r" t="t"/>
              <a:pathLst>
                <a:path extrusionOk="0" h="42" w="170">
                  <a:moveTo>
                    <a:pt x="85" y="42"/>
                  </a:moveTo>
                  <a:cubicBezTo>
                    <a:pt x="62" y="37"/>
                    <a:pt x="42" y="32"/>
                    <a:pt x="22" y="27"/>
                  </a:cubicBezTo>
                  <a:cubicBezTo>
                    <a:pt x="13" y="24"/>
                    <a:pt x="0" y="21"/>
                    <a:pt x="6" y="8"/>
                  </a:cubicBezTo>
                  <a:cubicBezTo>
                    <a:pt x="8" y="3"/>
                    <a:pt x="21" y="0"/>
                    <a:pt x="28" y="0"/>
                  </a:cubicBezTo>
                  <a:cubicBezTo>
                    <a:pt x="53" y="1"/>
                    <a:pt x="78" y="6"/>
                    <a:pt x="103" y="7"/>
                  </a:cubicBezTo>
                  <a:cubicBezTo>
                    <a:pt x="119" y="7"/>
                    <a:pt x="134" y="2"/>
                    <a:pt x="150" y="1"/>
                  </a:cubicBezTo>
                  <a:cubicBezTo>
                    <a:pt x="156" y="0"/>
                    <a:pt x="163" y="5"/>
                    <a:pt x="170" y="8"/>
                  </a:cubicBezTo>
                  <a:cubicBezTo>
                    <a:pt x="165" y="13"/>
                    <a:pt x="161" y="21"/>
                    <a:pt x="156" y="22"/>
                  </a:cubicBezTo>
                  <a:cubicBezTo>
                    <a:pt x="132" y="30"/>
                    <a:pt x="108" y="36"/>
                    <a:pt x="85" y="42"/>
                  </a:cubicBezTo>
                  <a:close/>
                </a:path>
              </a:pathLst>
            </a:custGeom>
            <a:solidFill>
              <a:srgbClr val="5DAC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17"/>
            <p:cNvSpPr/>
            <p:nvPr/>
          </p:nvSpPr>
          <p:spPr>
            <a:xfrm>
              <a:off x="6492875" y="2055813"/>
              <a:ext cx="484188" cy="163512"/>
            </a:xfrm>
            <a:custGeom>
              <a:rect b="b" l="l" r="r" t="t"/>
              <a:pathLst>
                <a:path extrusionOk="0" h="43" w="128">
                  <a:moveTo>
                    <a:pt x="128" y="36"/>
                  </a:moveTo>
                  <a:cubicBezTo>
                    <a:pt x="87" y="40"/>
                    <a:pt x="49" y="43"/>
                    <a:pt x="14" y="25"/>
                  </a:cubicBezTo>
                  <a:cubicBezTo>
                    <a:pt x="8" y="23"/>
                    <a:pt x="5" y="14"/>
                    <a:pt x="0" y="8"/>
                  </a:cubicBezTo>
                  <a:cubicBezTo>
                    <a:pt x="7" y="5"/>
                    <a:pt x="15" y="0"/>
                    <a:pt x="22" y="0"/>
                  </a:cubicBezTo>
                  <a:cubicBezTo>
                    <a:pt x="49" y="1"/>
                    <a:pt x="77" y="5"/>
                    <a:pt x="104" y="7"/>
                  </a:cubicBezTo>
                  <a:cubicBezTo>
                    <a:pt x="123" y="8"/>
                    <a:pt x="125" y="21"/>
                    <a:pt x="128" y="36"/>
                  </a:cubicBezTo>
                  <a:close/>
                </a:path>
              </a:pathLst>
            </a:custGeom>
            <a:solidFill>
              <a:srgbClr val="5DAC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17"/>
            <p:cNvSpPr/>
            <p:nvPr/>
          </p:nvSpPr>
          <p:spPr>
            <a:xfrm>
              <a:off x="7800975" y="2055813"/>
              <a:ext cx="479425" cy="150812"/>
            </a:xfrm>
            <a:custGeom>
              <a:rect b="b" l="l" r="r" t="t"/>
              <a:pathLst>
                <a:path extrusionOk="0" h="40" w="127">
                  <a:moveTo>
                    <a:pt x="0" y="35"/>
                  </a:moveTo>
                  <a:cubicBezTo>
                    <a:pt x="7" y="15"/>
                    <a:pt x="16" y="6"/>
                    <a:pt x="38" y="8"/>
                  </a:cubicBezTo>
                  <a:cubicBezTo>
                    <a:pt x="58" y="10"/>
                    <a:pt x="78" y="2"/>
                    <a:pt x="99" y="1"/>
                  </a:cubicBezTo>
                  <a:cubicBezTo>
                    <a:pt x="106" y="0"/>
                    <a:pt x="118" y="3"/>
                    <a:pt x="121" y="8"/>
                  </a:cubicBezTo>
                  <a:cubicBezTo>
                    <a:pt x="127" y="21"/>
                    <a:pt x="115" y="24"/>
                    <a:pt x="106" y="26"/>
                  </a:cubicBezTo>
                  <a:cubicBezTo>
                    <a:pt x="79" y="31"/>
                    <a:pt x="52" y="35"/>
                    <a:pt x="25" y="39"/>
                  </a:cubicBezTo>
                  <a:cubicBezTo>
                    <a:pt x="17" y="40"/>
                    <a:pt x="9" y="37"/>
                    <a:pt x="0" y="35"/>
                  </a:cubicBezTo>
                  <a:close/>
                </a:path>
              </a:pathLst>
            </a:custGeom>
            <a:solidFill>
              <a:srgbClr val="5DAC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7" name="Google Shape;667;p17"/>
          <p:cNvSpPr/>
          <p:nvPr/>
        </p:nvSpPr>
        <p:spPr>
          <a:xfrm>
            <a:off x="484897" y="4507159"/>
            <a:ext cx="6705600" cy="2373343"/>
          </a:xfrm>
          <a:prstGeom prst="trapezoid">
            <a:avLst>
              <a:gd fmla="val 25000" name="adj"/>
            </a:avLst>
          </a:prstGeom>
          <a:solidFill>
            <a:schemeClr val="accent1"/>
          </a:solidFill>
          <a:ln cap="flat" cmpd="sng" w="12700">
            <a:solidFill>
              <a:srgbClr val="3643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ree photos of Money" id="668" name="Google Shape;66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94307" y="3141175"/>
            <a:ext cx="4710842" cy="3747516"/>
          </a:xfrm>
          <a:prstGeom prst="rect">
            <a:avLst/>
          </a:prstGeom>
          <a:noFill/>
          <a:ln cap="flat" cmpd="sng" w="57150">
            <a:solidFill>
              <a:srgbClr val="4A5D6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69" name="Google Shape;669;p17"/>
          <p:cNvSpPr txBox="1"/>
          <p:nvPr/>
        </p:nvSpPr>
        <p:spPr>
          <a:xfrm>
            <a:off x="9629138" y="2867351"/>
            <a:ext cx="187335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18"/>
          <p:cNvSpPr/>
          <p:nvPr/>
        </p:nvSpPr>
        <p:spPr>
          <a:xfrm>
            <a:off x="0" y="5093129"/>
            <a:ext cx="12192000" cy="17648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" name="Google Shape;675;p18"/>
          <p:cNvSpPr/>
          <p:nvPr/>
        </p:nvSpPr>
        <p:spPr>
          <a:xfrm>
            <a:off x="721596" y="816864"/>
            <a:ext cx="5912506" cy="4299799"/>
          </a:xfrm>
          <a:custGeom>
            <a:rect b="b" l="l" r="r" t="t"/>
            <a:pathLst>
              <a:path extrusionOk="0" h="3402259" w="4678328">
                <a:moveTo>
                  <a:pt x="2186646" y="1275654"/>
                </a:moveTo>
                <a:cubicBezTo>
                  <a:pt x="2177121" y="1578073"/>
                  <a:pt x="2265227" y="1863823"/>
                  <a:pt x="2336664" y="2147192"/>
                </a:cubicBezTo>
                <a:cubicBezTo>
                  <a:pt x="2355714" y="2074961"/>
                  <a:pt x="2379527" y="2012254"/>
                  <a:pt x="2393814" y="1930498"/>
                </a:cubicBezTo>
                <a:cubicBezTo>
                  <a:pt x="2408896" y="1840804"/>
                  <a:pt x="2452552" y="1796355"/>
                  <a:pt x="2474777" y="1711423"/>
                </a:cubicBezTo>
                <a:cubicBezTo>
                  <a:pt x="2450964" y="1663005"/>
                  <a:pt x="2389052" y="1624110"/>
                  <a:pt x="2346189" y="1580454"/>
                </a:cubicBezTo>
                <a:lnTo>
                  <a:pt x="2396196" y="1528067"/>
                </a:lnTo>
                <a:cubicBezTo>
                  <a:pt x="2302534" y="1451073"/>
                  <a:pt x="2242208" y="1378842"/>
                  <a:pt x="2186646" y="1275654"/>
                </a:cubicBezTo>
                <a:close/>
                <a:moveTo>
                  <a:pt x="2784341" y="1175642"/>
                </a:moveTo>
                <a:cubicBezTo>
                  <a:pt x="2724810" y="1340741"/>
                  <a:pt x="2641466" y="1401067"/>
                  <a:pt x="2570029" y="1513779"/>
                </a:cubicBezTo>
                <a:lnTo>
                  <a:pt x="2627179" y="1556642"/>
                </a:lnTo>
                <a:cubicBezTo>
                  <a:pt x="2600192" y="1609030"/>
                  <a:pt x="2597016" y="1651892"/>
                  <a:pt x="2581935" y="1699517"/>
                </a:cubicBezTo>
                <a:cubicBezTo>
                  <a:pt x="2632735" y="1765398"/>
                  <a:pt x="2654961" y="1809848"/>
                  <a:pt x="2655754" y="1882873"/>
                </a:cubicBezTo>
                <a:lnTo>
                  <a:pt x="2667660" y="2249585"/>
                </a:lnTo>
                <a:cubicBezTo>
                  <a:pt x="2754972" y="1925735"/>
                  <a:pt x="2844667" y="1654273"/>
                  <a:pt x="2784341" y="1175642"/>
                </a:cubicBezTo>
                <a:close/>
                <a:moveTo>
                  <a:pt x="2443355" y="968"/>
                </a:moveTo>
                <a:cubicBezTo>
                  <a:pt x="2813216" y="1635"/>
                  <a:pt x="2786681" y="116410"/>
                  <a:pt x="2864576" y="252031"/>
                </a:cubicBezTo>
                <a:cubicBezTo>
                  <a:pt x="2964555" y="425117"/>
                  <a:pt x="2912331" y="530897"/>
                  <a:pt x="2878765" y="645425"/>
                </a:cubicBezTo>
                <a:cubicBezTo>
                  <a:pt x="2938068" y="658134"/>
                  <a:pt x="2911646" y="782760"/>
                  <a:pt x="2830455" y="854999"/>
                </a:cubicBezTo>
                <a:lnTo>
                  <a:pt x="2788464" y="923913"/>
                </a:lnTo>
                <a:cubicBezTo>
                  <a:pt x="2767025" y="989432"/>
                  <a:pt x="2719393" y="1057334"/>
                  <a:pt x="2757485" y="1099042"/>
                </a:cubicBezTo>
                <a:cubicBezTo>
                  <a:pt x="2820546" y="1169560"/>
                  <a:pt x="2888368" y="1244840"/>
                  <a:pt x="2960953" y="1274877"/>
                </a:cubicBezTo>
                <a:cubicBezTo>
                  <a:pt x="3030598" y="1307908"/>
                  <a:pt x="3059763" y="1312363"/>
                  <a:pt x="3155602" y="1338251"/>
                </a:cubicBezTo>
                <a:cubicBezTo>
                  <a:pt x="3293219" y="1364303"/>
                  <a:pt x="3373686" y="1390356"/>
                  <a:pt x="3504160" y="1437840"/>
                </a:cubicBezTo>
                <a:cubicBezTo>
                  <a:pt x="3651514" y="1492726"/>
                  <a:pt x="3689333" y="1547614"/>
                  <a:pt x="3703337" y="1659649"/>
                </a:cubicBezTo>
                <a:cubicBezTo>
                  <a:pt x="3717484" y="1780977"/>
                  <a:pt x="3769728" y="1726089"/>
                  <a:pt x="3755300" y="1871228"/>
                </a:cubicBezTo>
                <a:cubicBezTo>
                  <a:pt x="3741657" y="1956450"/>
                  <a:pt x="3861364" y="1901177"/>
                  <a:pt x="3857246" y="2198331"/>
                </a:cubicBezTo>
                <a:cubicBezTo>
                  <a:pt x="3852648" y="2342455"/>
                  <a:pt x="3900438" y="2434193"/>
                  <a:pt x="3912509" y="2547361"/>
                </a:cubicBezTo>
                <a:cubicBezTo>
                  <a:pt x="3926977" y="2622083"/>
                  <a:pt x="3993834" y="2661087"/>
                  <a:pt x="4032115" y="2716759"/>
                </a:cubicBezTo>
                <a:cubicBezTo>
                  <a:pt x="4072399" y="2749444"/>
                  <a:pt x="4288896" y="2639255"/>
                  <a:pt x="4293462" y="2598122"/>
                </a:cubicBezTo>
                <a:cubicBezTo>
                  <a:pt x="4299750" y="2515288"/>
                  <a:pt x="4332230" y="2430074"/>
                  <a:pt x="4378999" y="2354385"/>
                </a:cubicBezTo>
                <a:cubicBezTo>
                  <a:pt x="4426420" y="2235032"/>
                  <a:pt x="4478603" y="2053765"/>
                  <a:pt x="4540311" y="2072525"/>
                </a:cubicBezTo>
                <a:cubicBezTo>
                  <a:pt x="4577539" y="2084785"/>
                  <a:pt x="4552853" y="2201820"/>
                  <a:pt x="4554362" y="2271230"/>
                </a:cubicBezTo>
                <a:cubicBezTo>
                  <a:pt x="4554386" y="2326479"/>
                  <a:pt x="4632991" y="2269808"/>
                  <a:pt x="4659208" y="2298862"/>
                </a:cubicBezTo>
                <a:cubicBezTo>
                  <a:pt x="4700554" y="2341834"/>
                  <a:pt x="4665699" y="2408620"/>
                  <a:pt x="4640370" y="2456354"/>
                </a:cubicBezTo>
                <a:cubicBezTo>
                  <a:pt x="4606797" y="2493040"/>
                  <a:pt x="4632755" y="2503531"/>
                  <a:pt x="4634901" y="2542598"/>
                </a:cubicBezTo>
                <a:cubicBezTo>
                  <a:pt x="4649408" y="2589633"/>
                  <a:pt x="4559142" y="2569994"/>
                  <a:pt x="4535549" y="2781336"/>
                </a:cubicBezTo>
                <a:cubicBezTo>
                  <a:pt x="4554434" y="2947773"/>
                  <a:pt x="4539981" y="3057058"/>
                  <a:pt x="4489809" y="3178251"/>
                </a:cubicBezTo>
                <a:cubicBezTo>
                  <a:pt x="4430388" y="3307656"/>
                  <a:pt x="4385254" y="3284661"/>
                  <a:pt x="4232964" y="3316434"/>
                </a:cubicBezTo>
                <a:cubicBezTo>
                  <a:pt x="4088438" y="3364862"/>
                  <a:pt x="4032019" y="3422813"/>
                  <a:pt x="3818438" y="3395039"/>
                </a:cubicBezTo>
                <a:cubicBezTo>
                  <a:pt x="3723050" y="3365265"/>
                  <a:pt x="3697742" y="3331562"/>
                  <a:pt x="3605871" y="3292574"/>
                </a:cubicBezTo>
                <a:cubicBezTo>
                  <a:pt x="3549719" y="3258348"/>
                  <a:pt x="3528047" y="3167526"/>
                  <a:pt x="3481527" y="3189685"/>
                </a:cubicBezTo>
                <a:cubicBezTo>
                  <a:pt x="3429139" y="3216704"/>
                  <a:pt x="3464858" y="3322304"/>
                  <a:pt x="3464858" y="3382660"/>
                </a:cubicBezTo>
                <a:lnTo>
                  <a:pt x="1512398" y="3378134"/>
                </a:lnTo>
                <a:lnTo>
                  <a:pt x="1503345" y="3170870"/>
                </a:lnTo>
                <a:cubicBezTo>
                  <a:pt x="1419954" y="3222244"/>
                  <a:pt x="1317513" y="3295050"/>
                  <a:pt x="1179353" y="3279749"/>
                </a:cubicBezTo>
                <a:cubicBezTo>
                  <a:pt x="965244" y="3258852"/>
                  <a:pt x="817813" y="3237953"/>
                  <a:pt x="734673" y="3205150"/>
                </a:cubicBezTo>
                <a:cubicBezTo>
                  <a:pt x="610852" y="3190221"/>
                  <a:pt x="643290" y="3127878"/>
                  <a:pt x="586446" y="3135411"/>
                </a:cubicBezTo>
                <a:cubicBezTo>
                  <a:pt x="503408" y="3123894"/>
                  <a:pt x="462900" y="3136602"/>
                  <a:pt x="443618" y="3074136"/>
                </a:cubicBezTo>
                <a:cubicBezTo>
                  <a:pt x="443139" y="3033127"/>
                  <a:pt x="406941" y="2873057"/>
                  <a:pt x="432655" y="2753468"/>
                </a:cubicBezTo>
                <a:cubicBezTo>
                  <a:pt x="343716" y="2704696"/>
                  <a:pt x="273826" y="2655923"/>
                  <a:pt x="208699" y="2578576"/>
                </a:cubicBezTo>
                <a:cubicBezTo>
                  <a:pt x="185263" y="2553868"/>
                  <a:pt x="145160" y="2543447"/>
                  <a:pt x="116962" y="2490164"/>
                </a:cubicBezTo>
                <a:cubicBezTo>
                  <a:pt x="94989" y="2455970"/>
                  <a:pt x="132229" y="2430302"/>
                  <a:pt x="64952" y="2375792"/>
                </a:cubicBezTo>
                <a:cubicBezTo>
                  <a:pt x="38157" y="2352239"/>
                  <a:pt x="28573" y="2269925"/>
                  <a:pt x="27630" y="2222638"/>
                </a:cubicBezTo>
                <a:cubicBezTo>
                  <a:pt x="35010" y="2192610"/>
                  <a:pt x="-24286" y="2141149"/>
                  <a:pt x="11669" y="2115883"/>
                </a:cubicBezTo>
                <a:cubicBezTo>
                  <a:pt x="46885" y="2082726"/>
                  <a:pt x="177350" y="2287695"/>
                  <a:pt x="303054" y="2228344"/>
                </a:cubicBezTo>
                <a:cubicBezTo>
                  <a:pt x="382752" y="2203447"/>
                  <a:pt x="219561" y="1961856"/>
                  <a:pt x="323070" y="1925053"/>
                </a:cubicBezTo>
                <a:cubicBezTo>
                  <a:pt x="415892" y="1900195"/>
                  <a:pt x="415846" y="2163469"/>
                  <a:pt x="503904" y="2298155"/>
                </a:cubicBezTo>
                <a:cubicBezTo>
                  <a:pt x="550264" y="2363195"/>
                  <a:pt x="565668" y="2423473"/>
                  <a:pt x="578690" y="2495657"/>
                </a:cubicBezTo>
                <a:cubicBezTo>
                  <a:pt x="709923" y="2548284"/>
                  <a:pt x="763521" y="2634024"/>
                  <a:pt x="891247" y="2642492"/>
                </a:cubicBezTo>
                <a:cubicBezTo>
                  <a:pt x="1009449" y="2641435"/>
                  <a:pt x="1057367" y="2674717"/>
                  <a:pt x="1102163" y="2656002"/>
                </a:cubicBezTo>
                <a:cubicBezTo>
                  <a:pt x="1185743" y="2625974"/>
                  <a:pt x="1157404" y="2534032"/>
                  <a:pt x="1171927" y="2482572"/>
                </a:cubicBezTo>
                <a:cubicBezTo>
                  <a:pt x="1230939" y="2381475"/>
                  <a:pt x="1280426" y="2313715"/>
                  <a:pt x="1344201" y="2195950"/>
                </a:cubicBezTo>
                <a:cubicBezTo>
                  <a:pt x="1364351" y="2156725"/>
                  <a:pt x="1303541" y="2160365"/>
                  <a:pt x="1326072" y="2080659"/>
                </a:cubicBezTo>
                <a:cubicBezTo>
                  <a:pt x="1413336" y="1841254"/>
                  <a:pt x="1455359" y="1608991"/>
                  <a:pt x="1516430" y="1581517"/>
                </a:cubicBezTo>
                <a:lnTo>
                  <a:pt x="2014889" y="1374465"/>
                </a:lnTo>
                <a:lnTo>
                  <a:pt x="2161396" y="1189365"/>
                </a:lnTo>
                <a:cubicBezTo>
                  <a:pt x="2225760" y="1076284"/>
                  <a:pt x="2144868" y="1029875"/>
                  <a:pt x="2128270" y="940606"/>
                </a:cubicBezTo>
                <a:lnTo>
                  <a:pt x="2050844" y="873907"/>
                </a:lnTo>
                <a:cubicBezTo>
                  <a:pt x="2029326" y="830361"/>
                  <a:pt x="2034003" y="689184"/>
                  <a:pt x="2014865" y="600394"/>
                </a:cubicBezTo>
                <a:cubicBezTo>
                  <a:pt x="1875314" y="208904"/>
                  <a:pt x="2133628" y="-16727"/>
                  <a:pt x="2443355" y="9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" name="Google Shape;676;p18"/>
          <p:cNvSpPr txBox="1"/>
          <p:nvPr/>
        </p:nvSpPr>
        <p:spPr>
          <a:xfrm>
            <a:off x="3781390" y="5318486"/>
            <a:ext cx="5402838" cy="13141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Presentation</a:t>
            </a:r>
            <a:endParaRPr/>
          </a:p>
          <a:p>
            <a:pPr indent="0" lvl="0" marL="0" marR="0" rtl="0" algn="ctr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/>
          </a:p>
        </p:txBody>
      </p:sp>
      <p:sp>
        <p:nvSpPr>
          <p:cNvPr id="677" name="Google Shape;677;p18"/>
          <p:cNvSpPr txBox="1"/>
          <p:nvPr/>
        </p:nvSpPr>
        <p:spPr>
          <a:xfrm>
            <a:off x="6984814" y="3800654"/>
            <a:ext cx="485647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 and appeal to your Presentations. Easy to change colors, photos and Text. </a:t>
            </a:r>
            <a:endParaRPr/>
          </a:p>
        </p:txBody>
      </p:sp>
      <p:sp>
        <p:nvSpPr>
          <p:cNvPr id="678" name="Google Shape;678;p18"/>
          <p:cNvSpPr txBox="1"/>
          <p:nvPr/>
        </p:nvSpPr>
        <p:spPr>
          <a:xfrm>
            <a:off x="6984814" y="688817"/>
            <a:ext cx="485647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PowerPoint Presentation</a:t>
            </a:r>
            <a:endParaRPr b="1"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79" name="Google Shape;679;p18"/>
          <p:cNvGrpSpPr/>
          <p:nvPr/>
        </p:nvGrpSpPr>
        <p:grpSpPr>
          <a:xfrm rot="900000">
            <a:off x="5135022" y="270321"/>
            <a:ext cx="2695574" cy="2438400"/>
            <a:chOff x="7764463" y="2214563"/>
            <a:chExt cx="2695574" cy="2438400"/>
          </a:xfrm>
        </p:grpSpPr>
        <p:sp>
          <p:nvSpPr>
            <p:cNvPr id="680" name="Google Shape;680;p18"/>
            <p:cNvSpPr/>
            <p:nvPr/>
          </p:nvSpPr>
          <p:spPr>
            <a:xfrm>
              <a:off x="7764463" y="2214563"/>
              <a:ext cx="2695574" cy="2438400"/>
            </a:xfrm>
            <a:custGeom>
              <a:rect b="b" l="l" r="r" t="t"/>
              <a:pathLst>
                <a:path extrusionOk="0" h="512" w="566">
                  <a:moveTo>
                    <a:pt x="278" y="0"/>
                  </a:moveTo>
                  <a:cubicBezTo>
                    <a:pt x="348" y="1"/>
                    <a:pt x="417" y="19"/>
                    <a:pt x="474" y="69"/>
                  </a:cubicBezTo>
                  <a:cubicBezTo>
                    <a:pt x="566" y="149"/>
                    <a:pt x="562" y="269"/>
                    <a:pt x="466" y="344"/>
                  </a:cubicBezTo>
                  <a:cubicBezTo>
                    <a:pt x="406" y="392"/>
                    <a:pt x="336" y="409"/>
                    <a:pt x="261" y="407"/>
                  </a:cubicBezTo>
                  <a:cubicBezTo>
                    <a:pt x="247" y="407"/>
                    <a:pt x="239" y="411"/>
                    <a:pt x="231" y="421"/>
                  </a:cubicBezTo>
                  <a:cubicBezTo>
                    <a:pt x="193" y="468"/>
                    <a:pt x="140" y="492"/>
                    <a:pt x="85" y="511"/>
                  </a:cubicBezTo>
                  <a:cubicBezTo>
                    <a:pt x="80" y="512"/>
                    <a:pt x="66" y="507"/>
                    <a:pt x="66" y="503"/>
                  </a:cubicBezTo>
                  <a:cubicBezTo>
                    <a:pt x="64" y="495"/>
                    <a:pt x="67" y="483"/>
                    <a:pt x="72" y="479"/>
                  </a:cubicBezTo>
                  <a:cubicBezTo>
                    <a:pt x="103" y="455"/>
                    <a:pt x="111" y="423"/>
                    <a:pt x="108" y="385"/>
                  </a:cubicBezTo>
                  <a:cubicBezTo>
                    <a:pt x="107" y="371"/>
                    <a:pt x="102" y="361"/>
                    <a:pt x="90" y="352"/>
                  </a:cubicBezTo>
                  <a:cubicBezTo>
                    <a:pt x="33" y="310"/>
                    <a:pt x="0" y="256"/>
                    <a:pt x="8" y="183"/>
                  </a:cubicBezTo>
                  <a:cubicBezTo>
                    <a:pt x="14" y="130"/>
                    <a:pt x="43" y="91"/>
                    <a:pt x="85" y="60"/>
                  </a:cubicBezTo>
                  <a:cubicBezTo>
                    <a:pt x="140" y="17"/>
                    <a:pt x="204" y="0"/>
                    <a:pt x="278" y="0"/>
                  </a:cubicBezTo>
                  <a:close/>
                  <a:moveTo>
                    <a:pt x="140" y="447"/>
                  </a:moveTo>
                  <a:cubicBezTo>
                    <a:pt x="164" y="440"/>
                    <a:pt x="198" y="414"/>
                    <a:pt x="209" y="390"/>
                  </a:cubicBezTo>
                  <a:cubicBezTo>
                    <a:pt x="218" y="373"/>
                    <a:pt x="228" y="370"/>
                    <a:pt x="246" y="371"/>
                  </a:cubicBezTo>
                  <a:cubicBezTo>
                    <a:pt x="320" y="377"/>
                    <a:pt x="389" y="362"/>
                    <a:pt x="448" y="314"/>
                  </a:cubicBezTo>
                  <a:cubicBezTo>
                    <a:pt x="524" y="252"/>
                    <a:pt x="524" y="156"/>
                    <a:pt x="449" y="94"/>
                  </a:cubicBezTo>
                  <a:cubicBezTo>
                    <a:pt x="385" y="41"/>
                    <a:pt x="309" y="28"/>
                    <a:pt x="229" y="38"/>
                  </a:cubicBezTo>
                  <a:cubicBezTo>
                    <a:pt x="179" y="44"/>
                    <a:pt x="134" y="62"/>
                    <a:pt x="95" y="96"/>
                  </a:cubicBezTo>
                  <a:cubicBezTo>
                    <a:pt x="59" y="127"/>
                    <a:pt x="36" y="166"/>
                    <a:pt x="41" y="216"/>
                  </a:cubicBezTo>
                  <a:cubicBezTo>
                    <a:pt x="47" y="266"/>
                    <a:pt x="76" y="302"/>
                    <a:pt x="117" y="328"/>
                  </a:cubicBezTo>
                  <a:cubicBezTo>
                    <a:pt x="131" y="337"/>
                    <a:pt x="139" y="348"/>
                    <a:pt x="140" y="363"/>
                  </a:cubicBezTo>
                  <a:cubicBezTo>
                    <a:pt x="141" y="391"/>
                    <a:pt x="140" y="419"/>
                    <a:pt x="140" y="447"/>
                  </a:cubicBezTo>
                  <a:close/>
                </a:path>
              </a:pathLst>
            </a:custGeom>
            <a:solidFill>
              <a:srgbClr val="5DAC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18"/>
            <p:cNvSpPr/>
            <p:nvPr/>
          </p:nvSpPr>
          <p:spPr>
            <a:xfrm>
              <a:off x="8778875" y="2652713"/>
              <a:ext cx="571500" cy="1028700"/>
            </a:xfrm>
            <a:custGeom>
              <a:rect b="b" l="l" r="r" t="t"/>
              <a:pathLst>
                <a:path extrusionOk="0" h="216" w="120">
                  <a:moveTo>
                    <a:pt x="7" y="153"/>
                  </a:moveTo>
                  <a:cubicBezTo>
                    <a:pt x="24" y="155"/>
                    <a:pt x="39" y="160"/>
                    <a:pt x="53" y="160"/>
                  </a:cubicBezTo>
                  <a:cubicBezTo>
                    <a:pt x="61" y="159"/>
                    <a:pt x="69" y="152"/>
                    <a:pt x="78" y="148"/>
                  </a:cubicBezTo>
                  <a:cubicBezTo>
                    <a:pt x="72" y="140"/>
                    <a:pt x="67" y="131"/>
                    <a:pt x="59" y="125"/>
                  </a:cubicBezTo>
                  <a:cubicBezTo>
                    <a:pt x="50" y="119"/>
                    <a:pt x="38" y="117"/>
                    <a:pt x="28" y="112"/>
                  </a:cubicBezTo>
                  <a:cubicBezTo>
                    <a:pt x="12" y="104"/>
                    <a:pt x="2" y="91"/>
                    <a:pt x="2" y="71"/>
                  </a:cubicBezTo>
                  <a:cubicBezTo>
                    <a:pt x="3" y="51"/>
                    <a:pt x="13" y="37"/>
                    <a:pt x="30" y="31"/>
                  </a:cubicBezTo>
                  <a:cubicBezTo>
                    <a:pt x="44" y="25"/>
                    <a:pt x="51" y="18"/>
                    <a:pt x="46" y="1"/>
                  </a:cubicBezTo>
                  <a:cubicBezTo>
                    <a:pt x="56" y="0"/>
                    <a:pt x="64" y="0"/>
                    <a:pt x="72" y="0"/>
                  </a:cubicBezTo>
                  <a:cubicBezTo>
                    <a:pt x="74" y="8"/>
                    <a:pt x="75" y="15"/>
                    <a:pt x="76" y="21"/>
                  </a:cubicBezTo>
                  <a:cubicBezTo>
                    <a:pt x="114" y="30"/>
                    <a:pt x="114" y="30"/>
                    <a:pt x="104" y="60"/>
                  </a:cubicBezTo>
                  <a:cubicBezTo>
                    <a:pt x="93" y="58"/>
                    <a:pt x="80" y="53"/>
                    <a:pt x="68" y="54"/>
                  </a:cubicBezTo>
                  <a:cubicBezTo>
                    <a:pt x="60" y="54"/>
                    <a:pt x="52" y="62"/>
                    <a:pt x="44" y="66"/>
                  </a:cubicBezTo>
                  <a:cubicBezTo>
                    <a:pt x="49" y="72"/>
                    <a:pt x="53" y="80"/>
                    <a:pt x="60" y="83"/>
                  </a:cubicBezTo>
                  <a:cubicBezTo>
                    <a:pt x="70" y="90"/>
                    <a:pt x="83" y="93"/>
                    <a:pt x="94" y="99"/>
                  </a:cubicBezTo>
                  <a:cubicBezTo>
                    <a:pt x="110" y="108"/>
                    <a:pt x="120" y="121"/>
                    <a:pt x="120" y="141"/>
                  </a:cubicBezTo>
                  <a:cubicBezTo>
                    <a:pt x="119" y="161"/>
                    <a:pt x="110" y="177"/>
                    <a:pt x="92" y="183"/>
                  </a:cubicBezTo>
                  <a:cubicBezTo>
                    <a:pt x="76" y="189"/>
                    <a:pt x="69" y="198"/>
                    <a:pt x="72" y="216"/>
                  </a:cubicBezTo>
                  <a:cubicBezTo>
                    <a:pt x="63" y="216"/>
                    <a:pt x="56" y="216"/>
                    <a:pt x="47" y="216"/>
                  </a:cubicBezTo>
                  <a:cubicBezTo>
                    <a:pt x="46" y="209"/>
                    <a:pt x="46" y="202"/>
                    <a:pt x="46" y="196"/>
                  </a:cubicBezTo>
                  <a:cubicBezTo>
                    <a:pt x="31" y="191"/>
                    <a:pt x="16" y="186"/>
                    <a:pt x="3" y="178"/>
                  </a:cubicBezTo>
                  <a:cubicBezTo>
                    <a:pt x="0" y="176"/>
                    <a:pt x="6" y="161"/>
                    <a:pt x="7" y="153"/>
                  </a:cubicBezTo>
                  <a:close/>
                </a:path>
              </a:pathLst>
            </a:custGeom>
            <a:solidFill>
              <a:srgbClr val="5DAC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2" name="Google Shape;682;p18"/>
          <p:cNvSpPr txBox="1"/>
          <p:nvPr/>
        </p:nvSpPr>
        <p:spPr>
          <a:xfrm>
            <a:off x="6984814" y="2508179"/>
            <a:ext cx="485647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 and appeal to your Presentations. Easy to change colors, photos and Text. </a:t>
            </a:r>
            <a:endParaRPr/>
          </a:p>
        </p:txBody>
      </p:sp>
      <p:sp>
        <p:nvSpPr>
          <p:cNvPr id="683" name="Google Shape;683;p18"/>
          <p:cNvSpPr txBox="1"/>
          <p:nvPr/>
        </p:nvSpPr>
        <p:spPr>
          <a:xfrm>
            <a:off x="7865404" y="1258938"/>
            <a:ext cx="3975883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Presentations. You can simply impress your audience and add a unique zing and appeal to your Presentations. Easy to change colors, photos and Text. 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19"/>
          <p:cNvSpPr/>
          <p:nvPr/>
        </p:nvSpPr>
        <p:spPr>
          <a:xfrm>
            <a:off x="0" y="1889761"/>
            <a:ext cx="4572000" cy="4486656"/>
          </a:xfrm>
          <a:prstGeom prst="rect">
            <a:avLst/>
          </a:prstGeom>
          <a:solidFill>
            <a:srgbClr val="5DACB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" name="Google Shape;690;p19"/>
          <p:cNvSpPr txBox="1"/>
          <p:nvPr/>
        </p:nvSpPr>
        <p:spPr>
          <a:xfrm>
            <a:off x="916466" y="371371"/>
            <a:ext cx="6191673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rgbClr val="375A64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5400">
              <a:solidFill>
                <a:srgbClr val="375A6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" name="Google Shape;691;p19"/>
          <p:cNvSpPr txBox="1"/>
          <p:nvPr/>
        </p:nvSpPr>
        <p:spPr>
          <a:xfrm>
            <a:off x="944524" y="1294701"/>
            <a:ext cx="515147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75A64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rgbClr val="375A6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19"/>
          <p:cNvSpPr txBox="1"/>
          <p:nvPr/>
        </p:nvSpPr>
        <p:spPr>
          <a:xfrm>
            <a:off x="7315200" y="4062815"/>
            <a:ext cx="396033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375A64"/>
                </a:solidFill>
                <a:latin typeface="Arial"/>
                <a:ea typeface="Arial"/>
                <a:cs typeface="Arial"/>
                <a:sym typeface="Arial"/>
              </a:rPr>
              <a:t>ALLPPT Layout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375A64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b="1" sz="2000">
              <a:solidFill>
                <a:srgbClr val="375A6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19"/>
          <p:cNvSpPr txBox="1"/>
          <p:nvPr/>
        </p:nvSpPr>
        <p:spPr>
          <a:xfrm>
            <a:off x="6736366" y="5293194"/>
            <a:ext cx="453916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75A64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  <a:endParaRPr/>
          </a:p>
        </p:txBody>
      </p:sp>
      <p:sp>
        <p:nvSpPr>
          <p:cNvPr id="694" name="Google Shape;694;p19"/>
          <p:cNvSpPr txBox="1"/>
          <p:nvPr/>
        </p:nvSpPr>
        <p:spPr>
          <a:xfrm>
            <a:off x="7748337" y="1293554"/>
            <a:ext cx="3527197" cy="20621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75A64"/>
                </a:solidFill>
                <a:latin typeface="Arial"/>
                <a:ea typeface="Arial"/>
                <a:cs typeface="Arial"/>
                <a:sym typeface="Arial"/>
              </a:rPr>
              <a:t>ALLPPT Layout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75A64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3200">
              <a:solidFill>
                <a:srgbClr val="375A6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5" name="Google Shape;695;p19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0367" y="2198720"/>
            <a:ext cx="5455632" cy="386873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2"/>
          <p:cNvGrpSpPr/>
          <p:nvPr/>
        </p:nvGrpSpPr>
        <p:grpSpPr>
          <a:xfrm>
            <a:off x="7010400" y="1815304"/>
            <a:ext cx="4589808" cy="4317272"/>
            <a:chOff x="5885014" y="654503"/>
            <a:chExt cx="5745011" cy="4402038"/>
          </a:xfrm>
        </p:grpSpPr>
        <p:grpSp>
          <p:nvGrpSpPr>
            <p:cNvPr id="237" name="Google Shape;237;p2"/>
            <p:cNvGrpSpPr/>
            <p:nvPr/>
          </p:nvGrpSpPr>
          <p:grpSpPr>
            <a:xfrm>
              <a:off x="6903916" y="718301"/>
              <a:ext cx="4726109" cy="824607"/>
              <a:chOff x="6751979" y="1666120"/>
              <a:chExt cx="4526164" cy="824607"/>
            </a:xfrm>
          </p:grpSpPr>
          <p:sp>
            <p:nvSpPr>
              <p:cNvPr id="238" name="Google Shape;238;p2"/>
              <p:cNvSpPr txBox="1"/>
              <p:nvPr/>
            </p:nvSpPr>
            <p:spPr>
              <a:xfrm>
                <a:off x="6770451" y="2090617"/>
                <a:ext cx="4507692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rgbClr val="375A64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Time.</a:t>
                </a:r>
                <a:endParaRPr sz="1000">
                  <a:solidFill>
                    <a:srgbClr val="375A64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239;p2"/>
              <p:cNvSpPr txBox="1"/>
              <p:nvPr/>
            </p:nvSpPr>
            <p:spPr>
              <a:xfrm>
                <a:off x="6751979" y="1666120"/>
                <a:ext cx="450769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108000" spcFirstLastPara="1" rIns="10800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800">
                    <a:solidFill>
                      <a:srgbClr val="375A64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b="1" sz="1800">
                  <a:solidFill>
                    <a:srgbClr val="375A64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0" name="Google Shape;240;p2"/>
            <p:cNvSpPr txBox="1"/>
            <p:nvPr/>
          </p:nvSpPr>
          <p:spPr>
            <a:xfrm>
              <a:off x="5885014" y="654503"/>
              <a:ext cx="9580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rgbClr val="375A64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b="1" sz="3600">
                <a:solidFill>
                  <a:srgbClr val="375A6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1" name="Google Shape;241;p2"/>
            <p:cNvGrpSpPr/>
            <p:nvPr/>
          </p:nvGrpSpPr>
          <p:grpSpPr>
            <a:xfrm>
              <a:off x="6903916" y="1889512"/>
              <a:ext cx="4726109" cy="824607"/>
              <a:chOff x="6751979" y="1666120"/>
              <a:chExt cx="4526164" cy="824607"/>
            </a:xfrm>
          </p:grpSpPr>
          <p:sp>
            <p:nvSpPr>
              <p:cNvPr id="242" name="Google Shape;242;p2"/>
              <p:cNvSpPr txBox="1"/>
              <p:nvPr/>
            </p:nvSpPr>
            <p:spPr>
              <a:xfrm>
                <a:off x="6770451" y="2090617"/>
                <a:ext cx="4507692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rgbClr val="375A64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Time.</a:t>
                </a:r>
                <a:endParaRPr sz="1000">
                  <a:solidFill>
                    <a:srgbClr val="375A64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" name="Google Shape;243;p2"/>
              <p:cNvSpPr txBox="1"/>
              <p:nvPr/>
            </p:nvSpPr>
            <p:spPr>
              <a:xfrm>
                <a:off x="6751979" y="1666120"/>
                <a:ext cx="450769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108000" spcFirstLastPara="1" rIns="10800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800">
                    <a:solidFill>
                      <a:srgbClr val="375A64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b="1" sz="1800">
                  <a:solidFill>
                    <a:srgbClr val="375A64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4" name="Google Shape;244;p2"/>
            <p:cNvSpPr txBox="1"/>
            <p:nvPr/>
          </p:nvSpPr>
          <p:spPr>
            <a:xfrm>
              <a:off x="5885014" y="1825714"/>
              <a:ext cx="9580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rgbClr val="375A64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b="1" sz="3600">
                <a:solidFill>
                  <a:srgbClr val="375A6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5" name="Google Shape;245;p2"/>
            <p:cNvGrpSpPr/>
            <p:nvPr/>
          </p:nvGrpSpPr>
          <p:grpSpPr>
            <a:xfrm>
              <a:off x="6903916" y="3060723"/>
              <a:ext cx="4726109" cy="824607"/>
              <a:chOff x="6751979" y="1666120"/>
              <a:chExt cx="4526164" cy="824607"/>
            </a:xfrm>
          </p:grpSpPr>
          <p:sp>
            <p:nvSpPr>
              <p:cNvPr id="246" name="Google Shape;246;p2"/>
              <p:cNvSpPr txBox="1"/>
              <p:nvPr/>
            </p:nvSpPr>
            <p:spPr>
              <a:xfrm>
                <a:off x="6770451" y="2090617"/>
                <a:ext cx="4507692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rgbClr val="375A64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Time.</a:t>
                </a:r>
                <a:endParaRPr sz="1000">
                  <a:solidFill>
                    <a:srgbClr val="375A64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2"/>
              <p:cNvSpPr txBox="1"/>
              <p:nvPr/>
            </p:nvSpPr>
            <p:spPr>
              <a:xfrm>
                <a:off x="6751979" y="1666120"/>
                <a:ext cx="450769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108000" spcFirstLastPara="1" rIns="10800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800">
                    <a:solidFill>
                      <a:srgbClr val="375A64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b="1" sz="1800">
                  <a:solidFill>
                    <a:srgbClr val="375A64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8" name="Google Shape;248;p2"/>
            <p:cNvSpPr txBox="1"/>
            <p:nvPr/>
          </p:nvSpPr>
          <p:spPr>
            <a:xfrm>
              <a:off x="5885014" y="2996925"/>
              <a:ext cx="9580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rgbClr val="375A64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b="1" sz="3600">
                <a:solidFill>
                  <a:srgbClr val="375A6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9" name="Google Shape;249;p2"/>
            <p:cNvGrpSpPr/>
            <p:nvPr/>
          </p:nvGrpSpPr>
          <p:grpSpPr>
            <a:xfrm>
              <a:off x="6903916" y="4231934"/>
              <a:ext cx="4726109" cy="824607"/>
              <a:chOff x="6751979" y="1666120"/>
              <a:chExt cx="4526164" cy="824607"/>
            </a:xfrm>
          </p:grpSpPr>
          <p:sp>
            <p:nvSpPr>
              <p:cNvPr id="250" name="Google Shape;250;p2"/>
              <p:cNvSpPr txBox="1"/>
              <p:nvPr/>
            </p:nvSpPr>
            <p:spPr>
              <a:xfrm>
                <a:off x="6770451" y="2090617"/>
                <a:ext cx="4507692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rgbClr val="375A64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Time.</a:t>
                </a:r>
                <a:endParaRPr sz="1000">
                  <a:solidFill>
                    <a:srgbClr val="375A64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" name="Google Shape;251;p2"/>
              <p:cNvSpPr txBox="1"/>
              <p:nvPr/>
            </p:nvSpPr>
            <p:spPr>
              <a:xfrm>
                <a:off x="6751979" y="1666120"/>
                <a:ext cx="450769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108000" spcFirstLastPara="1" rIns="10800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800">
                    <a:solidFill>
                      <a:srgbClr val="375A64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b="1" sz="1800">
                  <a:solidFill>
                    <a:srgbClr val="375A64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2" name="Google Shape;252;p2"/>
            <p:cNvSpPr txBox="1"/>
            <p:nvPr/>
          </p:nvSpPr>
          <p:spPr>
            <a:xfrm>
              <a:off x="5885014" y="4168136"/>
              <a:ext cx="9580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rgbClr val="375A64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b="1" sz="3600">
                <a:solidFill>
                  <a:srgbClr val="375A6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3" name="Google Shape;253;p2"/>
          <p:cNvSpPr txBox="1"/>
          <p:nvPr/>
        </p:nvSpPr>
        <p:spPr>
          <a:xfrm>
            <a:off x="3602927" y="439126"/>
            <a:ext cx="4344352" cy="92333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rgbClr val="375A64"/>
                </a:solidFill>
                <a:latin typeface="Arial"/>
                <a:ea typeface="Arial"/>
                <a:cs typeface="Arial"/>
                <a:sym typeface="Arial"/>
              </a:rPr>
              <a:t>Agenda Style</a:t>
            </a:r>
            <a:endParaRPr sz="5400">
              <a:solidFill>
                <a:srgbClr val="375A6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2"/>
          <p:cNvSpPr/>
          <p:nvPr/>
        </p:nvSpPr>
        <p:spPr>
          <a:xfrm>
            <a:off x="840677" y="3305948"/>
            <a:ext cx="5524500" cy="3141662"/>
          </a:xfrm>
          <a:custGeom>
            <a:rect b="b" l="l" r="r" t="t"/>
            <a:pathLst>
              <a:path extrusionOk="0" h="832" w="1465">
                <a:moveTo>
                  <a:pt x="379" y="700"/>
                </a:moveTo>
                <a:cubicBezTo>
                  <a:pt x="388" y="700"/>
                  <a:pt x="395" y="700"/>
                  <a:pt x="403" y="700"/>
                </a:cubicBezTo>
                <a:cubicBezTo>
                  <a:pt x="403" y="617"/>
                  <a:pt x="403" y="534"/>
                  <a:pt x="403" y="450"/>
                </a:cubicBezTo>
                <a:cubicBezTo>
                  <a:pt x="480" y="450"/>
                  <a:pt x="556" y="450"/>
                  <a:pt x="634" y="450"/>
                </a:cubicBezTo>
                <a:cubicBezTo>
                  <a:pt x="634" y="533"/>
                  <a:pt x="634" y="617"/>
                  <a:pt x="634" y="700"/>
                </a:cubicBezTo>
                <a:cubicBezTo>
                  <a:pt x="644" y="700"/>
                  <a:pt x="653" y="700"/>
                  <a:pt x="664" y="700"/>
                </a:cubicBezTo>
                <a:cubicBezTo>
                  <a:pt x="664" y="577"/>
                  <a:pt x="664" y="454"/>
                  <a:pt x="664" y="330"/>
                </a:cubicBezTo>
                <a:cubicBezTo>
                  <a:pt x="740" y="330"/>
                  <a:pt x="815" y="330"/>
                  <a:pt x="891" y="330"/>
                </a:cubicBezTo>
                <a:cubicBezTo>
                  <a:pt x="891" y="453"/>
                  <a:pt x="891" y="576"/>
                  <a:pt x="891" y="700"/>
                </a:cubicBezTo>
                <a:cubicBezTo>
                  <a:pt x="901" y="700"/>
                  <a:pt x="909" y="700"/>
                  <a:pt x="918" y="700"/>
                </a:cubicBezTo>
                <a:cubicBezTo>
                  <a:pt x="918" y="527"/>
                  <a:pt x="918" y="355"/>
                  <a:pt x="918" y="181"/>
                </a:cubicBezTo>
                <a:cubicBezTo>
                  <a:pt x="923" y="180"/>
                  <a:pt x="928" y="180"/>
                  <a:pt x="932" y="180"/>
                </a:cubicBezTo>
                <a:cubicBezTo>
                  <a:pt x="999" y="180"/>
                  <a:pt x="1066" y="180"/>
                  <a:pt x="1132" y="179"/>
                </a:cubicBezTo>
                <a:cubicBezTo>
                  <a:pt x="1146" y="179"/>
                  <a:pt x="1149" y="183"/>
                  <a:pt x="1149" y="196"/>
                </a:cubicBezTo>
                <a:cubicBezTo>
                  <a:pt x="1149" y="358"/>
                  <a:pt x="1149" y="520"/>
                  <a:pt x="1149" y="682"/>
                </a:cubicBezTo>
                <a:cubicBezTo>
                  <a:pt x="1149" y="688"/>
                  <a:pt x="1149" y="693"/>
                  <a:pt x="1149" y="700"/>
                </a:cubicBezTo>
                <a:cubicBezTo>
                  <a:pt x="1158" y="700"/>
                  <a:pt x="1166" y="700"/>
                  <a:pt x="1176" y="700"/>
                </a:cubicBezTo>
                <a:cubicBezTo>
                  <a:pt x="1176" y="695"/>
                  <a:pt x="1176" y="689"/>
                  <a:pt x="1176" y="683"/>
                </a:cubicBezTo>
                <a:cubicBezTo>
                  <a:pt x="1176" y="463"/>
                  <a:pt x="1176" y="243"/>
                  <a:pt x="1176" y="23"/>
                </a:cubicBezTo>
                <a:cubicBezTo>
                  <a:pt x="1176" y="2"/>
                  <a:pt x="1178" y="0"/>
                  <a:pt x="1198" y="5"/>
                </a:cubicBezTo>
                <a:cubicBezTo>
                  <a:pt x="1203" y="6"/>
                  <a:pt x="1208" y="6"/>
                  <a:pt x="1213" y="6"/>
                </a:cubicBezTo>
                <a:cubicBezTo>
                  <a:pt x="1276" y="6"/>
                  <a:pt x="1339" y="6"/>
                  <a:pt x="1403" y="6"/>
                </a:cubicBezTo>
                <a:cubicBezTo>
                  <a:pt x="1403" y="237"/>
                  <a:pt x="1403" y="468"/>
                  <a:pt x="1403" y="700"/>
                </a:cubicBezTo>
                <a:cubicBezTo>
                  <a:pt x="1425" y="700"/>
                  <a:pt x="1444" y="700"/>
                  <a:pt x="1465" y="700"/>
                </a:cubicBezTo>
                <a:cubicBezTo>
                  <a:pt x="1465" y="744"/>
                  <a:pt x="1465" y="788"/>
                  <a:pt x="1465" y="832"/>
                </a:cubicBezTo>
                <a:cubicBezTo>
                  <a:pt x="977" y="832"/>
                  <a:pt x="489" y="832"/>
                  <a:pt x="0" y="832"/>
                </a:cubicBezTo>
                <a:cubicBezTo>
                  <a:pt x="0" y="789"/>
                  <a:pt x="0" y="746"/>
                  <a:pt x="0" y="702"/>
                </a:cubicBezTo>
                <a:cubicBezTo>
                  <a:pt x="50" y="702"/>
                  <a:pt x="100" y="702"/>
                  <a:pt x="152" y="702"/>
                </a:cubicBezTo>
                <a:cubicBezTo>
                  <a:pt x="152" y="650"/>
                  <a:pt x="152" y="600"/>
                  <a:pt x="152" y="549"/>
                </a:cubicBezTo>
                <a:cubicBezTo>
                  <a:pt x="228" y="549"/>
                  <a:pt x="303" y="549"/>
                  <a:pt x="379" y="549"/>
                </a:cubicBezTo>
                <a:cubicBezTo>
                  <a:pt x="379" y="599"/>
                  <a:pt x="379" y="649"/>
                  <a:pt x="379" y="700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2"/>
          <p:cNvSpPr/>
          <p:nvPr/>
        </p:nvSpPr>
        <p:spPr>
          <a:xfrm>
            <a:off x="2006600" y="2443163"/>
            <a:ext cx="3605213" cy="2046287"/>
          </a:xfrm>
          <a:custGeom>
            <a:rect b="b" l="l" r="r" t="t"/>
            <a:pathLst>
              <a:path extrusionOk="0" h="542" w="956">
                <a:moveTo>
                  <a:pt x="943" y="89"/>
                </a:moveTo>
                <a:cubicBezTo>
                  <a:pt x="934" y="76"/>
                  <a:pt x="927" y="66"/>
                  <a:pt x="920" y="55"/>
                </a:cubicBezTo>
                <a:cubicBezTo>
                  <a:pt x="845" y="111"/>
                  <a:pt x="769" y="166"/>
                  <a:pt x="694" y="220"/>
                </a:cubicBezTo>
                <a:cubicBezTo>
                  <a:pt x="645" y="256"/>
                  <a:pt x="596" y="291"/>
                  <a:pt x="547" y="325"/>
                </a:cubicBezTo>
                <a:cubicBezTo>
                  <a:pt x="543" y="328"/>
                  <a:pt x="536" y="329"/>
                  <a:pt x="530" y="328"/>
                </a:cubicBezTo>
                <a:cubicBezTo>
                  <a:pt x="499" y="324"/>
                  <a:pt x="468" y="320"/>
                  <a:pt x="437" y="316"/>
                </a:cubicBezTo>
                <a:cubicBezTo>
                  <a:pt x="420" y="313"/>
                  <a:pt x="403" y="311"/>
                  <a:pt x="386" y="309"/>
                </a:cubicBezTo>
                <a:cubicBezTo>
                  <a:pt x="380" y="309"/>
                  <a:pt x="372" y="308"/>
                  <a:pt x="367" y="311"/>
                </a:cubicBezTo>
                <a:cubicBezTo>
                  <a:pt x="306" y="351"/>
                  <a:pt x="245" y="392"/>
                  <a:pt x="183" y="432"/>
                </a:cubicBezTo>
                <a:cubicBezTo>
                  <a:pt x="132" y="465"/>
                  <a:pt x="81" y="498"/>
                  <a:pt x="30" y="532"/>
                </a:cubicBezTo>
                <a:cubicBezTo>
                  <a:pt x="22" y="537"/>
                  <a:pt x="14" y="542"/>
                  <a:pt x="7" y="532"/>
                </a:cubicBezTo>
                <a:cubicBezTo>
                  <a:pt x="0" y="521"/>
                  <a:pt x="7" y="514"/>
                  <a:pt x="15" y="508"/>
                </a:cubicBezTo>
                <a:cubicBezTo>
                  <a:pt x="47" y="487"/>
                  <a:pt x="78" y="466"/>
                  <a:pt x="110" y="445"/>
                </a:cubicBezTo>
                <a:cubicBezTo>
                  <a:pt x="152" y="418"/>
                  <a:pt x="194" y="391"/>
                  <a:pt x="236" y="364"/>
                </a:cubicBezTo>
                <a:cubicBezTo>
                  <a:pt x="277" y="338"/>
                  <a:pt x="317" y="310"/>
                  <a:pt x="359" y="284"/>
                </a:cubicBezTo>
                <a:cubicBezTo>
                  <a:pt x="367" y="280"/>
                  <a:pt x="379" y="279"/>
                  <a:pt x="389" y="281"/>
                </a:cubicBezTo>
                <a:cubicBezTo>
                  <a:pt x="422" y="284"/>
                  <a:pt x="456" y="290"/>
                  <a:pt x="489" y="295"/>
                </a:cubicBezTo>
                <a:cubicBezTo>
                  <a:pt x="495" y="296"/>
                  <a:pt x="501" y="296"/>
                  <a:pt x="506" y="298"/>
                </a:cubicBezTo>
                <a:cubicBezTo>
                  <a:pt x="532" y="307"/>
                  <a:pt x="550" y="291"/>
                  <a:pt x="568" y="278"/>
                </a:cubicBezTo>
                <a:cubicBezTo>
                  <a:pt x="636" y="228"/>
                  <a:pt x="704" y="179"/>
                  <a:pt x="772" y="130"/>
                </a:cubicBezTo>
                <a:cubicBezTo>
                  <a:pt x="814" y="99"/>
                  <a:pt x="856" y="68"/>
                  <a:pt x="898" y="38"/>
                </a:cubicBezTo>
                <a:cubicBezTo>
                  <a:pt x="900" y="36"/>
                  <a:pt x="901" y="34"/>
                  <a:pt x="903" y="32"/>
                </a:cubicBezTo>
                <a:cubicBezTo>
                  <a:pt x="897" y="22"/>
                  <a:pt x="890" y="12"/>
                  <a:pt x="882" y="0"/>
                </a:cubicBezTo>
                <a:cubicBezTo>
                  <a:pt x="908" y="5"/>
                  <a:pt x="932" y="9"/>
                  <a:pt x="956" y="13"/>
                </a:cubicBezTo>
                <a:cubicBezTo>
                  <a:pt x="952" y="38"/>
                  <a:pt x="948" y="61"/>
                  <a:pt x="943" y="89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20"/>
          <p:cNvSpPr/>
          <p:nvPr/>
        </p:nvSpPr>
        <p:spPr>
          <a:xfrm rot="10800000">
            <a:off x="4645151" y="580363"/>
            <a:ext cx="7547241" cy="2639591"/>
          </a:xfrm>
          <a:prstGeom prst="homePlat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ree photos of Don" id="701" name="Google Shape;701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87829" y="2037610"/>
            <a:ext cx="5499372" cy="4542645"/>
          </a:xfrm>
          <a:prstGeom prst="rect">
            <a:avLst/>
          </a:prstGeom>
          <a:noFill/>
          <a:ln cap="flat" cmpd="sng" w="5715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02" name="Google Shape;702;p20"/>
          <p:cNvSpPr txBox="1"/>
          <p:nvPr/>
        </p:nvSpPr>
        <p:spPr>
          <a:xfrm>
            <a:off x="591066" y="5145073"/>
            <a:ext cx="4030437" cy="13849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ALLPPT </a:t>
            </a: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Clean </a:t>
            </a:r>
            <a:r>
              <a:rPr lang="en-US" sz="2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Text Slide</a:t>
            </a: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for your </a:t>
            </a:r>
            <a:r>
              <a:rPr lang="en-US" sz="2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28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" name="Google Shape;703;p20"/>
          <p:cNvSpPr txBox="1"/>
          <p:nvPr/>
        </p:nvSpPr>
        <p:spPr>
          <a:xfrm>
            <a:off x="7876032" y="548450"/>
            <a:ext cx="3505594" cy="13234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grpSp>
        <p:nvGrpSpPr>
          <p:cNvPr id="704" name="Google Shape;704;p20"/>
          <p:cNvGrpSpPr/>
          <p:nvPr/>
        </p:nvGrpSpPr>
        <p:grpSpPr>
          <a:xfrm>
            <a:off x="684501" y="1082326"/>
            <a:ext cx="3937002" cy="646331"/>
            <a:chOff x="959011" y="2597626"/>
            <a:chExt cx="5020197" cy="646331"/>
          </a:xfrm>
        </p:grpSpPr>
        <p:sp>
          <p:nvSpPr>
            <p:cNvPr id="705" name="Google Shape;705;p20"/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POWERPOINT</a:t>
              </a:r>
              <a:endParaRPr b="1"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20"/>
            <p:cNvSpPr txBox="1"/>
            <p:nvPr/>
          </p:nvSpPr>
          <p:spPr>
            <a:xfrm>
              <a:off x="2968085" y="2597626"/>
              <a:ext cx="30111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</a:t>
              </a:r>
              <a:endParaRPr/>
            </a:p>
          </p:txBody>
        </p:sp>
        <p:sp>
          <p:nvSpPr>
            <p:cNvPr id="707" name="Google Shape;707;p20"/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fmla="val 54864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8" name="Google Shape;708;p20"/>
          <p:cNvGrpSpPr/>
          <p:nvPr/>
        </p:nvGrpSpPr>
        <p:grpSpPr>
          <a:xfrm>
            <a:off x="684501" y="2114856"/>
            <a:ext cx="3937002" cy="646331"/>
            <a:chOff x="959011" y="3630156"/>
            <a:chExt cx="5020197" cy="646331"/>
          </a:xfrm>
        </p:grpSpPr>
        <p:sp>
          <p:nvSpPr>
            <p:cNvPr id="709" name="Google Shape;709;p20"/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20"/>
            <p:cNvSpPr txBox="1"/>
            <p:nvPr/>
          </p:nvSpPr>
          <p:spPr>
            <a:xfrm>
              <a:off x="2968085" y="3630156"/>
              <a:ext cx="30111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711" name="Google Shape;711;p20"/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fmla="val 5486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2" name="Google Shape;712;p20"/>
          <p:cNvGrpSpPr/>
          <p:nvPr/>
        </p:nvGrpSpPr>
        <p:grpSpPr>
          <a:xfrm>
            <a:off x="684501" y="4179916"/>
            <a:ext cx="3937002" cy="646331"/>
            <a:chOff x="959011" y="4662686"/>
            <a:chExt cx="5020197" cy="646331"/>
          </a:xfrm>
        </p:grpSpPr>
        <p:sp>
          <p:nvSpPr>
            <p:cNvPr id="713" name="Google Shape;713;p20"/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b="1" sz="1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20"/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715" name="Google Shape;715;p20"/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fmla="val 54864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6" name="Google Shape;716;p20"/>
          <p:cNvGrpSpPr/>
          <p:nvPr/>
        </p:nvGrpSpPr>
        <p:grpSpPr>
          <a:xfrm>
            <a:off x="684501" y="3105834"/>
            <a:ext cx="3937002" cy="646331"/>
            <a:chOff x="959011" y="5695216"/>
            <a:chExt cx="5020197" cy="646331"/>
          </a:xfrm>
        </p:grpSpPr>
        <p:sp>
          <p:nvSpPr>
            <p:cNvPr id="717" name="Google Shape;717;p20"/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 b="1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20"/>
            <p:cNvSpPr txBox="1"/>
            <p:nvPr/>
          </p:nvSpPr>
          <p:spPr>
            <a:xfrm>
              <a:off x="2968085" y="5695216"/>
              <a:ext cx="30111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719" name="Google Shape;719;p20"/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fmla="val 5486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ree illustrations of Career" id="725" name="Google Shape;725;p2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8638" y="551833"/>
            <a:ext cx="5317686" cy="4185537"/>
          </a:xfrm>
          <a:prstGeom prst="rect">
            <a:avLst/>
          </a:prstGeom>
          <a:noFill/>
          <a:ln>
            <a:noFill/>
          </a:ln>
        </p:spPr>
      </p:pic>
      <p:sp>
        <p:nvSpPr>
          <p:cNvPr id="726" name="Google Shape;726;p21"/>
          <p:cNvSpPr txBox="1"/>
          <p:nvPr/>
        </p:nvSpPr>
        <p:spPr>
          <a:xfrm>
            <a:off x="6345676" y="509583"/>
            <a:ext cx="3713524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LOREM IPSUM DOLOR SIT AMET, CU USU AGAM INTEGRE IMPEDIT.</a:t>
            </a:r>
            <a:endParaRPr b="1" sz="14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" name="Google Shape;727;p21"/>
          <p:cNvSpPr txBox="1"/>
          <p:nvPr/>
        </p:nvSpPr>
        <p:spPr>
          <a:xfrm>
            <a:off x="6345676" y="1088519"/>
            <a:ext cx="3713524" cy="90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</a:t>
            </a:r>
            <a:endParaRPr/>
          </a:p>
        </p:txBody>
      </p:sp>
      <p:sp>
        <p:nvSpPr>
          <p:cNvPr id="728" name="Google Shape;728;p21"/>
          <p:cNvSpPr txBox="1"/>
          <p:nvPr/>
        </p:nvSpPr>
        <p:spPr>
          <a:xfrm>
            <a:off x="256165" y="76088"/>
            <a:ext cx="371352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5DACB5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5DACB5"/>
                </a:solidFill>
                <a:latin typeface="Arial"/>
                <a:ea typeface="Arial"/>
                <a:cs typeface="Arial"/>
                <a:sym typeface="Arial"/>
              </a:rPr>
              <a:t>SLIDE</a:t>
            </a:r>
            <a:endParaRPr b="1" sz="4800">
              <a:solidFill>
                <a:srgbClr val="5DACB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21"/>
          <p:cNvSpPr txBox="1"/>
          <p:nvPr/>
        </p:nvSpPr>
        <p:spPr>
          <a:xfrm>
            <a:off x="2499360" y="4912666"/>
            <a:ext cx="3346964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LOREM IPSUM DOLOR SIT AMET, CU USU AGAM INTEGRE IMPEDIT.</a:t>
            </a:r>
            <a:endParaRPr b="1" sz="14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21"/>
          <p:cNvSpPr txBox="1"/>
          <p:nvPr/>
        </p:nvSpPr>
        <p:spPr>
          <a:xfrm>
            <a:off x="2499360" y="5498591"/>
            <a:ext cx="3346964" cy="10618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</a:t>
            </a:r>
            <a:endParaRPr/>
          </a:p>
        </p:txBody>
      </p:sp>
      <p:pic>
        <p:nvPicPr>
          <p:cNvPr descr="Free illustrations of Analysis" id="731" name="Google Shape;731;p21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45676" y="2134199"/>
            <a:ext cx="5317686" cy="41855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32" name="Google Shape;732;p21"/>
          <p:cNvGrpSpPr/>
          <p:nvPr/>
        </p:nvGrpSpPr>
        <p:grpSpPr>
          <a:xfrm>
            <a:off x="523876" y="4981576"/>
            <a:ext cx="1646237" cy="1571624"/>
            <a:chOff x="523876" y="4981576"/>
            <a:chExt cx="1646237" cy="1571624"/>
          </a:xfrm>
        </p:grpSpPr>
        <p:sp>
          <p:nvSpPr>
            <p:cNvPr id="733" name="Google Shape;733;p21"/>
            <p:cNvSpPr/>
            <p:nvPr/>
          </p:nvSpPr>
          <p:spPr>
            <a:xfrm>
              <a:off x="523876" y="5726113"/>
              <a:ext cx="1498600" cy="827087"/>
            </a:xfrm>
            <a:custGeom>
              <a:rect b="b" l="l" r="r" t="t"/>
              <a:pathLst>
                <a:path extrusionOk="0" h="302" w="548">
                  <a:moveTo>
                    <a:pt x="155" y="109"/>
                  </a:moveTo>
                  <a:cubicBezTo>
                    <a:pt x="166" y="91"/>
                    <a:pt x="172" y="77"/>
                    <a:pt x="155" y="64"/>
                  </a:cubicBezTo>
                  <a:cubicBezTo>
                    <a:pt x="161" y="50"/>
                    <a:pt x="169" y="42"/>
                    <a:pt x="184" y="45"/>
                  </a:cubicBezTo>
                  <a:cubicBezTo>
                    <a:pt x="196" y="47"/>
                    <a:pt x="203" y="60"/>
                    <a:pt x="199" y="69"/>
                  </a:cubicBezTo>
                  <a:cubicBezTo>
                    <a:pt x="190" y="87"/>
                    <a:pt x="190" y="87"/>
                    <a:pt x="202" y="109"/>
                  </a:cubicBezTo>
                  <a:cubicBezTo>
                    <a:pt x="214" y="72"/>
                    <a:pt x="226" y="38"/>
                    <a:pt x="238" y="2"/>
                  </a:cubicBezTo>
                  <a:cubicBezTo>
                    <a:pt x="245" y="5"/>
                    <a:pt x="251" y="7"/>
                    <a:pt x="257" y="10"/>
                  </a:cubicBezTo>
                  <a:cubicBezTo>
                    <a:pt x="264" y="14"/>
                    <a:pt x="271" y="18"/>
                    <a:pt x="278" y="22"/>
                  </a:cubicBezTo>
                  <a:cubicBezTo>
                    <a:pt x="336" y="46"/>
                    <a:pt x="383" y="82"/>
                    <a:pt x="411" y="141"/>
                  </a:cubicBezTo>
                  <a:cubicBezTo>
                    <a:pt x="412" y="144"/>
                    <a:pt x="415" y="146"/>
                    <a:pt x="418" y="151"/>
                  </a:cubicBezTo>
                  <a:cubicBezTo>
                    <a:pt x="434" y="132"/>
                    <a:pt x="448" y="114"/>
                    <a:pt x="463" y="96"/>
                  </a:cubicBezTo>
                  <a:cubicBezTo>
                    <a:pt x="483" y="72"/>
                    <a:pt x="509" y="68"/>
                    <a:pt x="529" y="85"/>
                  </a:cubicBezTo>
                  <a:cubicBezTo>
                    <a:pt x="548" y="101"/>
                    <a:pt x="548" y="127"/>
                    <a:pt x="529" y="151"/>
                  </a:cubicBezTo>
                  <a:cubicBezTo>
                    <a:pt x="503" y="183"/>
                    <a:pt x="477" y="215"/>
                    <a:pt x="451" y="247"/>
                  </a:cubicBezTo>
                  <a:cubicBezTo>
                    <a:pt x="427" y="276"/>
                    <a:pt x="396" y="275"/>
                    <a:pt x="375" y="243"/>
                  </a:cubicBezTo>
                  <a:cubicBezTo>
                    <a:pt x="363" y="226"/>
                    <a:pt x="352" y="209"/>
                    <a:pt x="338" y="187"/>
                  </a:cubicBezTo>
                  <a:cubicBezTo>
                    <a:pt x="330" y="227"/>
                    <a:pt x="324" y="263"/>
                    <a:pt x="317" y="300"/>
                  </a:cubicBezTo>
                  <a:cubicBezTo>
                    <a:pt x="311" y="301"/>
                    <a:pt x="305" y="302"/>
                    <a:pt x="299" y="302"/>
                  </a:cubicBezTo>
                  <a:cubicBezTo>
                    <a:pt x="219" y="302"/>
                    <a:pt x="139" y="301"/>
                    <a:pt x="59" y="302"/>
                  </a:cubicBezTo>
                  <a:cubicBezTo>
                    <a:pt x="45" y="302"/>
                    <a:pt x="40" y="299"/>
                    <a:pt x="37" y="284"/>
                  </a:cubicBezTo>
                  <a:cubicBezTo>
                    <a:pt x="26" y="216"/>
                    <a:pt x="13" y="149"/>
                    <a:pt x="1" y="81"/>
                  </a:cubicBezTo>
                  <a:cubicBezTo>
                    <a:pt x="0" y="75"/>
                    <a:pt x="3" y="65"/>
                    <a:pt x="7" y="62"/>
                  </a:cubicBezTo>
                  <a:cubicBezTo>
                    <a:pt x="43" y="41"/>
                    <a:pt x="79" y="22"/>
                    <a:pt x="119" y="0"/>
                  </a:cubicBezTo>
                  <a:cubicBezTo>
                    <a:pt x="131" y="37"/>
                    <a:pt x="143" y="72"/>
                    <a:pt x="155" y="109"/>
                  </a:cubicBezTo>
                  <a:close/>
                </a:path>
              </a:pathLst>
            </a:custGeom>
            <a:solidFill>
              <a:srgbClr val="5DAC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21"/>
            <p:cNvSpPr/>
            <p:nvPr/>
          </p:nvSpPr>
          <p:spPr>
            <a:xfrm>
              <a:off x="1576388" y="4981576"/>
              <a:ext cx="593725" cy="906462"/>
            </a:xfrm>
            <a:custGeom>
              <a:rect b="b" l="l" r="r" t="t"/>
              <a:pathLst>
                <a:path extrusionOk="0" h="331" w="217">
                  <a:moveTo>
                    <a:pt x="207" y="120"/>
                  </a:moveTo>
                  <a:cubicBezTo>
                    <a:pt x="199" y="121"/>
                    <a:pt x="192" y="122"/>
                    <a:pt x="185" y="123"/>
                  </a:cubicBezTo>
                  <a:cubicBezTo>
                    <a:pt x="171" y="125"/>
                    <a:pt x="162" y="124"/>
                    <a:pt x="160" y="107"/>
                  </a:cubicBezTo>
                  <a:cubicBezTo>
                    <a:pt x="158" y="90"/>
                    <a:pt x="145" y="80"/>
                    <a:pt x="129" y="78"/>
                  </a:cubicBezTo>
                  <a:cubicBezTo>
                    <a:pt x="108" y="75"/>
                    <a:pt x="86" y="72"/>
                    <a:pt x="69" y="89"/>
                  </a:cubicBezTo>
                  <a:cubicBezTo>
                    <a:pt x="56" y="102"/>
                    <a:pt x="60" y="118"/>
                    <a:pt x="77" y="124"/>
                  </a:cubicBezTo>
                  <a:cubicBezTo>
                    <a:pt x="94" y="131"/>
                    <a:pt x="113" y="135"/>
                    <a:pt x="130" y="140"/>
                  </a:cubicBezTo>
                  <a:cubicBezTo>
                    <a:pt x="144" y="145"/>
                    <a:pt x="159" y="148"/>
                    <a:pt x="172" y="154"/>
                  </a:cubicBezTo>
                  <a:cubicBezTo>
                    <a:pt x="200" y="167"/>
                    <a:pt x="216" y="188"/>
                    <a:pt x="217" y="219"/>
                  </a:cubicBezTo>
                  <a:cubicBezTo>
                    <a:pt x="217" y="252"/>
                    <a:pt x="201" y="275"/>
                    <a:pt x="173" y="290"/>
                  </a:cubicBezTo>
                  <a:cubicBezTo>
                    <a:pt x="147" y="304"/>
                    <a:pt x="147" y="304"/>
                    <a:pt x="143" y="331"/>
                  </a:cubicBezTo>
                  <a:cubicBezTo>
                    <a:pt x="124" y="331"/>
                    <a:pt x="104" y="331"/>
                    <a:pt x="84" y="331"/>
                  </a:cubicBezTo>
                  <a:cubicBezTo>
                    <a:pt x="83" y="328"/>
                    <a:pt x="81" y="325"/>
                    <a:pt x="82" y="322"/>
                  </a:cubicBezTo>
                  <a:cubicBezTo>
                    <a:pt x="85" y="306"/>
                    <a:pt x="79" y="299"/>
                    <a:pt x="63" y="294"/>
                  </a:cubicBezTo>
                  <a:cubicBezTo>
                    <a:pt x="22" y="280"/>
                    <a:pt x="0" y="241"/>
                    <a:pt x="7" y="202"/>
                  </a:cubicBezTo>
                  <a:cubicBezTo>
                    <a:pt x="21" y="202"/>
                    <a:pt x="34" y="201"/>
                    <a:pt x="47" y="200"/>
                  </a:cubicBezTo>
                  <a:cubicBezTo>
                    <a:pt x="67" y="250"/>
                    <a:pt x="98" y="268"/>
                    <a:pt x="142" y="253"/>
                  </a:cubicBezTo>
                  <a:cubicBezTo>
                    <a:pt x="156" y="249"/>
                    <a:pt x="168" y="241"/>
                    <a:pt x="169" y="225"/>
                  </a:cubicBezTo>
                  <a:cubicBezTo>
                    <a:pt x="170" y="208"/>
                    <a:pt x="157" y="200"/>
                    <a:pt x="143" y="196"/>
                  </a:cubicBezTo>
                  <a:cubicBezTo>
                    <a:pt x="114" y="186"/>
                    <a:pt x="84" y="180"/>
                    <a:pt x="56" y="168"/>
                  </a:cubicBezTo>
                  <a:cubicBezTo>
                    <a:pt x="16" y="152"/>
                    <a:pt x="1" y="110"/>
                    <a:pt x="23" y="74"/>
                  </a:cubicBezTo>
                  <a:cubicBezTo>
                    <a:pt x="33" y="59"/>
                    <a:pt x="51" y="47"/>
                    <a:pt x="68" y="38"/>
                  </a:cubicBezTo>
                  <a:cubicBezTo>
                    <a:pt x="78" y="32"/>
                    <a:pt x="86" y="29"/>
                    <a:pt x="84" y="16"/>
                  </a:cubicBezTo>
                  <a:cubicBezTo>
                    <a:pt x="83" y="6"/>
                    <a:pt x="88" y="1"/>
                    <a:pt x="98" y="2"/>
                  </a:cubicBezTo>
                  <a:cubicBezTo>
                    <a:pt x="106" y="2"/>
                    <a:pt x="114" y="3"/>
                    <a:pt x="122" y="2"/>
                  </a:cubicBezTo>
                  <a:cubicBezTo>
                    <a:pt x="140" y="0"/>
                    <a:pt x="150" y="4"/>
                    <a:pt x="148" y="25"/>
                  </a:cubicBezTo>
                  <a:cubicBezTo>
                    <a:pt x="148" y="30"/>
                    <a:pt x="156" y="38"/>
                    <a:pt x="162" y="40"/>
                  </a:cubicBezTo>
                  <a:cubicBezTo>
                    <a:pt x="195" y="56"/>
                    <a:pt x="212" y="85"/>
                    <a:pt x="207" y="120"/>
                  </a:cubicBezTo>
                  <a:close/>
                </a:path>
              </a:pathLst>
            </a:custGeom>
            <a:solidFill>
              <a:srgbClr val="5DAC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21"/>
            <p:cNvSpPr/>
            <p:nvPr/>
          </p:nvSpPr>
          <p:spPr>
            <a:xfrm>
              <a:off x="750888" y="5156200"/>
              <a:ext cx="522288" cy="523875"/>
            </a:xfrm>
            <a:custGeom>
              <a:rect b="b" l="l" r="r" t="t"/>
              <a:pathLst>
                <a:path extrusionOk="0" h="191" w="191">
                  <a:moveTo>
                    <a:pt x="191" y="96"/>
                  </a:moveTo>
                  <a:cubicBezTo>
                    <a:pt x="190" y="149"/>
                    <a:pt x="147" y="191"/>
                    <a:pt x="94" y="190"/>
                  </a:cubicBezTo>
                  <a:cubicBezTo>
                    <a:pt x="43" y="189"/>
                    <a:pt x="0" y="147"/>
                    <a:pt x="0" y="96"/>
                  </a:cubicBezTo>
                  <a:cubicBezTo>
                    <a:pt x="0" y="42"/>
                    <a:pt x="43" y="0"/>
                    <a:pt x="97" y="0"/>
                  </a:cubicBezTo>
                  <a:cubicBezTo>
                    <a:pt x="150" y="1"/>
                    <a:pt x="191" y="43"/>
                    <a:pt x="191" y="96"/>
                  </a:cubicBezTo>
                  <a:close/>
                </a:path>
              </a:pathLst>
            </a:custGeom>
            <a:solidFill>
              <a:srgbClr val="5DAC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6" name="Google Shape;736;p21"/>
          <p:cNvGrpSpPr/>
          <p:nvPr/>
        </p:nvGrpSpPr>
        <p:grpSpPr>
          <a:xfrm>
            <a:off x="10264775" y="446088"/>
            <a:ext cx="1468438" cy="1493837"/>
            <a:chOff x="10264775" y="446088"/>
            <a:chExt cx="1468438" cy="1493837"/>
          </a:xfrm>
        </p:grpSpPr>
        <p:sp>
          <p:nvSpPr>
            <p:cNvPr id="737" name="Google Shape;737;p21"/>
            <p:cNvSpPr/>
            <p:nvPr/>
          </p:nvSpPr>
          <p:spPr>
            <a:xfrm>
              <a:off x="10264775" y="1254125"/>
              <a:ext cx="1247775" cy="685800"/>
            </a:xfrm>
            <a:custGeom>
              <a:rect b="b" l="l" r="r" t="t"/>
              <a:pathLst>
                <a:path extrusionOk="0" h="302" w="549">
                  <a:moveTo>
                    <a:pt x="119" y="0"/>
                  </a:moveTo>
                  <a:cubicBezTo>
                    <a:pt x="132" y="38"/>
                    <a:pt x="143" y="72"/>
                    <a:pt x="155" y="105"/>
                  </a:cubicBezTo>
                  <a:cubicBezTo>
                    <a:pt x="157" y="105"/>
                    <a:pt x="159" y="105"/>
                    <a:pt x="161" y="105"/>
                  </a:cubicBezTo>
                  <a:cubicBezTo>
                    <a:pt x="161" y="91"/>
                    <a:pt x="161" y="77"/>
                    <a:pt x="161" y="63"/>
                  </a:cubicBezTo>
                  <a:cubicBezTo>
                    <a:pt x="169" y="41"/>
                    <a:pt x="188" y="37"/>
                    <a:pt x="198" y="56"/>
                  </a:cubicBezTo>
                  <a:cubicBezTo>
                    <a:pt x="200" y="59"/>
                    <a:pt x="200" y="64"/>
                    <a:pt x="199" y="68"/>
                  </a:cubicBezTo>
                  <a:cubicBezTo>
                    <a:pt x="198" y="80"/>
                    <a:pt x="196" y="92"/>
                    <a:pt x="194" y="103"/>
                  </a:cubicBezTo>
                  <a:cubicBezTo>
                    <a:pt x="197" y="104"/>
                    <a:pt x="200" y="105"/>
                    <a:pt x="203" y="105"/>
                  </a:cubicBezTo>
                  <a:cubicBezTo>
                    <a:pt x="214" y="72"/>
                    <a:pt x="226" y="38"/>
                    <a:pt x="239" y="1"/>
                  </a:cubicBezTo>
                  <a:cubicBezTo>
                    <a:pt x="258" y="11"/>
                    <a:pt x="275" y="22"/>
                    <a:pt x="294" y="30"/>
                  </a:cubicBezTo>
                  <a:cubicBezTo>
                    <a:pt x="344" y="51"/>
                    <a:pt x="382" y="84"/>
                    <a:pt x="405" y="133"/>
                  </a:cubicBezTo>
                  <a:cubicBezTo>
                    <a:pt x="408" y="139"/>
                    <a:pt x="413" y="144"/>
                    <a:pt x="418" y="151"/>
                  </a:cubicBezTo>
                  <a:cubicBezTo>
                    <a:pt x="434" y="132"/>
                    <a:pt x="448" y="114"/>
                    <a:pt x="463" y="96"/>
                  </a:cubicBezTo>
                  <a:cubicBezTo>
                    <a:pt x="482" y="73"/>
                    <a:pt x="507" y="68"/>
                    <a:pt x="527" y="84"/>
                  </a:cubicBezTo>
                  <a:cubicBezTo>
                    <a:pt x="547" y="99"/>
                    <a:pt x="549" y="126"/>
                    <a:pt x="530" y="149"/>
                  </a:cubicBezTo>
                  <a:cubicBezTo>
                    <a:pt x="505" y="181"/>
                    <a:pt x="479" y="214"/>
                    <a:pt x="452" y="245"/>
                  </a:cubicBezTo>
                  <a:cubicBezTo>
                    <a:pt x="426" y="277"/>
                    <a:pt x="396" y="275"/>
                    <a:pt x="373" y="240"/>
                  </a:cubicBezTo>
                  <a:cubicBezTo>
                    <a:pt x="363" y="224"/>
                    <a:pt x="352" y="208"/>
                    <a:pt x="338" y="187"/>
                  </a:cubicBezTo>
                  <a:cubicBezTo>
                    <a:pt x="331" y="228"/>
                    <a:pt x="324" y="264"/>
                    <a:pt x="316" y="302"/>
                  </a:cubicBezTo>
                  <a:cubicBezTo>
                    <a:pt x="308" y="302"/>
                    <a:pt x="301" y="302"/>
                    <a:pt x="294" y="302"/>
                  </a:cubicBezTo>
                  <a:cubicBezTo>
                    <a:pt x="215" y="301"/>
                    <a:pt x="137" y="301"/>
                    <a:pt x="58" y="302"/>
                  </a:cubicBezTo>
                  <a:cubicBezTo>
                    <a:pt x="45" y="302"/>
                    <a:pt x="40" y="298"/>
                    <a:pt x="38" y="285"/>
                  </a:cubicBezTo>
                  <a:cubicBezTo>
                    <a:pt x="26" y="216"/>
                    <a:pt x="13" y="148"/>
                    <a:pt x="1" y="80"/>
                  </a:cubicBezTo>
                  <a:cubicBezTo>
                    <a:pt x="0" y="75"/>
                    <a:pt x="1" y="66"/>
                    <a:pt x="5" y="64"/>
                  </a:cubicBezTo>
                  <a:cubicBezTo>
                    <a:pt x="42" y="42"/>
                    <a:pt x="79" y="22"/>
                    <a:pt x="119" y="0"/>
                  </a:cubicBezTo>
                  <a:close/>
                </a:path>
              </a:pathLst>
            </a:custGeom>
            <a:solidFill>
              <a:srgbClr val="5DAC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21"/>
            <p:cNvSpPr/>
            <p:nvPr/>
          </p:nvSpPr>
          <p:spPr>
            <a:xfrm>
              <a:off x="11050588" y="638175"/>
              <a:ext cx="604838" cy="709613"/>
            </a:xfrm>
            <a:custGeom>
              <a:rect b="b" l="l" r="r" t="t"/>
              <a:pathLst>
                <a:path extrusionOk="0" h="312" w="266">
                  <a:moveTo>
                    <a:pt x="217" y="209"/>
                  </a:moveTo>
                  <a:cubicBezTo>
                    <a:pt x="218" y="239"/>
                    <a:pt x="221" y="263"/>
                    <a:pt x="220" y="288"/>
                  </a:cubicBezTo>
                  <a:cubicBezTo>
                    <a:pt x="219" y="303"/>
                    <a:pt x="205" y="311"/>
                    <a:pt x="189" y="311"/>
                  </a:cubicBezTo>
                  <a:cubicBezTo>
                    <a:pt x="154" y="311"/>
                    <a:pt x="120" y="312"/>
                    <a:pt x="85" y="311"/>
                  </a:cubicBezTo>
                  <a:cubicBezTo>
                    <a:pt x="62" y="310"/>
                    <a:pt x="49" y="293"/>
                    <a:pt x="53" y="270"/>
                  </a:cubicBezTo>
                  <a:cubicBezTo>
                    <a:pt x="54" y="265"/>
                    <a:pt x="55" y="261"/>
                    <a:pt x="55" y="257"/>
                  </a:cubicBezTo>
                  <a:cubicBezTo>
                    <a:pt x="56" y="242"/>
                    <a:pt x="57" y="228"/>
                    <a:pt x="58" y="209"/>
                  </a:cubicBezTo>
                  <a:cubicBezTo>
                    <a:pt x="0" y="152"/>
                    <a:pt x="22" y="77"/>
                    <a:pt x="60" y="42"/>
                  </a:cubicBezTo>
                  <a:cubicBezTo>
                    <a:pt x="104" y="0"/>
                    <a:pt x="173" y="1"/>
                    <a:pt x="217" y="43"/>
                  </a:cubicBezTo>
                  <a:cubicBezTo>
                    <a:pt x="266" y="88"/>
                    <a:pt x="263" y="155"/>
                    <a:pt x="217" y="209"/>
                  </a:cubicBezTo>
                  <a:close/>
                  <a:moveTo>
                    <a:pt x="59" y="125"/>
                  </a:moveTo>
                  <a:cubicBezTo>
                    <a:pt x="59" y="151"/>
                    <a:pt x="70" y="172"/>
                    <a:pt x="90" y="189"/>
                  </a:cubicBezTo>
                  <a:cubicBezTo>
                    <a:pt x="95" y="192"/>
                    <a:pt x="99" y="198"/>
                    <a:pt x="103" y="202"/>
                  </a:cubicBezTo>
                  <a:cubicBezTo>
                    <a:pt x="106" y="205"/>
                    <a:pt x="109" y="207"/>
                    <a:pt x="111" y="209"/>
                  </a:cubicBezTo>
                  <a:cubicBezTo>
                    <a:pt x="113" y="206"/>
                    <a:pt x="116" y="203"/>
                    <a:pt x="117" y="200"/>
                  </a:cubicBezTo>
                  <a:cubicBezTo>
                    <a:pt x="120" y="188"/>
                    <a:pt x="114" y="180"/>
                    <a:pt x="104" y="172"/>
                  </a:cubicBezTo>
                  <a:cubicBezTo>
                    <a:pt x="82" y="153"/>
                    <a:pt x="80" y="136"/>
                    <a:pt x="95" y="121"/>
                  </a:cubicBezTo>
                  <a:cubicBezTo>
                    <a:pt x="115" y="102"/>
                    <a:pt x="161" y="103"/>
                    <a:pt x="181" y="122"/>
                  </a:cubicBezTo>
                  <a:cubicBezTo>
                    <a:pt x="192" y="132"/>
                    <a:pt x="194" y="144"/>
                    <a:pt x="186" y="156"/>
                  </a:cubicBezTo>
                  <a:cubicBezTo>
                    <a:pt x="181" y="164"/>
                    <a:pt x="170" y="169"/>
                    <a:pt x="166" y="178"/>
                  </a:cubicBezTo>
                  <a:cubicBezTo>
                    <a:pt x="162" y="187"/>
                    <a:pt x="158" y="203"/>
                    <a:pt x="162" y="207"/>
                  </a:cubicBezTo>
                  <a:cubicBezTo>
                    <a:pt x="173" y="216"/>
                    <a:pt x="171" y="200"/>
                    <a:pt x="176" y="196"/>
                  </a:cubicBezTo>
                  <a:cubicBezTo>
                    <a:pt x="181" y="192"/>
                    <a:pt x="186" y="189"/>
                    <a:pt x="190" y="185"/>
                  </a:cubicBezTo>
                  <a:cubicBezTo>
                    <a:pt x="218" y="161"/>
                    <a:pt x="225" y="121"/>
                    <a:pt x="208" y="88"/>
                  </a:cubicBezTo>
                  <a:cubicBezTo>
                    <a:pt x="191" y="56"/>
                    <a:pt x="155" y="40"/>
                    <a:pt x="120" y="48"/>
                  </a:cubicBezTo>
                  <a:cubicBezTo>
                    <a:pt x="84" y="56"/>
                    <a:pt x="59" y="88"/>
                    <a:pt x="59" y="125"/>
                  </a:cubicBezTo>
                  <a:close/>
                  <a:moveTo>
                    <a:pt x="140" y="232"/>
                  </a:moveTo>
                  <a:cubicBezTo>
                    <a:pt x="123" y="232"/>
                    <a:pt x="105" y="231"/>
                    <a:pt x="88" y="232"/>
                  </a:cubicBezTo>
                  <a:cubicBezTo>
                    <a:pt x="84" y="232"/>
                    <a:pt x="80" y="238"/>
                    <a:pt x="75" y="242"/>
                  </a:cubicBezTo>
                  <a:cubicBezTo>
                    <a:pt x="79" y="245"/>
                    <a:pt x="83" y="251"/>
                    <a:pt x="88" y="251"/>
                  </a:cubicBezTo>
                  <a:cubicBezTo>
                    <a:pt x="120" y="252"/>
                    <a:pt x="153" y="252"/>
                    <a:pt x="185" y="252"/>
                  </a:cubicBezTo>
                  <a:cubicBezTo>
                    <a:pt x="190" y="251"/>
                    <a:pt x="195" y="245"/>
                    <a:pt x="199" y="241"/>
                  </a:cubicBezTo>
                  <a:cubicBezTo>
                    <a:pt x="195" y="238"/>
                    <a:pt x="190" y="232"/>
                    <a:pt x="186" y="232"/>
                  </a:cubicBezTo>
                  <a:cubicBezTo>
                    <a:pt x="171" y="231"/>
                    <a:pt x="155" y="232"/>
                    <a:pt x="140" y="232"/>
                  </a:cubicBezTo>
                  <a:close/>
                  <a:moveTo>
                    <a:pt x="137" y="288"/>
                  </a:moveTo>
                  <a:cubicBezTo>
                    <a:pt x="137" y="288"/>
                    <a:pt x="137" y="288"/>
                    <a:pt x="137" y="288"/>
                  </a:cubicBezTo>
                  <a:cubicBezTo>
                    <a:pt x="153" y="288"/>
                    <a:pt x="170" y="289"/>
                    <a:pt x="186" y="288"/>
                  </a:cubicBezTo>
                  <a:cubicBezTo>
                    <a:pt x="191" y="288"/>
                    <a:pt x="195" y="282"/>
                    <a:pt x="199" y="278"/>
                  </a:cubicBezTo>
                  <a:cubicBezTo>
                    <a:pt x="195" y="275"/>
                    <a:pt x="191" y="269"/>
                    <a:pt x="186" y="269"/>
                  </a:cubicBezTo>
                  <a:cubicBezTo>
                    <a:pt x="154" y="268"/>
                    <a:pt x="121" y="268"/>
                    <a:pt x="89" y="269"/>
                  </a:cubicBezTo>
                  <a:cubicBezTo>
                    <a:pt x="84" y="269"/>
                    <a:pt x="80" y="276"/>
                    <a:pt x="76" y="279"/>
                  </a:cubicBezTo>
                  <a:cubicBezTo>
                    <a:pt x="80" y="282"/>
                    <a:pt x="84" y="288"/>
                    <a:pt x="89" y="288"/>
                  </a:cubicBezTo>
                  <a:cubicBezTo>
                    <a:pt x="105" y="289"/>
                    <a:pt x="121" y="288"/>
                    <a:pt x="137" y="288"/>
                  </a:cubicBezTo>
                  <a:close/>
                  <a:moveTo>
                    <a:pt x="133" y="115"/>
                  </a:moveTo>
                  <a:cubicBezTo>
                    <a:pt x="133" y="133"/>
                    <a:pt x="134" y="148"/>
                    <a:pt x="132" y="162"/>
                  </a:cubicBezTo>
                  <a:cubicBezTo>
                    <a:pt x="131" y="177"/>
                    <a:pt x="127" y="191"/>
                    <a:pt x="123" y="208"/>
                  </a:cubicBezTo>
                  <a:cubicBezTo>
                    <a:pt x="135" y="208"/>
                    <a:pt x="141" y="208"/>
                    <a:pt x="148" y="208"/>
                  </a:cubicBezTo>
                  <a:cubicBezTo>
                    <a:pt x="149" y="202"/>
                    <a:pt x="150" y="197"/>
                    <a:pt x="150" y="192"/>
                  </a:cubicBezTo>
                  <a:cubicBezTo>
                    <a:pt x="147" y="167"/>
                    <a:pt x="145" y="142"/>
                    <a:pt x="142" y="115"/>
                  </a:cubicBezTo>
                  <a:cubicBezTo>
                    <a:pt x="141" y="115"/>
                    <a:pt x="135" y="115"/>
                    <a:pt x="133" y="115"/>
                  </a:cubicBezTo>
                  <a:close/>
                  <a:moveTo>
                    <a:pt x="163" y="166"/>
                  </a:moveTo>
                  <a:cubicBezTo>
                    <a:pt x="164" y="167"/>
                    <a:pt x="166" y="168"/>
                    <a:pt x="167" y="168"/>
                  </a:cubicBezTo>
                  <a:cubicBezTo>
                    <a:pt x="172" y="159"/>
                    <a:pt x="178" y="149"/>
                    <a:pt x="181" y="139"/>
                  </a:cubicBezTo>
                  <a:cubicBezTo>
                    <a:pt x="182" y="135"/>
                    <a:pt x="174" y="129"/>
                    <a:pt x="170" y="122"/>
                  </a:cubicBezTo>
                  <a:cubicBezTo>
                    <a:pt x="167" y="140"/>
                    <a:pt x="165" y="153"/>
                    <a:pt x="163" y="166"/>
                  </a:cubicBezTo>
                  <a:close/>
                  <a:moveTo>
                    <a:pt x="113" y="166"/>
                  </a:moveTo>
                  <a:cubicBezTo>
                    <a:pt x="111" y="152"/>
                    <a:pt x="109" y="139"/>
                    <a:pt x="107" y="125"/>
                  </a:cubicBezTo>
                  <a:cubicBezTo>
                    <a:pt x="89" y="139"/>
                    <a:pt x="91" y="152"/>
                    <a:pt x="113" y="166"/>
                  </a:cubicBezTo>
                  <a:close/>
                </a:path>
              </a:pathLst>
            </a:custGeom>
            <a:solidFill>
              <a:srgbClr val="5DAC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21"/>
            <p:cNvSpPr/>
            <p:nvPr/>
          </p:nvSpPr>
          <p:spPr>
            <a:xfrm>
              <a:off x="10450513" y="781050"/>
              <a:ext cx="438150" cy="431800"/>
            </a:xfrm>
            <a:custGeom>
              <a:rect b="b" l="l" r="r" t="t"/>
              <a:pathLst>
                <a:path extrusionOk="0" h="190" w="193">
                  <a:moveTo>
                    <a:pt x="98" y="0"/>
                  </a:moveTo>
                  <a:cubicBezTo>
                    <a:pt x="151" y="1"/>
                    <a:pt x="193" y="44"/>
                    <a:pt x="192" y="97"/>
                  </a:cubicBezTo>
                  <a:cubicBezTo>
                    <a:pt x="191" y="149"/>
                    <a:pt x="149" y="190"/>
                    <a:pt x="96" y="190"/>
                  </a:cubicBezTo>
                  <a:cubicBezTo>
                    <a:pt x="43" y="189"/>
                    <a:pt x="0" y="145"/>
                    <a:pt x="1" y="94"/>
                  </a:cubicBezTo>
                  <a:cubicBezTo>
                    <a:pt x="3" y="40"/>
                    <a:pt x="45" y="0"/>
                    <a:pt x="98" y="0"/>
                  </a:cubicBezTo>
                  <a:close/>
                </a:path>
              </a:pathLst>
            </a:custGeom>
            <a:solidFill>
              <a:srgbClr val="5DAC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21"/>
            <p:cNvSpPr/>
            <p:nvPr/>
          </p:nvSpPr>
          <p:spPr>
            <a:xfrm>
              <a:off x="11288713" y="446088"/>
              <a:ext cx="128588" cy="155575"/>
            </a:xfrm>
            <a:custGeom>
              <a:rect b="b" l="l" r="r" t="t"/>
              <a:pathLst>
                <a:path extrusionOk="0" h="68" w="56">
                  <a:moveTo>
                    <a:pt x="13" y="35"/>
                  </a:moveTo>
                  <a:cubicBezTo>
                    <a:pt x="13" y="28"/>
                    <a:pt x="13" y="23"/>
                    <a:pt x="13" y="19"/>
                  </a:cubicBezTo>
                  <a:cubicBezTo>
                    <a:pt x="11" y="3"/>
                    <a:pt x="19" y="0"/>
                    <a:pt x="33" y="0"/>
                  </a:cubicBezTo>
                  <a:cubicBezTo>
                    <a:pt x="46" y="0"/>
                    <a:pt x="55" y="2"/>
                    <a:pt x="54" y="18"/>
                  </a:cubicBezTo>
                  <a:cubicBezTo>
                    <a:pt x="53" y="27"/>
                    <a:pt x="53" y="35"/>
                    <a:pt x="54" y="44"/>
                  </a:cubicBezTo>
                  <a:cubicBezTo>
                    <a:pt x="56" y="62"/>
                    <a:pt x="49" y="68"/>
                    <a:pt x="30" y="67"/>
                  </a:cubicBezTo>
                  <a:cubicBezTo>
                    <a:pt x="0" y="67"/>
                    <a:pt x="19" y="44"/>
                    <a:pt x="13" y="35"/>
                  </a:cubicBezTo>
                  <a:close/>
                </a:path>
              </a:pathLst>
            </a:custGeom>
            <a:solidFill>
              <a:srgbClr val="5DAC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21"/>
            <p:cNvSpPr/>
            <p:nvPr/>
          </p:nvSpPr>
          <p:spPr>
            <a:xfrm>
              <a:off x="11007725" y="566738"/>
              <a:ext cx="165100" cy="163513"/>
            </a:xfrm>
            <a:custGeom>
              <a:rect b="b" l="l" r="r" t="t"/>
              <a:pathLst>
                <a:path extrusionOk="0" h="72" w="73">
                  <a:moveTo>
                    <a:pt x="73" y="38"/>
                  </a:moveTo>
                  <a:cubicBezTo>
                    <a:pt x="60" y="51"/>
                    <a:pt x="51" y="58"/>
                    <a:pt x="37" y="72"/>
                  </a:cubicBezTo>
                  <a:cubicBezTo>
                    <a:pt x="25" y="57"/>
                    <a:pt x="12" y="44"/>
                    <a:pt x="2" y="29"/>
                  </a:cubicBezTo>
                  <a:cubicBezTo>
                    <a:pt x="0" y="25"/>
                    <a:pt x="5" y="13"/>
                    <a:pt x="10" y="9"/>
                  </a:cubicBezTo>
                  <a:cubicBezTo>
                    <a:pt x="15" y="4"/>
                    <a:pt x="26" y="0"/>
                    <a:pt x="30" y="2"/>
                  </a:cubicBezTo>
                  <a:cubicBezTo>
                    <a:pt x="45" y="12"/>
                    <a:pt x="58" y="25"/>
                    <a:pt x="73" y="38"/>
                  </a:cubicBezTo>
                  <a:close/>
                </a:path>
              </a:pathLst>
            </a:custGeom>
            <a:solidFill>
              <a:srgbClr val="5DAC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21"/>
            <p:cNvSpPr/>
            <p:nvPr/>
          </p:nvSpPr>
          <p:spPr>
            <a:xfrm>
              <a:off x="11550650" y="550863"/>
              <a:ext cx="182563" cy="163513"/>
            </a:xfrm>
            <a:custGeom>
              <a:rect b="b" l="l" r="r" t="t"/>
              <a:pathLst>
                <a:path extrusionOk="0" h="72" w="80">
                  <a:moveTo>
                    <a:pt x="80" y="34"/>
                  </a:moveTo>
                  <a:cubicBezTo>
                    <a:pt x="66" y="46"/>
                    <a:pt x="53" y="59"/>
                    <a:pt x="39" y="69"/>
                  </a:cubicBezTo>
                  <a:cubicBezTo>
                    <a:pt x="36" y="72"/>
                    <a:pt x="27" y="71"/>
                    <a:pt x="24" y="69"/>
                  </a:cubicBezTo>
                  <a:cubicBezTo>
                    <a:pt x="17" y="63"/>
                    <a:pt x="11" y="56"/>
                    <a:pt x="0" y="44"/>
                  </a:cubicBezTo>
                  <a:cubicBezTo>
                    <a:pt x="9" y="38"/>
                    <a:pt x="18" y="33"/>
                    <a:pt x="25" y="26"/>
                  </a:cubicBezTo>
                  <a:cubicBezTo>
                    <a:pt x="52" y="0"/>
                    <a:pt x="51" y="0"/>
                    <a:pt x="80" y="34"/>
                  </a:cubicBezTo>
                  <a:close/>
                </a:path>
              </a:pathLst>
            </a:custGeom>
            <a:solidFill>
              <a:srgbClr val="5DAC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6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22"/>
          <p:cNvSpPr/>
          <p:nvPr/>
        </p:nvSpPr>
        <p:spPr>
          <a:xfrm>
            <a:off x="176463" y="6593305"/>
            <a:ext cx="11839074" cy="264695"/>
          </a:xfrm>
          <a:prstGeom prst="trapezoid">
            <a:avLst>
              <a:gd fmla="val 25000" name="adj"/>
            </a:avLst>
          </a:prstGeom>
          <a:solidFill>
            <a:schemeClr val="accent1"/>
          </a:solidFill>
          <a:ln cap="flat" cmpd="sng" w="12700">
            <a:solidFill>
              <a:srgbClr val="3643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8" name="Google Shape;748;p22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749" name="Google Shape;749;p22"/>
          <p:cNvGrpSpPr/>
          <p:nvPr/>
        </p:nvGrpSpPr>
        <p:grpSpPr>
          <a:xfrm>
            <a:off x="2670350" y="1534411"/>
            <a:ext cx="6851301" cy="2189418"/>
            <a:chOff x="1287364" y="1734398"/>
            <a:chExt cx="6125045" cy="1957336"/>
          </a:xfrm>
        </p:grpSpPr>
        <p:sp>
          <p:nvSpPr>
            <p:cNvPr id="750" name="Google Shape;750;p22"/>
            <p:cNvSpPr/>
            <p:nvPr/>
          </p:nvSpPr>
          <p:spPr>
            <a:xfrm rot="5400000">
              <a:off x="4404964" y="1766586"/>
              <a:ext cx="1448756" cy="2401537"/>
            </a:xfrm>
            <a:custGeom>
              <a:rect b="b" l="l" r="r" t="t"/>
              <a:pathLst>
                <a:path extrusionOk="0" h="2298537" w="1368152">
                  <a:moveTo>
                    <a:pt x="684076" y="0"/>
                  </a:moveTo>
                  <a:cubicBezTo>
                    <a:pt x="803370" y="0"/>
                    <a:pt x="900076" y="96706"/>
                    <a:pt x="900076" y="216000"/>
                  </a:cubicBezTo>
                  <a:cubicBezTo>
                    <a:pt x="900076" y="287268"/>
                    <a:pt x="865561" y="350475"/>
                    <a:pt x="810076" y="386760"/>
                  </a:cubicBezTo>
                  <a:lnTo>
                    <a:pt x="810076" y="450517"/>
                  </a:lnTo>
                  <a:lnTo>
                    <a:pt x="1368152" y="450517"/>
                  </a:lnTo>
                  <a:lnTo>
                    <a:pt x="1368152" y="895744"/>
                  </a:lnTo>
                  <a:cubicBezTo>
                    <a:pt x="1331417" y="875468"/>
                    <a:pt x="1289090" y="864516"/>
                    <a:pt x="1244206" y="864516"/>
                  </a:cubicBezTo>
                  <a:cubicBezTo>
                    <a:pt x="1095089" y="864516"/>
                    <a:pt x="974206" y="985399"/>
                    <a:pt x="974206" y="1134516"/>
                  </a:cubicBezTo>
                  <a:cubicBezTo>
                    <a:pt x="974206" y="1283633"/>
                    <a:pt x="1095089" y="1404516"/>
                    <a:pt x="1244206" y="1404516"/>
                  </a:cubicBezTo>
                  <a:cubicBezTo>
                    <a:pt x="1289090" y="1404516"/>
                    <a:pt x="1331417" y="1393563"/>
                    <a:pt x="1368152" y="1373288"/>
                  </a:cubicBezTo>
                  <a:lnTo>
                    <a:pt x="1368152" y="1818517"/>
                  </a:lnTo>
                  <a:lnTo>
                    <a:pt x="810076" y="1818517"/>
                  </a:lnTo>
                  <a:lnTo>
                    <a:pt x="810076" y="1911777"/>
                  </a:lnTo>
                  <a:cubicBezTo>
                    <a:pt x="865561" y="1948062"/>
                    <a:pt x="900076" y="2011269"/>
                    <a:pt x="900076" y="2082537"/>
                  </a:cubicBezTo>
                  <a:cubicBezTo>
                    <a:pt x="900076" y="2201831"/>
                    <a:pt x="803370" y="2298537"/>
                    <a:pt x="684076" y="2298537"/>
                  </a:cubicBezTo>
                  <a:cubicBezTo>
                    <a:pt x="564782" y="2298537"/>
                    <a:pt x="468076" y="2201831"/>
                    <a:pt x="468076" y="2082537"/>
                  </a:cubicBezTo>
                  <a:cubicBezTo>
                    <a:pt x="468076" y="2011269"/>
                    <a:pt x="502591" y="1948062"/>
                    <a:pt x="558076" y="1911777"/>
                  </a:cubicBezTo>
                  <a:lnTo>
                    <a:pt x="558076" y="1818517"/>
                  </a:lnTo>
                  <a:lnTo>
                    <a:pt x="0" y="1818517"/>
                  </a:lnTo>
                  <a:lnTo>
                    <a:pt x="0" y="1368933"/>
                  </a:lnTo>
                  <a:cubicBezTo>
                    <a:pt x="39235" y="1391659"/>
                    <a:pt x="84862" y="1404516"/>
                    <a:pt x="133491" y="1404516"/>
                  </a:cubicBezTo>
                  <a:cubicBezTo>
                    <a:pt x="282608" y="1404516"/>
                    <a:pt x="403491" y="1283633"/>
                    <a:pt x="403491" y="1134516"/>
                  </a:cubicBezTo>
                  <a:cubicBezTo>
                    <a:pt x="403491" y="985399"/>
                    <a:pt x="282608" y="864516"/>
                    <a:pt x="133491" y="864516"/>
                  </a:cubicBezTo>
                  <a:cubicBezTo>
                    <a:pt x="84862" y="864516"/>
                    <a:pt x="39235" y="877372"/>
                    <a:pt x="0" y="900098"/>
                  </a:cubicBezTo>
                  <a:lnTo>
                    <a:pt x="0" y="450517"/>
                  </a:lnTo>
                  <a:lnTo>
                    <a:pt x="558076" y="450517"/>
                  </a:lnTo>
                  <a:lnTo>
                    <a:pt x="558076" y="386760"/>
                  </a:lnTo>
                  <a:cubicBezTo>
                    <a:pt x="502591" y="350475"/>
                    <a:pt x="468076" y="287268"/>
                    <a:pt x="468076" y="216000"/>
                  </a:cubicBezTo>
                  <a:cubicBezTo>
                    <a:pt x="468076" y="96706"/>
                    <a:pt x="564782" y="0"/>
                    <a:pt x="684076" y="0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22"/>
            <p:cNvSpPr/>
            <p:nvPr/>
          </p:nvSpPr>
          <p:spPr>
            <a:xfrm rot="-5400000">
              <a:off x="1526029" y="2004312"/>
              <a:ext cx="1448756" cy="1926087"/>
            </a:xfrm>
            <a:custGeom>
              <a:rect b="b" l="l" r="r" t="t"/>
              <a:pathLst>
                <a:path extrusionOk="0" h="1952472" w="1449013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967906"/>
                  </a:lnTo>
                  <a:cubicBezTo>
                    <a:pt x="41554" y="991976"/>
                    <a:pt x="89878" y="1005593"/>
                    <a:pt x="141381" y="1005593"/>
                  </a:cubicBezTo>
                  <a:cubicBezTo>
                    <a:pt x="299311" y="1005593"/>
                    <a:pt x="427338" y="877563"/>
                    <a:pt x="427338" y="719630"/>
                  </a:cubicBezTo>
                  <a:cubicBezTo>
                    <a:pt x="427338" y="561696"/>
                    <a:pt x="299311" y="433666"/>
                    <a:pt x="141381" y="433666"/>
                  </a:cubicBezTo>
                  <a:cubicBezTo>
                    <a:pt x="89878" y="433666"/>
                    <a:pt x="41554" y="447283"/>
                    <a:pt x="0" y="47135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22"/>
            <p:cNvSpPr/>
            <p:nvPr/>
          </p:nvSpPr>
          <p:spPr>
            <a:xfrm rot="10800000">
              <a:off x="2858124" y="1734398"/>
              <a:ext cx="1429432" cy="1952126"/>
            </a:xfrm>
            <a:custGeom>
              <a:rect b="b" l="l" r="r" t="t"/>
              <a:pathLst>
                <a:path extrusionOk="0" h="1952472" w="1449013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967906"/>
                  </a:lnTo>
                  <a:cubicBezTo>
                    <a:pt x="41554" y="991976"/>
                    <a:pt x="89878" y="1005593"/>
                    <a:pt x="141381" y="1005593"/>
                  </a:cubicBezTo>
                  <a:cubicBezTo>
                    <a:pt x="299311" y="1005593"/>
                    <a:pt x="427338" y="877563"/>
                    <a:pt x="427338" y="719630"/>
                  </a:cubicBezTo>
                  <a:cubicBezTo>
                    <a:pt x="427338" y="561696"/>
                    <a:pt x="299311" y="433666"/>
                    <a:pt x="141381" y="433666"/>
                  </a:cubicBezTo>
                  <a:cubicBezTo>
                    <a:pt x="89878" y="433666"/>
                    <a:pt x="41554" y="447283"/>
                    <a:pt x="0" y="47135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22"/>
            <p:cNvSpPr/>
            <p:nvPr/>
          </p:nvSpPr>
          <p:spPr>
            <a:xfrm rot="10800000">
              <a:off x="5982976" y="1734447"/>
              <a:ext cx="1429432" cy="1952078"/>
            </a:xfrm>
            <a:custGeom>
              <a:rect b="b" l="l" r="r" t="t"/>
              <a:pathLst>
                <a:path extrusionOk="0" h="1952424" w="1449013">
                  <a:moveTo>
                    <a:pt x="0" y="1444024"/>
                  </a:moveTo>
                  <a:lnTo>
                    <a:pt x="0" y="0"/>
                  </a:lnTo>
                  <a:lnTo>
                    <a:pt x="1449013" y="0"/>
                  </a:lnTo>
                  <a:lnTo>
                    <a:pt x="1449013" y="466693"/>
                  </a:lnTo>
                  <a:cubicBezTo>
                    <a:pt x="1410107" y="445218"/>
                    <a:pt x="1365278" y="433619"/>
                    <a:pt x="1317742" y="433619"/>
                  </a:cubicBezTo>
                  <a:cubicBezTo>
                    <a:pt x="1159811" y="433619"/>
                    <a:pt x="1031784" y="561649"/>
                    <a:pt x="1031784" y="719582"/>
                  </a:cubicBezTo>
                  <a:cubicBezTo>
                    <a:pt x="1031784" y="877515"/>
                    <a:pt x="1159811" y="1005545"/>
                    <a:pt x="1317742" y="1005545"/>
                  </a:cubicBezTo>
                  <a:cubicBezTo>
                    <a:pt x="1365278" y="1005545"/>
                    <a:pt x="1410107" y="993945"/>
                    <a:pt x="1449013" y="972471"/>
                  </a:cubicBezTo>
                  <a:lnTo>
                    <a:pt x="1449013" y="1444024"/>
                  </a:lnTo>
                  <a:lnTo>
                    <a:pt x="857954" y="1444024"/>
                  </a:lnTo>
                  <a:lnTo>
                    <a:pt x="857954" y="1542797"/>
                  </a:lnTo>
                  <a:cubicBezTo>
                    <a:pt x="916718" y="1581228"/>
                    <a:pt x="953273" y="1648172"/>
                    <a:pt x="953273" y="1723653"/>
                  </a:cubicBezTo>
                  <a:cubicBezTo>
                    <a:pt x="953273" y="1850000"/>
                    <a:pt x="850851" y="1952424"/>
                    <a:pt x="724507" y="1952424"/>
                  </a:cubicBezTo>
                  <a:cubicBezTo>
                    <a:pt x="598162" y="1952424"/>
                    <a:pt x="495741" y="1850000"/>
                    <a:pt x="495741" y="1723653"/>
                  </a:cubicBezTo>
                  <a:cubicBezTo>
                    <a:pt x="495741" y="1648172"/>
                    <a:pt x="532295" y="1581228"/>
                    <a:pt x="591060" y="1542797"/>
                  </a:cubicBezTo>
                  <a:lnTo>
                    <a:pt x="591060" y="1444024"/>
                  </a:lnTo>
                  <a:lnTo>
                    <a:pt x="0" y="1444024"/>
                  </a:lnTo>
                  <a:close/>
                </a:path>
              </a:pathLst>
            </a:custGeom>
            <a:solidFill>
              <a:schemeClr val="accent4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22"/>
            <p:cNvSpPr txBox="1"/>
            <p:nvPr/>
          </p:nvSpPr>
          <p:spPr>
            <a:xfrm>
              <a:off x="1331323" y="2807707"/>
              <a:ext cx="1345760" cy="3026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22"/>
            <p:cNvSpPr txBox="1"/>
            <p:nvPr/>
          </p:nvSpPr>
          <p:spPr>
            <a:xfrm>
              <a:off x="2896441" y="3320012"/>
              <a:ext cx="1345760" cy="3026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22"/>
            <p:cNvSpPr txBox="1"/>
            <p:nvPr/>
          </p:nvSpPr>
          <p:spPr>
            <a:xfrm>
              <a:off x="4461559" y="2807707"/>
              <a:ext cx="1345760" cy="3026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22"/>
            <p:cNvSpPr txBox="1"/>
            <p:nvPr/>
          </p:nvSpPr>
          <p:spPr>
            <a:xfrm>
              <a:off x="6024812" y="3320012"/>
              <a:ext cx="1345760" cy="3026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8" name="Google Shape;758;p22"/>
          <p:cNvGrpSpPr/>
          <p:nvPr/>
        </p:nvGrpSpPr>
        <p:grpSpPr>
          <a:xfrm>
            <a:off x="7138372" y="4589252"/>
            <a:ext cx="4392000" cy="676735"/>
            <a:chOff x="3131840" y="2204864"/>
            <a:chExt cx="3096344" cy="676735"/>
          </a:xfrm>
        </p:grpSpPr>
        <p:sp>
          <p:nvSpPr>
            <p:cNvPr id="759" name="Google Shape;759;p22"/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22"/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This PowerPoint Template has clean and neutral design that can be adapted to any content and meets various market segments. </a:t>
              </a:r>
              <a:endParaRPr/>
            </a:p>
          </p:txBody>
        </p:sp>
      </p:grpSp>
      <p:grpSp>
        <p:nvGrpSpPr>
          <p:cNvPr id="761" name="Google Shape;761;p22"/>
          <p:cNvGrpSpPr/>
          <p:nvPr/>
        </p:nvGrpSpPr>
        <p:grpSpPr>
          <a:xfrm>
            <a:off x="7138372" y="5400525"/>
            <a:ext cx="4392000" cy="676735"/>
            <a:chOff x="3131840" y="2204864"/>
            <a:chExt cx="3096344" cy="676735"/>
          </a:xfrm>
        </p:grpSpPr>
        <p:sp>
          <p:nvSpPr>
            <p:cNvPr id="762" name="Google Shape;762;p22"/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22"/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This PowerPoint Template has clean and neutral design that can be adapted to any content and meets various market segments. 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4" name="Google Shape;764;p22"/>
          <p:cNvGrpSpPr/>
          <p:nvPr/>
        </p:nvGrpSpPr>
        <p:grpSpPr>
          <a:xfrm>
            <a:off x="631826" y="4580460"/>
            <a:ext cx="4392000" cy="676735"/>
            <a:chOff x="3131840" y="2204864"/>
            <a:chExt cx="3096344" cy="676735"/>
          </a:xfrm>
        </p:grpSpPr>
        <p:sp>
          <p:nvSpPr>
            <p:cNvPr id="765" name="Google Shape;765;p22"/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22"/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This PowerPoint Template has clean and neutral design that can be adapted to any content and meets various market segments.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7" name="Google Shape;767;p22"/>
          <p:cNvGrpSpPr/>
          <p:nvPr/>
        </p:nvGrpSpPr>
        <p:grpSpPr>
          <a:xfrm>
            <a:off x="631826" y="5391733"/>
            <a:ext cx="4392000" cy="676735"/>
            <a:chOff x="3131840" y="2204864"/>
            <a:chExt cx="3096344" cy="676735"/>
          </a:xfrm>
        </p:grpSpPr>
        <p:sp>
          <p:nvSpPr>
            <p:cNvPr id="768" name="Google Shape;768;p22"/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22"/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This PowerPoint Template has clean and neutral design that can be adapted to any content and meets various market segments.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0" name="Google Shape;770;p22"/>
          <p:cNvGrpSpPr/>
          <p:nvPr/>
        </p:nvGrpSpPr>
        <p:grpSpPr>
          <a:xfrm>
            <a:off x="5236853" y="4075696"/>
            <a:ext cx="1604962" cy="2632074"/>
            <a:chOff x="5230813" y="4194175"/>
            <a:chExt cx="1604962" cy="2632074"/>
          </a:xfrm>
        </p:grpSpPr>
        <p:sp>
          <p:nvSpPr>
            <p:cNvPr id="771" name="Google Shape;771;p22"/>
            <p:cNvSpPr/>
            <p:nvPr/>
          </p:nvSpPr>
          <p:spPr>
            <a:xfrm>
              <a:off x="5297488" y="4194175"/>
              <a:ext cx="1458912" cy="2632074"/>
            </a:xfrm>
            <a:custGeom>
              <a:rect b="b" l="l" r="r" t="t"/>
              <a:pathLst>
                <a:path extrusionOk="0" h="632" w="349">
                  <a:moveTo>
                    <a:pt x="167" y="306"/>
                  </a:moveTo>
                  <a:cubicBezTo>
                    <a:pt x="137" y="301"/>
                    <a:pt x="112" y="291"/>
                    <a:pt x="97" y="267"/>
                  </a:cubicBezTo>
                  <a:cubicBezTo>
                    <a:pt x="90" y="258"/>
                    <a:pt x="86" y="246"/>
                    <a:pt x="84" y="234"/>
                  </a:cubicBezTo>
                  <a:cubicBezTo>
                    <a:pt x="81" y="222"/>
                    <a:pt x="87" y="212"/>
                    <a:pt x="100" y="208"/>
                  </a:cubicBezTo>
                  <a:cubicBezTo>
                    <a:pt x="113" y="205"/>
                    <a:pt x="124" y="209"/>
                    <a:pt x="128" y="223"/>
                  </a:cubicBezTo>
                  <a:cubicBezTo>
                    <a:pt x="134" y="242"/>
                    <a:pt x="141" y="260"/>
                    <a:pt x="165" y="267"/>
                  </a:cubicBezTo>
                  <a:cubicBezTo>
                    <a:pt x="165" y="239"/>
                    <a:pt x="165" y="212"/>
                    <a:pt x="165" y="185"/>
                  </a:cubicBezTo>
                  <a:cubicBezTo>
                    <a:pt x="98" y="155"/>
                    <a:pt x="85" y="138"/>
                    <a:pt x="91" y="94"/>
                  </a:cubicBezTo>
                  <a:cubicBezTo>
                    <a:pt x="96" y="61"/>
                    <a:pt x="121" y="41"/>
                    <a:pt x="165" y="34"/>
                  </a:cubicBezTo>
                  <a:cubicBezTo>
                    <a:pt x="166" y="27"/>
                    <a:pt x="165" y="20"/>
                    <a:pt x="167" y="13"/>
                  </a:cubicBezTo>
                  <a:cubicBezTo>
                    <a:pt x="169" y="8"/>
                    <a:pt x="174" y="4"/>
                    <a:pt x="177" y="0"/>
                  </a:cubicBezTo>
                  <a:cubicBezTo>
                    <a:pt x="181" y="4"/>
                    <a:pt x="189" y="9"/>
                    <a:pt x="189" y="13"/>
                  </a:cubicBezTo>
                  <a:cubicBezTo>
                    <a:pt x="186" y="31"/>
                    <a:pt x="194" y="35"/>
                    <a:pt x="210" y="38"/>
                  </a:cubicBezTo>
                  <a:cubicBezTo>
                    <a:pt x="234" y="43"/>
                    <a:pt x="251" y="59"/>
                    <a:pt x="260" y="83"/>
                  </a:cubicBezTo>
                  <a:cubicBezTo>
                    <a:pt x="267" y="99"/>
                    <a:pt x="261" y="113"/>
                    <a:pt x="247" y="117"/>
                  </a:cubicBezTo>
                  <a:cubicBezTo>
                    <a:pt x="231" y="121"/>
                    <a:pt x="223" y="113"/>
                    <a:pt x="218" y="98"/>
                  </a:cubicBezTo>
                  <a:cubicBezTo>
                    <a:pt x="214" y="87"/>
                    <a:pt x="203" y="78"/>
                    <a:pt x="196" y="68"/>
                  </a:cubicBezTo>
                  <a:cubicBezTo>
                    <a:pt x="194" y="69"/>
                    <a:pt x="192" y="71"/>
                    <a:pt x="190" y="72"/>
                  </a:cubicBezTo>
                  <a:cubicBezTo>
                    <a:pt x="190" y="93"/>
                    <a:pt x="189" y="115"/>
                    <a:pt x="190" y="137"/>
                  </a:cubicBezTo>
                  <a:cubicBezTo>
                    <a:pt x="190" y="140"/>
                    <a:pt x="194" y="145"/>
                    <a:pt x="198" y="147"/>
                  </a:cubicBezTo>
                  <a:cubicBezTo>
                    <a:pt x="203" y="149"/>
                    <a:pt x="209" y="150"/>
                    <a:pt x="215" y="152"/>
                  </a:cubicBezTo>
                  <a:cubicBezTo>
                    <a:pt x="254" y="165"/>
                    <a:pt x="273" y="191"/>
                    <a:pt x="271" y="229"/>
                  </a:cubicBezTo>
                  <a:cubicBezTo>
                    <a:pt x="269" y="265"/>
                    <a:pt x="245" y="293"/>
                    <a:pt x="208" y="302"/>
                  </a:cubicBezTo>
                  <a:cubicBezTo>
                    <a:pt x="203" y="303"/>
                    <a:pt x="198" y="304"/>
                    <a:pt x="190" y="305"/>
                  </a:cubicBezTo>
                  <a:cubicBezTo>
                    <a:pt x="193" y="339"/>
                    <a:pt x="196" y="372"/>
                    <a:pt x="199" y="406"/>
                  </a:cubicBezTo>
                  <a:cubicBezTo>
                    <a:pt x="201" y="425"/>
                    <a:pt x="198" y="449"/>
                    <a:pt x="208" y="462"/>
                  </a:cubicBezTo>
                  <a:cubicBezTo>
                    <a:pt x="217" y="475"/>
                    <a:pt x="242" y="475"/>
                    <a:pt x="258" y="484"/>
                  </a:cubicBezTo>
                  <a:cubicBezTo>
                    <a:pt x="282" y="498"/>
                    <a:pt x="306" y="513"/>
                    <a:pt x="326" y="532"/>
                  </a:cubicBezTo>
                  <a:cubicBezTo>
                    <a:pt x="349" y="556"/>
                    <a:pt x="345" y="584"/>
                    <a:pt x="314" y="597"/>
                  </a:cubicBezTo>
                  <a:cubicBezTo>
                    <a:pt x="281" y="611"/>
                    <a:pt x="245" y="621"/>
                    <a:pt x="209" y="625"/>
                  </a:cubicBezTo>
                  <a:cubicBezTo>
                    <a:pt x="159" y="632"/>
                    <a:pt x="109" y="627"/>
                    <a:pt x="62" y="608"/>
                  </a:cubicBezTo>
                  <a:cubicBezTo>
                    <a:pt x="5" y="585"/>
                    <a:pt x="0" y="555"/>
                    <a:pt x="45" y="514"/>
                  </a:cubicBezTo>
                  <a:cubicBezTo>
                    <a:pt x="71" y="492"/>
                    <a:pt x="101" y="478"/>
                    <a:pt x="134" y="472"/>
                  </a:cubicBezTo>
                  <a:cubicBezTo>
                    <a:pt x="146" y="469"/>
                    <a:pt x="151" y="465"/>
                    <a:pt x="152" y="453"/>
                  </a:cubicBezTo>
                  <a:cubicBezTo>
                    <a:pt x="156" y="404"/>
                    <a:pt x="162" y="356"/>
                    <a:pt x="167" y="306"/>
                  </a:cubicBezTo>
                  <a:close/>
                  <a:moveTo>
                    <a:pt x="191" y="267"/>
                  </a:moveTo>
                  <a:cubicBezTo>
                    <a:pt x="214" y="264"/>
                    <a:pt x="226" y="251"/>
                    <a:pt x="227" y="231"/>
                  </a:cubicBezTo>
                  <a:cubicBezTo>
                    <a:pt x="228" y="210"/>
                    <a:pt x="217" y="199"/>
                    <a:pt x="191" y="194"/>
                  </a:cubicBezTo>
                  <a:cubicBezTo>
                    <a:pt x="191" y="218"/>
                    <a:pt x="191" y="243"/>
                    <a:pt x="191" y="267"/>
                  </a:cubicBezTo>
                  <a:close/>
                  <a:moveTo>
                    <a:pt x="166" y="72"/>
                  </a:moveTo>
                  <a:cubicBezTo>
                    <a:pt x="143" y="77"/>
                    <a:pt x="133" y="87"/>
                    <a:pt x="134" y="105"/>
                  </a:cubicBezTo>
                  <a:cubicBezTo>
                    <a:pt x="135" y="124"/>
                    <a:pt x="148" y="131"/>
                    <a:pt x="166" y="136"/>
                  </a:cubicBezTo>
                  <a:cubicBezTo>
                    <a:pt x="166" y="114"/>
                    <a:pt x="166" y="93"/>
                    <a:pt x="166" y="72"/>
                  </a:cubicBezTo>
                  <a:close/>
                </a:path>
              </a:pathLst>
            </a:custGeom>
            <a:solidFill>
              <a:srgbClr val="4A7886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22"/>
            <p:cNvSpPr/>
            <p:nvPr/>
          </p:nvSpPr>
          <p:spPr>
            <a:xfrm>
              <a:off x="6203950" y="5551488"/>
              <a:ext cx="631825" cy="500062"/>
            </a:xfrm>
            <a:custGeom>
              <a:rect b="b" l="l" r="r" t="t"/>
              <a:pathLst>
                <a:path extrusionOk="0" h="120" w="151">
                  <a:moveTo>
                    <a:pt x="6" y="106"/>
                  </a:moveTo>
                  <a:cubicBezTo>
                    <a:pt x="18" y="78"/>
                    <a:pt x="31" y="67"/>
                    <a:pt x="86" y="35"/>
                  </a:cubicBezTo>
                  <a:cubicBezTo>
                    <a:pt x="62" y="36"/>
                    <a:pt x="34" y="53"/>
                    <a:pt x="0" y="85"/>
                  </a:cubicBezTo>
                  <a:cubicBezTo>
                    <a:pt x="3" y="44"/>
                    <a:pt x="32" y="11"/>
                    <a:pt x="78" y="3"/>
                  </a:cubicBezTo>
                  <a:cubicBezTo>
                    <a:pt x="98" y="0"/>
                    <a:pt x="119" y="1"/>
                    <a:pt x="139" y="2"/>
                  </a:cubicBezTo>
                  <a:cubicBezTo>
                    <a:pt x="143" y="2"/>
                    <a:pt x="151" y="11"/>
                    <a:pt x="151" y="15"/>
                  </a:cubicBezTo>
                  <a:cubicBezTo>
                    <a:pt x="140" y="65"/>
                    <a:pt x="86" y="120"/>
                    <a:pt x="27" y="112"/>
                  </a:cubicBezTo>
                  <a:cubicBezTo>
                    <a:pt x="20" y="112"/>
                    <a:pt x="13" y="108"/>
                    <a:pt x="6" y="106"/>
                  </a:cubicBezTo>
                  <a:close/>
                </a:path>
              </a:pathLst>
            </a:custGeom>
            <a:solidFill>
              <a:srgbClr val="4A7886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22"/>
            <p:cNvSpPr/>
            <p:nvPr/>
          </p:nvSpPr>
          <p:spPr>
            <a:xfrm>
              <a:off x="5230813" y="5472113"/>
              <a:ext cx="652462" cy="550862"/>
            </a:xfrm>
            <a:custGeom>
              <a:rect b="b" l="l" r="r" t="t"/>
              <a:pathLst>
                <a:path extrusionOk="0" h="132" w="156">
                  <a:moveTo>
                    <a:pt x="156" y="90"/>
                  </a:moveTo>
                  <a:cubicBezTo>
                    <a:pt x="127" y="77"/>
                    <a:pt x="96" y="64"/>
                    <a:pt x="66" y="50"/>
                  </a:cubicBezTo>
                  <a:cubicBezTo>
                    <a:pt x="65" y="52"/>
                    <a:pt x="63" y="54"/>
                    <a:pt x="62" y="56"/>
                  </a:cubicBezTo>
                  <a:cubicBezTo>
                    <a:pt x="97" y="69"/>
                    <a:pt x="131" y="82"/>
                    <a:pt x="154" y="114"/>
                  </a:cubicBezTo>
                  <a:cubicBezTo>
                    <a:pt x="137" y="132"/>
                    <a:pt x="116" y="131"/>
                    <a:pt x="96" y="127"/>
                  </a:cubicBezTo>
                  <a:cubicBezTo>
                    <a:pt x="51" y="119"/>
                    <a:pt x="21" y="90"/>
                    <a:pt x="2" y="50"/>
                  </a:cubicBezTo>
                  <a:cubicBezTo>
                    <a:pt x="0" y="46"/>
                    <a:pt x="2" y="37"/>
                    <a:pt x="5" y="35"/>
                  </a:cubicBezTo>
                  <a:cubicBezTo>
                    <a:pt x="54" y="0"/>
                    <a:pt x="142" y="35"/>
                    <a:pt x="156" y="90"/>
                  </a:cubicBezTo>
                  <a:close/>
                </a:path>
              </a:pathLst>
            </a:custGeom>
            <a:solidFill>
              <a:srgbClr val="4A7886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8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9" name="Google Shape;779;p2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90281" y="3287949"/>
            <a:ext cx="8874868" cy="292235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780" name="Google Shape;780;p23"/>
          <p:cNvSpPr txBox="1"/>
          <p:nvPr/>
        </p:nvSpPr>
        <p:spPr>
          <a:xfrm>
            <a:off x="1155063" y="1096236"/>
            <a:ext cx="4010324" cy="1754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SLIDE</a:t>
            </a:r>
            <a:endParaRPr b="1"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1" name="Google Shape;781;p23"/>
          <p:cNvSpPr txBox="1"/>
          <p:nvPr/>
        </p:nvSpPr>
        <p:spPr>
          <a:xfrm>
            <a:off x="953499" y="5133082"/>
            <a:ext cx="4413451" cy="10772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LOREM </a:t>
            </a: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IPSUM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DOLOR </a:t>
            </a: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SIT AMET, 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2" name="Google Shape;782;p23"/>
          <p:cNvSpPr/>
          <p:nvPr/>
        </p:nvSpPr>
        <p:spPr>
          <a:xfrm>
            <a:off x="1060674" y="4477016"/>
            <a:ext cx="588430" cy="544215"/>
          </a:xfrm>
          <a:custGeom>
            <a:rect b="b" l="l" r="r" t="t"/>
            <a:pathLst>
              <a:path extrusionOk="0" h="261194" w="282415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23"/>
          <p:cNvSpPr txBox="1"/>
          <p:nvPr/>
        </p:nvSpPr>
        <p:spPr>
          <a:xfrm>
            <a:off x="6096000" y="1278505"/>
            <a:ext cx="526914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</p:txBody>
      </p:sp>
      <p:sp>
        <p:nvSpPr>
          <p:cNvPr id="784" name="Google Shape;784;p23"/>
          <p:cNvSpPr txBox="1"/>
          <p:nvPr/>
        </p:nvSpPr>
        <p:spPr>
          <a:xfrm>
            <a:off x="6145695" y="578993"/>
            <a:ext cx="4900426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36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We Create Quality Professional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 b="1" sz="20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24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790" name="Google Shape;790;p24"/>
          <p:cNvSpPr/>
          <p:nvPr/>
        </p:nvSpPr>
        <p:spPr>
          <a:xfrm rot="5400000">
            <a:off x="4902790" y="1950029"/>
            <a:ext cx="3892275" cy="3892275"/>
          </a:xfrm>
          <a:prstGeom prst="blockArc">
            <a:avLst>
              <a:gd fmla="val 11864761" name="adj1"/>
              <a:gd fmla="val 20597355" name="adj2"/>
              <a:gd fmla="val 1016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p24"/>
          <p:cNvSpPr/>
          <p:nvPr/>
        </p:nvSpPr>
        <p:spPr>
          <a:xfrm rot="-5400000">
            <a:off x="3278266" y="1950029"/>
            <a:ext cx="3892275" cy="3892275"/>
          </a:xfrm>
          <a:prstGeom prst="blockArc">
            <a:avLst>
              <a:gd fmla="val 11864761" name="adj1"/>
              <a:gd fmla="val 20578708" name="adj2"/>
              <a:gd fmla="val 1002" name="adj3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92" name="Google Shape;792;p24"/>
          <p:cNvGrpSpPr/>
          <p:nvPr/>
        </p:nvGrpSpPr>
        <p:grpSpPr>
          <a:xfrm>
            <a:off x="8741700" y="1816136"/>
            <a:ext cx="2512833" cy="923330"/>
            <a:chOff x="2551706" y="4283314"/>
            <a:chExt cx="1403938" cy="923330"/>
          </a:xfrm>
        </p:grpSpPr>
        <p:sp>
          <p:nvSpPr>
            <p:cNvPr id="793" name="Google Shape;793;p24"/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24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5" name="Google Shape;795;p24"/>
          <p:cNvGrpSpPr/>
          <p:nvPr/>
        </p:nvGrpSpPr>
        <p:grpSpPr>
          <a:xfrm>
            <a:off x="9097988" y="3519470"/>
            <a:ext cx="2512833" cy="923330"/>
            <a:chOff x="2551706" y="4283314"/>
            <a:chExt cx="1403938" cy="923330"/>
          </a:xfrm>
        </p:grpSpPr>
        <p:sp>
          <p:nvSpPr>
            <p:cNvPr id="796" name="Google Shape;796;p24"/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24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8" name="Google Shape;798;p24"/>
          <p:cNvGrpSpPr/>
          <p:nvPr/>
        </p:nvGrpSpPr>
        <p:grpSpPr>
          <a:xfrm>
            <a:off x="8741700" y="5163008"/>
            <a:ext cx="2512833" cy="923330"/>
            <a:chOff x="2551706" y="4283314"/>
            <a:chExt cx="1403938" cy="923330"/>
          </a:xfrm>
        </p:grpSpPr>
        <p:sp>
          <p:nvSpPr>
            <p:cNvPr id="799" name="Google Shape;799;p24"/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24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1" name="Google Shape;801;p24"/>
          <p:cNvGrpSpPr/>
          <p:nvPr/>
        </p:nvGrpSpPr>
        <p:grpSpPr>
          <a:xfrm>
            <a:off x="726332" y="1816136"/>
            <a:ext cx="2600888" cy="923330"/>
            <a:chOff x="2551706" y="4283314"/>
            <a:chExt cx="1403938" cy="923330"/>
          </a:xfrm>
        </p:grpSpPr>
        <p:sp>
          <p:nvSpPr>
            <p:cNvPr id="802" name="Google Shape;802;p24"/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24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4" name="Google Shape;804;p24"/>
          <p:cNvGrpSpPr/>
          <p:nvPr/>
        </p:nvGrpSpPr>
        <p:grpSpPr>
          <a:xfrm>
            <a:off x="493277" y="3519470"/>
            <a:ext cx="2473990" cy="923330"/>
            <a:chOff x="2551706" y="4283314"/>
            <a:chExt cx="1403938" cy="923330"/>
          </a:xfrm>
        </p:grpSpPr>
        <p:sp>
          <p:nvSpPr>
            <p:cNvPr id="805" name="Google Shape;805;p24"/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24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7" name="Google Shape;807;p24"/>
          <p:cNvGrpSpPr/>
          <p:nvPr/>
        </p:nvGrpSpPr>
        <p:grpSpPr>
          <a:xfrm>
            <a:off x="726332" y="5163008"/>
            <a:ext cx="2600888" cy="923330"/>
            <a:chOff x="2551706" y="4283314"/>
            <a:chExt cx="1403938" cy="923330"/>
          </a:xfrm>
        </p:grpSpPr>
        <p:sp>
          <p:nvSpPr>
            <p:cNvPr id="808" name="Google Shape;808;p24"/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24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810" name="Google Shape;810;p24"/>
          <p:cNvCxnSpPr/>
          <p:nvPr/>
        </p:nvCxnSpPr>
        <p:spPr>
          <a:xfrm rot="10800000">
            <a:off x="3413179" y="5301097"/>
            <a:ext cx="777600" cy="265800"/>
          </a:xfrm>
          <a:prstGeom prst="bentConnector3">
            <a:avLst>
              <a:gd fmla="val 50000" name="adj1"/>
            </a:avLst>
          </a:prstGeom>
          <a:noFill/>
          <a:ln cap="flat" cmpd="sng" w="38100">
            <a:solidFill>
              <a:schemeClr val="accent4"/>
            </a:solidFill>
            <a:prstDash val="dot"/>
            <a:miter lim="800000"/>
            <a:headEnd len="sm" w="sm" type="none"/>
            <a:tailEnd len="med" w="med" type="triangle"/>
          </a:ln>
        </p:spPr>
      </p:cxnSp>
      <p:cxnSp>
        <p:nvCxnSpPr>
          <p:cNvPr id="811" name="Google Shape;811;p24"/>
          <p:cNvCxnSpPr>
            <a:stCxn id="812" idx="6"/>
          </p:cNvCxnSpPr>
          <p:nvPr/>
        </p:nvCxnSpPr>
        <p:spPr>
          <a:xfrm>
            <a:off x="8760560" y="3110780"/>
            <a:ext cx="975600" cy="371400"/>
          </a:xfrm>
          <a:prstGeom prst="bentConnector3">
            <a:avLst>
              <a:gd fmla="val 99851" name="adj1"/>
            </a:avLst>
          </a:prstGeom>
          <a:noFill/>
          <a:ln cap="flat" cmpd="sng" w="38100">
            <a:solidFill>
              <a:schemeClr val="accent3"/>
            </a:solidFill>
            <a:prstDash val="dot"/>
            <a:miter lim="800000"/>
            <a:headEnd len="sm" w="sm" type="none"/>
            <a:tailEnd len="med" w="med" type="triangle"/>
          </a:ln>
        </p:spPr>
      </p:cxnSp>
      <p:cxnSp>
        <p:nvCxnSpPr>
          <p:cNvPr id="813" name="Google Shape;813;p24"/>
          <p:cNvCxnSpPr/>
          <p:nvPr/>
        </p:nvCxnSpPr>
        <p:spPr>
          <a:xfrm rot="10800000">
            <a:off x="2158837" y="4483328"/>
            <a:ext cx="1351200" cy="372900"/>
          </a:xfrm>
          <a:prstGeom prst="bentConnector2">
            <a:avLst/>
          </a:prstGeom>
          <a:noFill/>
          <a:ln cap="flat" cmpd="sng" w="38100">
            <a:solidFill>
              <a:schemeClr val="accent4"/>
            </a:solidFill>
            <a:prstDash val="dot"/>
            <a:miter lim="800000"/>
            <a:headEnd len="sm" w="sm" type="none"/>
            <a:tailEnd len="med" w="med" type="triangle"/>
          </a:ln>
        </p:spPr>
      </p:cxnSp>
      <p:sp>
        <p:nvSpPr>
          <p:cNvPr id="814" name="Google Shape;814;p24"/>
          <p:cNvSpPr/>
          <p:nvPr/>
        </p:nvSpPr>
        <p:spPr>
          <a:xfrm>
            <a:off x="7639936" y="2058569"/>
            <a:ext cx="360040" cy="3600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24"/>
          <p:cNvSpPr/>
          <p:nvPr/>
        </p:nvSpPr>
        <p:spPr>
          <a:xfrm>
            <a:off x="8400520" y="2930760"/>
            <a:ext cx="360040" cy="3600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24"/>
          <p:cNvSpPr/>
          <p:nvPr/>
        </p:nvSpPr>
        <p:spPr>
          <a:xfrm>
            <a:off x="7639936" y="5387376"/>
            <a:ext cx="360040" cy="3600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24"/>
          <p:cNvSpPr/>
          <p:nvPr/>
        </p:nvSpPr>
        <p:spPr>
          <a:xfrm>
            <a:off x="4120377" y="5387376"/>
            <a:ext cx="360040" cy="360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7" name="Google Shape;817;p24"/>
          <p:cNvSpPr/>
          <p:nvPr/>
        </p:nvSpPr>
        <p:spPr>
          <a:xfrm>
            <a:off x="4120377" y="2058569"/>
            <a:ext cx="360040" cy="360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8" name="Google Shape;818;p24"/>
          <p:cNvSpPr/>
          <p:nvPr/>
        </p:nvSpPr>
        <p:spPr>
          <a:xfrm>
            <a:off x="3368912" y="4661952"/>
            <a:ext cx="360040" cy="360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19" name="Google Shape;819;p24"/>
          <p:cNvCxnSpPr/>
          <p:nvPr/>
        </p:nvCxnSpPr>
        <p:spPr>
          <a:xfrm flipH="1" rot="10800000">
            <a:off x="7899237" y="5301096"/>
            <a:ext cx="777600" cy="265800"/>
          </a:xfrm>
          <a:prstGeom prst="bentConnector3">
            <a:avLst>
              <a:gd fmla="val 50000" name="adj1"/>
            </a:avLst>
          </a:prstGeom>
          <a:noFill/>
          <a:ln cap="flat" cmpd="sng" w="38100">
            <a:solidFill>
              <a:schemeClr val="accent3"/>
            </a:solidFill>
            <a:prstDash val="dot"/>
            <a:miter lim="800000"/>
            <a:headEnd len="sm" w="sm" type="none"/>
            <a:tailEnd len="med" w="med" type="triangle"/>
          </a:ln>
        </p:spPr>
      </p:cxnSp>
      <p:cxnSp>
        <p:nvCxnSpPr>
          <p:cNvPr id="820" name="Google Shape;820;p24"/>
          <p:cNvCxnSpPr/>
          <p:nvPr/>
        </p:nvCxnSpPr>
        <p:spPr>
          <a:xfrm rot="10800000">
            <a:off x="3413179" y="1990043"/>
            <a:ext cx="777600" cy="265800"/>
          </a:xfrm>
          <a:prstGeom prst="bentConnector3">
            <a:avLst>
              <a:gd fmla="val 50000" name="adj1"/>
            </a:avLst>
          </a:prstGeom>
          <a:noFill/>
          <a:ln cap="flat" cmpd="sng" w="38100">
            <a:solidFill>
              <a:schemeClr val="accent4"/>
            </a:solidFill>
            <a:prstDash val="dot"/>
            <a:miter lim="800000"/>
            <a:headEnd len="sm" w="sm" type="none"/>
            <a:tailEnd len="med" w="med" type="triangle"/>
          </a:ln>
        </p:spPr>
      </p:cxnSp>
      <p:cxnSp>
        <p:nvCxnSpPr>
          <p:cNvPr id="821" name="Google Shape;821;p24"/>
          <p:cNvCxnSpPr/>
          <p:nvPr/>
        </p:nvCxnSpPr>
        <p:spPr>
          <a:xfrm flipH="1" rot="10800000">
            <a:off x="7899236" y="1990043"/>
            <a:ext cx="777600" cy="265800"/>
          </a:xfrm>
          <a:prstGeom prst="bentConnector3">
            <a:avLst>
              <a:gd fmla="val 50000" name="adj1"/>
            </a:avLst>
          </a:prstGeom>
          <a:noFill/>
          <a:ln cap="flat" cmpd="sng" w="38100">
            <a:solidFill>
              <a:schemeClr val="accent3"/>
            </a:solidFill>
            <a:prstDash val="dot"/>
            <a:miter lim="800000"/>
            <a:headEnd len="sm" w="sm" type="none"/>
            <a:tailEnd len="med" w="med" type="triangle"/>
          </a:ln>
        </p:spPr>
      </p:cxnSp>
      <p:sp>
        <p:nvSpPr>
          <p:cNvPr id="822" name="Google Shape;822;p24"/>
          <p:cNvSpPr/>
          <p:nvPr/>
        </p:nvSpPr>
        <p:spPr>
          <a:xfrm>
            <a:off x="3896751" y="1767297"/>
            <a:ext cx="4257737" cy="4257737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rgbClr val="3643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25"/>
          <p:cNvSpPr/>
          <p:nvPr/>
        </p:nvSpPr>
        <p:spPr>
          <a:xfrm>
            <a:off x="7144512" y="5693664"/>
            <a:ext cx="3194304" cy="1164336"/>
          </a:xfrm>
          <a:prstGeom prst="trapezoid">
            <a:avLst>
              <a:gd fmla="val 25000" name="adj"/>
            </a:avLst>
          </a:prstGeom>
          <a:solidFill>
            <a:schemeClr val="accent1"/>
          </a:solidFill>
          <a:ln cap="flat" cmpd="sng" w="12700">
            <a:solidFill>
              <a:srgbClr val="3643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25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830" name="Google Shape;830;p25"/>
          <p:cNvGrpSpPr/>
          <p:nvPr/>
        </p:nvGrpSpPr>
        <p:grpSpPr>
          <a:xfrm>
            <a:off x="955589" y="2372943"/>
            <a:ext cx="206152" cy="206152"/>
            <a:chOff x="2411760" y="3708613"/>
            <a:chExt cx="206152" cy="206152"/>
          </a:xfrm>
        </p:grpSpPr>
        <p:sp>
          <p:nvSpPr>
            <p:cNvPr id="831" name="Google Shape;831;p25"/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25"/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fmla="val 65228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3" name="Google Shape;833;p25"/>
          <p:cNvGrpSpPr/>
          <p:nvPr/>
        </p:nvGrpSpPr>
        <p:grpSpPr>
          <a:xfrm>
            <a:off x="1214922" y="2335712"/>
            <a:ext cx="3886918" cy="924232"/>
            <a:chOff x="1214921" y="2335710"/>
            <a:chExt cx="3886918" cy="924232"/>
          </a:xfrm>
        </p:grpSpPr>
        <p:sp>
          <p:nvSpPr>
            <p:cNvPr id="834" name="Google Shape;834;p25"/>
            <p:cNvSpPr txBox="1"/>
            <p:nvPr/>
          </p:nvSpPr>
          <p:spPr>
            <a:xfrm>
              <a:off x="1214922" y="2335710"/>
              <a:ext cx="388691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25"/>
            <p:cNvSpPr txBox="1"/>
            <p:nvPr/>
          </p:nvSpPr>
          <p:spPr>
            <a:xfrm>
              <a:off x="1214921" y="2613611"/>
              <a:ext cx="388691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6" name="Google Shape;836;p25"/>
          <p:cNvGrpSpPr/>
          <p:nvPr/>
        </p:nvGrpSpPr>
        <p:grpSpPr>
          <a:xfrm>
            <a:off x="955588" y="3453063"/>
            <a:ext cx="206152" cy="206152"/>
            <a:chOff x="2411760" y="3708613"/>
            <a:chExt cx="206152" cy="206152"/>
          </a:xfrm>
        </p:grpSpPr>
        <p:sp>
          <p:nvSpPr>
            <p:cNvPr id="837" name="Google Shape;837;p25"/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25"/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fmla="val 65228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9" name="Google Shape;839;p25"/>
          <p:cNvGrpSpPr/>
          <p:nvPr/>
        </p:nvGrpSpPr>
        <p:grpSpPr>
          <a:xfrm>
            <a:off x="1214922" y="3415832"/>
            <a:ext cx="3886918" cy="924232"/>
            <a:chOff x="1214921" y="3415830"/>
            <a:chExt cx="3886918" cy="924232"/>
          </a:xfrm>
        </p:grpSpPr>
        <p:sp>
          <p:nvSpPr>
            <p:cNvPr id="840" name="Google Shape;840;p25"/>
            <p:cNvSpPr txBox="1"/>
            <p:nvPr/>
          </p:nvSpPr>
          <p:spPr>
            <a:xfrm>
              <a:off x="1214922" y="3415830"/>
              <a:ext cx="388691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25"/>
            <p:cNvSpPr txBox="1"/>
            <p:nvPr/>
          </p:nvSpPr>
          <p:spPr>
            <a:xfrm>
              <a:off x="1214921" y="3693731"/>
              <a:ext cx="388691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2" name="Google Shape;842;p25"/>
          <p:cNvGrpSpPr/>
          <p:nvPr/>
        </p:nvGrpSpPr>
        <p:grpSpPr>
          <a:xfrm>
            <a:off x="955586" y="4533182"/>
            <a:ext cx="206152" cy="206152"/>
            <a:chOff x="2411760" y="3708613"/>
            <a:chExt cx="206152" cy="206152"/>
          </a:xfrm>
        </p:grpSpPr>
        <p:sp>
          <p:nvSpPr>
            <p:cNvPr id="843" name="Google Shape;843;p25"/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25"/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fmla="val 65228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5" name="Google Shape;845;p25"/>
          <p:cNvGrpSpPr/>
          <p:nvPr/>
        </p:nvGrpSpPr>
        <p:grpSpPr>
          <a:xfrm>
            <a:off x="1214923" y="4495952"/>
            <a:ext cx="3886917" cy="909450"/>
            <a:chOff x="1214922" y="4495949"/>
            <a:chExt cx="3886917" cy="909450"/>
          </a:xfrm>
        </p:grpSpPr>
        <p:sp>
          <p:nvSpPr>
            <p:cNvPr id="846" name="Google Shape;846;p25"/>
            <p:cNvSpPr txBox="1"/>
            <p:nvPr/>
          </p:nvSpPr>
          <p:spPr>
            <a:xfrm>
              <a:off x="1214922" y="4495949"/>
              <a:ext cx="388691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25"/>
            <p:cNvSpPr txBox="1"/>
            <p:nvPr/>
          </p:nvSpPr>
          <p:spPr>
            <a:xfrm>
              <a:off x="1214922" y="4759068"/>
              <a:ext cx="388691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8" name="Google Shape;848;p25"/>
          <p:cNvGrpSpPr/>
          <p:nvPr/>
        </p:nvGrpSpPr>
        <p:grpSpPr>
          <a:xfrm>
            <a:off x="6237099" y="1180481"/>
            <a:ext cx="5174614" cy="5672833"/>
            <a:chOff x="6042026" y="917576"/>
            <a:chExt cx="5507037" cy="6037262"/>
          </a:xfrm>
        </p:grpSpPr>
        <p:sp>
          <p:nvSpPr>
            <p:cNvPr id="849" name="Google Shape;849;p25"/>
            <p:cNvSpPr/>
            <p:nvPr/>
          </p:nvSpPr>
          <p:spPr>
            <a:xfrm>
              <a:off x="6042026" y="917576"/>
              <a:ext cx="5507037" cy="6037262"/>
            </a:xfrm>
            <a:custGeom>
              <a:rect b="b" l="l" r="r" t="t"/>
              <a:pathLst>
                <a:path extrusionOk="0" h="706" w="644">
                  <a:moveTo>
                    <a:pt x="428" y="238"/>
                  </a:moveTo>
                  <a:cubicBezTo>
                    <a:pt x="441" y="228"/>
                    <a:pt x="454" y="219"/>
                    <a:pt x="465" y="208"/>
                  </a:cubicBezTo>
                  <a:cubicBezTo>
                    <a:pt x="477" y="196"/>
                    <a:pt x="490" y="195"/>
                    <a:pt x="503" y="203"/>
                  </a:cubicBezTo>
                  <a:cubicBezTo>
                    <a:pt x="522" y="214"/>
                    <a:pt x="535" y="210"/>
                    <a:pt x="542" y="189"/>
                  </a:cubicBezTo>
                  <a:cubicBezTo>
                    <a:pt x="545" y="181"/>
                    <a:pt x="551" y="174"/>
                    <a:pt x="556" y="167"/>
                  </a:cubicBezTo>
                  <a:cubicBezTo>
                    <a:pt x="644" y="268"/>
                    <a:pt x="643" y="454"/>
                    <a:pt x="532" y="561"/>
                  </a:cubicBezTo>
                  <a:cubicBezTo>
                    <a:pt x="522" y="541"/>
                    <a:pt x="513" y="523"/>
                    <a:pt x="504" y="505"/>
                  </a:cubicBezTo>
                  <a:cubicBezTo>
                    <a:pt x="488" y="506"/>
                    <a:pt x="471" y="512"/>
                    <a:pt x="459" y="506"/>
                  </a:cubicBezTo>
                  <a:cubicBezTo>
                    <a:pt x="446" y="501"/>
                    <a:pt x="439" y="484"/>
                    <a:pt x="427" y="474"/>
                  </a:cubicBezTo>
                  <a:cubicBezTo>
                    <a:pt x="430" y="496"/>
                    <a:pt x="434" y="518"/>
                    <a:pt x="437" y="542"/>
                  </a:cubicBezTo>
                  <a:cubicBezTo>
                    <a:pt x="451" y="542"/>
                    <a:pt x="465" y="542"/>
                    <a:pt x="480" y="542"/>
                  </a:cubicBezTo>
                  <a:cubicBezTo>
                    <a:pt x="482" y="561"/>
                    <a:pt x="484" y="578"/>
                    <a:pt x="484" y="595"/>
                  </a:cubicBezTo>
                  <a:cubicBezTo>
                    <a:pt x="484" y="600"/>
                    <a:pt x="479" y="606"/>
                    <a:pt x="475" y="609"/>
                  </a:cubicBezTo>
                  <a:cubicBezTo>
                    <a:pt x="316" y="706"/>
                    <a:pt x="118" y="640"/>
                    <a:pt x="43" y="486"/>
                  </a:cubicBezTo>
                  <a:cubicBezTo>
                    <a:pt x="60" y="481"/>
                    <a:pt x="77" y="478"/>
                    <a:pt x="93" y="471"/>
                  </a:cubicBezTo>
                  <a:cubicBezTo>
                    <a:pt x="99" y="469"/>
                    <a:pt x="106" y="461"/>
                    <a:pt x="107" y="454"/>
                  </a:cubicBezTo>
                  <a:cubicBezTo>
                    <a:pt x="109" y="439"/>
                    <a:pt x="109" y="424"/>
                    <a:pt x="108" y="408"/>
                  </a:cubicBezTo>
                  <a:cubicBezTo>
                    <a:pt x="108" y="395"/>
                    <a:pt x="112" y="389"/>
                    <a:pt x="124" y="385"/>
                  </a:cubicBezTo>
                  <a:cubicBezTo>
                    <a:pt x="135" y="383"/>
                    <a:pt x="145" y="378"/>
                    <a:pt x="155" y="370"/>
                  </a:cubicBezTo>
                  <a:cubicBezTo>
                    <a:pt x="136" y="372"/>
                    <a:pt x="112" y="369"/>
                    <a:pt x="99" y="379"/>
                  </a:cubicBezTo>
                  <a:cubicBezTo>
                    <a:pt x="86" y="390"/>
                    <a:pt x="84" y="414"/>
                    <a:pt x="76" y="434"/>
                  </a:cubicBezTo>
                  <a:cubicBezTo>
                    <a:pt x="61" y="432"/>
                    <a:pt x="44" y="431"/>
                    <a:pt x="28" y="427"/>
                  </a:cubicBezTo>
                  <a:cubicBezTo>
                    <a:pt x="22" y="425"/>
                    <a:pt x="16" y="415"/>
                    <a:pt x="15" y="408"/>
                  </a:cubicBezTo>
                  <a:cubicBezTo>
                    <a:pt x="0" y="324"/>
                    <a:pt x="14" y="246"/>
                    <a:pt x="63" y="176"/>
                  </a:cubicBezTo>
                  <a:cubicBezTo>
                    <a:pt x="165" y="28"/>
                    <a:pt x="372" y="0"/>
                    <a:pt x="510" y="115"/>
                  </a:cubicBezTo>
                  <a:cubicBezTo>
                    <a:pt x="519" y="123"/>
                    <a:pt x="529" y="129"/>
                    <a:pt x="522" y="144"/>
                  </a:cubicBezTo>
                  <a:cubicBezTo>
                    <a:pt x="515" y="158"/>
                    <a:pt x="512" y="174"/>
                    <a:pt x="491" y="169"/>
                  </a:cubicBezTo>
                  <a:cubicBezTo>
                    <a:pt x="466" y="163"/>
                    <a:pt x="452" y="174"/>
                    <a:pt x="444" y="198"/>
                  </a:cubicBezTo>
                  <a:cubicBezTo>
                    <a:pt x="440" y="211"/>
                    <a:pt x="432" y="223"/>
                    <a:pt x="426" y="235"/>
                  </a:cubicBezTo>
                  <a:cubicBezTo>
                    <a:pt x="427" y="236"/>
                    <a:pt x="427" y="237"/>
                    <a:pt x="428" y="238"/>
                  </a:cubicBezTo>
                  <a:close/>
                  <a:moveTo>
                    <a:pt x="328" y="243"/>
                  </a:moveTo>
                  <a:cubicBezTo>
                    <a:pt x="330" y="241"/>
                    <a:pt x="333" y="240"/>
                    <a:pt x="336" y="239"/>
                  </a:cubicBezTo>
                  <a:cubicBezTo>
                    <a:pt x="343" y="250"/>
                    <a:pt x="352" y="261"/>
                    <a:pt x="358" y="273"/>
                  </a:cubicBezTo>
                  <a:cubicBezTo>
                    <a:pt x="365" y="287"/>
                    <a:pt x="375" y="295"/>
                    <a:pt x="390" y="290"/>
                  </a:cubicBezTo>
                  <a:cubicBezTo>
                    <a:pt x="405" y="286"/>
                    <a:pt x="411" y="272"/>
                    <a:pt x="405" y="258"/>
                  </a:cubicBezTo>
                  <a:cubicBezTo>
                    <a:pt x="398" y="243"/>
                    <a:pt x="388" y="227"/>
                    <a:pt x="376" y="217"/>
                  </a:cubicBezTo>
                  <a:cubicBezTo>
                    <a:pt x="363" y="207"/>
                    <a:pt x="345" y="203"/>
                    <a:pt x="328" y="196"/>
                  </a:cubicBezTo>
                  <a:cubicBezTo>
                    <a:pt x="328" y="191"/>
                    <a:pt x="329" y="184"/>
                    <a:pt x="327" y="178"/>
                  </a:cubicBezTo>
                  <a:cubicBezTo>
                    <a:pt x="324" y="172"/>
                    <a:pt x="319" y="168"/>
                    <a:pt x="314" y="163"/>
                  </a:cubicBezTo>
                  <a:cubicBezTo>
                    <a:pt x="310" y="168"/>
                    <a:pt x="305" y="173"/>
                    <a:pt x="303" y="179"/>
                  </a:cubicBezTo>
                  <a:cubicBezTo>
                    <a:pt x="300" y="185"/>
                    <a:pt x="301" y="193"/>
                    <a:pt x="301" y="199"/>
                  </a:cubicBezTo>
                  <a:cubicBezTo>
                    <a:pt x="249" y="209"/>
                    <a:pt x="224" y="229"/>
                    <a:pt x="221" y="268"/>
                  </a:cubicBezTo>
                  <a:cubicBezTo>
                    <a:pt x="220" y="285"/>
                    <a:pt x="222" y="303"/>
                    <a:pt x="229" y="318"/>
                  </a:cubicBezTo>
                  <a:cubicBezTo>
                    <a:pt x="243" y="347"/>
                    <a:pt x="274" y="354"/>
                    <a:pt x="300" y="363"/>
                  </a:cubicBezTo>
                  <a:cubicBezTo>
                    <a:pt x="300" y="393"/>
                    <a:pt x="300" y="422"/>
                    <a:pt x="300" y="452"/>
                  </a:cubicBezTo>
                  <a:cubicBezTo>
                    <a:pt x="275" y="445"/>
                    <a:pt x="269" y="425"/>
                    <a:pt x="262" y="406"/>
                  </a:cubicBezTo>
                  <a:cubicBezTo>
                    <a:pt x="257" y="392"/>
                    <a:pt x="248" y="385"/>
                    <a:pt x="233" y="388"/>
                  </a:cubicBezTo>
                  <a:cubicBezTo>
                    <a:pt x="217" y="391"/>
                    <a:pt x="211" y="402"/>
                    <a:pt x="212" y="417"/>
                  </a:cubicBezTo>
                  <a:cubicBezTo>
                    <a:pt x="215" y="440"/>
                    <a:pt x="226" y="460"/>
                    <a:pt x="245" y="472"/>
                  </a:cubicBezTo>
                  <a:cubicBezTo>
                    <a:pt x="262" y="482"/>
                    <a:pt x="282" y="489"/>
                    <a:pt x="302" y="499"/>
                  </a:cubicBezTo>
                  <a:cubicBezTo>
                    <a:pt x="302" y="502"/>
                    <a:pt x="301" y="509"/>
                    <a:pt x="302" y="514"/>
                  </a:cubicBezTo>
                  <a:cubicBezTo>
                    <a:pt x="305" y="522"/>
                    <a:pt x="311" y="528"/>
                    <a:pt x="315" y="535"/>
                  </a:cubicBezTo>
                  <a:cubicBezTo>
                    <a:pt x="319" y="528"/>
                    <a:pt x="324" y="521"/>
                    <a:pt x="327" y="514"/>
                  </a:cubicBezTo>
                  <a:cubicBezTo>
                    <a:pt x="329" y="508"/>
                    <a:pt x="328" y="501"/>
                    <a:pt x="328" y="494"/>
                  </a:cubicBezTo>
                  <a:cubicBezTo>
                    <a:pt x="337" y="492"/>
                    <a:pt x="345" y="491"/>
                    <a:pt x="353" y="489"/>
                  </a:cubicBezTo>
                  <a:cubicBezTo>
                    <a:pt x="390" y="478"/>
                    <a:pt x="416" y="444"/>
                    <a:pt x="417" y="406"/>
                  </a:cubicBezTo>
                  <a:cubicBezTo>
                    <a:pt x="417" y="370"/>
                    <a:pt x="395" y="341"/>
                    <a:pt x="357" y="329"/>
                  </a:cubicBezTo>
                  <a:cubicBezTo>
                    <a:pt x="350" y="326"/>
                    <a:pt x="342" y="325"/>
                    <a:pt x="336" y="321"/>
                  </a:cubicBezTo>
                  <a:cubicBezTo>
                    <a:pt x="332" y="319"/>
                    <a:pt x="328" y="314"/>
                    <a:pt x="328" y="310"/>
                  </a:cubicBezTo>
                  <a:cubicBezTo>
                    <a:pt x="327" y="288"/>
                    <a:pt x="328" y="265"/>
                    <a:pt x="328" y="243"/>
                  </a:cubicBezTo>
                  <a:close/>
                </a:path>
              </a:pathLst>
            </a:custGeom>
            <a:solidFill>
              <a:srgbClr val="5DACB5"/>
            </a:solidFill>
            <a:ln cap="flat" cmpd="sng" w="57150">
              <a:solidFill>
                <a:srgbClr val="F2F2F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25"/>
            <p:cNvSpPr/>
            <p:nvPr/>
          </p:nvSpPr>
          <p:spPr>
            <a:xfrm>
              <a:off x="8855075" y="4106863"/>
              <a:ext cx="333375" cy="684212"/>
            </a:xfrm>
            <a:custGeom>
              <a:rect b="b" l="l" r="r" t="t"/>
              <a:pathLst>
                <a:path extrusionOk="0" h="80" w="39">
                  <a:moveTo>
                    <a:pt x="0" y="80"/>
                  </a:moveTo>
                  <a:cubicBezTo>
                    <a:pt x="0" y="53"/>
                    <a:pt x="0" y="27"/>
                    <a:pt x="0" y="0"/>
                  </a:cubicBezTo>
                  <a:cubicBezTo>
                    <a:pt x="27" y="6"/>
                    <a:pt x="39" y="18"/>
                    <a:pt x="39" y="38"/>
                  </a:cubicBezTo>
                  <a:cubicBezTo>
                    <a:pt x="39" y="59"/>
                    <a:pt x="26" y="74"/>
                    <a:pt x="0" y="80"/>
                  </a:cubicBezTo>
                  <a:close/>
                </a:path>
              </a:pathLst>
            </a:custGeom>
            <a:solidFill>
              <a:srgbClr val="5DACB5"/>
            </a:solidFill>
            <a:ln cap="flat" cmpd="sng" w="57150">
              <a:solidFill>
                <a:srgbClr val="F2F2F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25"/>
            <p:cNvSpPr/>
            <p:nvPr/>
          </p:nvSpPr>
          <p:spPr>
            <a:xfrm>
              <a:off x="8316913" y="2960688"/>
              <a:ext cx="298450" cy="608012"/>
            </a:xfrm>
            <a:custGeom>
              <a:rect b="b" l="l" r="r" t="t"/>
              <a:pathLst>
                <a:path extrusionOk="0" h="71" w="35">
                  <a:moveTo>
                    <a:pt x="35" y="0"/>
                  </a:moveTo>
                  <a:cubicBezTo>
                    <a:pt x="35" y="24"/>
                    <a:pt x="35" y="47"/>
                    <a:pt x="35" y="71"/>
                  </a:cubicBezTo>
                  <a:cubicBezTo>
                    <a:pt x="18" y="67"/>
                    <a:pt x="5" y="60"/>
                    <a:pt x="3" y="41"/>
                  </a:cubicBezTo>
                  <a:cubicBezTo>
                    <a:pt x="0" y="20"/>
                    <a:pt x="8" y="10"/>
                    <a:pt x="35" y="0"/>
                  </a:cubicBezTo>
                  <a:close/>
                </a:path>
              </a:pathLst>
            </a:custGeom>
            <a:solidFill>
              <a:srgbClr val="5DACB5"/>
            </a:solidFill>
            <a:ln cap="flat" cmpd="sng" w="57150">
              <a:solidFill>
                <a:srgbClr val="F2F2F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26"/>
          <p:cNvSpPr txBox="1"/>
          <p:nvPr/>
        </p:nvSpPr>
        <p:spPr>
          <a:xfrm>
            <a:off x="6357426" y="272911"/>
            <a:ext cx="522709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857" name="Google Shape;857;p26"/>
          <p:cNvSpPr/>
          <p:nvPr/>
        </p:nvSpPr>
        <p:spPr>
          <a:xfrm>
            <a:off x="1793006" y="602541"/>
            <a:ext cx="5554493" cy="5554493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p26"/>
          <p:cNvSpPr/>
          <p:nvPr/>
        </p:nvSpPr>
        <p:spPr>
          <a:xfrm>
            <a:off x="64046" y="1575036"/>
            <a:ext cx="6400800" cy="4695825"/>
          </a:xfrm>
          <a:custGeom>
            <a:rect b="b" l="l" r="r" t="t"/>
            <a:pathLst>
              <a:path extrusionOk="0" h="4695825" w="6400800">
                <a:moveTo>
                  <a:pt x="1634490" y="4672013"/>
                </a:moveTo>
                <a:lnTo>
                  <a:pt x="2747010" y="2950845"/>
                </a:lnTo>
                <a:lnTo>
                  <a:pt x="3359468" y="3642360"/>
                </a:lnTo>
                <a:lnTo>
                  <a:pt x="4717733" y="1831658"/>
                </a:lnTo>
                <a:lnTo>
                  <a:pt x="5797868" y="2167890"/>
                </a:lnTo>
                <a:lnTo>
                  <a:pt x="6219825" y="1724978"/>
                </a:lnTo>
                <a:lnTo>
                  <a:pt x="6405563" y="0"/>
                </a:lnTo>
                <a:lnTo>
                  <a:pt x="2615565" y="399098"/>
                </a:lnTo>
                <a:lnTo>
                  <a:pt x="3460433" y="1246823"/>
                </a:lnTo>
                <a:lnTo>
                  <a:pt x="0" y="4697730"/>
                </a:lnTo>
                <a:lnTo>
                  <a:pt x="963930" y="4102418"/>
                </a:lnTo>
                <a:close/>
              </a:path>
            </a:pathLst>
          </a:custGeom>
          <a:solidFill>
            <a:schemeClr val="accent1">
              <a:alpha val="5176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9" name="Google Shape;859;p26"/>
          <p:cNvSpPr/>
          <p:nvPr/>
        </p:nvSpPr>
        <p:spPr>
          <a:xfrm>
            <a:off x="1" y="3300014"/>
            <a:ext cx="6283871" cy="5057775"/>
          </a:xfrm>
          <a:custGeom>
            <a:rect b="b" l="l" r="r" t="t"/>
            <a:pathLst>
              <a:path extrusionOk="0" h="5057775" w="6283871">
                <a:moveTo>
                  <a:pt x="1223446" y="4916615"/>
                </a:moveTo>
                <a:lnTo>
                  <a:pt x="1505754" y="4916615"/>
                </a:lnTo>
                <a:lnTo>
                  <a:pt x="1364209" y="5057775"/>
                </a:lnTo>
                <a:close/>
                <a:moveTo>
                  <a:pt x="6283871" y="0"/>
                </a:moveTo>
                <a:lnTo>
                  <a:pt x="6060034" y="2065020"/>
                </a:lnTo>
                <a:lnTo>
                  <a:pt x="5215166" y="1217295"/>
                </a:lnTo>
                <a:lnTo>
                  <a:pt x="2851834" y="3574198"/>
                </a:lnTo>
                <a:lnTo>
                  <a:pt x="0" y="3574198"/>
                </a:lnTo>
                <a:lnTo>
                  <a:pt x="0" y="3036643"/>
                </a:lnTo>
                <a:lnTo>
                  <a:pt x="64046" y="2972753"/>
                </a:lnTo>
                <a:lnTo>
                  <a:pt x="1027976" y="2377440"/>
                </a:lnTo>
                <a:lnTo>
                  <a:pt x="1698536" y="2947035"/>
                </a:lnTo>
                <a:lnTo>
                  <a:pt x="2811056" y="1225867"/>
                </a:lnTo>
                <a:lnTo>
                  <a:pt x="3423514" y="1917382"/>
                </a:lnTo>
                <a:lnTo>
                  <a:pt x="4781779" y="106680"/>
                </a:lnTo>
                <a:lnTo>
                  <a:pt x="5861914" y="442913"/>
                </a:lnTo>
                <a:close/>
              </a:path>
            </a:pathLst>
          </a:custGeom>
          <a:solidFill>
            <a:schemeClr val="accent2">
              <a:alpha val="5176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26"/>
          <p:cNvSpPr/>
          <p:nvPr/>
        </p:nvSpPr>
        <p:spPr>
          <a:xfrm>
            <a:off x="-13614" y="3336148"/>
            <a:ext cx="6290735" cy="3010589"/>
          </a:xfrm>
          <a:custGeom>
            <a:rect b="b" l="l" r="r" t="t"/>
            <a:pathLst>
              <a:path extrusionOk="0" h="3010589" w="6290735">
                <a:moveTo>
                  <a:pt x="0" y="3010589"/>
                </a:moveTo>
                <a:lnTo>
                  <a:pt x="1051114" y="2341306"/>
                </a:lnTo>
                <a:lnTo>
                  <a:pt x="1721674" y="2910901"/>
                </a:lnTo>
                <a:lnTo>
                  <a:pt x="2834194" y="1189733"/>
                </a:lnTo>
                <a:lnTo>
                  <a:pt x="3446652" y="1881248"/>
                </a:lnTo>
                <a:lnTo>
                  <a:pt x="4804917" y="70546"/>
                </a:lnTo>
                <a:lnTo>
                  <a:pt x="5885052" y="406778"/>
                </a:lnTo>
                <a:lnTo>
                  <a:pt x="6290735" y="0"/>
                </a:lnTo>
              </a:path>
            </a:pathLst>
          </a:custGeom>
          <a:noFill/>
          <a:ln cap="flat" cmpd="sng" w="38100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26"/>
          <p:cNvSpPr/>
          <p:nvPr/>
        </p:nvSpPr>
        <p:spPr>
          <a:xfrm>
            <a:off x="933113" y="5617519"/>
            <a:ext cx="211382" cy="211382"/>
          </a:xfrm>
          <a:prstGeom prst="ellipse">
            <a:avLst/>
          </a:prstGeom>
          <a:solidFill>
            <a:schemeClr val="accent1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26"/>
          <p:cNvSpPr/>
          <p:nvPr/>
        </p:nvSpPr>
        <p:spPr>
          <a:xfrm>
            <a:off x="1581624" y="6135354"/>
            <a:ext cx="211382" cy="211382"/>
          </a:xfrm>
          <a:prstGeom prst="ellipse">
            <a:avLst/>
          </a:prstGeom>
          <a:solidFill>
            <a:schemeClr val="accent1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26"/>
          <p:cNvSpPr/>
          <p:nvPr/>
        </p:nvSpPr>
        <p:spPr>
          <a:xfrm>
            <a:off x="2706791" y="4425778"/>
            <a:ext cx="211382" cy="211382"/>
          </a:xfrm>
          <a:prstGeom prst="ellipse">
            <a:avLst/>
          </a:prstGeom>
          <a:solidFill>
            <a:schemeClr val="accent1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26"/>
          <p:cNvSpPr/>
          <p:nvPr/>
        </p:nvSpPr>
        <p:spPr>
          <a:xfrm>
            <a:off x="4694475" y="3300014"/>
            <a:ext cx="211382" cy="211382"/>
          </a:xfrm>
          <a:prstGeom prst="ellipse">
            <a:avLst/>
          </a:prstGeom>
          <a:solidFill>
            <a:schemeClr val="accent1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26"/>
          <p:cNvSpPr/>
          <p:nvPr/>
        </p:nvSpPr>
        <p:spPr>
          <a:xfrm>
            <a:off x="5771003" y="3636718"/>
            <a:ext cx="211382" cy="211382"/>
          </a:xfrm>
          <a:prstGeom prst="ellipse">
            <a:avLst/>
          </a:prstGeom>
          <a:solidFill>
            <a:schemeClr val="accent1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6" name="Google Shape;866;p26"/>
          <p:cNvSpPr/>
          <p:nvPr/>
        </p:nvSpPr>
        <p:spPr>
          <a:xfrm>
            <a:off x="3316580" y="5071582"/>
            <a:ext cx="211382" cy="211382"/>
          </a:xfrm>
          <a:prstGeom prst="ellipse">
            <a:avLst/>
          </a:prstGeom>
          <a:solidFill>
            <a:schemeClr val="accent1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7" name="Google Shape;867;p26"/>
          <p:cNvSpPr txBox="1"/>
          <p:nvPr/>
        </p:nvSpPr>
        <p:spPr>
          <a:xfrm>
            <a:off x="7384858" y="1842571"/>
            <a:ext cx="4199660" cy="666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LOREM IPSUM DOLOR SIT AMET, CU USU AGAM INTEGRE IMPEDIT.</a:t>
            </a:r>
            <a:endParaRPr sz="1867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68" name="Google Shape;868;p26"/>
          <p:cNvGrpSpPr/>
          <p:nvPr/>
        </p:nvGrpSpPr>
        <p:grpSpPr>
          <a:xfrm>
            <a:off x="8518038" y="3400935"/>
            <a:ext cx="1224260" cy="1224260"/>
            <a:chOff x="6732240" y="3044790"/>
            <a:chExt cx="1584000" cy="1584000"/>
          </a:xfrm>
        </p:grpSpPr>
        <p:sp>
          <p:nvSpPr>
            <p:cNvPr id="869" name="Google Shape;869;p26"/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26"/>
            <p:cNvSpPr/>
            <p:nvPr/>
          </p:nvSpPr>
          <p:spPr>
            <a:xfrm>
              <a:off x="6840238" y="3152788"/>
              <a:ext cx="1367999" cy="13679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1" name="Google Shape;871;p26"/>
          <p:cNvGrpSpPr/>
          <p:nvPr/>
        </p:nvGrpSpPr>
        <p:grpSpPr>
          <a:xfrm>
            <a:off x="10360258" y="3400935"/>
            <a:ext cx="1224260" cy="1224260"/>
            <a:chOff x="6732240" y="3044790"/>
            <a:chExt cx="1584000" cy="1584000"/>
          </a:xfrm>
        </p:grpSpPr>
        <p:sp>
          <p:nvSpPr>
            <p:cNvPr id="872" name="Google Shape;872;p26"/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26"/>
            <p:cNvSpPr/>
            <p:nvPr/>
          </p:nvSpPr>
          <p:spPr>
            <a:xfrm>
              <a:off x="6840238" y="3152788"/>
              <a:ext cx="1367999" cy="13679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74" name="Google Shape;874;p26"/>
          <p:cNvSpPr txBox="1"/>
          <p:nvPr/>
        </p:nvSpPr>
        <p:spPr>
          <a:xfrm>
            <a:off x="8593781" y="4113672"/>
            <a:ext cx="107277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26"/>
          <p:cNvSpPr txBox="1"/>
          <p:nvPr/>
        </p:nvSpPr>
        <p:spPr>
          <a:xfrm>
            <a:off x="10436001" y="4113672"/>
            <a:ext cx="107277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6" name="Google Shape;876;p26"/>
          <p:cNvGrpSpPr/>
          <p:nvPr/>
        </p:nvGrpSpPr>
        <p:grpSpPr>
          <a:xfrm>
            <a:off x="8397462" y="4939491"/>
            <a:ext cx="1465408" cy="1331457"/>
            <a:chOff x="675860" y="4647833"/>
            <a:chExt cx="2011680" cy="1331457"/>
          </a:xfrm>
        </p:grpSpPr>
        <p:sp>
          <p:nvSpPr>
            <p:cNvPr id="877" name="Google Shape;877;p26"/>
            <p:cNvSpPr txBox="1"/>
            <p:nvPr/>
          </p:nvSpPr>
          <p:spPr>
            <a:xfrm>
              <a:off x="675860" y="4963627"/>
              <a:ext cx="201168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/>
            </a:p>
          </p:txBody>
        </p:sp>
        <p:sp>
          <p:nvSpPr>
            <p:cNvPr id="878" name="Google Shape;878;p26"/>
            <p:cNvSpPr txBox="1"/>
            <p:nvPr/>
          </p:nvSpPr>
          <p:spPr>
            <a:xfrm>
              <a:off x="675860" y="4647833"/>
              <a:ext cx="20116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9" name="Google Shape;879;p26"/>
          <p:cNvGrpSpPr/>
          <p:nvPr/>
        </p:nvGrpSpPr>
        <p:grpSpPr>
          <a:xfrm>
            <a:off x="10239682" y="4939491"/>
            <a:ext cx="1465408" cy="1331457"/>
            <a:chOff x="675860" y="4647833"/>
            <a:chExt cx="2011680" cy="1331457"/>
          </a:xfrm>
        </p:grpSpPr>
        <p:sp>
          <p:nvSpPr>
            <p:cNvPr id="880" name="Google Shape;880;p26"/>
            <p:cNvSpPr txBox="1"/>
            <p:nvPr/>
          </p:nvSpPr>
          <p:spPr>
            <a:xfrm>
              <a:off x="675860" y="4963627"/>
              <a:ext cx="201168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/>
            </a:p>
          </p:txBody>
        </p:sp>
        <p:sp>
          <p:nvSpPr>
            <p:cNvPr id="881" name="Google Shape;881;p26"/>
            <p:cNvSpPr txBox="1"/>
            <p:nvPr/>
          </p:nvSpPr>
          <p:spPr>
            <a:xfrm>
              <a:off x="675860" y="4647833"/>
              <a:ext cx="20116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82" name="Google Shape;882;p26"/>
          <p:cNvSpPr/>
          <p:nvPr/>
        </p:nvSpPr>
        <p:spPr>
          <a:xfrm rot="2700000">
            <a:off x="8992139" y="3608720"/>
            <a:ext cx="265920" cy="476745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26"/>
          <p:cNvSpPr/>
          <p:nvPr/>
        </p:nvSpPr>
        <p:spPr>
          <a:xfrm>
            <a:off x="10813169" y="3681368"/>
            <a:ext cx="318434" cy="318434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8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9" name="Google Shape;889;p27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1962" y="0"/>
            <a:ext cx="11068076" cy="404622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890" name="Google Shape;890;p27"/>
          <p:cNvSpPr/>
          <p:nvPr/>
        </p:nvSpPr>
        <p:spPr>
          <a:xfrm>
            <a:off x="3032789" y="0"/>
            <a:ext cx="6134459" cy="1272152"/>
          </a:xfrm>
          <a:custGeom>
            <a:rect b="b" l="l" r="r" t="t"/>
            <a:pathLst>
              <a:path extrusionOk="0" h="1272152" w="6134459">
                <a:moveTo>
                  <a:pt x="6134459" y="0"/>
                </a:moveTo>
                <a:cubicBezTo>
                  <a:pt x="4441389" y="1693070"/>
                  <a:pt x="1697488" y="1696655"/>
                  <a:pt x="0" y="8015"/>
                </a:cubicBezTo>
                <a:lnTo>
                  <a:pt x="6134459" y="0"/>
                </a:ln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1" name="Google Shape;891;p27"/>
          <p:cNvSpPr txBox="1"/>
          <p:nvPr/>
        </p:nvSpPr>
        <p:spPr>
          <a:xfrm>
            <a:off x="701750" y="4168288"/>
            <a:ext cx="71682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AWESOME </a:t>
            </a:r>
            <a:br>
              <a:rPr b="1" lang="en-US" sz="3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en-US" sz="3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35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27"/>
          <p:cNvSpPr txBox="1"/>
          <p:nvPr/>
        </p:nvSpPr>
        <p:spPr>
          <a:xfrm>
            <a:off x="701749" y="5289892"/>
            <a:ext cx="492752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3" name="Google Shape;893;p27"/>
          <p:cNvSpPr txBox="1"/>
          <p:nvPr/>
        </p:nvSpPr>
        <p:spPr>
          <a:xfrm>
            <a:off x="4417057" y="83940"/>
            <a:ext cx="3357886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DOLOR SIT AMET 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27"/>
          <p:cNvSpPr txBox="1"/>
          <p:nvPr/>
        </p:nvSpPr>
        <p:spPr>
          <a:xfrm>
            <a:off x="8306935" y="3995375"/>
            <a:ext cx="30171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$3,800,000</a:t>
            </a:r>
            <a:endParaRPr b="1" sz="40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27"/>
          <p:cNvSpPr txBox="1"/>
          <p:nvPr/>
        </p:nvSpPr>
        <p:spPr>
          <a:xfrm>
            <a:off x="7226885" y="1939296"/>
            <a:ext cx="2688139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36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Quality Professional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 b="1" sz="20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p27"/>
          <p:cNvSpPr txBox="1"/>
          <p:nvPr/>
        </p:nvSpPr>
        <p:spPr>
          <a:xfrm>
            <a:off x="6470053" y="5060995"/>
            <a:ext cx="151366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POWERPOINT</a:t>
            </a:r>
            <a:endParaRPr b="1" sz="12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7" name="Google Shape;897;p27"/>
          <p:cNvSpPr txBox="1"/>
          <p:nvPr/>
        </p:nvSpPr>
        <p:spPr>
          <a:xfrm>
            <a:off x="8479128" y="4966726"/>
            <a:ext cx="301112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</a:t>
            </a:r>
            <a:endParaRPr/>
          </a:p>
        </p:txBody>
      </p:sp>
      <p:sp>
        <p:nvSpPr>
          <p:cNvPr id="898" name="Google Shape;898;p27"/>
          <p:cNvSpPr/>
          <p:nvPr/>
        </p:nvSpPr>
        <p:spPr>
          <a:xfrm>
            <a:off x="8112370" y="5101131"/>
            <a:ext cx="194565" cy="200987"/>
          </a:xfrm>
          <a:prstGeom prst="chevron">
            <a:avLst>
              <a:gd fmla="val 54864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27"/>
          <p:cNvSpPr txBox="1"/>
          <p:nvPr/>
        </p:nvSpPr>
        <p:spPr>
          <a:xfrm>
            <a:off x="6470053" y="5754022"/>
            <a:ext cx="151366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 b="1" sz="12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0" name="Google Shape;900;p27"/>
          <p:cNvSpPr txBox="1"/>
          <p:nvPr/>
        </p:nvSpPr>
        <p:spPr>
          <a:xfrm>
            <a:off x="8479128" y="5658334"/>
            <a:ext cx="301112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901" name="Google Shape;901;p27"/>
          <p:cNvSpPr/>
          <p:nvPr/>
        </p:nvSpPr>
        <p:spPr>
          <a:xfrm>
            <a:off x="8112370" y="5792739"/>
            <a:ext cx="194565" cy="200987"/>
          </a:xfrm>
          <a:prstGeom prst="chevron">
            <a:avLst>
              <a:gd fmla="val 54864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5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28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907" name="Google Shape;907;p28"/>
          <p:cNvGrpSpPr/>
          <p:nvPr/>
        </p:nvGrpSpPr>
        <p:grpSpPr>
          <a:xfrm>
            <a:off x="6241914" y="1838688"/>
            <a:ext cx="4972510" cy="4261862"/>
            <a:chOff x="4529156" y="1268760"/>
            <a:chExt cx="4972510" cy="4261862"/>
          </a:xfrm>
        </p:grpSpPr>
        <p:cxnSp>
          <p:nvCxnSpPr>
            <p:cNvPr id="908" name="Google Shape;908;p28"/>
            <p:cNvCxnSpPr>
              <a:stCxn id="909" idx="5"/>
            </p:cNvCxnSpPr>
            <p:nvPr/>
          </p:nvCxnSpPr>
          <p:spPr>
            <a:xfrm>
              <a:off x="5458252" y="2735622"/>
              <a:ext cx="717600" cy="645300"/>
            </a:xfrm>
            <a:prstGeom prst="straightConnector1">
              <a:avLst/>
            </a:prstGeom>
            <a:noFill/>
            <a:ln cap="flat" cmpd="sng" w="1587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910" name="Google Shape;910;p28"/>
            <p:cNvSpPr/>
            <p:nvPr/>
          </p:nvSpPr>
          <p:spPr>
            <a:xfrm>
              <a:off x="6043225" y="2924944"/>
              <a:ext cx="1584176" cy="1584176"/>
            </a:xfrm>
            <a:prstGeom prst="ellipse">
              <a:avLst/>
            </a:prstGeom>
            <a:solidFill>
              <a:srgbClr val="5DACB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28"/>
            <p:cNvSpPr/>
            <p:nvPr/>
          </p:nvSpPr>
          <p:spPr>
            <a:xfrm>
              <a:off x="8197138" y="1268760"/>
              <a:ext cx="1304528" cy="1304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/>
            </a:p>
          </p:txBody>
        </p:sp>
        <p:sp>
          <p:nvSpPr>
            <p:cNvPr id="912" name="Google Shape;912;p28"/>
            <p:cNvSpPr/>
            <p:nvPr/>
          </p:nvSpPr>
          <p:spPr>
            <a:xfrm>
              <a:off x="7990958" y="4263521"/>
              <a:ext cx="1016496" cy="10164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/>
            </a:p>
          </p:txBody>
        </p:sp>
        <p:sp>
          <p:nvSpPr>
            <p:cNvPr id="909" name="Google Shape;909;p28"/>
            <p:cNvSpPr/>
            <p:nvPr/>
          </p:nvSpPr>
          <p:spPr>
            <a:xfrm>
              <a:off x="4529156" y="1806526"/>
              <a:ext cx="1088504" cy="108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/>
            </a:p>
          </p:txBody>
        </p:sp>
        <p:sp>
          <p:nvSpPr>
            <p:cNvPr id="913" name="Google Shape;913;p28"/>
            <p:cNvSpPr/>
            <p:nvPr/>
          </p:nvSpPr>
          <p:spPr>
            <a:xfrm>
              <a:off x="4737090" y="4442118"/>
              <a:ext cx="1088504" cy="108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/>
            </a:p>
          </p:txBody>
        </p:sp>
        <p:cxnSp>
          <p:nvCxnSpPr>
            <p:cNvPr id="914" name="Google Shape;914;p28"/>
            <p:cNvCxnSpPr>
              <a:stCxn id="913" idx="7"/>
            </p:cNvCxnSpPr>
            <p:nvPr/>
          </p:nvCxnSpPr>
          <p:spPr>
            <a:xfrm flipH="1" rot="10800000">
              <a:off x="5666186" y="4135326"/>
              <a:ext cx="509700" cy="466200"/>
            </a:xfrm>
            <a:prstGeom prst="straightConnector1">
              <a:avLst/>
            </a:prstGeom>
            <a:noFill/>
            <a:ln cap="flat" cmpd="sng" w="1587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15" name="Google Shape;915;p28"/>
            <p:cNvCxnSpPr>
              <a:stCxn id="910" idx="7"/>
              <a:endCxn id="911" idx="3"/>
            </p:cNvCxnSpPr>
            <p:nvPr/>
          </p:nvCxnSpPr>
          <p:spPr>
            <a:xfrm flipH="1" rot="10800000">
              <a:off x="7395404" y="2382341"/>
              <a:ext cx="992700" cy="774600"/>
            </a:xfrm>
            <a:prstGeom prst="straightConnector1">
              <a:avLst/>
            </a:prstGeom>
            <a:noFill/>
            <a:ln cap="flat" cmpd="sng" w="1587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16" name="Google Shape;916;p28"/>
            <p:cNvCxnSpPr>
              <a:endCxn id="912" idx="1"/>
            </p:cNvCxnSpPr>
            <p:nvPr/>
          </p:nvCxnSpPr>
          <p:spPr>
            <a:xfrm>
              <a:off x="7527820" y="4012483"/>
              <a:ext cx="612000" cy="399900"/>
            </a:xfrm>
            <a:prstGeom prst="straightConnector1">
              <a:avLst/>
            </a:prstGeom>
            <a:noFill/>
            <a:ln cap="flat" cmpd="sng" w="1587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917" name="Google Shape;917;p28"/>
            <p:cNvSpPr/>
            <p:nvPr/>
          </p:nvSpPr>
          <p:spPr>
            <a:xfrm>
              <a:off x="6876256" y="4884692"/>
              <a:ext cx="360040" cy="360040"/>
            </a:xfrm>
            <a:prstGeom prst="ellipse">
              <a:avLst/>
            </a:prstGeom>
            <a:solidFill>
              <a:srgbClr val="0C0C0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28"/>
            <p:cNvSpPr/>
            <p:nvPr/>
          </p:nvSpPr>
          <p:spPr>
            <a:xfrm>
              <a:off x="7814248" y="3017813"/>
              <a:ext cx="265351" cy="265351"/>
            </a:xfrm>
            <a:prstGeom prst="ellipse">
              <a:avLst/>
            </a:prstGeom>
            <a:solidFill>
              <a:srgbClr val="0C0C0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28"/>
            <p:cNvSpPr/>
            <p:nvPr/>
          </p:nvSpPr>
          <p:spPr>
            <a:xfrm>
              <a:off x="6300193" y="2437170"/>
              <a:ext cx="136118" cy="136118"/>
            </a:xfrm>
            <a:prstGeom prst="ellipse">
              <a:avLst/>
            </a:prstGeom>
            <a:solidFill>
              <a:srgbClr val="0C0C0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28"/>
            <p:cNvSpPr/>
            <p:nvPr/>
          </p:nvSpPr>
          <p:spPr>
            <a:xfrm>
              <a:off x="5540138" y="3686936"/>
              <a:ext cx="223439" cy="223439"/>
            </a:xfrm>
            <a:prstGeom prst="ellipse">
              <a:avLst/>
            </a:prstGeom>
            <a:solidFill>
              <a:srgbClr val="0C0C0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28"/>
            <p:cNvSpPr/>
            <p:nvPr/>
          </p:nvSpPr>
          <p:spPr>
            <a:xfrm>
              <a:off x="6058655" y="3778248"/>
              <a:ext cx="1564549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Main Text</a:t>
              </a:r>
              <a:endParaRPr b="1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28"/>
            <p:cNvSpPr/>
            <p:nvPr/>
          </p:nvSpPr>
          <p:spPr>
            <a:xfrm>
              <a:off x="8985167" y="3910162"/>
              <a:ext cx="360040" cy="360040"/>
            </a:xfrm>
            <a:prstGeom prst="ellipse">
              <a:avLst/>
            </a:prstGeom>
            <a:solidFill>
              <a:srgbClr val="0C0C0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28"/>
            <p:cNvSpPr/>
            <p:nvPr/>
          </p:nvSpPr>
          <p:spPr>
            <a:xfrm>
              <a:off x="6975445" y="2662065"/>
              <a:ext cx="223439" cy="223439"/>
            </a:xfrm>
            <a:prstGeom prst="ellipse">
              <a:avLst/>
            </a:prstGeom>
            <a:solidFill>
              <a:srgbClr val="0C0C0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28"/>
            <p:cNvSpPr/>
            <p:nvPr/>
          </p:nvSpPr>
          <p:spPr>
            <a:xfrm>
              <a:off x="6094196" y="4439335"/>
              <a:ext cx="136118" cy="136118"/>
            </a:xfrm>
            <a:prstGeom prst="ellipse">
              <a:avLst/>
            </a:prstGeom>
            <a:solidFill>
              <a:srgbClr val="0C0C0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25" name="Google Shape;925;p28"/>
          <p:cNvGrpSpPr/>
          <p:nvPr/>
        </p:nvGrpSpPr>
        <p:grpSpPr>
          <a:xfrm>
            <a:off x="931226" y="1951681"/>
            <a:ext cx="4299710" cy="3716090"/>
            <a:chOff x="467544" y="1934588"/>
            <a:chExt cx="3456384" cy="3716090"/>
          </a:xfrm>
        </p:grpSpPr>
        <p:sp>
          <p:nvSpPr>
            <p:cNvPr id="926" name="Google Shape;926;p28"/>
            <p:cNvSpPr/>
            <p:nvPr/>
          </p:nvSpPr>
          <p:spPr>
            <a:xfrm>
              <a:off x="467544" y="2366637"/>
              <a:ext cx="3456384" cy="32840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72000" wrap="square" tIns="4570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I hope and I believe that this Template will your Time, Money and Reputation. Get a modern PowerPoint  Presentation that is beautifully designed. </a:t>
              </a:r>
              <a:endParaRPr/>
            </a:p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 and Presentations with our Templates. Easy to change colors, photos and Text. </a:t>
              </a:r>
              <a:endParaRPr/>
            </a:p>
          </p:txBody>
        </p:sp>
        <p:sp>
          <p:nvSpPr>
            <p:cNvPr id="927" name="Google Shape;927;p28"/>
            <p:cNvSpPr/>
            <p:nvPr/>
          </p:nvSpPr>
          <p:spPr>
            <a:xfrm>
              <a:off x="467544" y="1934588"/>
              <a:ext cx="345638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28" name="Google Shape;928;p28"/>
          <p:cNvSpPr/>
          <p:nvPr/>
        </p:nvSpPr>
        <p:spPr>
          <a:xfrm rot="2700000">
            <a:off x="8414408" y="3858853"/>
            <a:ext cx="306039" cy="548671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3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4" name="Google Shape;934;p29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511469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935" name="Google Shape;935;p29"/>
          <p:cNvSpPr txBox="1"/>
          <p:nvPr/>
        </p:nvSpPr>
        <p:spPr>
          <a:xfrm>
            <a:off x="2025352" y="314223"/>
            <a:ext cx="2333003" cy="5539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0" lIns="36000" spcFirstLastPara="1" rIns="3600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</p:txBody>
      </p:sp>
      <p:sp>
        <p:nvSpPr>
          <p:cNvPr id="936" name="Google Shape;936;p29"/>
          <p:cNvSpPr txBox="1"/>
          <p:nvPr/>
        </p:nvSpPr>
        <p:spPr>
          <a:xfrm>
            <a:off x="1461330" y="932314"/>
            <a:ext cx="2897025" cy="55399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0" lIns="36000" spcFirstLastPara="1" rIns="3600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Professional </a:t>
            </a:r>
            <a:endParaRPr/>
          </a:p>
        </p:txBody>
      </p:sp>
      <p:sp>
        <p:nvSpPr>
          <p:cNvPr id="937" name="Google Shape;937;p29"/>
          <p:cNvSpPr txBox="1"/>
          <p:nvPr/>
        </p:nvSpPr>
        <p:spPr>
          <a:xfrm>
            <a:off x="418744" y="1550405"/>
            <a:ext cx="3939612" cy="55399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0" lIns="36000" spcFirstLastPara="1" rIns="3600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 b="1"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8" name="Google Shape;938;p29"/>
          <p:cNvSpPr txBox="1"/>
          <p:nvPr/>
        </p:nvSpPr>
        <p:spPr>
          <a:xfrm>
            <a:off x="7422254" y="2682371"/>
            <a:ext cx="42474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40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9" name="Google Shape;939;p29"/>
          <p:cNvSpPr txBox="1"/>
          <p:nvPr/>
        </p:nvSpPr>
        <p:spPr>
          <a:xfrm>
            <a:off x="7956126" y="4992885"/>
            <a:ext cx="3713523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12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0" name="Google Shape;940;p29"/>
          <p:cNvSpPr txBox="1"/>
          <p:nvPr/>
        </p:nvSpPr>
        <p:spPr>
          <a:xfrm>
            <a:off x="7956126" y="4187818"/>
            <a:ext cx="3713524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DOLOR SIT AMET, </a:t>
            </a:r>
            <a:endParaRPr sz="2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1" name="Google Shape;941;p29"/>
          <p:cNvSpPr txBox="1"/>
          <p:nvPr/>
        </p:nvSpPr>
        <p:spPr>
          <a:xfrm>
            <a:off x="6196519" y="5541043"/>
            <a:ext cx="5473131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</a:t>
            </a:r>
            <a:endParaRPr/>
          </a:p>
        </p:txBody>
      </p:sp>
      <p:sp>
        <p:nvSpPr>
          <p:cNvPr id="942" name="Google Shape;942;p29"/>
          <p:cNvSpPr/>
          <p:nvPr/>
        </p:nvSpPr>
        <p:spPr>
          <a:xfrm>
            <a:off x="9561094" y="6458533"/>
            <a:ext cx="2630906" cy="406538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3643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43" name="Google Shape;943;p29"/>
          <p:cNvGrpSpPr/>
          <p:nvPr/>
        </p:nvGrpSpPr>
        <p:grpSpPr>
          <a:xfrm>
            <a:off x="10438707" y="163491"/>
            <a:ext cx="2035804" cy="1531882"/>
            <a:chOff x="10486833" y="12750"/>
            <a:chExt cx="2035804" cy="2621412"/>
          </a:xfrm>
        </p:grpSpPr>
        <p:sp>
          <p:nvSpPr>
            <p:cNvPr id="944" name="Google Shape;944;p29"/>
            <p:cNvSpPr/>
            <p:nvPr/>
          </p:nvSpPr>
          <p:spPr>
            <a:xfrm rot="-814720">
              <a:off x="10608237" y="1193460"/>
              <a:ext cx="1792995" cy="1247659"/>
            </a:xfrm>
            <a:prstGeom prst="parallelogram">
              <a:avLst>
                <a:gd fmla="val 25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29"/>
            <p:cNvSpPr/>
            <p:nvPr/>
          </p:nvSpPr>
          <p:spPr>
            <a:xfrm rot="-814720">
              <a:off x="11101725" y="143851"/>
              <a:ext cx="1217672" cy="847319"/>
            </a:xfrm>
            <a:prstGeom prst="parallelogram">
              <a:avLst>
                <a:gd fmla="val 25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"/>
          <p:cNvSpPr txBox="1"/>
          <p:nvPr/>
        </p:nvSpPr>
        <p:spPr>
          <a:xfrm>
            <a:off x="-298499" y="4909241"/>
            <a:ext cx="7054245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Section Break</a:t>
            </a:r>
            <a:endParaRPr sz="4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3"/>
          <p:cNvSpPr txBox="1"/>
          <p:nvPr/>
        </p:nvSpPr>
        <p:spPr>
          <a:xfrm>
            <a:off x="-298457" y="5614289"/>
            <a:ext cx="7054160" cy="379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Sub Title of Your Presentation</a:t>
            </a: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3" name="Google Shape;263;p3"/>
          <p:cNvGrpSpPr/>
          <p:nvPr/>
        </p:nvGrpSpPr>
        <p:grpSpPr>
          <a:xfrm>
            <a:off x="1640874" y="2502962"/>
            <a:ext cx="3352680" cy="2020517"/>
            <a:chOff x="3767143" y="2846931"/>
            <a:chExt cx="1053838" cy="635103"/>
          </a:xfrm>
        </p:grpSpPr>
        <p:sp>
          <p:nvSpPr>
            <p:cNvPr id="264" name="Google Shape;264;p3"/>
            <p:cNvSpPr/>
            <p:nvPr/>
          </p:nvSpPr>
          <p:spPr>
            <a:xfrm>
              <a:off x="3813737" y="2889799"/>
              <a:ext cx="967795" cy="543968"/>
            </a:xfrm>
            <a:custGeom>
              <a:rect b="b" l="l" r="r" t="t"/>
              <a:pathLst>
                <a:path extrusionOk="0" h="543968" w="967795">
                  <a:moveTo>
                    <a:pt x="0" y="543968"/>
                  </a:moveTo>
                  <a:lnTo>
                    <a:pt x="230044" y="233606"/>
                  </a:lnTo>
                  <a:lnTo>
                    <a:pt x="480336" y="430652"/>
                  </a:lnTo>
                  <a:lnTo>
                    <a:pt x="724178" y="280327"/>
                  </a:lnTo>
                  <a:lnTo>
                    <a:pt x="967795" y="0"/>
                  </a:lnTo>
                </a:path>
              </a:pathLst>
            </a:custGeom>
            <a:noFill/>
            <a:ln cap="flat" cmpd="sng" w="25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3767143" y="3389488"/>
              <a:ext cx="92546" cy="92546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3"/>
            <p:cNvSpPr/>
            <p:nvPr/>
          </p:nvSpPr>
          <p:spPr>
            <a:xfrm>
              <a:off x="4000642" y="3081351"/>
              <a:ext cx="92546" cy="92546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3"/>
            <p:cNvSpPr/>
            <p:nvPr/>
          </p:nvSpPr>
          <p:spPr>
            <a:xfrm>
              <a:off x="4247789" y="3267775"/>
              <a:ext cx="92546" cy="92546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4488112" y="3127624"/>
              <a:ext cx="92546" cy="92546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3"/>
            <p:cNvSpPr/>
            <p:nvPr/>
          </p:nvSpPr>
          <p:spPr>
            <a:xfrm>
              <a:off x="4728435" y="2846931"/>
              <a:ext cx="92546" cy="92546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0" name="Google Shape;270;p3"/>
          <p:cNvSpPr/>
          <p:nvPr/>
        </p:nvSpPr>
        <p:spPr>
          <a:xfrm>
            <a:off x="112295" y="128337"/>
            <a:ext cx="11951368" cy="6593305"/>
          </a:xfrm>
          <a:prstGeom prst="rect">
            <a:avLst/>
          </a:prstGeom>
          <a:noFill/>
          <a:ln cap="flat" cmpd="sng" w="571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3"/>
          <p:cNvSpPr/>
          <p:nvPr/>
        </p:nvSpPr>
        <p:spPr>
          <a:xfrm>
            <a:off x="5662863" y="304800"/>
            <a:ext cx="6416842" cy="6416842"/>
          </a:xfrm>
          <a:prstGeom prst="flowChartMagneticTape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2" name="Google Shape;272;p3"/>
          <p:cNvGrpSpPr/>
          <p:nvPr/>
        </p:nvGrpSpPr>
        <p:grpSpPr>
          <a:xfrm>
            <a:off x="6636084" y="1616292"/>
            <a:ext cx="4470400" cy="4187825"/>
            <a:chOff x="3863976" y="606425"/>
            <a:chExt cx="4470400" cy="4187825"/>
          </a:xfrm>
        </p:grpSpPr>
        <p:sp>
          <p:nvSpPr>
            <p:cNvPr id="273" name="Google Shape;273;p3"/>
            <p:cNvSpPr/>
            <p:nvPr/>
          </p:nvSpPr>
          <p:spPr>
            <a:xfrm>
              <a:off x="6126163" y="992188"/>
              <a:ext cx="2208213" cy="3656013"/>
            </a:xfrm>
            <a:custGeom>
              <a:rect b="b" l="l" r="r" t="t"/>
              <a:pathLst>
                <a:path extrusionOk="0" h="548" w="331">
                  <a:moveTo>
                    <a:pt x="174" y="487"/>
                  </a:moveTo>
                  <a:cubicBezTo>
                    <a:pt x="174" y="501"/>
                    <a:pt x="174" y="514"/>
                    <a:pt x="174" y="527"/>
                  </a:cubicBezTo>
                  <a:cubicBezTo>
                    <a:pt x="173" y="540"/>
                    <a:pt x="169" y="548"/>
                    <a:pt x="155" y="547"/>
                  </a:cubicBezTo>
                  <a:cubicBezTo>
                    <a:pt x="140" y="547"/>
                    <a:pt x="139" y="535"/>
                    <a:pt x="139" y="524"/>
                  </a:cubicBezTo>
                  <a:cubicBezTo>
                    <a:pt x="138" y="513"/>
                    <a:pt x="139" y="501"/>
                    <a:pt x="139" y="490"/>
                  </a:cubicBezTo>
                  <a:cubicBezTo>
                    <a:pt x="120" y="483"/>
                    <a:pt x="104" y="477"/>
                    <a:pt x="87" y="472"/>
                  </a:cubicBezTo>
                  <a:cubicBezTo>
                    <a:pt x="45" y="459"/>
                    <a:pt x="24" y="427"/>
                    <a:pt x="9" y="389"/>
                  </a:cubicBezTo>
                  <a:cubicBezTo>
                    <a:pt x="0" y="367"/>
                    <a:pt x="6" y="348"/>
                    <a:pt x="21" y="337"/>
                  </a:cubicBezTo>
                  <a:cubicBezTo>
                    <a:pt x="41" y="323"/>
                    <a:pt x="64" y="330"/>
                    <a:pt x="74" y="352"/>
                  </a:cubicBezTo>
                  <a:cubicBezTo>
                    <a:pt x="81" y="367"/>
                    <a:pt x="88" y="383"/>
                    <a:pt x="96" y="399"/>
                  </a:cubicBezTo>
                  <a:cubicBezTo>
                    <a:pt x="98" y="404"/>
                    <a:pt x="102" y="410"/>
                    <a:pt x="106" y="413"/>
                  </a:cubicBezTo>
                  <a:cubicBezTo>
                    <a:pt x="115" y="418"/>
                    <a:pt x="125" y="421"/>
                    <a:pt x="135" y="424"/>
                  </a:cubicBezTo>
                  <a:cubicBezTo>
                    <a:pt x="137" y="415"/>
                    <a:pt x="141" y="406"/>
                    <a:pt x="141" y="397"/>
                  </a:cubicBezTo>
                  <a:cubicBezTo>
                    <a:pt x="141" y="367"/>
                    <a:pt x="140" y="336"/>
                    <a:pt x="138" y="306"/>
                  </a:cubicBezTo>
                  <a:cubicBezTo>
                    <a:pt x="137" y="301"/>
                    <a:pt x="131" y="294"/>
                    <a:pt x="126" y="291"/>
                  </a:cubicBezTo>
                  <a:cubicBezTo>
                    <a:pt x="112" y="285"/>
                    <a:pt x="97" y="281"/>
                    <a:pt x="83" y="274"/>
                  </a:cubicBezTo>
                  <a:cubicBezTo>
                    <a:pt x="32" y="251"/>
                    <a:pt x="12" y="213"/>
                    <a:pt x="18" y="155"/>
                  </a:cubicBezTo>
                  <a:cubicBezTo>
                    <a:pt x="22" y="109"/>
                    <a:pt x="56" y="72"/>
                    <a:pt x="105" y="60"/>
                  </a:cubicBezTo>
                  <a:cubicBezTo>
                    <a:pt x="115" y="58"/>
                    <a:pt x="125" y="56"/>
                    <a:pt x="138" y="54"/>
                  </a:cubicBezTo>
                  <a:cubicBezTo>
                    <a:pt x="138" y="43"/>
                    <a:pt x="138" y="33"/>
                    <a:pt x="139" y="22"/>
                  </a:cubicBezTo>
                  <a:cubicBezTo>
                    <a:pt x="139" y="11"/>
                    <a:pt x="143" y="1"/>
                    <a:pt x="157" y="1"/>
                  </a:cubicBezTo>
                  <a:cubicBezTo>
                    <a:pt x="171" y="0"/>
                    <a:pt x="174" y="11"/>
                    <a:pt x="174" y="22"/>
                  </a:cubicBezTo>
                  <a:cubicBezTo>
                    <a:pt x="174" y="32"/>
                    <a:pt x="174" y="42"/>
                    <a:pt x="174" y="53"/>
                  </a:cubicBezTo>
                  <a:cubicBezTo>
                    <a:pt x="186" y="56"/>
                    <a:pt x="196" y="58"/>
                    <a:pt x="206" y="60"/>
                  </a:cubicBezTo>
                  <a:cubicBezTo>
                    <a:pt x="249" y="72"/>
                    <a:pt x="278" y="99"/>
                    <a:pt x="290" y="142"/>
                  </a:cubicBezTo>
                  <a:cubicBezTo>
                    <a:pt x="296" y="164"/>
                    <a:pt x="286" y="182"/>
                    <a:pt x="268" y="187"/>
                  </a:cubicBezTo>
                  <a:cubicBezTo>
                    <a:pt x="247" y="193"/>
                    <a:pt x="230" y="185"/>
                    <a:pt x="222" y="163"/>
                  </a:cubicBezTo>
                  <a:cubicBezTo>
                    <a:pt x="208" y="128"/>
                    <a:pt x="199" y="119"/>
                    <a:pt x="175" y="114"/>
                  </a:cubicBezTo>
                  <a:cubicBezTo>
                    <a:pt x="175" y="152"/>
                    <a:pt x="175" y="190"/>
                    <a:pt x="175" y="229"/>
                  </a:cubicBezTo>
                  <a:cubicBezTo>
                    <a:pt x="192" y="235"/>
                    <a:pt x="209" y="241"/>
                    <a:pt x="227" y="247"/>
                  </a:cubicBezTo>
                  <a:cubicBezTo>
                    <a:pt x="307" y="276"/>
                    <a:pt x="331" y="372"/>
                    <a:pt x="276" y="436"/>
                  </a:cubicBezTo>
                  <a:cubicBezTo>
                    <a:pt x="249" y="468"/>
                    <a:pt x="213" y="478"/>
                    <a:pt x="174" y="487"/>
                  </a:cubicBezTo>
                  <a:close/>
                  <a:moveTo>
                    <a:pt x="172" y="306"/>
                  </a:moveTo>
                  <a:cubicBezTo>
                    <a:pt x="172" y="345"/>
                    <a:pt x="172" y="381"/>
                    <a:pt x="173" y="418"/>
                  </a:cubicBezTo>
                  <a:cubicBezTo>
                    <a:pt x="173" y="421"/>
                    <a:pt x="181" y="428"/>
                    <a:pt x="185" y="428"/>
                  </a:cubicBezTo>
                  <a:cubicBezTo>
                    <a:pt x="218" y="427"/>
                    <a:pt x="250" y="371"/>
                    <a:pt x="232" y="343"/>
                  </a:cubicBezTo>
                  <a:cubicBezTo>
                    <a:pt x="220" y="323"/>
                    <a:pt x="201" y="311"/>
                    <a:pt x="172" y="306"/>
                  </a:cubicBezTo>
                  <a:close/>
                  <a:moveTo>
                    <a:pt x="137" y="217"/>
                  </a:moveTo>
                  <a:cubicBezTo>
                    <a:pt x="137" y="182"/>
                    <a:pt x="137" y="147"/>
                    <a:pt x="137" y="113"/>
                  </a:cubicBezTo>
                  <a:cubicBezTo>
                    <a:pt x="106" y="118"/>
                    <a:pt x="89" y="134"/>
                    <a:pt x="87" y="161"/>
                  </a:cubicBezTo>
                  <a:cubicBezTo>
                    <a:pt x="85" y="190"/>
                    <a:pt x="101" y="207"/>
                    <a:pt x="137" y="217"/>
                  </a:cubicBezTo>
                  <a:close/>
                </a:path>
              </a:pathLst>
            </a:custGeom>
            <a:solidFill>
              <a:srgbClr val="4A788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3"/>
            <p:cNvSpPr/>
            <p:nvPr/>
          </p:nvSpPr>
          <p:spPr>
            <a:xfrm>
              <a:off x="3863976" y="606425"/>
              <a:ext cx="2916238" cy="4187825"/>
            </a:xfrm>
            <a:custGeom>
              <a:rect b="b" l="l" r="r" t="t"/>
              <a:pathLst>
                <a:path extrusionOk="0" h="628" w="437">
                  <a:moveTo>
                    <a:pt x="437" y="49"/>
                  </a:moveTo>
                  <a:cubicBezTo>
                    <a:pt x="432" y="60"/>
                    <a:pt x="427" y="70"/>
                    <a:pt x="423" y="81"/>
                  </a:cubicBezTo>
                  <a:cubicBezTo>
                    <a:pt x="393" y="79"/>
                    <a:pt x="365" y="50"/>
                    <a:pt x="333" y="74"/>
                  </a:cubicBezTo>
                  <a:cubicBezTo>
                    <a:pt x="355" y="91"/>
                    <a:pt x="352" y="108"/>
                    <a:pt x="328" y="119"/>
                  </a:cubicBezTo>
                  <a:cubicBezTo>
                    <a:pt x="324" y="120"/>
                    <a:pt x="320" y="125"/>
                    <a:pt x="320" y="128"/>
                  </a:cubicBezTo>
                  <a:cubicBezTo>
                    <a:pt x="319" y="149"/>
                    <a:pt x="319" y="170"/>
                    <a:pt x="319" y="193"/>
                  </a:cubicBezTo>
                  <a:cubicBezTo>
                    <a:pt x="300" y="191"/>
                    <a:pt x="273" y="179"/>
                    <a:pt x="281" y="221"/>
                  </a:cubicBezTo>
                  <a:cubicBezTo>
                    <a:pt x="279" y="221"/>
                    <a:pt x="276" y="220"/>
                    <a:pt x="273" y="220"/>
                  </a:cubicBezTo>
                  <a:cubicBezTo>
                    <a:pt x="266" y="208"/>
                    <a:pt x="258" y="196"/>
                    <a:pt x="253" y="187"/>
                  </a:cubicBezTo>
                  <a:cubicBezTo>
                    <a:pt x="244" y="185"/>
                    <a:pt x="237" y="186"/>
                    <a:pt x="232" y="183"/>
                  </a:cubicBezTo>
                  <a:cubicBezTo>
                    <a:pt x="218" y="172"/>
                    <a:pt x="204" y="178"/>
                    <a:pt x="194" y="187"/>
                  </a:cubicBezTo>
                  <a:cubicBezTo>
                    <a:pt x="181" y="198"/>
                    <a:pt x="195" y="203"/>
                    <a:pt x="203" y="208"/>
                  </a:cubicBezTo>
                  <a:cubicBezTo>
                    <a:pt x="209" y="213"/>
                    <a:pt x="215" y="219"/>
                    <a:pt x="224" y="226"/>
                  </a:cubicBezTo>
                  <a:cubicBezTo>
                    <a:pt x="215" y="231"/>
                    <a:pt x="211" y="233"/>
                    <a:pt x="207" y="235"/>
                  </a:cubicBezTo>
                  <a:cubicBezTo>
                    <a:pt x="193" y="241"/>
                    <a:pt x="190" y="250"/>
                    <a:pt x="198" y="263"/>
                  </a:cubicBezTo>
                  <a:cubicBezTo>
                    <a:pt x="202" y="269"/>
                    <a:pt x="206" y="274"/>
                    <a:pt x="210" y="279"/>
                  </a:cubicBezTo>
                  <a:cubicBezTo>
                    <a:pt x="218" y="290"/>
                    <a:pt x="220" y="298"/>
                    <a:pt x="207" y="307"/>
                  </a:cubicBezTo>
                  <a:cubicBezTo>
                    <a:pt x="200" y="312"/>
                    <a:pt x="198" y="323"/>
                    <a:pt x="192" y="329"/>
                  </a:cubicBezTo>
                  <a:cubicBezTo>
                    <a:pt x="185" y="335"/>
                    <a:pt x="176" y="341"/>
                    <a:pt x="166" y="343"/>
                  </a:cubicBezTo>
                  <a:cubicBezTo>
                    <a:pt x="160" y="344"/>
                    <a:pt x="149" y="340"/>
                    <a:pt x="146" y="335"/>
                  </a:cubicBezTo>
                  <a:cubicBezTo>
                    <a:pt x="140" y="322"/>
                    <a:pt x="137" y="307"/>
                    <a:pt x="133" y="293"/>
                  </a:cubicBezTo>
                  <a:cubicBezTo>
                    <a:pt x="131" y="289"/>
                    <a:pt x="131" y="284"/>
                    <a:pt x="131" y="280"/>
                  </a:cubicBezTo>
                  <a:cubicBezTo>
                    <a:pt x="109" y="280"/>
                    <a:pt x="98" y="274"/>
                    <a:pt x="95" y="233"/>
                  </a:cubicBezTo>
                  <a:cubicBezTo>
                    <a:pt x="81" y="238"/>
                    <a:pt x="72" y="245"/>
                    <a:pt x="68" y="260"/>
                  </a:cubicBezTo>
                  <a:cubicBezTo>
                    <a:pt x="33" y="411"/>
                    <a:pt x="152" y="564"/>
                    <a:pt x="308" y="566"/>
                  </a:cubicBezTo>
                  <a:cubicBezTo>
                    <a:pt x="329" y="566"/>
                    <a:pt x="350" y="562"/>
                    <a:pt x="371" y="563"/>
                  </a:cubicBezTo>
                  <a:cubicBezTo>
                    <a:pt x="392" y="565"/>
                    <a:pt x="413" y="571"/>
                    <a:pt x="433" y="578"/>
                  </a:cubicBezTo>
                  <a:cubicBezTo>
                    <a:pt x="327" y="628"/>
                    <a:pt x="187" y="613"/>
                    <a:pt x="93" y="502"/>
                  </a:cubicBezTo>
                  <a:cubicBezTo>
                    <a:pt x="1" y="394"/>
                    <a:pt x="0" y="233"/>
                    <a:pt x="91" y="125"/>
                  </a:cubicBezTo>
                  <a:cubicBezTo>
                    <a:pt x="190" y="10"/>
                    <a:pt x="340" y="0"/>
                    <a:pt x="437" y="49"/>
                  </a:cubicBezTo>
                  <a:close/>
                </a:path>
              </a:pathLst>
            </a:custGeom>
            <a:solidFill>
              <a:srgbClr val="4A788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3"/>
            <p:cNvSpPr/>
            <p:nvPr/>
          </p:nvSpPr>
          <p:spPr>
            <a:xfrm>
              <a:off x="5472113" y="2373313"/>
              <a:ext cx="520700" cy="900113"/>
            </a:xfrm>
            <a:custGeom>
              <a:rect b="b" l="l" r="r" t="t"/>
              <a:pathLst>
                <a:path extrusionOk="0" h="135" w="78">
                  <a:moveTo>
                    <a:pt x="41" y="0"/>
                  </a:moveTo>
                  <a:cubicBezTo>
                    <a:pt x="48" y="13"/>
                    <a:pt x="53" y="23"/>
                    <a:pt x="58" y="33"/>
                  </a:cubicBezTo>
                  <a:cubicBezTo>
                    <a:pt x="61" y="39"/>
                    <a:pt x="65" y="45"/>
                    <a:pt x="66" y="51"/>
                  </a:cubicBezTo>
                  <a:cubicBezTo>
                    <a:pt x="68" y="57"/>
                    <a:pt x="72" y="66"/>
                    <a:pt x="69" y="70"/>
                  </a:cubicBezTo>
                  <a:cubicBezTo>
                    <a:pt x="59" y="85"/>
                    <a:pt x="62" y="96"/>
                    <a:pt x="78" y="109"/>
                  </a:cubicBezTo>
                  <a:cubicBezTo>
                    <a:pt x="61" y="115"/>
                    <a:pt x="50" y="135"/>
                    <a:pt x="32" y="113"/>
                  </a:cubicBezTo>
                  <a:cubicBezTo>
                    <a:pt x="29" y="110"/>
                    <a:pt x="19" y="112"/>
                    <a:pt x="13" y="111"/>
                  </a:cubicBezTo>
                  <a:cubicBezTo>
                    <a:pt x="9" y="110"/>
                    <a:pt x="2" y="109"/>
                    <a:pt x="1" y="106"/>
                  </a:cubicBezTo>
                  <a:cubicBezTo>
                    <a:pt x="0" y="102"/>
                    <a:pt x="0" y="95"/>
                    <a:pt x="3" y="92"/>
                  </a:cubicBezTo>
                  <a:cubicBezTo>
                    <a:pt x="26" y="67"/>
                    <a:pt x="28" y="35"/>
                    <a:pt x="41" y="0"/>
                  </a:cubicBezTo>
                  <a:close/>
                </a:path>
              </a:pathLst>
            </a:custGeom>
            <a:solidFill>
              <a:srgbClr val="4A788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3"/>
            <p:cNvSpPr/>
            <p:nvPr/>
          </p:nvSpPr>
          <p:spPr>
            <a:xfrm>
              <a:off x="4824413" y="3287713"/>
              <a:ext cx="260350" cy="385763"/>
            </a:xfrm>
            <a:custGeom>
              <a:rect b="b" l="l" r="r" t="t"/>
              <a:pathLst>
                <a:path extrusionOk="0" h="58" w="39">
                  <a:moveTo>
                    <a:pt x="15" y="54"/>
                  </a:moveTo>
                  <a:cubicBezTo>
                    <a:pt x="12" y="46"/>
                    <a:pt x="8" y="38"/>
                    <a:pt x="5" y="29"/>
                  </a:cubicBezTo>
                  <a:cubicBezTo>
                    <a:pt x="3" y="22"/>
                    <a:pt x="0" y="11"/>
                    <a:pt x="3" y="8"/>
                  </a:cubicBezTo>
                  <a:cubicBezTo>
                    <a:pt x="9" y="3"/>
                    <a:pt x="21" y="0"/>
                    <a:pt x="27" y="3"/>
                  </a:cubicBezTo>
                  <a:cubicBezTo>
                    <a:pt x="33" y="5"/>
                    <a:pt x="39" y="17"/>
                    <a:pt x="38" y="23"/>
                  </a:cubicBezTo>
                  <a:cubicBezTo>
                    <a:pt x="36" y="35"/>
                    <a:pt x="28" y="46"/>
                    <a:pt x="23" y="58"/>
                  </a:cubicBezTo>
                  <a:cubicBezTo>
                    <a:pt x="20" y="57"/>
                    <a:pt x="18" y="55"/>
                    <a:pt x="15" y="54"/>
                  </a:cubicBezTo>
                  <a:close/>
                </a:path>
              </a:pathLst>
            </a:custGeom>
            <a:solidFill>
              <a:srgbClr val="4A788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0" name="Google Shape;950;p3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5828" y="1513349"/>
            <a:ext cx="10893040" cy="454281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951" name="Google Shape;951;p30"/>
          <p:cNvSpPr/>
          <p:nvPr/>
        </p:nvSpPr>
        <p:spPr>
          <a:xfrm flipH="1" rot="-5400000">
            <a:off x="6426438" y="0"/>
            <a:ext cx="5765562" cy="576556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2" name="Google Shape;952;p30"/>
          <p:cNvSpPr txBox="1"/>
          <p:nvPr/>
        </p:nvSpPr>
        <p:spPr>
          <a:xfrm>
            <a:off x="1705235" y="579086"/>
            <a:ext cx="4010324" cy="1754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SLIDE</a:t>
            </a:r>
            <a:endParaRPr b="1"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3" name="Google Shape;953;p30"/>
          <p:cNvSpPr txBox="1"/>
          <p:nvPr/>
        </p:nvSpPr>
        <p:spPr>
          <a:xfrm>
            <a:off x="8567303" y="747908"/>
            <a:ext cx="2928465" cy="20621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DOLOR SIT AMET, 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4" name="Google Shape;954;p30"/>
          <p:cNvSpPr/>
          <p:nvPr/>
        </p:nvSpPr>
        <p:spPr>
          <a:xfrm>
            <a:off x="9015004" y="613376"/>
            <a:ext cx="588430" cy="544215"/>
          </a:xfrm>
          <a:custGeom>
            <a:rect b="b" l="l" r="r" t="t"/>
            <a:pathLst>
              <a:path extrusionOk="0" h="261194" w="282415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30"/>
          <p:cNvSpPr txBox="1"/>
          <p:nvPr/>
        </p:nvSpPr>
        <p:spPr>
          <a:xfrm>
            <a:off x="895487" y="4907801"/>
            <a:ext cx="4900426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36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 Quality Professional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6" name="Google Shape;956;p30"/>
          <p:cNvSpPr txBox="1"/>
          <p:nvPr/>
        </p:nvSpPr>
        <p:spPr>
          <a:xfrm>
            <a:off x="4707476" y="6121320"/>
            <a:ext cx="6835044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LOREM IPSUM DOLOR SIT AMET, CU USU AGAM INTEGRE IMPEDIT.</a:t>
            </a:r>
            <a:endParaRPr sz="12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31"/>
          <p:cNvSpPr/>
          <p:nvPr/>
        </p:nvSpPr>
        <p:spPr>
          <a:xfrm rot="-5400000">
            <a:off x="8984969" y="2159145"/>
            <a:ext cx="2934394" cy="3479672"/>
          </a:xfrm>
          <a:prstGeom prst="trapezoid">
            <a:avLst>
              <a:gd fmla="val 25000" name="adj"/>
            </a:avLst>
          </a:prstGeom>
          <a:solidFill>
            <a:schemeClr val="accent1"/>
          </a:solidFill>
          <a:ln cap="flat" cmpd="sng" w="12700">
            <a:solidFill>
              <a:srgbClr val="3643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" name="Google Shape;963;p31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964" name="Google Shape;964;p31"/>
          <p:cNvGrpSpPr/>
          <p:nvPr/>
        </p:nvGrpSpPr>
        <p:grpSpPr>
          <a:xfrm>
            <a:off x="1379437" y="3010290"/>
            <a:ext cx="3401311" cy="1810107"/>
            <a:chOff x="1068150" y="3136754"/>
            <a:chExt cx="3401311" cy="1810107"/>
          </a:xfrm>
        </p:grpSpPr>
        <p:sp>
          <p:nvSpPr>
            <p:cNvPr id="965" name="Google Shape;965;p31"/>
            <p:cNvSpPr txBox="1"/>
            <p:nvPr/>
          </p:nvSpPr>
          <p:spPr>
            <a:xfrm>
              <a:off x="1068150" y="3136754"/>
              <a:ext cx="340131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31"/>
            <p:cNvSpPr txBox="1"/>
            <p:nvPr/>
          </p:nvSpPr>
          <p:spPr>
            <a:xfrm>
              <a:off x="1068150" y="4300530"/>
              <a:ext cx="340131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67" name="Google Shape;967;p31"/>
          <p:cNvSpPr txBox="1"/>
          <p:nvPr/>
        </p:nvSpPr>
        <p:spPr>
          <a:xfrm>
            <a:off x="1067225" y="2249517"/>
            <a:ext cx="3713523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b="1" sz="1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8" name="Google Shape;968;p31"/>
          <p:cNvSpPr txBox="1"/>
          <p:nvPr/>
        </p:nvSpPr>
        <p:spPr>
          <a:xfrm>
            <a:off x="1084411" y="5104569"/>
            <a:ext cx="3713523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b="1" sz="1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ratis Fotos de stock gratuitas de asiática, billetes, cárdigan Foto de stock" id="969" name="Google Shape;969;p31"/>
          <p:cNvPicPr preferRelativeResize="0"/>
          <p:nvPr/>
        </p:nvPicPr>
        <p:blipFill rotWithShape="1">
          <a:blip r:embed="rId3">
            <a:alphaModFix/>
          </a:blip>
          <a:srcRect b="0" l="0" r="-323" t="0"/>
          <a:stretch/>
        </p:blipFill>
        <p:spPr>
          <a:xfrm>
            <a:off x="6110127" y="1772156"/>
            <a:ext cx="4394075" cy="4746335"/>
          </a:xfrm>
          <a:prstGeom prst="rect">
            <a:avLst/>
          </a:prstGeom>
          <a:noFill/>
          <a:ln cap="flat" cmpd="sng" w="76200">
            <a:solidFill>
              <a:srgbClr val="4A5D62"/>
            </a:solidFill>
            <a:prstDash val="solid"/>
            <a:round/>
            <a:headEnd len="sm" w="sm" type="none"/>
            <a:tailEnd len="sm" w="sm" type="none"/>
          </a:ln>
        </p:spPr>
      </p:pic>
      <p:grpSp>
        <p:nvGrpSpPr>
          <p:cNvPr id="970" name="Google Shape;970;p31"/>
          <p:cNvGrpSpPr/>
          <p:nvPr/>
        </p:nvGrpSpPr>
        <p:grpSpPr>
          <a:xfrm>
            <a:off x="9033701" y="2783812"/>
            <a:ext cx="2965730" cy="2780508"/>
            <a:chOff x="-1658938" y="6013451"/>
            <a:chExt cx="2109789" cy="1978024"/>
          </a:xfrm>
        </p:grpSpPr>
        <p:sp>
          <p:nvSpPr>
            <p:cNvPr id="971" name="Google Shape;971;p31"/>
            <p:cNvSpPr/>
            <p:nvPr/>
          </p:nvSpPr>
          <p:spPr>
            <a:xfrm>
              <a:off x="-1314450" y="6565900"/>
              <a:ext cx="1420813" cy="1425575"/>
            </a:xfrm>
            <a:custGeom>
              <a:rect b="b" l="l" r="r" t="t"/>
              <a:pathLst>
                <a:path extrusionOk="0" h="377" w="376">
                  <a:moveTo>
                    <a:pt x="375" y="190"/>
                  </a:moveTo>
                  <a:cubicBezTo>
                    <a:pt x="374" y="293"/>
                    <a:pt x="289" y="377"/>
                    <a:pt x="187" y="376"/>
                  </a:cubicBezTo>
                  <a:cubicBezTo>
                    <a:pt x="81" y="375"/>
                    <a:pt x="0" y="290"/>
                    <a:pt x="0" y="182"/>
                  </a:cubicBezTo>
                  <a:cubicBezTo>
                    <a:pt x="1" y="85"/>
                    <a:pt x="87" y="0"/>
                    <a:pt x="185" y="1"/>
                  </a:cubicBezTo>
                  <a:cubicBezTo>
                    <a:pt x="293" y="2"/>
                    <a:pt x="376" y="84"/>
                    <a:pt x="375" y="190"/>
                  </a:cubicBezTo>
                  <a:close/>
                  <a:moveTo>
                    <a:pt x="201" y="89"/>
                  </a:moveTo>
                  <a:cubicBezTo>
                    <a:pt x="196" y="79"/>
                    <a:pt x="193" y="72"/>
                    <a:pt x="189" y="65"/>
                  </a:cubicBezTo>
                  <a:cubicBezTo>
                    <a:pt x="185" y="72"/>
                    <a:pt x="180" y="79"/>
                    <a:pt x="177" y="84"/>
                  </a:cubicBezTo>
                  <a:cubicBezTo>
                    <a:pt x="162" y="93"/>
                    <a:pt x="146" y="99"/>
                    <a:pt x="136" y="111"/>
                  </a:cubicBezTo>
                  <a:cubicBezTo>
                    <a:pt x="112" y="137"/>
                    <a:pt x="126" y="176"/>
                    <a:pt x="161" y="191"/>
                  </a:cubicBezTo>
                  <a:cubicBezTo>
                    <a:pt x="168" y="194"/>
                    <a:pt x="178" y="200"/>
                    <a:pt x="179" y="206"/>
                  </a:cubicBezTo>
                  <a:cubicBezTo>
                    <a:pt x="181" y="222"/>
                    <a:pt x="180" y="238"/>
                    <a:pt x="180" y="254"/>
                  </a:cubicBezTo>
                  <a:cubicBezTo>
                    <a:pt x="177" y="255"/>
                    <a:pt x="175" y="256"/>
                    <a:pt x="173" y="257"/>
                  </a:cubicBezTo>
                  <a:cubicBezTo>
                    <a:pt x="167" y="248"/>
                    <a:pt x="160" y="239"/>
                    <a:pt x="155" y="229"/>
                  </a:cubicBezTo>
                  <a:cubicBezTo>
                    <a:pt x="150" y="219"/>
                    <a:pt x="144" y="209"/>
                    <a:pt x="131" y="215"/>
                  </a:cubicBezTo>
                  <a:cubicBezTo>
                    <a:pt x="119" y="219"/>
                    <a:pt x="116" y="231"/>
                    <a:pt x="122" y="241"/>
                  </a:cubicBezTo>
                  <a:cubicBezTo>
                    <a:pt x="128" y="252"/>
                    <a:pt x="135" y="264"/>
                    <a:pt x="144" y="271"/>
                  </a:cubicBezTo>
                  <a:cubicBezTo>
                    <a:pt x="154" y="279"/>
                    <a:pt x="167" y="281"/>
                    <a:pt x="179" y="287"/>
                  </a:cubicBezTo>
                  <a:cubicBezTo>
                    <a:pt x="179" y="292"/>
                    <a:pt x="179" y="298"/>
                    <a:pt x="180" y="304"/>
                  </a:cubicBezTo>
                  <a:cubicBezTo>
                    <a:pt x="181" y="307"/>
                    <a:pt x="185" y="310"/>
                    <a:pt x="189" y="310"/>
                  </a:cubicBezTo>
                  <a:cubicBezTo>
                    <a:pt x="190" y="311"/>
                    <a:pt x="195" y="306"/>
                    <a:pt x="195" y="305"/>
                  </a:cubicBezTo>
                  <a:cubicBezTo>
                    <a:pt x="192" y="284"/>
                    <a:pt x="208" y="282"/>
                    <a:pt x="221" y="278"/>
                  </a:cubicBezTo>
                  <a:cubicBezTo>
                    <a:pt x="227" y="275"/>
                    <a:pt x="233" y="271"/>
                    <a:pt x="238" y="267"/>
                  </a:cubicBezTo>
                  <a:cubicBezTo>
                    <a:pt x="270" y="236"/>
                    <a:pt x="258" y="190"/>
                    <a:pt x="217" y="174"/>
                  </a:cubicBezTo>
                  <a:cubicBezTo>
                    <a:pt x="209" y="171"/>
                    <a:pt x="199" y="165"/>
                    <a:pt x="197" y="159"/>
                  </a:cubicBezTo>
                  <a:cubicBezTo>
                    <a:pt x="194" y="146"/>
                    <a:pt x="196" y="132"/>
                    <a:pt x="196" y="118"/>
                  </a:cubicBezTo>
                  <a:cubicBezTo>
                    <a:pt x="198" y="118"/>
                    <a:pt x="200" y="117"/>
                    <a:pt x="202" y="116"/>
                  </a:cubicBezTo>
                  <a:cubicBezTo>
                    <a:pt x="207" y="122"/>
                    <a:pt x="213" y="128"/>
                    <a:pt x="216" y="135"/>
                  </a:cubicBezTo>
                  <a:cubicBezTo>
                    <a:pt x="221" y="146"/>
                    <a:pt x="228" y="154"/>
                    <a:pt x="240" y="148"/>
                  </a:cubicBezTo>
                  <a:cubicBezTo>
                    <a:pt x="253" y="141"/>
                    <a:pt x="250" y="130"/>
                    <a:pt x="246" y="120"/>
                  </a:cubicBezTo>
                  <a:cubicBezTo>
                    <a:pt x="236" y="100"/>
                    <a:pt x="218" y="92"/>
                    <a:pt x="201" y="8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31"/>
            <p:cNvSpPr/>
            <p:nvPr/>
          </p:nvSpPr>
          <p:spPr>
            <a:xfrm>
              <a:off x="-233362" y="6027738"/>
              <a:ext cx="684213" cy="738187"/>
            </a:xfrm>
            <a:custGeom>
              <a:rect b="b" l="l" r="r" t="t"/>
              <a:pathLst>
                <a:path extrusionOk="0" h="195" w="181">
                  <a:moveTo>
                    <a:pt x="124" y="93"/>
                  </a:moveTo>
                  <a:cubicBezTo>
                    <a:pt x="126" y="93"/>
                    <a:pt x="132" y="93"/>
                    <a:pt x="136" y="95"/>
                  </a:cubicBezTo>
                  <a:cubicBezTo>
                    <a:pt x="144" y="99"/>
                    <a:pt x="158" y="105"/>
                    <a:pt x="158" y="111"/>
                  </a:cubicBezTo>
                  <a:cubicBezTo>
                    <a:pt x="159" y="119"/>
                    <a:pt x="151" y="132"/>
                    <a:pt x="144" y="136"/>
                  </a:cubicBezTo>
                  <a:cubicBezTo>
                    <a:pt x="131" y="143"/>
                    <a:pt x="115" y="145"/>
                    <a:pt x="101" y="148"/>
                  </a:cubicBezTo>
                  <a:cubicBezTo>
                    <a:pt x="95" y="149"/>
                    <a:pt x="89" y="148"/>
                    <a:pt x="80" y="148"/>
                  </a:cubicBezTo>
                  <a:cubicBezTo>
                    <a:pt x="89" y="154"/>
                    <a:pt x="97" y="157"/>
                    <a:pt x="101" y="163"/>
                  </a:cubicBezTo>
                  <a:cubicBezTo>
                    <a:pt x="105" y="168"/>
                    <a:pt x="109" y="179"/>
                    <a:pt x="107" y="184"/>
                  </a:cubicBezTo>
                  <a:cubicBezTo>
                    <a:pt x="104" y="189"/>
                    <a:pt x="94" y="195"/>
                    <a:pt x="87" y="195"/>
                  </a:cubicBezTo>
                  <a:cubicBezTo>
                    <a:pt x="76" y="194"/>
                    <a:pt x="65" y="190"/>
                    <a:pt x="56" y="184"/>
                  </a:cubicBezTo>
                  <a:cubicBezTo>
                    <a:pt x="36" y="172"/>
                    <a:pt x="17" y="158"/>
                    <a:pt x="0" y="145"/>
                  </a:cubicBezTo>
                  <a:cubicBezTo>
                    <a:pt x="11" y="127"/>
                    <a:pt x="30" y="110"/>
                    <a:pt x="33" y="92"/>
                  </a:cubicBezTo>
                  <a:cubicBezTo>
                    <a:pt x="36" y="60"/>
                    <a:pt x="56" y="51"/>
                    <a:pt x="80" y="41"/>
                  </a:cubicBezTo>
                  <a:cubicBezTo>
                    <a:pt x="103" y="30"/>
                    <a:pt x="124" y="16"/>
                    <a:pt x="146" y="5"/>
                  </a:cubicBezTo>
                  <a:cubicBezTo>
                    <a:pt x="155" y="1"/>
                    <a:pt x="167" y="2"/>
                    <a:pt x="177" y="0"/>
                  </a:cubicBezTo>
                  <a:cubicBezTo>
                    <a:pt x="177" y="11"/>
                    <a:pt x="181" y="25"/>
                    <a:pt x="176" y="32"/>
                  </a:cubicBezTo>
                  <a:cubicBezTo>
                    <a:pt x="161" y="54"/>
                    <a:pt x="142" y="73"/>
                    <a:pt x="124" y="9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31"/>
            <p:cNvSpPr/>
            <p:nvPr/>
          </p:nvSpPr>
          <p:spPr>
            <a:xfrm>
              <a:off x="-1658938" y="6013451"/>
              <a:ext cx="688975" cy="787400"/>
            </a:xfrm>
            <a:custGeom>
              <a:rect b="b" l="l" r="r" t="t"/>
              <a:pathLst>
                <a:path extrusionOk="0" h="208" w="182">
                  <a:moveTo>
                    <a:pt x="182" y="150"/>
                  </a:moveTo>
                  <a:cubicBezTo>
                    <a:pt x="160" y="165"/>
                    <a:pt x="137" y="181"/>
                    <a:pt x="113" y="195"/>
                  </a:cubicBezTo>
                  <a:cubicBezTo>
                    <a:pt x="101" y="202"/>
                    <a:pt x="84" y="208"/>
                    <a:pt x="76" y="189"/>
                  </a:cubicBezTo>
                  <a:cubicBezTo>
                    <a:pt x="68" y="172"/>
                    <a:pt x="82" y="164"/>
                    <a:pt x="95" y="158"/>
                  </a:cubicBezTo>
                  <a:cubicBezTo>
                    <a:pt x="97" y="157"/>
                    <a:pt x="99" y="155"/>
                    <a:pt x="100" y="154"/>
                  </a:cubicBezTo>
                  <a:cubicBezTo>
                    <a:pt x="82" y="151"/>
                    <a:pt x="64" y="150"/>
                    <a:pt x="48" y="145"/>
                  </a:cubicBezTo>
                  <a:cubicBezTo>
                    <a:pt x="34" y="141"/>
                    <a:pt x="21" y="133"/>
                    <a:pt x="23" y="116"/>
                  </a:cubicBezTo>
                  <a:cubicBezTo>
                    <a:pt x="25" y="100"/>
                    <a:pt x="41" y="100"/>
                    <a:pt x="53" y="98"/>
                  </a:cubicBezTo>
                  <a:cubicBezTo>
                    <a:pt x="55" y="97"/>
                    <a:pt x="58" y="97"/>
                    <a:pt x="63" y="96"/>
                  </a:cubicBezTo>
                  <a:cubicBezTo>
                    <a:pt x="50" y="85"/>
                    <a:pt x="38" y="78"/>
                    <a:pt x="28" y="67"/>
                  </a:cubicBezTo>
                  <a:cubicBezTo>
                    <a:pt x="18" y="55"/>
                    <a:pt x="9" y="41"/>
                    <a:pt x="2" y="26"/>
                  </a:cubicBezTo>
                  <a:cubicBezTo>
                    <a:pt x="0" y="20"/>
                    <a:pt x="3" y="8"/>
                    <a:pt x="8" y="3"/>
                  </a:cubicBezTo>
                  <a:cubicBezTo>
                    <a:pt x="11" y="0"/>
                    <a:pt x="23" y="3"/>
                    <a:pt x="29" y="6"/>
                  </a:cubicBezTo>
                  <a:cubicBezTo>
                    <a:pt x="39" y="10"/>
                    <a:pt x="47" y="17"/>
                    <a:pt x="57" y="22"/>
                  </a:cubicBezTo>
                  <a:cubicBezTo>
                    <a:pt x="71" y="30"/>
                    <a:pt x="86" y="38"/>
                    <a:pt x="101" y="44"/>
                  </a:cubicBezTo>
                  <a:cubicBezTo>
                    <a:pt x="125" y="54"/>
                    <a:pt x="146" y="62"/>
                    <a:pt x="149" y="95"/>
                  </a:cubicBezTo>
                  <a:cubicBezTo>
                    <a:pt x="151" y="113"/>
                    <a:pt x="169" y="130"/>
                    <a:pt x="182" y="15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31"/>
            <p:cNvSpPr/>
            <p:nvPr/>
          </p:nvSpPr>
          <p:spPr>
            <a:xfrm>
              <a:off x="-566737" y="7337425"/>
              <a:ext cx="95250" cy="204787"/>
            </a:xfrm>
            <a:custGeom>
              <a:rect b="b" l="l" r="r" t="t"/>
              <a:pathLst>
                <a:path extrusionOk="0" h="54" w="25">
                  <a:moveTo>
                    <a:pt x="0" y="54"/>
                  </a:moveTo>
                  <a:cubicBezTo>
                    <a:pt x="0" y="35"/>
                    <a:pt x="0" y="18"/>
                    <a:pt x="0" y="0"/>
                  </a:cubicBezTo>
                  <a:cubicBezTo>
                    <a:pt x="14" y="4"/>
                    <a:pt x="25" y="10"/>
                    <a:pt x="25" y="26"/>
                  </a:cubicBezTo>
                  <a:cubicBezTo>
                    <a:pt x="25" y="42"/>
                    <a:pt x="15" y="49"/>
                    <a:pt x="0" y="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31"/>
            <p:cNvSpPr/>
            <p:nvPr/>
          </p:nvSpPr>
          <p:spPr>
            <a:xfrm>
              <a:off x="-717550" y="6997700"/>
              <a:ext cx="79375" cy="184150"/>
            </a:xfrm>
            <a:custGeom>
              <a:rect b="b" l="l" r="r" t="t"/>
              <a:pathLst>
                <a:path extrusionOk="0" h="49" w="21">
                  <a:moveTo>
                    <a:pt x="21" y="4"/>
                  </a:moveTo>
                  <a:cubicBezTo>
                    <a:pt x="21" y="18"/>
                    <a:pt x="21" y="32"/>
                    <a:pt x="21" y="46"/>
                  </a:cubicBezTo>
                  <a:cubicBezTo>
                    <a:pt x="19" y="47"/>
                    <a:pt x="17" y="48"/>
                    <a:pt x="15" y="49"/>
                  </a:cubicBezTo>
                  <a:cubicBezTo>
                    <a:pt x="9" y="41"/>
                    <a:pt x="0" y="33"/>
                    <a:pt x="0" y="24"/>
                  </a:cubicBezTo>
                  <a:cubicBezTo>
                    <a:pt x="0" y="16"/>
                    <a:pt x="9" y="8"/>
                    <a:pt x="14" y="0"/>
                  </a:cubicBezTo>
                  <a:cubicBezTo>
                    <a:pt x="16" y="1"/>
                    <a:pt x="19" y="2"/>
                    <a:pt x="21" y="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79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p32"/>
          <p:cNvSpPr/>
          <p:nvPr/>
        </p:nvSpPr>
        <p:spPr>
          <a:xfrm>
            <a:off x="1" y="0"/>
            <a:ext cx="2550694" cy="16306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1" name="Google Shape;981;p32"/>
          <p:cNvSpPr/>
          <p:nvPr/>
        </p:nvSpPr>
        <p:spPr>
          <a:xfrm>
            <a:off x="1" y="5862790"/>
            <a:ext cx="12192000" cy="9952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2" name="Google Shape;982;p32"/>
          <p:cNvSpPr txBox="1"/>
          <p:nvPr/>
        </p:nvSpPr>
        <p:spPr>
          <a:xfrm>
            <a:off x="7021369" y="3586223"/>
            <a:ext cx="4981575" cy="995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67">
                <a:solidFill>
                  <a:srgbClr val="4A5D62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sz="5867">
              <a:solidFill>
                <a:srgbClr val="4A5D6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3" name="Google Shape;983;p32"/>
          <p:cNvSpPr txBox="1"/>
          <p:nvPr/>
        </p:nvSpPr>
        <p:spPr>
          <a:xfrm>
            <a:off x="7021369" y="4442724"/>
            <a:ext cx="4981514" cy="379656"/>
          </a:xfrm>
          <a:prstGeom prst="rect">
            <a:avLst/>
          </a:prstGeom>
          <a:solidFill>
            <a:srgbClr val="4A5D62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Sub Title of Your Presentation</a:t>
            </a: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84" name="Google Shape;984;p32"/>
          <p:cNvGrpSpPr/>
          <p:nvPr/>
        </p:nvGrpSpPr>
        <p:grpSpPr>
          <a:xfrm>
            <a:off x="8615388" y="1193397"/>
            <a:ext cx="1871213" cy="2443757"/>
            <a:chOff x="8848725" y="2406651"/>
            <a:chExt cx="2205038" cy="2879724"/>
          </a:xfrm>
        </p:grpSpPr>
        <p:sp>
          <p:nvSpPr>
            <p:cNvPr id="985" name="Google Shape;985;p32"/>
            <p:cNvSpPr/>
            <p:nvPr/>
          </p:nvSpPr>
          <p:spPr>
            <a:xfrm>
              <a:off x="8848725" y="2406651"/>
              <a:ext cx="2205038" cy="1790700"/>
            </a:xfrm>
            <a:custGeom>
              <a:rect b="b" l="l" r="r" t="t"/>
              <a:pathLst>
                <a:path extrusionOk="0" h="474" w="583">
                  <a:moveTo>
                    <a:pt x="387" y="158"/>
                  </a:moveTo>
                  <a:cubicBezTo>
                    <a:pt x="368" y="154"/>
                    <a:pt x="354" y="151"/>
                    <a:pt x="341" y="147"/>
                  </a:cubicBezTo>
                  <a:cubicBezTo>
                    <a:pt x="332" y="146"/>
                    <a:pt x="323" y="145"/>
                    <a:pt x="315" y="141"/>
                  </a:cubicBezTo>
                  <a:cubicBezTo>
                    <a:pt x="295" y="131"/>
                    <a:pt x="296" y="109"/>
                    <a:pt x="320" y="93"/>
                  </a:cubicBezTo>
                  <a:cubicBezTo>
                    <a:pt x="360" y="66"/>
                    <a:pt x="402" y="40"/>
                    <a:pt x="444" y="15"/>
                  </a:cubicBezTo>
                  <a:cubicBezTo>
                    <a:pt x="471" y="0"/>
                    <a:pt x="485" y="5"/>
                    <a:pt x="500" y="31"/>
                  </a:cubicBezTo>
                  <a:cubicBezTo>
                    <a:pt x="524" y="75"/>
                    <a:pt x="549" y="119"/>
                    <a:pt x="573" y="163"/>
                  </a:cubicBezTo>
                  <a:cubicBezTo>
                    <a:pt x="583" y="181"/>
                    <a:pt x="572" y="200"/>
                    <a:pt x="551" y="199"/>
                  </a:cubicBezTo>
                  <a:cubicBezTo>
                    <a:pt x="535" y="198"/>
                    <a:pt x="520" y="194"/>
                    <a:pt x="505" y="189"/>
                  </a:cubicBezTo>
                  <a:cubicBezTo>
                    <a:pt x="486" y="181"/>
                    <a:pt x="479" y="183"/>
                    <a:pt x="473" y="203"/>
                  </a:cubicBezTo>
                  <a:cubicBezTo>
                    <a:pt x="452" y="262"/>
                    <a:pt x="419" y="313"/>
                    <a:pt x="373" y="356"/>
                  </a:cubicBezTo>
                  <a:cubicBezTo>
                    <a:pt x="338" y="389"/>
                    <a:pt x="298" y="415"/>
                    <a:pt x="254" y="435"/>
                  </a:cubicBezTo>
                  <a:cubicBezTo>
                    <a:pt x="184" y="468"/>
                    <a:pt x="112" y="474"/>
                    <a:pt x="36" y="466"/>
                  </a:cubicBezTo>
                  <a:cubicBezTo>
                    <a:pt x="11" y="464"/>
                    <a:pt x="0" y="444"/>
                    <a:pt x="8" y="421"/>
                  </a:cubicBezTo>
                  <a:cubicBezTo>
                    <a:pt x="10" y="416"/>
                    <a:pt x="11" y="410"/>
                    <a:pt x="12" y="405"/>
                  </a:cubicBezTo>
                  <a:cubicBezTo>
                    <a:pt x="17" y="378"/>
                    <a:pt x="24" y="368"/>
                    <a:pt x="59" y="371"/>
                  </a:cubicBezTo>
                  <a:cubicBezTo>
                    <a:pt x="109" y="375"/>
                    <a:pt x="157" y="369"/>
                    <a:pt x="203" y="350"/>
                  </a:cubicBezTo>
                  <a:cubicBezTo>
                    <a:pt x="240" y="334"/>
                    <a:pt x="277" y="317"/>
                    <a:pt x="303" y="283"/>
                  </a:cubicBezTo>
                  <a:cubicBezTo>
                    <a:pt x="318" y="264"/>
                    <a:pt x="336" y="248"/>
                    <a:pt x="350" y="228"/>
                  </a:cubicBezTo>
                  <a:cubicBezTo>
                    <a:pt x="363" y="208"/>
                    <a:pt x="373" y="185"/>
                    <a:pt x="387" y="158"/>
                  </a:cubicBezTo>
                  <a:close/>
                </a:path>
              </a:pathLst>
            </a:custGeom>
            <a:solidFill>
              <a:srgbClr val="4A5D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32"/>
            <p:cNvSpPr/>
            <p:nvPr/>
          </p:nvSpPr>
          <p:spPr>
            <a:xfrm>
              <a:off x="10564813" y="3290888"/>
              <a:ext cx="465138" cy="1609725"/>
            </a:xfrm>
            <a:custGeom>
              <a:rect b="b" l="l" r="r" t="t"/>
              <a:pathLst>
                <a:path extrusionOk="0" h="426" w="123">
                  <a:moveTo>
                    <a:pt x="121" y="213"/>
                  </a:moveTo>
                  <a:cubicBezTo>
                    <a:pt x="121" y="276"/>
                    <a:pt x="121" y="339"/>
                    <a:pt x="121" y="403"/>
                  </a:cubicBezTo>
                  <a:cubicBezTo>
                    <a:pt x="122" y="419"/>
                    <a:pt x="115" y="425"/>
                    <a:pt x="99" y="425"/>
                  </a:cubicBezTo>
                  <a:cubicBezTo>
                    <a:pt x="76" y="424"/>
                    <a:pt x="53" y="423"/>
                    <a:pt x="30" y="425"/>
                  </a:cubicBezTo>
                  <a:cubicBezTo>
                    <a:pt x="12" y="426"/>
                    <a:pt x="7" y="420"/>
                    <a:pt x="7" y="403"/>
                  </a:cubicBezTo>
                  <a:cubicBezTo>
                    <a:pt x="8" y="329"/>
                    <a:pt x="8" y="255"/>
                    <a:pt x="8" y="181"/>
                  </a:cubicBezTo>
                  <a:cubicBezTo>
                    <a:pt x="8" y="168"/>
                    <a:pt x="10" y="154"/>
                    <a:pt x="7" y="141"/>
                  </a:cubicBezTo>
                  <a:cubicBezTo>
                    <a:pt x="0" y="98"/>
                    <a:pt x="19" y="64"/>
                    <a:pt x="40" y="30"/>
                  </a:cubicBezTo>
                  <a:cubicBezTo>
                    <a:pt x="45" y="20"/>
                    <a:pt x="50" y="6"/>
                    <a:pt x="58" y="4"/>
                  </a:cubicBezTo>
                  <a:cubicBezTo>
                    <a:pt x="74" y="0"/>
                    <a:pt x="92" y="2"/>
                    <a:pt x="110" y="2"/>
                  </a:cubicBezTo>
                  <a:cubicBezTo>
                    <a:pt x="123" y="2"/>
                    <a:pt x="121" y="13"/>
                    <a:pt x="121" y="21"/>
                  </a:cubicBezTo>
                  <a:cubicBezTo>
                    <a:pt x="121" y="85"/>
                    <a:pt x="121" y="149"/>
                    <a:pt x="121" y="213"/>
                  </a:cubicBezTo>
                  <a:close/>
                </a:path>
              </a:pathLst>
            </a:custGeom>
            <a:solidFill>
              <a:srgbClr val="4A5D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32"/>
            <p:cNvSpPr/>
            <p:nvPr/>
          </p:nvSpPr>
          <p:spPr>
            <a:xfrm>
              <a:off x="8867775" y="5024438"/>
              <a:ext cx="2162175" cy="261937"/>
            </a:xfrm>
            <a:custGeom>
              <a:rect b="b" l="l" r="r" t="t"/>
              <a:pathLst>
                <a:path extrusionOk="0" h="69" w="572">
                  <a:moveTo>
                    <a:pt x="287" y="1"/>
                  </a:moveTo>
                  <a:cubicBezTo>
                    <a:pt x="373" y="1"/>
                    <a:pt x="460" y="2"/>
                    <a:pt x="547" y="1"/>
                  </a:cubicBezTo>
                  <a:cubicBezTo>
                    <a:pt x="565" y="0"/>
                    <a:pt x="572" y="6"/>
                    <a:pt x="570" y="25"/>
                  </a:cubicBezTo>
                  <a:cubicBezTo>
                    <a:pt x="570" y="31"/>
                    <a:pt x="570" y="38"/>
                    <a:pt x="570" y="45"/>
                  </a:cubicBezTo>
                  <a:cubicBezTo>
                    <a:pt x="571" y="63"/>
                    <a:pt x="562" y="69"/>
                    <a:pt x="545" y="69"/>
                  </a:cubicBezTo>
                  <a:cubicBezTo>
                    <a:pt x="494" y="69"/>
                    <a:pt x="444" y="69"/>
                    <a:pt x="393" y="69"/>
                  </a:cubicBezTo>
                  <a:cubicBezTo>
                    <a:pt x="270" y="69"/>
                    <a:pt x="148" y="69"/>
                    <a:pt x="25" y="69"/>
                  </a:cubicBezTo>
                  <a:cubicBezTo>
                    <a:pt x="11" y="69"/>
                    <a:pt x="5" y="65"/>
                    <a:pt x="4" y="50"/>
                  </a:cubicBezTo>
                  <a:cubicBezTo>
                    <a:pt x="1" y="1"/>
                    <a:pt x="0" y="1"/>
                    <a:pt x="49" y="1"/>
                  </a:cubicBezTo>
                  <a:cubicBezTo>
                    <a:pt x="128" y="1"/>
                    <a:pt x="207" y="1"/>
                    <a:pt x="287" y="1"/>
                  </a:cubicBezTo>
                  <a:cubicBezTo>
                    <a:pt x="287" y="1"/>
                    <a:pt x="287" y="1"/>
                    <a:pt x="287" y="1"/>
                  </a:cubicBezTo>
                  <a:close/>
                </a:path>
              </a:pathLst>
            </a:custGeom>
            <a:solidFill>
              <a:srgbClr val="4A5D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32"/>
            <p:cNvSpPr/>
            <p:nvPr/>
          </p:nvSpPr>
          <p:spPr>
            <a:xfrm>
              <a:off x="10020300" y="3813175"/>
              <a:ext cx="434975" cy="1084262"/>
            </a:xfrm>
            <a:custGeom>
              <a:rect b="b" l="l" r="r" t="t"/>
              <a:pathLst>
                <a:path extrusionOk="0" h="287" w="115">
                  <a:moveTo>
                    <a:pt x="114" y="0"/>
                  </a:moveTo>
                  <a:cubicBezTo>
                    <a:pt x="114" y="73"/>
                    <a:pt x="114" y="142"/>
                    <a:pt x="114" y="211"/>
                  </a:cubicBezTo>
                  <a:cubicBezTo>
                    <a:pt x="114" y="231"/>
                    <a:pt x="114" y="251"/>
                    <a:pt x="114" y="271"/>
                  </a:cubicBezTo>
                  <a:cubicBezTo>
                    <a:pt x="115" y="282"/>
                    <a:pt x="109" y="286"/>
                    <a:pt x="99" y="287"/>
                  </a:cubicBezTo>
                  <a:cubicBezTo>
                    <a:pt x="70" y="287"/>
                    <a:pt x="42" y="287"/>
                    <a:pt x="13" y="286"/>
                  </a:cubicBezTo>
                  <a:cubicBezTo>
                    <a:pt x="9" y="286"/>
                    <a:pt x="1" y="278"/>
                    <a:pt x="1" y="273"/>
                  </a:cubicBezTo>
                  <a:cubicBezTo>
                    <a:pt x="0" y="216"/>
                    <a:pt x="1" y="158"/>
                    <a:pt x="0" y="100"/>
                  </a:cubicBezTo>
                  <a:cubicBezTo>
                    <a:pt x="0" y="77"/>
                    <a:pt x="21" y="73"/>
                    <a:pt x="33" y="62"/>
                  </a:cubicBezTo>
                  <a:cubicBezTo>
                    <a:pt x="55" y="41"/>
                    <a:pt x="79" y="23"/>
                    <a:pt x="103" y="5"/>
                  </a:cubicBezTo>
                  <a:cubicBezTo>
                    <a:pt x="105" y="3"/>
                    <a:pt x="108" y="2"/>
                    <a:pt x="114" y="0"/>
                  </a:cubicBezTo>
                  <a:close/>
                </a:path>
              </a:pathLst>
            </a:custGeom>
            <a:solidFill>
              <a:srgbClr val="4A5D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32"/>
            <p:cNvSpPr/>
            <p:nvPr/>
          </p:nvSpPr>
          <p:spPr>
            <a:xfrm>
              <a:off x="9431338" y="4216400"/>
              <a:ext cx="454025" cy="681037"/>
            </a:xfrm>
            <a:custGeom>
              <a:rect b="b" l="l" r="r" t="t"/>
              <a:pathLst>
                <a:path extrusionOk="0" h="180" w="120">
                  <a:moveTo>
                    <a:pt x="120" y="88"/>
                  </a:moveTo>
                  <a:cubicBezTo>
                    <a:pt x="120" y="111"/>
                    <a:pt x="119" y="135"/>
                    <a:pt x="120" y="158"/>
                  </a:cubicBezTo>
                  <a:cubicBezTo>
                    <a:pt x="120" y="173"/>
                    <a:pt x="115" y="180"/>
                    <a:pt x="99" y="180"/>
                  </a:cubicBezTo>
                  <a:cubicBezTo>
                    <a:pt x="73" y="179"/>
                    <a:pt x="47" y="179"/>
                    <a:pt x="21" y="180"/>
                  </a:cubicBezTo>
                  <a:cubicBezTo>
                    <a:pt x="7" y="180"/>
                    <a:pt x="1" y="174"/>
                    <a:pt x="1" y="159"/>
                  </a:cubicBezTo>
                  <a:cubicBezTo>
                    <a:pt x="1" y="124"/>
                    <a:pt x="0" y="87"/>
                    <a:pt x="2" y="52"/>
                  </a:cubicBezTo>
                  <a:cubicBezTo>
                    <a:pt x="2" y="43"/>
                    <a:pt x="11" y="31"/>
                    <a:pt x="19" y="28"/>
                  </a:cubicBezTo>
                  <a:cubicBezTo>
                    <a:pt x="46" y="18"/>
                    <a:pt x="74" y="12"/>
                    <a:pt x="101" y="4"/>
                  </a:cubicBezTo>
                  <a:cubicBezTo>
                    <a:pt x="115" y="0"/>
                    <a:pt x="120" y="3"/>
                    <a:pt x="120" y="18"/>
                  </a:cubicBezTo>
                  <a:cubicBezTo>
                    <a:pt x="119" y="41"/>
                    <a:pt x="119" y="65"/>
                    <a:pt x="119" y="88"/>
                  </a:cubicBezTo>
                  <a:cubicBezTo>
                    <a:pt x="120" y="88"/>
                    <a:pt x="120" y="88"/>
                    <a:pt x="120" y="88"/>
                  </a:cubicBezTo>
                  <a:close/>
                </a:path>
              </a:pathLst>
            </a:custGeom>
            <a:solidFill>
              <a:srgbClr val="4A5D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32"/>
            <p:cNvSpPr/>
            <p:nvPr/>
          </p:nvSpPr>
          <p:spPr>
            <a:xfrm>
              <a:off x="8878888" y="4352925"/>
              <a:ext cx="434975" cy="544512"/>
            </a:xfrm>
            <a:custGeom>
              <a:rect b="b" l="l" r="r" t="t"/>
              <a:pathLst>
                <a:path extrusionOk="0" h="144" w="115">
                  <a:moveTo>
                    <a:pt x="1" y="70"/>
                  </a:moveTo>
                  <a:cubicBezTo>
                    <a:pt x="1" y="51"/>
                    <a:pt x="1" y="33"/>
                    <a:pt x="1" y="14"/>
                  </a:cubicBezTo>
                  <a:cubicBezTo>
                    <a:pt x="0" y="4"/>
                    <a:pt x="4" y="0"/>
                    <a:pt x="15" y="1"/>
                  </a:cubicBezTo>
                  <a:cubicBezTo>
                    <a:pt x="41" y="1"/>
                    <a:pt x="68" y="0"/>
                    <a:pt x="94" y="0"/>
                  </a:cubicBezTo>
                  <a:cubicBezTo>
                    <a:pt x="108" y="0"/>
                    <a:pt x="115" y="4"/>
                    <a:pt x="114" y="20"/>
                  </a:cubicBezTo>
                  <a:cubicBezTo>
                    <a:pt x="113" y="54"/>
                    <a:pt x="113" y="89"/>
                    <a:pt x="114" y="124"/>
                  </a:cubicBezTo>
                  <a:cubicBezTo>
                    <a:pt x="115" y="138"/>
                    <a:pt x="108" y="144"/>
                    <a:pt x="94" y="144"/>
                  </a:cubicBezTo>
                  <a:cubicBezTo>
                    <a:pt x="68" y="143"/>
                    <a:pt x="41" y="143"/>
                    <a:pt x="15" y="144"/>
                  </a:cubicBezTo>
                  <a:cubicBezTo>
                    <a:pt x="4" y="144"/>
                    <a:pt x="0" y="140"/>
                    <a:pt x="1" y="129"/>
                  </a:cubicBezTo>
                  <a:cubicBezTo>
                    <a:pt x="1" y="110"/>
                    <a:pt x="1" y="90"/>
                    <a:pt x="1" y="70"/>
                  </a:cubicBezTo>
                  <a:cubicBezTo>
                    <a:pt x="1" y="70"/>
                    <a:pt x="1" y="70"/>
                    <a:pt x="1" y="70"/>
                  </a:cubicBezTo>
                  <a:close/>
                </a:path>
              </a:pathLst>
            </a:custGeom>
            <a:solidFill>
              <a:srgbClr val="4A5D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91" name="Google Shape;991;p32"/>
          <p:cNvSpPr/>
          <p:nvPr/>
        </p:nvSpPr>
        <p:spPr>
          <a:xfrm>
            <a:off x="500609" y="460248"/>
            <a:ext cx="5937504" cy="593750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57150">
            <a:solidFill>
              <a:srgbClr val="4A5D6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2" name="Google Shape;992;p32"/>
          <p:cNvSpPr/>
          <p:nvPr/>
        </p:nvSpPr>
        <p:spPr>
          <a:xfrm>
            <a:off x="7879493" y="6092359"/>
            <a:ext cx="573085" cy="610785"/>
          </a:xfrm>
          <a:custGeom>
            <a:rect b="b" l="l" r="r" t="t"/>
            <a:pathLst>
              <a:path extrusionOk="0" h="3960000" w="396044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3" name="Google Shape;993;p32"/>
          <p:cNvSpPr/>
          <p:nvPr/>
        </p:nvSpPr>
        <p:spPr>
          <a:xfrm>
            <a:off x="9742425" y="6092359"/>
            <a:ext cx="573085" cy="610785"/>
          </a:xfrm>
          <a:custGeom>
            <a:rect b="b" l="l" r="r" t="t"/>
            <a:pathLst>
              <a:path extrusionOk="0" h="3960000" w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4" name="Google Shape;994;p32"/>
          <p:cNvSpPr/>
          <p:nvPr/>
        </p:nvSpPr>
        <p:spPr>
          <a:xfrm>
            <a:off x="8804336" y="6092359"/>
            <a:ext cx="573085" cy="610785"/>
          </a:xfrm>
          <a:custGeom>
            <a:rect b="b" l="l" r="r" t="t"/>
            <a:pathLst>
              <a:path extrusionOk="0" h="3960000" w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5" name="Google Shape;995;p32"/>
          <p:cNvSpPr/>
          <p:nvPr/>
        </p:nvSpPr>
        <p:spPr>
          <a:xfrm>
            <a:off x="10697502" y="6079950"/>
            <a:ext cx="575128" cy="623192"/>
          </a:xfrm>
          <a:custGeom>
            <a:rect b="b" l="l" r="r" t="t"/>
            <a:pathLst>
              <a:path extrusionOk="0" h="3240000" w="3186824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6" name="Google Shape;996;p32"/>
          <p:cNvSpPr txBox="1"/>
          <p:nvPr/>
        </p:nvSpPr>
        <p:spPr>
          <a:xfrm>
            <a:off x="7794431" y="5008078"/>
            <a:ext cx="34013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colors, photos and Text.   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0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p33"/>
          <p:cNvSpPr/>
          <p:nvPr/>
        </p:nvSpPr>
        <p:spPr>
          <a:xfrm>
            <a:off x="0" y="6396740"/>
            <a:ext cx="12192000" cy="476249"/>
          </a:xfrm>
          <a:prstGeom prst="rect">
            <a:avLst/>
          </a:prstGeom>
          <a:solidFill>
            <a:srgbClr val="507C8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2" name="Google Shape;1002;p33"/>
          <p:cNvSpPr txBox="1"/>
          <p:nvPr/>
        </p:nvSpPr>
        <p:spPr>
          <a:xfrm>
            <a:off x="3383800" y="289327"/>
            <a:ext cx="5424400" cy="1031473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</a:pPr>
            <a:r>
              <a:rPr b="1" i="0" lang="en-US" sz="6000" u="none" cap="none" strike="noStrike">
                <a:solidFill>
                  <a:srgbClr val="507C89"/>
                </a:solidFill>
                <a:latin typeface="Arial"/>
                <a:ea typeface="Arial"/>
                <a:cs typeface="Arial"/>
                <a:sym typeface="Arial"/>
              </a:rPr>
              <a:t>FUENTE</a:t>
            </a:r>
            <a:endParaRPr/>
          </a:p>
        </p:txBody>
      </p:sp>
      <p:sp>
        <p:nvSpPr>
          <p:cNvPr id="1003" name="Google Shape;1003;p33"/>
          <p:cNvSpPr txBox="1"/>
          <p:nvPr/>
        </p:nvSpPr>
        <p:spPr>
          <a:xfrm>
            <a:off x="1169899" y="1991024"/>
            <a:ext cx="5543552" cy="5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33">
                <a:solidFill>
                  <a:srgbClr val="507C89"/>
                </a:solidFill>
                <a:latin typeface="Arial"/>
                <a:ea typeface="Arial"/>
                <a:cs typeface="Arial"/>
                <a:sym typeface="Arial"/>
              </a:rPr>
              <a:t>ELABORADO POR  : </a:t>
            </a:r>
            <a:r>
              <a:rPr lang="en-US" sz="2133">
                <a:solidFill>
                  <a:schemeClr val="dk1"/>
                </a:solidFill>
              </a:rPr>
              <a:t>plantillaspowerpoint.org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33">
              <a:solidFill>
                <a:srgbClr val="02FFB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04" name="Google Shape;1004;p33"/>
          <p:cNvGrpSpPr/>
          <p:nvPr/>
        </p:nvGrpSpPr>
        <p:grpSpPr>
          <a:xfrm>
            <a:off x="1169899" y="2996867"/>
            <a:ext cx="3985576" cy="2126071"/>
            <a:chOff x="877424" y="2601843"/>
            <a:chExt cx="2989182" cy="1594553"/>
          </a:xfrm>
        </p:grpSpPr>
        <p:sp>
          <p:nvSpPr>
            <p:cNvPr id="1005" name="Google Shape;1005;p33"/>
            <p:cNvSpPr txBox="1"/>
            <p:nvPr/>
          </p:nvSpPr>
          <p:spPr>
            <a:xfrm>
              <a:off x="877424" y="2601843"/>
              <a:ext cx="2117100" cy="30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33">
                  <a:solidFill>
                    <a:srgbClr val="507C89"/>
                  </a:solidFill>
                  <a:latin typeface="Arial"/>
                  <a:ea typeface="Arial"/>
                  <a:cs typeface="Arial"/>
                  <a:sym typeface="Arial"/>
                </a:rPr>
                <a:t>IMAGES :</a:t>
              </a:r>
              <a:endParaRPr sz="2133">
                <a:solidFill>
                  <a:srgbClr val="507C8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33"/>
            <p:cNvSpPr txBox="1"/>
            <p:nvPr/>
          </p:nvSpPr>
          <p:spPr>
            <a:xfrm>
              <a:off x="877424" y="2910468"/>
              <a:ext cx="2989182" cy="12859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-380962" lvl="0" marL="380962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lang="en-U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unsplash.com</a:t>
              </a:r>
              <a:endParaRPr/>
            </a:p>
            <a:p>
              <a:pPr indent="-380962" lvl="0" marL="380962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lang="en-U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pexels.com</a:t>
              </a:r>
              <a:endParaRPr/>
            </a:p>
            <a:p>
              <a:pPr indent="-253962" lvl="0" marL="380962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t/>
              </a:r>
              <a:endPara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7" name="Google Shape;1007;p33"/>
          <p:cNvSpPr txBox="1"/>
          <p:nvPr/>
        </p:nvSpPr>
        <p:spPr>
          <a:xfrm>
            <a:off x="1169899" y="4264919"/>
            <a:ext cx="28228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33">
                <a:solidFill>
                  <a:srgbClr val="507C89"/>
                </a:solidFill>
                <a:latin typeface="Arial"/>
                <a:ea typeface="Arial"/>
                <a:cs typeface="Arial"/>
                <a:sym typeface="Arial"/>
              </a:rPr>
              <a:t>FONTS :</a:t>
            </a:r>
            <a:endParaRPr sz="2133">
              <a:solidFill>
                <a:srgbClr val="507C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8" name="Google Shape;1008;p33"/>
          <p:cNvSpPr txBox="1"/>
          <p:nvPr/>
        </p:nvSpPr>
        <p:spPr>
          <a:xfrm>
            <a:off x="1169899" y="4676419"/>
            <a:ext cx="3527168" cy="9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380962" lvl="0" marL="380962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Arial (Cuerpo)</a:t>
            </a:r>
            <a:endParaRPr/>
          </a:p>
          <a:p>
            <a:pPr indent="-253962" lvl="0" marL="380962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9" name="Google Shape;1009;p33"/>
          <p:cNvSpPr txBox="1"/>
          <p:nvPr/>
        </p:nvSpPr>
        <p:spPr>
          <a:xfrm>
            <a:off x="9512474" y="6443174"/>
            <a:ext cx="2232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plantillaspowerpoint.org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10" name="Google Shape;1010;p33"/>
          <p:cNvGrpSpPr/>
          <p:nvPr/>
        </p:nvGrpSpPr>
        <p:grpSpPr>
          <a:xfrm>
            <a:off x="6000750" y="1584325"/>
            <a:ext cx="3706813" cy="4437063"/>
            <a:chOff x="6000750" y="1584325"/>
            <a:chExt cx="3706813" cy="4437063"/>
          </a:xfrm>
        </p:grpSpPr>
        <p:sp>
          <p:nvSpPr>
            <p:cNvPr id="1011" name="Google Shape;1011;p33"/>
            <p:cNvSpPr/>
            <p:nvPr/>
          </p:nvSpPr>
          <p:spPr>
            <a:xfrm>
              <a:off x="7189788" y="2654300"/>
              <a:ext cx="1295400" cy="2324100"/>
            </a:xfrm>
            <a:custGeom>
              <a:rect b="b" l="l" r="r" t="t"/>
              <a:pathLst>
                <a:path extrusionOk="0" h="415" w="231">
                  <a:moveTo>
                    <a:pt x="102" y="322"/>
                  </a:moveTo>
                  <a:cubicBezTo>
                    <a:pt x="102" y="289"/>
                    <a:pt x="102" y="257"/>
                    <a:pt x="102" y="224"/>
                  </a:cubicBezTo>
                  <a:cubicBezTo>
                    <a:pt x="92" y="220"/>
                    <a:pt x="81" y="216"/>
                    <a:pt x="70" y="212"/>
                  </a:cubicBezTo>
                  <a:cubicBezTo>
                    <a:pt x="25" y="194"/>
                    <a:pt x="8" y="167"/>
                    <a:pt x="12" y="119"/>
                  </a:cubicBezTo>
                  <a:cubicBezTo>
                    <a:pt x="15" y="80"/>
                    <a:pt x="41" y="51"/>
                    <a:pt x="85" y="44"/>
                  </a:cubicBezTo>
                  <a:cubicBezTo>
                    <a:pt x="101" y="42"/>
                    <a:pt x="103" y="35"/>
                    <a:pt x="104" y="21"/>
                  </a:cubicBezTo>
                  <a:cubicBezTo>
                    <a:pt x="105" y="14"/>
                    <a:pt x="112" y="7"/>
                    <a:pt x="117" y="0"/>
                  </a:cubicBezTo>
                  <a:cubicBezTo>
                    <a:pt x="121" y="7"/>
                    <a:pt x="127" y="13"/>
                    <a:pt x="130" y="21"/>
                  </a:cubicBezTo>
                  <a:cubicBezTo>
                    <a:pt x="133" y="27"/>
                    <a:pt x="131" y="34"/>
                    <a:pt x="132" y="41"/>
                  </a:cubicBezTo>
                  <a:cubicBezTo>
                    <a:pt x="160" y="45"/>
                    <a:pt x="185" y="53"/>
                    <a:pt x="202" y="76"/>
                  </a:cubicBezTo>
                  <a:cubicBezTo>
                    <a:pt x="208" y="84"/>
                    <a:pt x="213" y="94"/>
                    <a:pt x="217" y="104"/>
                  </a:cubicBezTo>
                  <a:cubicBezTo>
                    <a:pt x="223" y="122"/>
                    <a:pt x="216" y="137"/>
                    <a:pt x="201" y="141"/>
                  </a:cubicBezTo>
                  <a:cubicBezTo>
                    <a:pt x="187" y="146"/>
                    <a:pt x="171" y="139"/>
                    <a:pt x="166" y="122"/>
                  </a:cubicBezTo>
                  <a:cubicBezTo>
                    <a:pt x="160" y="105"/>
                    <a:pt x="151" y="92"/>
                    <a:pt x="131" y="85"/>
                  </a:cubicBezTo>
                  <a:cubicBezTo>
                    <a:pt x="131" y="114"/>
                    <a:pt x="130" y="141"/>
                    <a:pt x="132" y="167"/>
                  </a:cubicBezTo>
                  <a:cubicBezTo>
                    <a:pt x="132" y="172"/>
                    <a:pt x="140" y="177"/>
                    <a:pt x="145" y="179"/>
                  </a:cubicBezTo>
                  <a:cubicBezTo>
                    <a:pt x="156" y="183"/>
                    <a:pt x="168" y="185"/>
                    <a:pt x="179" y="191"/>
                  </a:cubicBezTo>
                  <a:cubicBezTo>
                    <a:pt x="213" y="207"/>
                    <a:pt x="231" y="235"/>
                    <a:pt x="229" y="274"/>
                  </a:cubicBezTo>
                  <a:cubicBezTo>
                    <a:pt x="228" y="314"/>
                    <a:pt x="208" y="342"/>
                    <a:pt x="172" y="358"/>
                  </a:cubicBezTo>
                  <a:cubicBezTo>
                    <a:pt x="160" y="363"/>
                    <a:pt x="147" y="365"/>
                    <a:pt x="132" y="370"/>
                  </a:cubicBezTo>
                  <a:cubicBezTo>
                    <a:pt x="131" y="379"/>
                    <a:pt x="132" y="390"/>
                    <a:pt x="129" y="400"/>
                  </a:cubicBezTo>
                  <a:cubicBezTo>
                    <a:pt x="128" y="405"/>
                    <a:pt x="122" y="410"/>
                    <a:pt x="118" y="415"/>
                  </a:cubicBezTo>
                  <a:cubicBezTo>
                    <a:pt x="113" y="410"/>
                    <a:pt x="104" y="405"/>
                    <a:pt x="105" y="401"/>
                  </a:cubicBezTo>
                  <a:cubicBezTo>
                    <a:pt x="109" y="373"/>
                    <a:pt x="93" y="367"/>
                    <a:pt x="70" y="360"/>
                  </a:cubicBezTo>
                  <a:cubicBezTo>
                    <a:pt x="34" y="350"/>
                    <a:pt x="10" y="324"/>
                    <a:pt x="3" y="286"/>
                  </a:cubicBezTo>
                  <a:cubicBezTo>
                    <a:pt x="0" y="269"/>
                    <a:pt x="6" y="256"/>
                    <a:pt x="23" y="252"/>
                  </a:cubicBezTo>
                  <a:cubicBezTo>
                    <a:pt x="39" y="248"/>
                    <a:pt x="51" y="254"/>
                    <a:pt x="57" y="271"/>
                  </a:cubicBezTo>
                  <a:cubicBezTo>
                    <a:pt x="65" y="293"/>
                    <a:pt x="72" y="317"/>
                    <a:pt x="102" y="322"/>
                  </a:cubicBezTo>
                  <a:close/>
                  <a:moveTo>
                    <a:pt x="132" y="324"/>
                  </a:moveTo>
                  <a:cubicBezTo>
                    <a:pt x="161" y="318"/>
                    <a:pt x="176" y="301"/>
                    <a:pt x="176" y="277"/>
                  </a:cubicBezTo>
                  <a:cubicBezTo>
                    <a:pt x="176" y="254"/>
                    <a:pt x="162" y="240"/>
                    <a:pt x="132" y="234"/>
                  </a:cubicBezTo>
                  <a:cubicBezTo>
                    <a:pt x="132" y="264"/>
                    <a:pt x="132" y="293"/>
                    <a:pt x="132" y="324"/>
                  </a:cubicBezTo>
                  <a:close/>
                  <a:moveTo>
                    <a:pt x="101" y="163"/>
                  </a:moveTo>
                  <a:cubicBezTo>
                    <a:pt x="101" y="136"/>
                    <a:pt x="101" y="111"/>
                    <a:pt x="101" y="85"/>
                  </a:cubicBezTo>
                  <a:cubicBezTo>
                    <a:pt x="75" y="92"/>
                    <a:pt x="64" y="104"/>
                    <a:pt x="64" y="125"/>
                  </a:cubicBezTo>
                  <a:cubicBezTo>
                    <a:pt x="64" y="145"/>
                    <a:pt x="75" y="157"/>
                    <a:pt x="101" y="163"/>
                  </a:cubicBezTo>
                  <a:close/>
                </a:path>
              </a:pathLst>
            </a:custGeom>
            <a:solidFill>
              <a:srgbClr val="5DAC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33"/>
            <p:cNvSpPr/>
            <p:nvPr/>
          </p:nvSpPr>
          <p:spPr>
            <a:xfrm>
              <a:off x="6000750" y="2166938"/>
              <a:ext cx="1131888" cy="3282950"/>
            </a:xfrm>
            <a:custGeom>
              <a:rect b="b" l="l" r="r" t="t"/>
              <a:pathLst>
                <a:path extrusionOk="0" h="586" w="202">
                  <a:moveTo>
                    <a:pt x="200" y="538"/>
                  </a:moveTo>
                  <a:cubicBezTo>
                    <a:pt x="200" y="556"/>
                    <a:pt x="200" y="571"/>
                    <a:pt x="200" y="586"/>
                  </a:cubicBezTo>
                  <a:cubicBezTo>
                    <a:pt x="113" y="556"/>
                    <a:pt x="11" y="453"/>
                    <a:pt x="5" y="309"/>
                  </a:cubicBezTo>
                  <a:cubicBezTo>
                    <a:pt x="0" y="173"/>
                    <a:pt x="79" y="45"/>
                    <a:pt x="197" y="0"/>
                  </a:cubicBezTo>
                  <a:cubicBezTo>
                    <a:pt x="198" y="15"/>
                    <a:pt x="200" y="30"/>
                    <a:pt x="202" y="47"/>
                  </a:cubicBezTo>
                  <a:cubicBezTo>
                    <a:pt x="108" y="100"/>
                    <a:pt x="52" y="180"/>
                    <a:pt x="51" y="292"/>
                  </a:cubicBezTo>
                  <a:cubicBezTo>
                    <a:pt x="51" y="405"/>
                    <a:pt x="107" y="485"/>
                    <a:pt x="200" y="538"/>
                  </a:cubicBezTo>
                  <a:close/>
                </a:path>
              </a:pathLst>
            </a:custGeom>
            <a:solidFill>
              <a:srgbClr val="5DAC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33"/>
            <p:cNvSpPr/>
            <p:nvPr/>
          </p:nvSpPr>
          <p:spPr>
            <a:xfrm>
              <a:off x="8518525" y="2184400"/>
              <a:ext cx="1189038" cy="3265488"/>
            </a:xfrm>
            <a:custGeom>
              <a:rect b="b" l="l" r="r" t="t"/>
              <a:pathLst>
                <a:path extrusionOk="0" h="583" w="212">
                  <a:moveTo>
                    <a:pt x="4" y="583"/>
                  </a:moveTo>
                  <a:cubicBezTo>
                    <a:pt x="3" y="567"/>
                    <a:pt x="2" y="552"/>
                    <a:pt x="1" y="537"/>
                  </a:cubicBezTo>
                  <a:cubicBezTo>
                    <a:pt x="209" y="422"/>
                    <a:pt x="194" y="140"/>
                    <a:pt x="0" y="43"/>
                  </a:cubicBezTo>
                  <a:cubicBezTo>
                    <a:pt x="2" y="29"/>
                    <a:pt x="3" y="14"/>
                    <a:pt x="5" y="0"/>
                  </a:cubicBezTo>
                  <a:cubicBezTo>
                    <a:pt x="85" y="11"/>
                    <a:pt x="184" y="143"/>
                    <a:pt x="195" y="254"/>
                  </a:cubicBezTo>
                  <a:cubicBezTo>
                    <a:pt x="212" y="417"/>
                    <a:pt x="111" y="542"/>
                    <a:pt x="4" y="583"/>
                  </a:cubicBezTo>
                  <a:close/>
                </a:path>
              </a:pathLst>
            </a:custGeom>
            <a:solidFill>
              <a:srgbClr val="5DAC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33"/>
            <p:cNvSpPr/>
            <p:nvPr/>
          </p:nvSpPr>
          <p:spPr>
            <a:xfrm>
              <a:off x="7262813" y="5241925"/>
              <a:ext cx="1120775" cy="779463"/>
            </a:xfrm>
            <a:custGeom>
              <a:rect b="b" l="l" r="r" t="t"/>
              <a:pathLst>
                <a:path extrusionOk="0" h="139" w="200">
                  <a:moveTo>
                    <a:pt x="102" y="1"/>
                  </a:moveTo>
                  <a:cubicBezTo>
                    <a:pt x="127" y="1"/>
                    <a:pt x="152" y="0"/>
                    <a:pt x="177" y="1"/>
                  </a:cubicBezTo>
                  <a:cubicBezTo>
                    <a:pt x="184" y="1"/>
                    <a:pt x="195" y="5"/>
                    <a:pt x="197" y="10"/>
                  </a:cubicBezTo>
                  <a:cubicBezTo>
                    <a:pt x="200" y="15"/>
                    <a:pt x="197" y="26"/>
                    <a:pt x="193" y="31"/>
                  </a:cubicBezTo>
                  <a:cubicBezTo>
                    <a:pt x="168" y="63"/>
                    <a:pt x="142" y="94"/>
                    <a:pt x="116" y="125"/>
                  </a:cubicBezTo>
                  <a:cubicBezTo>
                    <a:pt x="105" y="139"/>
                    <a:pt x="94" y="138"/>
                    <a:pt x="84" y="124"/>
                  </a:cubicBezTo>
                  <a:cubicBezTo>
                    <a:pt x="58" y="93"/>
                    <a:pt x="32" y="62"/>
                    <a:pt x="7" y="30"/>
                  </a:cubicBezTo>
                  <a:cubicBezTo>
                    <a:pt x="3" y="25"/>
                    <a:pt x="0" y="15"/>
                    <a:pt x="3" y="11"/>
                  </a:cubicBezTo>
                  <a:cubicBezTo>
                    <a:pt x="6" y="6"/>
                    <a:pt x="15" y="1"/>
                    <a:pt x="22" y="1"/>
                  </a:cubicBezTo>
                  <a:cubicBezTo>
                    <a:pt x="48" y="0"/>
                    <a:pt x="75" y="1"/>
                    <a:pt x="102" y="1"/>
                  </a:cubicBezTo>
                  <a:close/>
                </a:path>
              </a:pathLst>
            </a:custGeom>
            <a:solidFill>
              <a:srgbClr val="5DAC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33"/>
            <p:cNvSpPr/>
            <p:nvPr/>
          </p:nvSpPr>
          <p:spPr>
            <a:xfrm>
              <a:off x="7262813" y="1584325"/>
              <a:ext cx="1116013" cy="784225"/>
            </a:xfrm>
            <a:custGeom>
              <a:rect b="b" l="l" r="r" t="t"/>
              <a:pathLst>
                <a:path extrusionOk="0" h="140" w="199">
                  <a:moveTo>
                    <a:pt x="100" y="139"/>
                  </a:moveTo>
                  <a:cubicBezTo>
                    <a:pt x="74" y="139"/>
                    <a:pt x="48" y="140"/>
                    <a:pt x="22" y="138"/>
                  </a:cubicBezTo>
                  <a:cubicBezTo>
                    <a:pt x="15" y="138"/>
                    <a:pt x="5" y="134"/>
                    <a:pt x="3" y="129"/>
                  </a:cubicBezTo>
                  <a:cubicBezTo>
                    <a:pt x="0" y="124"/>
                    <a:pt x="4" y="113"/>
                    <a:pt x="8" y="108"/>
                  </a:cubicBezTo>
                  <a:cubicBezTo>
                    <a:pt x="32" y="78"/>
                    <a:pt x="56" y="48"/>
                    <a:pt x="81" y="18"/>
                  </a:cubicBezTo>
                  <a:cubicBezTo>
                    <a:pt x="96" y="0"/>
                    <a:pt x="104" y="0"/>
                    <a:pt x="119" y="18"/>
                  </a:cubicBezTo>
                  <a:cubicBezTo>
                    <a:pt x="143" y="47"/>
                    <a:pt x="167" y="76"/>
                    <a:pt x="190" y="106"/>
                  </a:cubicBezTo>
                  <a:cubicBezTo>
                    <a:pt x="195" y="112"/>
                    <a:pt x="199" y="123"/>
                    <a:pt x="197" y="130"/>
                  </a:cubicBezTo>
                  <a:cubicBezTo>
                    <a:pt x="196" y="135"/>
                    <a:pt x="183" y="138"/>
                    <a:pt x="175" y="138"/>
                  </a:cubicBezTo>
                  <a:cubicBezTo>
                    <a:pt x="150" y="140"/>
                    <a:pt x="125" y="139"/>
                    <a:pt x="100" y="139"/>
                  </a:cubicBezTo>
                  <a:close/>
                </a:path>
              </a:pathLst>
            </a:custGeom>
            <a:solidFill>
              <a:srgbClr val="5DAC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16" name="Google Shape;1016;p33"/>
          <p:cNvSpPr/>
          <p:nvPr/>
        </p:nvSpPr>
        <p:spPr>
          <a:xfrm>
            <a:off x="125590" y="86115"/>
            <a:ext cx="873287" cy="715989"/>
          </a:xfrm>
          <a:prstGeom prst="rect">
            <a:avLst/>
          </a:prstGeom>
          <a:solidFill>
            <a:srgbClr val="5DACB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7" name="Google Shape;1017;p33"/>
          <p:cNvSpPr/>
          <p:nvPr/>
        </p:nvSpPr>
        <p:spPr>
          <a:xfrm>
            <a:off x="125590" y="1141098"/>
            <a:ext cx="139728" cy="4133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8" name="Google Shape;1018;p33"/>
          <p:cNvSpPr/>
          <p:nvPr/>
        </p:nvSpPr>
        <p:spPr>
          <a:xfrm>
            <a:off x="1277320" y="86116"/>
            <a:ext cx="9941649" cy="991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23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" name="Google Shape;1024;p34"/>
          <p:cNvGrpSpPr/>
          <p:nvPr/>
        </p:nvGrpSpPr>
        <p:grpSpPr>
          <a:xfrm>
            <a:off x="10204259" y="1214021"/>
            <a:ext cx="1602730" cy="5077037"/>
            <a:chOff x="5716900" y="189000"/>
            <a:chExt cx="2044833" cy="6477496"/>
          </a:xfrm>
        </p:grpSpPr>
        <p:sp>
          <p:nvSpPr>
            <p:cNvPr id="1025" name="Google Shape;1025;p34"/>
            <p:cNvSpPr/>
            <p:nvPr/>
          </p:nvSpPr>
          <p:spPr>
            <a:xfrm flipH="1">
              <a:off x="5716900" y="5586496"/>
              <a:ext cx="1677800" cy="1080000"/>
            </a:xfrm>
            <a:custGeom>
              <a:rect b="b" l="l" r="r" t="t"/>
              <a:pathLst>
                <a:path extrusionOk="0" h="1080000" w="1677800">
                  <a:moveTo>
                    <a:pt x="405990" y="0"/>
                  </a:moveTo>
                  <a:lnTo>
                    <a:pt x="14920" y="0"/>
                  </a:lnTo>
                  <a:cubicBezTo>
                    <a:pt x="19605" y="40861"/>
                    <a:pt x="26348" y="78676"/>
                    <a:pt x="34570" y="112368"/>
                  </a:cubicBezTo>
                  <a:cubicBezTo>
                    <a:pt x="56813" y="198254"/>
                    <a:pt x="-16492" y="426415"/>
                    <a:pt x="3492" y="516654"/>
                  </a:cubicBezTo>
                  <a:cubicBezTo>
                    <a:pt x="35886" y="602873"/>
                    <a:pt x="36262" y="644518"/>
                    <a:pt x="67996" y="716963"/>
                  </a:cubicBezTo>
                  <a:cubicBezTo>
                    <a:pt x="82935" y="759571"/>
                    <a:pt x="3595" y="835901"/>
                    <a:pt x="12035" y="880935"/>
                  </a:cubicBezTo>
                  <a:cubicBezTo>
                    <a:pt x="41943" y="992172"/>
                    <a:pt x="160178" y="1029192"/>
                    <a:pt x="283931" y="1072154"/>
                  </a:cubicBezTo>
                  <a:cubicBezTo>
                    <a:pt x="540578" y="1100381"/>
                    <a:pt x="654781" y="1048819"/>
                    <a:pt x="559322" y="975547"/>
                  </a:cubicBezTo>
                  <a:cubicBezTo>
                    <a:pt x="436895" y="872565"/>
                    <a:pt x="421362" y="856532"/>
                    <a:pt x="327639" y="743522"/>
                  </a:cubicBezTo>
                  <a:cubicBezTo>
                    <a:pt x="314896" y="682482"/>
                    <a:pt x="322099" y="585132"/>
                    <a:pt x="366827" y="494613"/>
                  </a:cubicBezTo>
                  <a:cubicBezTo>
                    <a:pt x="388784" y="396535"/>
                    <a:pt x="334869" y="246001"/>
                    <a:pt x="354121" y="198669"/>
                  </a:cubicBezTo>
                  <a:cubicBezTo>
                    <a:pt x="371449" y="145407"/>
                    <a:pt x="389780" y="75715"/>
                    <a:pt x="405990" y="0"/>
                  </a:cubicBezTo>
                  <a:close/>
                  <a:moveTo>
                    <a:pt x="1188635" y="0"/>
                  </a:moveTo>
                  <a:lnTo>
                    <a:pt x="822159" y="0"/>
                  </a:lnTo>
                  <a:cubicBezTo>
                    <a:pt x="826325" y="117417"/>
                    <a:pt x="829883" y="229278"/>
                    <a:pt x="824855" y="297516"/>
                  </a:cubicBezTo>
                  <a:cubicBezTo>
                    <a:pt x="828187" y="395859"/>
                    <a:pt x="899040" y="428947"/>
                    <a:pt x="874015" y="453628"/>
                  </a:cubicBezTo>
                  <a:cubicBezTo>
                    <a:pt x="794935" y="508734"/>
                    <a:pt x="897970" y="570621"/>
                    <a:pt x="844953" y="639996"/>
                  </a:cubicBezTo>
                  <a:cubicBezTo>
                    <a:pt x="828354" y="663075"/>
                    <a:pt x="869609" y="691667"/>
                    <a:pt x="861274" y="717502"/>
                  </a:cubicBezTo>
                  <a:cubicBezTo>
                    <a:pt x="858163" y="765703"/>
                    <a:pt x="821384" y="864430"/>
                    <a:pt x="870069" y="890591"/>
                  </a:cubicBezTo>
                  <a:cubicBezTo>
                    <a:pt x="1027088" y="956498"/>
                    <a:pt x="1111591" y="1017224"/>
                    <a:pt x="1271200" y="1041692"/>
                  </a:cubicBezTo>
                  <a:cubicBezTo>
                    <a:pt x="1421068" y="1058498"/>
                    <a:pt x="1596837" y="1072717"/>
                    <a:pt x="1656062" y="1050676"/>
                  </a:cubicBezTo>
                  <a:cubicBezTo>
                    <a:pt x="1693035" y="1020314"/>
                    <a:pt x="1679483" y="943603"/>
                    <a:pt x="1640658" y="913901"/>
                  </a:cubicBezTo>
                  <a:cubicBezTo>
                    <a:pt x="1417953" y="775424"/>
                    <a:pt x="1164022" y="643347"/>
                    <a:pt x="1205563" y="584990"/>
                  </a:cubicBezTo>
                  <a:cubicBezTo>
                    <a:pt x="1270516" y="495899"/>
                    <a:pt x="1246641" y="485610"/>
                    <a:pt x="1224312" y="467932"/>
                  </a:cubicBezTo>
                  <a:cubicBezTo>
                    <a:pt x="1176229" y="446071"/>
                    <a:pt x="1168262" y="421787"/>
                    <a:pt x="1188836" y="379042"/>
                  </a:cubicBezTo>
                  <a:cubicBezTo>
                    <a:pt x="1216542" y="318917"/>
                    <a:pt x="1210581" y="266563"/>
                    <a:pt x="1178720" y="198669"/>
                  </a:cubicBezTo>
                  <a:cubicBezTo>
                    <a:pt x="1164609" y="142192"/>
                    <a:pt x="1169753" y="86082"/>
                    <a:pt x="1188635" y="0"/>
                  </a:cubicBezTo>
                  <a:close/>
                </a:path>
              </a:pathLst>
            </a:custGeom>
            <a:solidFill>
              <a:srgbClr val="8CBAB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34"/>
            <p:cNvSpPr/>
            <p:nvPr/>
          </p:nvSpPr>
          <p:spPr>
            <a:xfrm flipH="1">
              <a:off x="6019147" y="4509000"/>
              <a:ext cx="1376807" cy="1080000"/>
            </a:xfrm>
            <a:custGeom>
              <a:rect b="b" l="l" r="r" t="t"/>
              <a:pathLst>
                <a:path extrusionOk="0" h="1080000" w="1376807">
                  <a:moveTo>
                    <a:pt x="624339" y="0"/>
                  </a:moveTo>
                  <a:lnTo>
                    <a:pt x="127193" y="0"/>
                  </a:lnTo>
                  <a:cubicBezTo>
                    <a:pt x="109123" y="58470"/>
                    <a:pt x="161935" y="118842"/>
                    <a:pt x="129399" y="139055"/>
                  </a:cubicBezTo>
                  <a:cubicBezTo>
                    <a:pt x="78465" y="177453"/>
                    <a:pt x="124181" y="231720"/>
                    <a:pt x="100910" y="269789"/>
                  </a:cubicBezTo>
                  <a:cubicBezTo>
                    <a:pt x="5954" y="483070"/>
                    <a:pt x="-18596" y="835256"/>
                    <a:pt x="13088" y="1080000"/>
                  </a:cubicBezTo>
                  <a:lnTo>
                    <a:pt x="404158" y="1080000"/>
                  </a:lnTo>
                  <a:cubicBezTo>
                    <a:pt x="442184" y="908174"/>
                    <a:pt x="470765" y="705566"/>
                    <a:pt x="457854" y="595381"/>
                  </a:cubicBezTo>
                  <a:cubicBezTo>
                    <a:pt x="449621" y="550671"/>
                    <a:pt x="511134" y="530620"/>
                    <a:pt x="502312" y="497614"/>
                  </a:cubicBezTo>
                  <a:cubicBezTo>
                    <a:pt x="487977" y="466779"/>
                    <a:pt x="481413" y="454072"/>
                    <a:pt x="495566" y="433596"/>
                  </a:cubicBezTo>
                  <a:cubicBezTo>
                    <a:pt x="504111" y="396469"/>
                    <a:pt x="538832" y="394329"/>
                    <a:pt x="561150" y="346512"/>
                  </a:cubicBezTo>
                  <a:cubicBezTo>
                    <a:pt x="571249" y="299677"/>
                    <a:pt x="539910" y="268762"/>
                    <a:pt x="562958" y="218234"/>
                  </a:cubicBezTo>
                  <a:cubicBezTo>
                    <a:pt x="587661" y="145363"/>
                    <a:pt x="607863" y="71522"/>
                    <a:pt x="624339" y="0"/>
                  </a:cubicBezTo>
                  <a:close/>
                  <a:moveTo>
                    <a:pt x="1372033" y="0"/>
                  </a:moveTo>
                  <a:lnTo>
                    <a:pt x="880103" y="0"/>
                  </a:lnTo>
                  <a:cubicBezTo>
                    <a:pt x="879880" y="17298"/>
                    <a:pt x="883247" y="33852"/>
                    <a:pt x="892867" y="48518"/>
                  </a:cubicBezTo>
                  <a:cubicBezTo>
                    <a:pt x="930548" y="84866"/>
                    <a:pt x="866295" y="101931"/>
                    <a:pt x="868160" y="143789"/>
                  </a:cubicBezTo>
                  <a:cubicBezTo>
                    <a:pt x="872106" y="192834"/>
                    <a:pt x="917376" y="208817"/>
                    <a:pt x="904792" y="257864"/>
                  </a:cubicBezTo>
                  <a:cubicBezTo>
                    <a:pt x="864280" y="356188"/>
                    <a:pt x="849667" y="521848"/>
                    <a:pt x="822105" y="653841"/>
                  </a:cubicBezTo>
                  <a:cubicBezTo>
                    <a:pt x="807236" y="733337"/>
                    <a:pt x="814397" y="912334"/>
                    <a:pt x="820327" y="1080000"/>
                  </a:cubicBezTo>
                  <a:lnTo>
                    <a:pt x="1186803" y="1080000"/>
                  </a:lnTo>
                  <a:cubicBezTo>
                    <a:pt x="1189377" y="1066045"/>
                    <a:pt x="1192698" y="1051397"/>
                    <a:pt x="1196339" y="1035844"/>
                  </a:cubicBezTo>
                  <a:cubicBezTo>
                    <a:pt x="1211172" y="931891"/>
                    <a:pt x="1260788" y="736716"/>
                    <a:pt x="1239989" y="629875"/>
                  </a:cubicBezTo>
                  <a:cubicBezTo>
                    <a:pt x="1229549" y="590371"/>
                    <a:pt x="1298967" y="576349"/>
                    <a:pt x="1250241" y="482857"/>
                  </a:cubicBezTo>
                  <a:cubicBezTo>
                    <a:pt x="1240218" y="455170"/>
                    <a:pt x="1304579" y="441259"/>
                    <a:pt x="1308330" y="413573"/>
                  </a:cubicBezTo>
                  <a:cubicBezTo>
                    <a:pt x="1321131" y="312306"/>
                    <a:pt x="1332498" y="304657"/>
                    <a:pt x="1366794" y="210830"/>
                  </a:cubicBezTo>
                  <a:cubicBezTo>
                    <a:pt x="1387798" y="141891"/>
                    <a:pt x="1368703" y="57481"/>
                    <a:pt x="1372033" y="0"/>
                  </a:cubicBezTo>
                  <a:close/>
                </a:path>
              </a:pathLst>
            </a:custGeom>
            <a:solidFill>
              <a:srgbClr val="8CBAB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34"/>
            <p:cNvSpPr/>
            <p:nvPr/>
          </p:nvSpPr>
          <p:spPr>
            <a:xfrm flipH="1">
              <a:off x="5855893" y="3429000"/>
              <a:ext cx="1637989" cy="1080000"/>
            </a:xfrm>
            <a:custGeom>
              <a:rect b="b" l="l" r="r" t="t"/>
              <a:pathLst>
                <a:path extrusionOk="0" h="1080000" w="1637989">
                  <a:moveTo>
                    <a:pt x="1581228" y="0"/>
                  </a:moveTo>
                  <a:lnTo>
                    <a:pt x="14898" y="0"/>
                  </a:lnTo>
                  <a:cubicBezTo>
                    <a:pt x="7741" y="70595"/>
                    <a:pt x="2484" y="130483"/>
                    <a:pt x="0" y="171730"/>
                  </a:cubicBezTo>
                  <a:cubicBezTo>
                    <a:pt x="8970" y="270077"/>
                    <a:pt x="141878" y="236077"/>
                    <a:pt x="121535" y="324397"/>
                  </a:cubicBezTo>
                  <a:cubicBezTo>
                    <a:pt x="66652" y="496577"/>
                    <a:pt x="180570" y="498359"/>
                    <a:pt x="173143" y="544398"/>
                  </a:cubicBezTo>
                  <a:cubicBezTo>
                    <a:pt x="137813" y="748412"/>
                    <a:pt x="238554" y="849452"/>
                    <a:pt x="228097" y="903607"/>
                  </a:cubicBezTo>
                  <a:cubicBezTo>
                    <a:pt x="185459" y="993082"/>
                    <a:pt x="254276" y="1034203"/>
                    <a:pt x="235867" y="1051228"/>
                  </a:cubicBezTo>
                  <a:cubicBezTo>
                    <a:pt x="228442" y="1060601"/>
                    <a:pt x="223626" y="1070209"/>
                    <a:pt x="221169" y="1080000"/>
                  </a:cubicBezTo>
                  <a:lnTo>
                    <a:pt x="718315" y="1080000"/>
                  </a:lnTo>
                  <a:cubicBezTo>
                    <a:pt x="785005" y="804481"/>
                    <a:pt x="804830" y="565660"/>
                    <a:pt x="859097" y="561924"/>
                  </a:cubicBezTo>
                  <a:cubicBezTo>
                    <a:pt x="964079" y="553426"/>
                    <a:pt x="908245" y="814820"/>
                    <a:pt x="983003" y="929696"/>
                  </a:cubicBezTo>
                  <a:cubicBezTo>
                    <a:pt x="1007464" y="963054"/>
                    <a:pt x="973827" y="1025251"/>
                    <a:pt x="974079" y="1080000"/>
                  </a:cubicBezTo>
                  <a:lnTo>
                    <a:pt x="1466009" y="1080000"/>
                  </a:lnTo>
                  <a:cubicBezTo>
                    <a:pt x="1466755" y="1061368"/>
                    <a:pt x="1470077" y="1045572"/>
                    <a:pt x="1477840" y="1034038"/>
                  </a:cubicBezTo>
                  <a:cubicBezTo>
                    <a:pt x="1495851" y="929912"/>
                    <a:pt x="1488979" y="803475"/>
                    <a:pt x="1489060" y="651527"/>
                  </a:cubicBezTo>
                  <a:cubicBezTo>
                    <a:pt x="1489523" y="478810"/>
                    <a:pt x="1501667" y="415527"/>
                    <a:pt x="1471712" y="250910"/>
                  </a:cubicBezTo>
                  <a:cubicBezTo>
                    <a:pt x="1554481" y="196934"/>
                    <a:pt x="1657191" y="236991"/>
                    <a:pt x="1634895" y="166833"/>
                  </a:cubicBezTo>
                  <a:cubicBezTo>
                    <a:pt x="1619175" y="115995"/>
                    <a:pt x="1600950" y="59533"/>
                    <a:pt x="1581228" y="0"/>
                  </a:cubicBezTo>
                  <a:close/>
                </a:path>
              </a:pathLst>
            </a:custGeom>
            <a:solidFill>
              <a:srgbClr val="8CBAB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34"/>
            <p:cNvSpPr/>
            <p:nvPr/>
          </p:nvSpPr>
          <p:spPr>
            <a:xfrm flipH="1">
              <a:off x="5805995" y="2340365"/>
              <a:ext cx="1917474" cy="1098364"/>
            </a:xfrm>
            <a:custGeom>
              <a:rect b="b" l="l" r="r" t="t"/>
              <a:pathLst>
                <a:path extrusionOk="0" h="1080000" w="1917474">
                  <a:moveTo>
                    <a:pt x="1917474" y="0"/>
                  </a:moveTo>
                  <a:lnTo>
                    <a:pt x="0" y="0"/>
                  </a:lnTo>
                  <a:cubicBezTo>
                    <a:pt x="64046" y="206244"/>
                    <a:pt x="170600" y="189898"/>
                    <a:pt x="339667" y="296160"/>
                  </a:cubicBezTo>
                  <a:cubicBezTo>
                    <a:pt x="313133" y="471359"/>
                    <a:pt x="268077" y="838410"/>
                    <a:pt x="244076" y="1080000"/>
                  </a:cubicBezTo>
                  <a:lnTo>
                    <a:pt x="1810406" y="1080000"/>
                  </a:lnTo>
                  <a:cubicBezTo>
                    <a:pt x="1707448" y="766922"/>
                    <a:pt x="1566054" y="368071"/>
                    <a:pt x="1548391" y="248688"/>
                  </a:cubicBezTo>
                  <a:cubicBezTo>
                    <a:pt x="1667467" y="235938"/>
                    <a:pt x="1874282" y="233670"/>
                    <a:pt x="1915736" y="40265"/>
                  </a:cubicBezTo>
                  <a:close/>
                </a:path>
              </a:pathLst>
            </a:custGeom>
            <a:solidFill>
              <a:srgbClr val="8CBAB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34"/>
            <p:cNvSpPr/>
            <p:nvPr/>
          </p:nvSpPr>
          <p:spPr>
            <a:xfrm flipH="1">
              <a:off x="5806739" y="1269000"/>
              <a:ext cx="1954994" cy="1080000"/>
            </a:xfrm>
            <a:custGeom>
              <a:rect b="b" l="l" r="r" t="t"/>
              <a:pathLst>
                <a:path extrusionOk="0" h="1080000" w="1954994">
                  <a:moveTo>
                    <a:pt x="1523764" y="0"/>
                  </a:moveTo>
                  <a:lnTo>
                    <a:pt x="189283" y="0"/>
                  </a:lnTo>
                  <a:cubicBezTo>
                    <a:pt x="170637" y="12530"/>
                    <a:pt x="153375" y="27483"/>
                    <a:pt x="137291" y="44705"/>
                  </a:cubicBezTo>
                  <a:cubicBezTo>
                    <a:pt x="105152" y="92546"/>
                    <a:pt x="-33051" y="694368"/>
                    <a:pt x="7327" y="970116"/>
                  </a:cubicBezTo>
                  <a:cubicBezTo>
                    <a:pt x="15204" y="1012663"/>
                    <a:pt x="23976" y="1048928"/>
                    <a:pt x="34044" y="1080000"/>
                  </a:cubicBezTo>
                  <a:lnTo>
                    <a:pt x="1951518" y="1080000"/>
                  </a:lnTo>
                  <a:cubicBezTo>
                    <a:pt x="1968247" y="904659"/>
                    <a:pt x="1924376" y="781971"/>
                    <a:pt x="1824851" y="581424"/>
                  </a:cubicBezTo>
                  <a:cubicBezTo>
                    <a:pt x="1782972" y="535628"/>
                    <a:pt x="1838570" y="467072"/>
                    <a:pt x="1787436" y="401715"/>
                  </a:cubicBezTo>
                  <a:cubicBezTo>
                    <a:pt x="1766665" y="389849"/>
                    <a:pt x="1818567" y="300845"/>
                    <a:pt x="1771732" y="193217"/>
                  </a:cubicBezTo>
                  <a:cubicBezTo>
                    <a:pt x="1761300" y="157871"/>
                    <a:pt x="1794452" y="107151"/>
                    <a:pt x="1717953" y="73568"/>
                  </a:cubicBezTo>
                  <a:cubicBezTo>
                    <a:pt x="1654306" y="44207"/>
                    <a:pt x="1586764" y="20219"/>
                    <a:pt x="1523764" y="0"/>
                  </a:cubicBezTo>
                  <a:close/>
                </a:path>
              </a:pathLst>
            </a:custGeom>
            <a:solidFill>
              <a:srgbClr val="8CBAB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34"/>
            <p:cNvSpPr/>
            <p:nvPr/>
          </p:nvSpPr>
          <p:spPr>
            <a:xfrm flipH="1">
              <a:off x="6215467" y="189000"/>
              <a:ext cx="1334481" cy="1080000"/>
            </a:xfrm>
            <a:custGeom>
              <a:rect b="b" l="l" r="r" t="t"/>
              <a:pathLst>
                <a:path extrusionOk="0" h="1080000" w="1334481">
                  <a:moveTo>
                    <a:pt x="798803" y="495"/>
                  </a:moveTo>
                  <a:cubicBezTo>
                    <a:pt x="669255" y="10891"/>
                    <a:pt x="653662" y="70492"/>
                    <a:pt x="573322" y="106786"/>
                  </a:cubicBezTo>
                  <a:lnTo>
                    <a:pt x="485457" y="256323"/>
                  </a:lnTo>
                  <a:cubicBezTo>
                    <a:pt x="485979" y="343749"/>
                    <a:pt x="470959" y="425994"/>
                    <a:pt x="489610" y="508239"/>
                  </a:cubicBezTo>
                  <a:cubicBezTo>
                    <a:pt x="564050" y="589181"/>
                    <a:pt x="584104" y="701201"/>
                    <a:pt x="614517" y="792502"/>
                  </a:cubicBezTo>
                  <a:cubicBezTo>
                    <a:pt x="583420" y="835342"/>
                    <a:pt x="575633" y="893723"/>
                    <a:pt x="516049" y="921024"/>
                  </a:cubicBezTo>
                  <a:cubicBezTo>
                    <a:pt x="345841" y="988886"/>
                    <a:pt x="142528" y="976932"/>
                    <a:pt x="0" y="1080000"/>
                  </a:cubicBezTo>
                  <a:lnTo>
                    <a:pt x="1334481" y="1080000"/>
                  </a:lnTo>
                  <a:cubicBezTo>
                    <a:pt x="1245907" y="1050367"/>
                    <a:pt x="1166529" y="1027797"/>
                    <a:pt x="1120646" y="1006058"/>
                  </a:cubicBezTo>
                  <a:cubicBezTo>
                    <a:pt x="1072185" y="970808"/>
                    <a:pt x="1049621" y="945916"/>
                    <a:pt x="1032239" y="902896"/>
                  </a:cubicBezTo>
                  <a:cubicBezTo>
                    <a:pt x="1014470" y="851243"/>
                    <a:pt x="1066627" y="778870"/>
                    <a:pt x="1082526" y="724627"/>
                  </a:cubicBezTo>
                  <a:cubicBezTo>
                    <a:pt x="1099814" y="659584"/>
                    <a:pt x="1099442" y="612693"/>
                    <a:pt x="1143738" y="546306"/>
                  </a:cubicBezTo>
                  <a:cubicBezTo>
                    <a:pt x="1133648" y="464379"/>
                    <a:pt x="1157749" y="411814"/>
                    <a:pt x="1154071" y="328893"/>
                  </a:cubicBezTo>
                  <a:cubicBezTo>
                    <a:pt x="1155358" y="272643"/>
                    <a:pt x="1146284" y="182728"/>
                    <a:pt x="1080233" y="131659"/>
                  </a:cubicBezTo>
                  <a:cubicBezTo>
                    <a:pt x="1053759" y="66356"/>
                    <a:pt x="931460" y="-6717"/>
                    <a:pt x="798803" y="495"/>
                  </a:cubicBezTo>
                  <a:close/>
                </a:path>
              </a:pathLst>
            </a:custGeom>
            <a:solidFill>
              <a:srgbClr val="8CBAB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1" name="Google Shape;1031;p34"/>
          <p:cNvGrpSpPr/>
          <p:nvPr/>
        </p:nvGrpSpPr>
        <p:grpSpPr>
          <a:xfrm>
            <a:off x="7996008" y="835133"/>
            <a:ext cx="2336594" cy="6158874"/>
            <a:chOff x="6348617" y="627534"/>
            <a:chExt cx="1545031" cy="4422160"/>
          </a:xfrm>
        </p:grpSpPr>
        <p:sp>
          <p:nvSpPr>
            <p:cNvPr id="1032" name="Google Shape;1032;p34"/>
            <p:cNvSpPr/>
            <p:nvPr/>
          </p:nvSpPr>
          <p:spPr>
            <a:xfrm rot="1887332">
              <a:off x="6471827" y="3934512"/>
              <a:ext cx="1298611" cy="837919"/>
            </a:xfrm>
            <a:prstGeom prst="ellipse">
              <a:avLst/>
            </a:prstGeom>
            <a:solidFill>
              <a:srgbClr val="8CBAB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33" name="Google Shape;1033;p34"/>
            <p:cNvGrpSpPr/>
            <p:nvPr/>
          </p:nvGrpSpPr>
          <p:grpSpPr>
            <a:xfrm>
              <a:off x="6588224" y="627534"/>
              <a:ext cx="1091041" cy="3865265"/>
              <a:chOff x="1962627" y="587921"/>
              <a:chExt cx="1606904" cy="5692831"/>
            </a:xfrm>
          </p:grpSpPr>
          <p:sp>
            <p:nvSpPr>
              <p:cNvPr id="1034" name="Google Shape;1034;p34"/>
              <p:cNvSpPr/>
              <p:nvPr/>
            </p:nvSpPr>
            <p:spPr>
              <a:xfrm>
                <a:off x="2733325" y="5823612"/>
                <a:ext cx="372189" cy="457140"/>
              </a:xfrm>
              <a:custGeom>
                <a:rect b="b" l="l" r="r" t="t"/>
                <a:pathLst>
                  <a:path extrusionOk="0" h="457140" w="372189">
                    <a:moveTo>
                      <a:pt x="295625" y="926"/>
                    </a:moveTo>
                    <a:cubicBezTo>
                      <a:pt x="263081" y="-7012"/>
                      <a:pt x="178150" y="38232"/>
                      <a:pt x="147988" y="53313"/>
                    </a:cubicBezTo>
                    <a:cubicBezTo>
                      <a:pt x="117826" y="68394"/>
                      <a:pt x="122587" y="77919"/>
                      <a:pt x="114650" y="91413"/>
                    </a:cubicBezTo>
                    <a:cubicBezTo>
                      <a:pt x="106713" y="104907"/>
                      <a:pt x="108300" y="119195"/>
                      <a:pt x="100363" y="134276"/>
                    </a:cubicBezTo>
                    <a:cubicBezTo>
                      <a:pt x="92425" y="149357"/>
                      <a:pt x="70200" y="164439"/>
                      <a:pt x="67025" y="181901"/>
                    </a:cubicBezTo>
                    <a:cubicBezTo>
                      <a:pt x="63850" y="199364"/>
                      <a:pt x="82900" y="221589"/>
                      <a:pt x="81313" y="239051"/>
                    </a:cubicBezTo>
                    <a:cubicBezTo>
                      <a:pt x="79726" y="256513"/>
                      <a:pt x="64644" y="274770"/>
                      <a:pt x="57500" y="286676"/>
                    </a:cubicBezTo>
                    <a:cubicBezTo>
                      <a:pt x="50356" y="298582"/>
                      <a:pt x="44006" y="300169"/>
                      <a:pt x="38450" y="310488"/>
                    </a:cubicBezTo>
                    <a:cubicBezTo>
                      <a:pt x="32894" y="320807"/>
                      <a:pt x="29719" y="335094"/>
                      <a:pt x="24163" y="348588"/>
                    </a:cubicBezTo>
                    <a:cubicBezTo>
                      <a:pt x="18607" y="362082"/>
                      <a:pt x="6700" y="373989"/>
                      <a:pt x="5113" y="391451"/>
                    </a:cubicBezTo>
                    <a:cubicBezTo>
                      <a:pt x="3526" y="408913"/>
                      <a:pt x="-9968" y="443838"/>
                      <a:pt x="14638" y="453363"/>
                    </a:cubicBezTo>
                    <a:cubicBezTo>
                      <a:pt x="39244" y="462888"/>
                      <a:pt x="109094" y="451776"/>
                      <a:pt x="152750" y="448601"/>
                    </a:cubicBezTo>
                    <a:cubicBezTo>
                      <a:pt x="196406" y="445426"/>
                      <a:pt x="246413" y="443838"/>
                      <a:pt x="276575" y="434313"/>
                    </a:cubicBezTo>
                    <a:cubicBezTo>
                      <a:pt x="306737" y="424788"/>
                      <a:pt x="323406" y="410501"/>
                      <a:pt x="333725" y="391451"/>
                    </a:cubicBezTo>
                    <a:cubicBezTo>
                      <a:pt x="344044" y="372401"/>
                      <a:pt x="334519" y="328744"/>
                      <a:pt x="338488" y="320013"/>
                    </a:cubicBezTo>
                    <a:cubicBezTo>
                      <a:pt x="342457" y="311282"/>
                      <a:pt x="351982" y="340650"/>
                      <a:pt x="357538" y="339063"/>
                    </a:cubicBezTo>
                    <a:cubicBezTo>
                      <a:pt x="363094" y="337476"/>
                      <a:pt x="370238" y="328744"/>
                      <a:pt x="371825" y="310488"/>
                    </a:cubicBezTo>
                    <a:cubicBezTo>
                      <a:pt x="373413" y="292232"/>
                      <a:pt x="369444" y="251751"/>
                      <a:pt x="367063" y="229526"/>
                    </a:cubicBezTo>
                    <a:cubicBezTo>
                      <a:pt x="364682" y="207301"/>
                      <a:pt x="361507" y="198569"/>
                      <a:pt x="357538" y="177138"/>
                    </a:cubicBezTo>
                    <a:cubicBezTo>
                      <a:pt x="353569" y="155707"/>
                      <a:pt x="353569" y="130307"/>
                      <a:pt x="343250" y="100938"/>
                    </a:cubicBezTo>
                    <a:cubicBezTo>
                      <a:pt x="332931" y="71569"/>
                      <a:pt x="328169" y="8864"/>
                      <a:pt x="295625" y="926"/>
                    </a:cubicBezTo>
                    <a:close/>
                  </a:path>
                </a:pathLst>
              </a:custGeom>
              <a:solidFill>
                <a:srgbClr val="8CBAB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5" name="Google Shape;1035;p34"/>
              <p:cNvSpPr/>
              <p:nvPr/>
            </p:nvSpPr>
            <p:spPr>
              <a:xfrm>
                <a:off x="2355309" y="5349401"/>
                <a:ext cx="349372" cy="622774"/>
              </a:xfrm>
              <a:custGeom>
                <a:rect b="b" l="l" r="r" t="t"/>
                <a:pathLst>
                  <a:path extrusionOk="0" h="622774" w="349372">
                    <a:moveTo>
                      <a:pt x="245016" y="3649"/>
                    </a:moveTo>
                    <a:cubicBezTo>
                      <a:pt x="271210" y="6030"/>
                      <a:pt x="309310" y="9999"/>
                      <a:pt x="325979" y="32224"/>
                    </a:cubicBezTo>
                    <a:cubicBezTo>
                      <a:pt x="342648" y="54449"/>
                      <a:pt x="341854" y="115568"/>
                      <a:pt x="345029" y="136999"/>
                    </a:cubicBezTo>
                    <a:cubicBezTo>
                      <a:pt x="348204" y="158430"/>
                      <a:pt x="352966" y="141762"/>
                      <a:pt x="345029" y="160812"/>
                    </a:cubicBezTo>
                    <a:cubicBezTo>
                      <a:pt x="337092" y="179862"/>
                      <a:pt x="307723" y="235424"/>
                      <a:pt x="297404" y="251299"/>
                    </a:cubicBezTo>
                    <a:cubicBezTo>
                      <a:pt x="287085" y="267174"/>
                      <a:pt x="287085" y="245743"/>
                      <a:pt x="283116" y="256062"/>
                    </a:cubicBezTo>
                    <a:cubicBezTo>
                      <a:pt x="279147" y="266381"/>
                      <a:pt x="275178" y="295750"/>
                      <a:pt x="273591" y="313212"/>
                    </a:cubicBezTo>
                    <a:cubicBezTo>
                      <a:pt x="272004" y="330674"/>
                      <a:pt x="272797" y="344168"/>
                      <a:pt x="273591" y="360837"/>
                    </a:cubicBezTo>
                    <a:cubicBezTo>
                      <a:pt x="274385" y="377506"/>
                      <a:pt x="280735" y="390205"/>
                      <a:pt x="278354" y="413224"/>
                    </a:cubicBezTo>
                    <a:cubicBezTo>
                      <a:pt x="275973" y="436243"/>
                      <a:pt x="266448" y="475930"/>
                      <a:pt x="259304" y="498949"/>
                    </a:cubicBezTo>
                    <a:cubicBezTo>
                      <a:pt x="252160" y="521968"/>
                      <a:pt x="250572" y="534668"/>
                      <a:pt x="235491" y="551337"/>
                    </a:cubicBezTo>
                    <a:cubicBezTo>
                      <a:pt x="220410" y="568006"/>
                      <a:pt x="192628" y="587056"/>
                      <a:pt x="168816" y="598962"/>
                    </a:cubicBezTo>
                    <a:cubicBezTo>
                      <a:pt x="145004" y="610868"/>
                      <a:pt x="117222" y="622774"/>
                      <a:pt x="92616" y="622774"/>
                    </a:cubicBezTo>
                    <a:cubicBezTo>
                      <a:pt x="68010" y="622774"/>
                      <a:pt x="36260" y="610075"/>
                      <a:pt x="21179" y="598962"/>
                    </a:cubicBezTo>
                    <a:cubicBezTo>
                      <a:pt x="6098" y="587849"/>
                      <a:pt x="4510" y="578324"/>
                      <a:pt x="2129" y="556099"/>
                    </a:cubicBezTo>
                    <a:cubicBezTo>
                      <a:pt x="-252" y="533874"/>
                      <a:pt x="-2634" y="500537"/>
                      <a:pt x="6891" y="465612"/>
                    </a:cubicBezTo>
                    <a:cubicBezTo>
                      <a:pt x="16416" y="430687"/>
                      <a:pt x="42610" y="386236"/>
                      <a:pt x="59279" y="346549"/>
                    </a:cubicBezTo>
                    <a:cubicBezTo>
                      <a:pt x="75948" y="306862"/>
                      <a:pt x="94998" y="260031"/>
                      <a:pt x="106904" y="227487"/>
                    </a:cubicBezTo>
                    <a:cubicBezTo>
                      <a:pt x="118810" y="194943"/>
                      <a:pt x="120397" y="186212"/>
                      <a:pt x="130716" y="151287"/>
                    </a:cubicBezTo>
                    <a:cubicBezTo>
                      <a:pt x="141035" y="116362"/>
                      <a:pt x="150560" y="44131"/>
                      <a:pt x="168816" y="17937"/>
                    </a:cubicBezTo>
                    <a:cubicBezTo>
                      <a:pt x="187072" y="-8257"/>
                      <a:pt x="218822" y="1268"/>
                      <a:pt x="245016" y="3649"/>
                    </a:cubicBezTo>
                    <a:close/>
                  </a:path>
                </a:pathLst>
              </a:custGeom>
              <a:solidFill>
                <a:srgbClr val="8CBAB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6" name="Google Shape;1036;p34"/>
              <p:cNvSpPr/>
              <p:nvPr/>
            </p:nvSpPr>
            <p:spPr>
              <a:xfrm>
                <a:off x="2385747" y="3258503"/>
                <a:ext cx="987690" cy="2696464"/>
              </a:xfrm>
              <a:custGeom>
                <a:rect b="b" l="l" r="r" t="t"/>
                <a:pathLst>
                  <a:path extrusionOk="0" h="2696464" w="987690">
                    <a:moveTo>
                      <a:pt x="905141" y="46672"/>
                    </a:moveTo>
                    <a:cubicBezTo>
                      <a:pt x="872597" y="24447"/>
                      <a:pt x="868628" y="10160"/>
                      <a:pt x="786078" y="3810"/>
                    </a:cubicBezTo>
                    <a:cubicBezTo>
                      <a:pt x="703528" y="-2540"/>
                      <a:pt x="513028" y="-953"/>
                      <a:pt x="409841" y="8572"/>
                    </a:cubicBezTo>
                    <a:cubicBezTo>
                      <a:pt x="306654" y="18097"/>
                      <a:pt x="226484" y="39529"/>
                      <a:pt x="166953" y="60960"/>
                    </a:cubicBezTo>
                    <a:cubicBezTo>
                      <a:pt x="107422" y="82391"/>
                      <a:pt x="75672" y="99854"/>
                      <a:pt x="52653" y="137160"/>
                    </a:cubicBezTo>
                    <a:cubicBezTo>
                      <a:pt x="29634" y="174466"/>
                      <a:pt x="37572" y="222091"/>
                      <a:pt x="28841" y="284797"/>
                    </a:cubicBezTo>
                    <a:cubicBezTo>
                      <a:pt x="20110" y="347503"/>
                      <a:pt x="2647" y="462597"/>
                      <a:pt x="266" y="513397"/>
                    </a:cubicBezTo>
                    <a:cubicBezTo>
                      <a:pt x="-2115" y="564197"/>
                      <a:pt x="12172" y="564991"/>
                      <a:pt x="14553" y="589597"/>
                    </a:cubicBezTo>
                    <a:cubicBezTo>
                      <a:pt x="16934" y="614203"/>
                      <a:pt x="12172" y="632460"/>
                      <a:pt x="14553" y="661035"/>
                    </a:cubicBezTo>
                    <a:cubicBezTo>
                      <a:pt x="16934" y="689610"/>
                      <a:pt x="24872" y="727710"/>
                      <a:pt x="28841" y="761047"/>
                    </a:cubicBezTo>
                    <a:cubicBezTo>
                      <a:pt x="32810" y="794384"/>
                      <a:pt x="35985" y="828516"/>
                      <a:pt x="38366" y="861060"/>
                    </a:cubicBezTo>
                    <a:cubicBezTo>
                      <a:pt x="40747" y="893604"/>
                      <a:pt x="40747" y="925354"/>
                      <a:pt x="43128" y="956310"/>
                    </a:cubicBezTo>
                    <a:cubicBezTo>
                      <a:pt x="45509" y="987266"/>
                      <a:pt x="53447" y="1019016"/>
                      <a:pt x="52653" y="1046797"/>
                    </a:cubicBezTo>
                    <a:cubicBezTo>
                      <a:pt x="51859" y="1074578"/>
                      <a:pt x="35985" y="1101566"/>
                      <a:pt x="38366" y="1122997"/>
                    </a:cubicBezTo>
                    <a:cubicBezTo>
                      <a:pt x="40747" y="1144428"/>
                      <a:pt x="60591" y="1151573"/>
                      <a:pt x="66941" y="1175385"/>
                    </a:cubicBezTo>
                    <a:cubicBezTo>
                      <a:pt x="73291" y="1199197"/>
                      <a:pt x="80435" y="1230153"/>
                      <a:pt x="76466" y="1265872"/>
                    </a:cubicBezTo>
                    <a:cubicBezTo>
                      <a:pt x="72497" y="1301591"/>
                      <a:pt x="47890" y="1360328"/>
                      <a:pt x="43128" y="1389697"/>
                    </a:cubicBezTo>
                    <a:cubicBezTo>
                      <a:pt x="38366" y="1419066"/>
                      <a:pt x="50272" y="1417479"/>
                      <a:pt x="47891" y="1442085"/>
                    </a:cubicBezTo>
                    <a:cubicBezTo>
                      <a:pt x="45510" y="1466691"/>
                      <a:pt x="33603" y="1503998"/>
                      <a:pt x="28841" y="1537335"/>
                    </a:cubicBezTo>
                    <a:cubicBezTo>
                      <a:pt x="24079" y="1570672"/>
                      <a:pt x="17729" y="1601629"/>
                      <a:pt x="19316" y="1642110"/>
                    </a:cubicBezTo>
                    <a:cubicBezTo>
                      <a:pt x="20903" y="1682591"/>
                      <a:pt x="35191" y="1730216"/>
                      <a:pt x="38366" y="1780222"/>
                    </a:cubicBezTo>
                    <a:cubicBezTo>
                      <a:pt x="41541" y="1830228"/>
                      <a:pt x="35985" y="1898491"/>
                      <a:pt x="38366" y="1942147"/>
                    </a:cubicBezTo>
                    <a:cubicBezTo>
                      <a:pt x="40747" y="1985803"/>
                      <a:pt x="51859" y="2018348"/>
                      <a:pt x="52653" y="2042160"/>
                    </a:cubicBezTo>
                    <a:cubicBezTo>
                      <a:pt x="53447" y="2065972"/>
                      <a:pt x="39159" y="2060416"/>
                      <a:pt x="43128" y="2085022"/>
                    </a:cubicBezTo>
                    <a:cubicBezTo>
                      <a:pt x="47097" y="2109628"/>
                      <a:pt x="65353" y="2154078"/>
                      <a:pt x="76466" y="2189797"/>
                    </a:cubicBezTo>
                    <a:cubicBezTo>
                      <a:pt x="87578" y="2225516"/>
                      <a:pt x="94722" y="2274729"/>
                      <a:pt x="109803" y="2299335"/>
                    </a:cubicBezTo>
                    <a:cubicBezTo>
                      <a:pt x="124884" y="2323941"/>
                      <a:pt x="144728" y="2346166"/>
                      <a:pt x="166953" y="2337435"/>
                    </a:cubicBezTo>
                    <a:cubicBezTo>
                      <a:pt x="189178" y="2328704"/>
                      <a:pt x="220928" y="2279491"/>
                      <a:pt x="243153" y="2246947"/>
                    </a:cubicBezTo>
                    <a:cubicBezTo>
                      <a:pt x="265378" y="2214403"/>
                      <a:pt x="291572" y="2177891"/>
                      <a:pt x="300303" y="2142172"/>
                    </a:cubicBezTo>
                    <a:cubicBezTo>
                      <a:pt x="309034" y="2106453"/>
                      <a:pt x="292366" y="2082641"/>
                      <a:pt x="295541" y="2032635"/>
                    </a:cubicBezTo>
                    <a:cubicBezTo>
                      <a:pt x="298716" y="1982629"/>
                      <a:pt x="313797" y="1893729"/>
                      <a:pt x="319353" y="1842135"/>
                    </a:cubicBezTo>
                    <a:cubicBezTo>
                      <a:pt x="324909" y="1790541"/>
                      <a:pt x="327291" y="1762759"/>
                      <a:pt x="328878" y="1723072"/>
                    </a:cubicBezTo>
                    <a:cubicBezTo>
                      <a:pt x="330465" y="1683385"/>
                      <a:pt x="326497" y="1640522"/>
                      <a:pt x="328878" y="1604010"/>
                    </a:cubicBezTo>
                    <a:cubicBezTo>
                      <a:pt x="331259" y="1567498"/>
                      <a:pt x="337610" y="1525428"/>
                      <a:pt x="343166" y="1503997"/>
                    </a:cubicBezTo>
                    <a:cubicBezTo>
                      <a:pt x="348722" y="1482566"/>
                      <a:pt x="358247" y="1487328"/>
                      <a:pt x="362216" y="1475422"/>
                    </a:cubicBezTo>
                    <a:cubicBezTo>
                      <a:pt x="366185" y="1463516"/>
                      <a:pt x="363803" y="1442085"/>
                      <a:pt x="366978" y="1432560"/>
                    </a:cubicBezTo>
                    <a:cubicBezTo>
                      <a:pt x="370153" y="1423035"/>
                      <a:pt x="382060" y="1434147"/>
                      <a:pt x="381266" y="1418272"/>
                    </a:cubicBezTo>
                    <a:cubicBezTo>
                      <a:pt x="380472" y="1402397"/>
                      <a:pt x="360629" y="1367472"/>
                      <a:pt x="362216" y="1337310"/>
                    </a:cubicBezTo>
                    <a:cubicBezTo>
                      <a:pt x="363803" y="1307148"/>
                      <a:pt x="381266" y="1260316"/>
                      <a:pt x="390791" y="1237297"/>
                    </a:cubicBezTo>
                    <a:cubicBezTo>
                      <a:pt x="400316" y="1214278"/>
                      <a:pt x="414604" y="1230947"/>
                      <a:pt x="419366" y="1199197"/>
                    </a:cubicBezTo>
                    <a:cubicBezTo>
                      <a:pt x="424128" y="1167447"/>
                      <a:pt x="416191" y="1080928"/>
                      <a:pt x="419366" y="1046797"/>
                    </a:cubicBezTo>
                    <a:cubicBezTo>
                      <a:pt x="422541" y="1012666"/>
                      <a:pt x="434447" y="1019016"/>
                      <a:pt x="438416" y="994410"/>
                    </a:cubicBezTo>
                    <a:cubicBezTo>
                      <a:pt x="442385" y="969804"/>
                      <a:pt x="439209" y="927735"/>
                      <a:pt x="443178" y="899160"/>
                    </a:cubicBezTo>
                    <a:cubicBezTo>
                      <a:pt x="447147" y="870585"/>
                      <a:pt x="455878" y="842010"/>
                      <a:pt x="462228" y="822960"/>
                    </a:cubicBezTo>
                    <a:cubicBezTo>
                      <a:pt x="468578" y="803910"/>
                      <a:pt x="477309" y="769779"/>
                      <a:pt x="481278" y="784860"/>
                    </a:cubicBezTo>
                    <a:cubicBezTo>
                      <a:pt x="485247" y="799941"/>
                      <a:pt x="481279" y="872966"/>
                      <a:pt x="486041" y="913447"/>
                    </a:cubicBezTo>
                    <a:cubicBezTo>
                      <a:pt x="490803" y="953928"/>
                      <a:pt x="504297" y="992028"/>
                      <a:pt x="509853" y="1027747"/>
                    </a:cubicBezTo>
                    <a:cubicBezTo>
                      <a:pt x="515409" y="1063466"/>
                      <a:pt x="520965" y="1084898"/>
                      <a:pt x="519378" y="1127760"/>
                    </a:cubicBezTo>
                    <a:cubicBezTo>
                      <a:pt x="517791" y="1170622"/>
                      <a:pt x="500328" y="1252378"/>
                      <a:pt x="500328" y="1284922"/>
                    </a:cubicBezTo>
                    <a:cubicBezTo>
                      <a:pt x="500328" y="1317466"/>
                      <a:pt x="516997" y="1297622"/>
                      <a:pt x="519378" y="1323022"/>
                    </a:cubicBezTo>
                    <a:cubicBezTo>
                      <a:pt x="521759" y="1348422"/>
                      <a:pt x="516203" y="1407160"/>
                      <a:pt x="514616" y="1437322"/>
                    </a:cubicBezTo>
                    <a:cubicBezTo>
                      <a:pt x="513029" y="1467484"/>
                      <a:pt x="505884" y="1484153"/>
                      <a:pt x="509853" y="1503997"/>
                    </a:cubicBezTo>
                    <a:cubicBezTo>
                      <a:pt x="513822" y="1523841"/>
                      <a:pt x="536047" y="1534160"/>
                      <a:pt x="538428" y="1556385"/>
                    </a:cubicBezTo>
                    <a:cubicBezTo>
                      <a:pt x="540809" y="1578610"/>
                      <a:pt x="523347" y="1610360"/>
                      <a:pt x="524141" y="1637347"/>
                    </a:cubicBezTo>
                    <a:cubicBezTo>
                      <a:pt x="524935" y="1664334"/>
                      <a:pt x="543985" y="1691323"/>
                      <a:pt x="543191" y="1718310"/>
                    </a:cubicBezTo>
                    <a:cubicBezTo>
                      <a:pt x="542397" y="1745297"/>
                      <a:pt x="524140" y="1751647"/>
                      <a:pt x="519378" y="1799272"/>
                    </a:cubicBezTo>
                    <a:cubicBezTo>
                      <a:pt x="514616" y="1846897"/>
                      <a:pt x="520172" y="1942147"/>
                      <a:pt x="514616" y="2004060"/>
                    </a:cubicBezTo>
                    <a:cubicBezTo>
                      <a:pt x="509060" y="2065973"/>
                      <a:pt x="491597" y="2128678"/>
                      <a:pt x="486041" y="2170747"/>
                    </a:cubicBezTo>
                    <a:cubicBezTo>
                      <a:pt x="480485" y="2212816"/>
                      <a:pt x="476515" y="2226310"/>
                      <a:pt x="481278" y="2256472"/>
                    </a:cubicBezTo>
                    <a:cubicBezTo>
                      <a:pt x="486040" y="2286635"/>
                      <a:pt x="507472" y="2330291"/>
                      <a:pt x="514616" y="2351722"/>
                    </a:cubicBezTo>
                    <a:cubicBezTo>
                      <a:pt x="521760" y="2373153"/>
                      <a:pt x="532872" y="2364422"/>
                      <a:pt x="524141" y="2385060"/>
                    </a:cubicBezTo>
                    <a:cubicBezTo>
                      <a:pt x="515410" y="2405698"/>
                      <a:pt x="478103" y="2454116"/>
                      <a:pt x="462228" y="2475547"/>
                    </a:cubicBezTo>
                    <a:cubicBezTo>
                      <a:pt x="446353" y="2496978"/>
                      <a:pt x="429685" y="2497772"/>
                      <a:pt x="428891" y="2513647"/>
                    </a:cubicBezTo>
                    <a:cubicBezTo>
                      <a:pt x="428097" y="2529522"/>
                      <a:pt x="455878" y="2549366"/>
                      <a:pt x="457466" y="2570797"/>
                    </a:cubicBezTo>
                    <a:cubicBezTo>
                      <a:pt x="459054" y="2592228"/>
                      <a:pt x="430479" y="2628741"/>
                      <a:pt x="438416" y="2642235"/>
                    </a:cubicBezTo>
                    <a:cubicBezTo>
                      <a:pt x="446353" y="2655729"/>
                      <a:pt x="475722" y="2646204"/>
                      <a:pt x="505091" y="2651760"/>
                    </a:cubicBezTo>
                    <a:cubicBezTo>
                      <a:pt x="534460" y="2657316"/>
                      <a:pt x="583672" y="2668428"/>
                      <a:pt x="614628" y="2675572"/>
                    </a:cubicBezTo>
                    <a:cubicBezTo>
                      <a:pt x="645584" y="2682716"/>
                      <a:pt x="669397" y="2702559"/>
                      <a:pt x="690828" y="2694622"/>
                    </a:cubicBezTo>
                    <a:cubicBezTo>
                      <a:pt x="712259" y="2686685"/>
                      <a:pt x="732104" y="2654934"/>
                      <a:pt x="743216" y="2627947"/>
                    </a:cubicBezTo>
                    <a:cubicBezTo>
                      <a:pt x="754328" y="2600960"/>
                      <a:pt x="757503" y="2556509"/>
                      <a:pt x="757503" y="2532697"/>
                    </a:cubicBezTo>
                    <a:cubicBezTo>
                      <a:pt x="757503" y="2508885"/>
                      <a:pt x="745597" y="2500947"/>
                      <a:pt x="743216" y="2485072"/>
                    </a:cubicBezTo>
                    <a:cubicBezTo>
                      <a:pt x="740835" y="2469197"/>
                      <a:pt x="734485" y="2458878"/>
                      <a:pt x="743216" y="2437447"/>
                    </a:cubicBezTo>
                    <a:cubicBezTo>
                      <a:pt x="751947" y="2416016"/>
                      <a:pt x="784490" y="2392204"/>
                      <a:pt x="795603" y="2356485"/>
                    </a:cubicBezTo>
                    <a:cubicBezTo>
                      <a:pt x="806715" y="2320766"/>
                      <a:pt x="805922" y="2266791"/>
                      <a:pt x="809891" y="2223135"/>
                    </a:cubicBezTo>
                    <a:cubicBezTo>
                      <a:pt x="813860" y="2179479"/>
                      <a:pt x="814654" y="2146141"/>
                      <a:pt x="819416" y="2094547"/>
                    </a:cubicBezTo>
                    <a:cubicBezTo>
                      <a:pt x="824178" y="2042953"/>
                      <a:pt x="831322" y="1979453"/>
                      <a:pt x="838466" y="1913572"/>
                    </a:cubicBezTo>
                    <a:cubicBezTo>
                      <a:pt x="845610" y="1847691"/>
                      <a:pt x="859103" y="1750060"/>
                      <a:pt x="862278" y="1699260"/>
                    </a:cubicBezTo>
                    <a:cubicBezTo>
                      <a:pt x="865453" y="1648460"/>
                      <a:pt x="855929" y="1644491"/>
                      <a:pt x="857516" y="1608772"/>
                    </a:cubicBezTo>
                    <a:cubicBezTo>
                      <a:pt x="859103" y="1573053"/>
                      <a:pt x="865453" y="1557972"/>
                      <a:pt x="871803" y="1484947"/>
                    </a:cubicBezTo>
                    <a:cubicBezTo>
                      <a:pt x="878153" y="1411922"/>
                      <a:pt x="886885" y="1266665"/>
                      <a:pt x="895616" y="1170622"/>
                    </a:cubicBezTo>
                    <a:cubicBezTo>
                      <a:pt x="904347" y="1074579"/>
                      <a:pt x="921016" y="973773"/>
                      <a:pt x="924191" y="908685"/>
                    </a:cubicBezTo>
                    <a:cubicBezTo>
                      <a:pt x="927366" y="843598"/>
                      <a:pt x="910697" y="829309"/>
                      <a:pt x="914666" y="780097"/>
                    </a:cubicBezTo>
                    <a:cubicBezTo>
                      <a:pt x="918635" y="730885"/>
                      <a:pt x="936891" y="669766"/>
                      <a:pt x="948003" y="613410"/>
                    </a:cubicBezTo>
                    <a:cubicBezTo>
                      <a:pt x="959115" y="557054"/>
                      <a:pt x="975785" y="487998"/>
                      <a:pt x="981341" y="441960"/>
                    </a:cubicBezTo>
                    <a:cubicBezTo>
                      <a:pt x="986897" y="395923"/>
                      <a:pt x="981341" y="337185"/>
                      <a:pt x="981341" y="337185"/>
                    </a:cubicBezTo>
                    <a:cubicBezTo>
                      <a:pt x="981341" y="286385"/>
                      <a:pt x="995628" y="189547"/>
                      <a:pt x="981341" y="137160"/>
                    </a:cubicBezTo>
                    <a:cubicBezTo>
                      <a:pt x="967054" y="84773"/>
                      <a:pt x="937685" y="68897"/>
                      <a:pt x="905141" y="46672"/>
                    </a:cubicBezTo>
                    <a:close/>
                  </a:path>
                </a:pathLst>
              </a:custGeom>
              <a:solidFill>
                <a:srgbClr val="8CBAB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7" name="Google Shape;1037;p34"/>
              <p:cNvSpPr/>
              <p:nvPr/>
            </p:nvSpPr>
            <p:spPr>
              <a:xfrm>
                <a:off x="3327354" y="3615547"/>
                <a:ext cx="234996" cy="523697"/>
              </a:xfrm>
              <a:custGeom>
                <a:rect b="b" l="l" r="r" t="t"/>
                <a:pathLst>
                  <a:path extrusionOk="0" h="493253" w="221335">
                    <a:moveTo>
                      <a:pt x="77834" y="328437"/>
                    </a:moveTo>
                    <a:cubicBezTo>
                      <a:pt x="65239" y="329495"/>
                      <a:pt x="52963" y="333729"/>
                      <a:pt x="50846" y="340502"/>
                    </a:cubicBezTo>
                    <a:cubicBezTo>
                      <a:pt x="46613" y="354049"/>
                      <a:pt x="50846" y="372675"/>
                      <a:pt x="50846" y="386222"/>
                    </a:cubicBezTo>
                    <a:cubicBezTo>
                      <a:pt x="50846" y="386222"/>
                      <a:pt x="44073" y="417549"/>
                      <a:pt x="50846" y="421782"/>
                    </a:cubicBezTo>
                    <a:cubicBezTo>
                      <a:pt x="57619" y="426015"/>
                      <a:pt x="82173" y="426015"/>
                      <a:pt x="91486" y="411622"/>
                    </a:cubicBezTo>
                    <a:cubicBezTo>
                      <a:pt x="100799" y="397229"/>
                      <a:pt x="113499" y="347275"/>
                      <a:pt x="106726" y="335422"/>
                    </a:cubicBezTo>
                    <a:cubicBezTo>
                      <a:pt x="103340" y="329496"/>
                      <a:pt x="90428" y="327379"/>
                      <a:pt x="77834" y="328437"/>
                    </a:cubicBezTo>
                    <a:close/>
                    <a:moveTo>
                      <a:pt x="121966" y="142"/>
                    </a:moveTo>
                    <a:cubicBezTo>
                      <a:pt x="139746" y="4375"/>
                      <a:pt x="172766" y="90735"/>
                      <a:pt x="188006" y="132222"/>
                    </a:cubicBezTo>
                    <a:cubicBezTo>
                      <a:pt x="203246" y="173709"/>
                      <a:pt x="208326" y="212655"/>
                      <a:pt x="213406" y="249062"/>
                    </a:cubicBezTo>
                    <a:cubicBezTo>
                      <a:pt x="218486" y="285469"/>
                      <a:pt x="225259" y="315102"/>
                      <a:pt x="218486" y="350662"/>
                    </a:cubicBezTo>
                    <a:cubicBezTo>
                      <a:pt x="211713" y="386222"/>
                      <a:pt x="186313" y="438715"/>
                      <a:pt x="172766" y="462422"/>
                    </a:cubicBezTo>
                    <a:cubicBezTo>
                      <a:pt x="159219" y="486129"/>
                      <a:pt x="154139" y="490362"/>
                      <a:pt x="137206" y="492902"/>
                    </a:cubicBezTo>
                    <a:cubicBezTo>
                      <a:pt x="120273" y="495442"/>
                      <a:pt x="88946" y="483589"/>
                      <a:pt x="71166" y="477662"/>
                    </a:cubicBezTo>
                    <a:cubicBezTo>
                      <a:pt x="53386" y="471735"/>
                      <a:pt x="39839" y="466655"/>
                      <a:pt x="30526" y="457342"/>
                    </a:cubicBezTo>
                    <a:cubicBezTo>
                      <a:pt x="21213" y="448029"/>
                      <a:pt x="20366" y="428555"/>
                      <a:pt x="15286" y="421782"/>
                    </a:cubicBezTo>
                    <a:cubicBezTo>
                      <a:pt x="10206" y="415009"/>
                      <a:pt x="-801" y="425169"/>
                      <a:pt x="46" y="416702"/>
                    </a:cubicBezTo>
                    <a:cubicBezTo>
                      <a:pt x="893" y="408235"/>
                      <a:pt x="16133" y="391302"/>
                      <a:pt x="20366" y="370982"/>
                    </a:cubicBezTo>
                    <a:cubicBezTo>
                      <a:pt x="24599" y="350662"/>
                      <a:pt x="22059" y="316795"/>
                      <a:pt x="25446" y="294782"/>
                    </a:cubicBezTo>
                    <a:cubicBezTo>
                      <a:pt x="28833" y="272769"/>
                      <a:pt x="29679" y="266842"/>
                      <a:pt x="40686" y="238902"/>
                    </a:cubicBezTo>
                    <a:cubicBezTo>
                      <a:pt x="51693" y="210962"/>
                      <a:pt x="77939" y="166935"/>
                      <a:pt x="91486" y="127142"/>
                    </a:cubicBezTo>
                    <a:cubicBezTo>
                      <a:pt x="105033" y="87349"/>
                      <a:pt x="104186" y="-4091"/>
                      <a:pt x="121966" y="142"/>
                    </a:cubicBezTo>
                    <a:close/>
                  </a:path>
                </a:pathLst>
              </a:custGeom>
              <a:solidFill>
                <a:srgbClr val="8CBAB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8" name="Google Shape;1038;p34"/>
              <p:cNvSpPr/>
              <p:nvPr/>
            </p:nvSpPr>
            <p:spPr>
              <a:xfrm>
                <a:off x="2019921" y="587921"/>
                <a:ext cx="342320" cy="748473"/>
              </a:xfrm>
              <a:custGeom>
                <a:rect b="b" l="l" r="r" t="t"/>
                <a:pathLst>
                  <a:path extrusionOk="0" h="748473" w="342320">
                    <a:moveTo>
                      <a:pt x="108599" y="748119"/>
                    </a:moveTo>
                    <a:cubicBezTo>
                      <a:pt x="133152" y="757432"/>
                      <a:pt x="147546" y="580479"/>
                      <a:pt x="154319" y="529679"/>
                    </a:cubicBezTo>
                    <a:cubicBezTo>
                      <a:pt x="161092" y="478879"/>
                      <a:pt x="148392" y="468719"/>
                      <a:pt x="149239" y="443319"/>
                    </a:cubicBezTo>
                    <a:cubicBezTo>
                      <a:pt x="150086" y="417919"/>
                      <a:pt x="154319" y="394212"/>
                      <a:pt x="159399" y="377279"/>
                    </a:cubicBezTo>
                    <a:cubicBezTo>
                      <a:pt x="164479" y="360346"/>
                      <a:pt x="171252" y="354419"/>
                      <a:pt x="179719" y="341719"/>
                    </a:cubicBezTo>
                    <a:cubicBezTo>
                      <a:pt x="188186" y="329019"/>
                      <a:pt x="201732" y="308699"/>
                      <a:pt x="210199" y="301079"/>
                    </a:cubicBezTo>
                    <a:cubicBezTo>
                      <a:pt x="218666" y="293459"/>
                      <a:pt x="219512" y="303619"/>
                      <a:pt x="230519" y="295999"/>
                    </a:cubicBezTo>
                    <a:cubicBezTo>
                      <a:pt x="241526" y="288379"/>
                      <a:pt x="263539" y="268059"/>
                      <a:pt x="276239" y="255359"/>
                    </a:cubicBezTo>
                    <a:cubicBezTo>
                      <a:pt x="288939" y="242659"/>
                      <a:pt x="296559" y="237579"/>
                      <a:pt x="306719" y="219799"/>
                    </a:cubicBezTo>
                    <a:cubicBezTo>
                      <a:pt x="316879" y="202019"/>
                      <a:pt x="331272" y="170692"/>
                      <a:pt x="337199" y="148679"/>
                    </a:cubicBezTo>
                    <a:cubicBezTo>
                      <a:pt x="343126" y="126666"/>
                      <a:pt x="342279" y="101266"/>
                      <a:pt x="342279" y="87719"/>
                    </a:cubicBezTo>
                    <a:cubicBezTo>
                      <a:pt x="342279" y="74172"/>
                      <a:pt x="342279" y="73326"/>
                      <a:pt x="337199" y="67399"/>
                    </a:cubicBezTo>
                    <a:cubicBezTo>
                      <a:pt x="332119" y="61472"/>
                      <a:pt x="321112" y="59779"/>
                      <a:pt x="311799" y="52159"/>
                    </a:cubicBezTo>
                    <a:cubicBezTo>
                      <a:pt x="302486" y="44539"/>
                      <a:pt x="289786" y="27606"/>
                      <a:pt x="281319" y="21679"/>
                    </a:cubicBezTo>
                    <a:cubicBezTo>
                      <a:pt x="272852" y="15752"/>
                      <a:pt x="270312" y="17446"/>
                      <a:pt x="260999" y="16599"/>
                    </a:cubicBezTo>
                    <a:cubicBezTo>
                      <a:pt x="251686" y="15752"/>
                      <a:pt x="243219" y="18292"/>
                      <a:pt x="225439" y="16599"/>
                    </a:cubicBezTo>
                    <a:cubicBezTo>
                      <a:pt x="207659" y="14906"/>
                      <a:pt x="172946" y="8979"/>
                      <a:pt x="154319" y="6439"/>
                    </a:cubicBezTo>
                    <a:cubicBezTo>
                      <a:pt x="135692" y="3899"/>
                      <a:pt x="123839" y="-2874"/>
                      <a:pt x="113679" y="1359"/>
                    </a:cubicBezTo>
                    <a:cubicBezTo>
                      <a:pt x="103519" y="5592"/>
                      <a:pt x="96746" y="20832"/>
                      <a:pt x="93359" y="31839"/>
                    </a:cubicBezTo>
                    <a:cubicBezTo>
                      <a:pt x="89972" y="42846"/>
                      <a:pt x="95899" y="52159"/>
                      <a:pt x="93359" y="67399"/>
                    </a:cubicBezTo>
                    <a:cubicBezTo>
                      <a:pt x="90819" y="82639"/>
                      <a:pt x="85739" y="106346"/>
                      <a:pt x="78119" y="123279"/>
                    </a:cubicBezTo>
                    <a:cubicBezTo>
                      <a:pt x="70499" y="140212"/>
                      <a:pt x="54412" y="145292"/>
                      <a:pt x="47639" y="168999"/>
                    </a:cubicBezTo>
                    <a:cubicBezTo>
                      <a:pt x="40866" y="192706"/>
                      <a:pt x="41712" y="240119"/>
                      <a:pt x="37479" y="265519"/>
                    </a:cubicBezTo>
                    <a:cubicBezTo>
                      <a:pt x="33246" y="290919"/>
                      <a:pt x="27319" y="299386"/>
                      <a:pt x="22239" y="321399"/>
                    </a:cubicBezTo>
                    <a:cubicBezTo>
                      <a:pt x="17159" y="343412"/>
                      <a:pt x="9539" y="372199"/>
                      <a:pt x="6999" y="397599"/>
                    </a:cubicBezTo>
                    <a:cubicBezTo>
                      <a:pt x="4459" y="422999"/>
                      <a:pt x="-7394" y="414532"/>
                      <a:pt x="6999" y="473799"/>
                    </a:cubicBezTo>
                    <a:cubicBezTo>
                      <a:pt x="21392" y="533066"/>
                      <a:pt x="84046" y="738806"/>
                      <a:pt x="108599" y="748119"/>
                    </a:cubicBezTo>
                    <a:close/>
                  </a:path>
                </a:pathLst>
              </a:custGeom>
              <a:solidFill>
                <a:srgbClr val="8CBAB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9" name="Google Shape;1039;p34"/>
              <p:cNvSpPr/>
              <p:nvPr/>
            </p:nvSpPr>
            <p:spPr>
              <a:xfrm>
                <a:off x="2643475" y="1349662"/>
                <a:ext cx="523167" cy="762969"/>
              </a:xfrm>
              <a:custGeom>
                <a:rect b="b" l="l" r="r" t="t"/>
                <a:pathLst>
                  <a:path extrusionOk="0" h="762969" w="523167">
                    <a:moveTo>
                      <a:pt x="17663" y="221230"/>
                    </a:moveTo>
                    <a:cubicBezTo>
                      <a:pt x="10825" y="245165"/>
                      <a:pt x="1056" y="249561"/>
                      <a:pt x="79" y="268123"/>
                    </a:cubicBezTo>
                    <a:cubicBezTo>
                      <a:pt x="-898" y="286685"/>
                      <a:pt x="7406" y="315504"/>
                      <a:pt x="11802" y="332600"/>
                    </a:cubicBezTo>
                    <a:cubicBezTo>
                      <a:pt x="16198" y="349696"/>
                      <a:pt x="18641" y="361908"/>
                      <a:pt x="26456" y="370700"/>
                    </a:cubicBezTo>
                    <a:cubicBezTo>
                      <a:pt x="34271" y="379492"/>
                      <a:pt x="51856" y="375095"/>
                      <a:pt x="58694" y="385353"/>
                    </a:cubicBezTo>
                    <a:cubicBezTo>
                      <a:pt x="65533" y="395611"/>
                      <a:pt x="63091" y="415638"/>
                      <a:pt x="67487" y="432246"/>
                    </a:cubicBezTo>
                    <a:cubicBezTo>
                      <a:pt x="71883" y="448854"/>
                      <a:pt x="78233" y="469858"/>
                      <a:pt x="85071" y="485000"/>
                    </a:cubicBezTo>
                    <a:cubicBezTo>
                      <a:pt x="91909" y="500142"/>
                      <a:pt x="105586" y="512354"/>
                      <a:pt x="108517" y="523100"/>
                    </a:cubicBezTo>
                    <a:cubicBezTo>
                      <a:pt x="111448" y="533846"/>
                      <a:pt x="97283" y="523588"/>
                      <a:pt x="102656" y="549476"/>
                    </a:cubicBezTo>
                    <a:cubicBezTo>
                      <a:pt x="108029" y="575364"/>
                      <a:pt x="116333" y="643261"/>
                      <a:pt x="140756" y="678430"/>
                    </a:cubicBezTo>
                    <a:cubicBezTo>
                      <a:pt x="165179" y="713599"/>
                      <a:pt x="214025" y="751211"/>
                      <a:pt x="249194" y="760492"/>
                    </a:cubicBezTo>
                    <a:cubicBezTo>
                      <a:pt x="284363" y="769773"/>
                      <a:pt x="325882" y="751211"/>
                      <a:pt x="351771" y="734115"/>
                    </a:cubicBezTo>
                    <a:cubicBezTo>
                      <a:pt x="377660" y="717019"/>
                      <a:pt x="397687" y="679896"/>
                      <a:pt x="404525" y="657915"/>
                    </a:cubicBezTo>
                    <a:cubicBezTo>
                      <a:pt x="411364" y="635934"/>
                      <a:pt x="395244" y="617372"/>
                      <a:pt x="392802" y="602230"/>
                    </a:cubicBezTo>
                    <a:cubicBezTo>
                      <a:pt x="390360" y="587088"/>
                      <a:pt x="387917" y="581226"/>
                      <a:pt x="389871" y="567061"/>
                    </a:cubicBezTo>
                    <a:cubicBezTo>
                      <a:pt x="391825" y="552896"/>
                      <a:pt x="397198" y="534823"/>
                      <a:pt x="404525" y="517238"/>
                    </a:cubicBezTo>
                    <a:cubicBezTo>
                      <a:pt x="411852" y="499653"/>
                      <a:pt x="425529" y="478649"/>
                      <a:pt x="433833" y="461553"/>
                    </a:cubicBezTo>
                    <a:cubicBezTo>
                      <a:pt x="442137" y="444457"/>
                      <a:pt x="449952" y="428826"/>
                      <a:pt x="454348" y="414661"/>
                    </a:cubicBezTo>
                    <a:cubicBezTo>
                      <a:pt x="458744" y="400496"/>
                      <a:pt x="455814" y="382422"/>
                      <a:pt x="460210" y="376561"/>
                    </a:cubicBezTo>
                    <a:cubicBezTo>
                      <a:pt x="464606" y="370700"/>
                      <a:pt x="473887" y="383400"/>
                      <a:pt x="480725" y="379492"/>
                    </a:cubicBezTo>
                    <a:cubicBezTo>
                      <a:pt x="487563" y="375584"/>
                      <a:pt x="494401" y="366792"/>
                      <a:pt x="501240" y="353115"/>
                    </a:cubicBezTo>
                    <a:cubicBezTo>
                      <a:pt x="508079" y="339438"/>
                      <a:pt x="518825" y="316480"/>
                      <a:pt x="521756" y="297430"/>
                    </a:cubicBezTo>
                    <a:cubicBezTo>
                      <a:pt x="524687" y="278380"/>
                      <a:pt x="522733" y="254446"/>
                      <a:pt x="518825" y="238815"/>
                    </a:cubicBezTo>
                    <a:cubicBezTo>
                      <a:pt x="514917" y="223184"/>
                      <a:pt x="503195" y="209019"/>
                      <a:pt x="498310" y="203646"/>
                    </a:cubicBezTo>
                    <a:cubicBezTo>
                      <a:pt x="493425" y="198273"/>
                      <a:pt x="498309" y="216834"/>
                      <a:pt x="489517" y="206576"/>
                    </a:cubicBezTo>
                    <a:cubicBezTo>
                      <a:pt x="480725" y="196318"/>
                      <a:pt x="452883" y="163104"/>
                      <a:pt x="445556" y="142100"/>
                    </a:cubicBezTo>
                    <a:cubicBezTo>
                      <a:pt x="438229" y="121096"/>
                      <a:pt x="458256" y="100091"/>
                      <a:pt x="445556" y="80553"/>
                    </a:cubicBezTo>
                    <a:cubicBezTo>
                      <a:pt x="432856" y="61014"/>
                      <a:pt x="408433" y="38057"/>
                      <a:pt x="369356" y="24869"/>
                    </a:cubicBezTo>
                    <a:cubicBezTo>
                      <a:pt x="330279" y="11681"/>
                      <a:pt x="258963" y="2888"/>
                      <a:pt x="211094" y="1423"/>
                    </a:cubicBezTo>
                    <a:cubicBezTo>
                      <a:pt x="163225" y="-43"/>
                      <a:pt x="110471" y="-4439"/>
                      <a:pt x="82140" y="16076"/>
                    </a:cubicBezTo>
                    <a:cubicBezTo>
                      <a:pt x="53809" y="36591"/>
                      <a:pt x="51368" y="95207"/>
                      <a:pt x="41110" y="124515"/>
                    </a:cubicBezTo>
                    <a:cubicBezTo>
                      <a:pt x="30852" y="153823"/>
                      <a:pt x="24501" y="197295"/>
                      <a:pt x="17663" y="221230"/>
                    </a:cubicBezTo>
                    <a:close/>
                  </a:path>
                </a:pathLst>
              </a:custGeom>
              <a:solidFill>
                <a:srgbClr val="8CBAB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0" name="Google Shape;1040;p34"/>
              <p:cNvSpPr/>
              <p:nvPr/>
            </p:nvSpPr>
            <p:spPr>
              <a:xfrm>
                <a:off x="2637394" y="1199203"/>
                <a:ext cx="516208" cy="478107"/>
              </a:xfrm>
              <a:custGeom>
                <a:rect b="b" l="l" r="r" t="t"/>
                <a:pathLst>
                  <a:path extrusionOk="0" h="478107" w="516208">
                    <a:moveTo>
                      <a:pt x="50121" y="477197"/>
                    </a:moveTo>
                    <a:cubicBezTo>
                      <a:pt x="43283" y="469382"/>
                      <a:pt x="33025" y="393670"/>
                      <a:pt x="26675" y="371689"/>
                    </a:cubicBezTo>
                    <a:cubicBezTo>
                      <a:pt x="20325" y="349708"/>
                      <a:pt x="16417" y="355081"/>
                      <a:pt x="12021" y="345312"/>
                    </a:cubicBezTo>
                    <a:cubicBezTo>
                      <a:pt x="7625" y="335543"/>
                      <a:pt x="1763" y="324308"/>
                      <a:pt x="298" y="313074"/>
                    </a:cubicBezTo>
                    <a:cubicBezTo>
                      <a:pt x="-1167" y="301840"/>
                      <a:pt x="3229" y="291582"/>
                      <a:pt x="3229" y="277905"/>
                    </a:cubicBezTo>
                    <a:cubicBezTo>
                      <a:pt x="3229" y="264228"/>
                      <a:pt x="-191" y="246643"/>
                      <a:pt x="298" y="231012"/>
                    </a:cubicBezTo>
                    <a:cubicBezTo>
                      <a:pt x="786" y="215381"/>
                      <a:pt x="2252" y="200239"/>
                      <a:pt x="6160" y="184120"/>
                    </a:cubicBezTo>
                    <a:cubicBezTo>
                      <a:pt x="10068" y="168001"/>
                      <a:pt x="13975" y="149928"/>
                      <a:pt x="23744" y="134297"/>
                    </a:cubicBezTo>
                    <a:cubicBezTo>
                      <a:pt x="33513" y="118666"/>
                      <a:pt x="51587" y="104012"/>
                      <a:pt x="64775" y="90335"/>
                    </a:cubicBezTo>
                    <a:cubicBezTo>
                      <a:pt x="77964" y="76658"/>
                      <a:pt x="83825" y="62981"/>
                      <a:pt x="102875" y="52235"/>
                    </a:cubicBezTo>
                    <a:cubicBezTo>
                      <a:pt x="121925" y="41489"/>
                      <a:pt x="160513" y="34163"/>
                      <a:pt x="179075" y="25859"/>
                    </a:cubicBezTo>
                    <a:cubicBezTo>
                      <a:pt x="197637" y="17555"/>
                      <a:pt x="197148" y="6320"/>
                      <a:pt x="214244" y="2412"/>
                    </a:cubicBezTo>
                    <a:cubicBezTo>
                      <a:pt x="231340" y="-1496"/>
                      <a:pt x="257717" y="-30"/>
                      <a:pt x="281652" y="2412"/>
                    </a:cubicBezTo>
                    <a:cubicBezTo>
                      <a:pt x="305587" y="4854"/>
                      <a:pt x="337825" y="8762"/>
                      <a:pt x="357852" y="17066"/>
                    </a:cubicBezTo>
                    <a:cubicBezTo>
                      <a:pt x="377879" y="25370"/>
                      <a:pt x="385695" y="41489"/>
                      <a:pt x="401814" y="52235"/>
                    </a:cubicBezTo>
                    <a:cubicBezTo>
                      <a:pt x="417933" y="62981"/>
                      <a:pt x="438449" y="66889"/>
                      <a:pt x="454568" y="81543"/>
                    </a:cubicBezTo>
                    <a:cubicBezTo>
                      <a:pt x="470687" y="96197"/>
                      <a:pt x="489737" y="119155"/>
                      <a:pt x="498529" y="140159"/>
                    </a:cubicBezTo>
                    <a:cubicBezTo>
                      <a:pt x="507321" y="161163"/>
                      <a:pt x="504390" y="186562"/>
                      <a:pt x="507321" y="207566"/>
                    </a:cubicBezTo>
                    <a:cubicBezTo>
                      <a:pt x="510252" y="228570"/>
                      <a:pt x="517091" y="246644"/>
                      <a:pt x="516114" y="266182"/>
                    </a:cubicBezTo>
                    <a:cubicBezTo>
                      <a:pt x="515137" y="285720"/>
                      <a:pt x="504879" y="310143"/>
                      <a:pt x="501460" y="324797"/>
                    </a:cubicBezTo>
                    <a:cubicBezTo>
                      <a:pt x="498041" y="339451"/>
                      <a:pt x="497552" y="340917"/>
                      <a:pt x="495598" y="354105"/>
                    </a:cubicBezTo>
                    <a:cubicBezTo>
                      <a:pt x="493644" y="367293"/>
                      <a:pt x="493156" y="388786"/>
                      <a:pt x="489737" y="403928"/>
                    </a:cubicBezTo>
                    <a:cubicBezTo>
                      <a:pt x="486318" y="419070"/>
                      <a:pt x="480456" y="448867"/>
                      <a:pt x="475083" y="444959"/>
                    </a:cubicBezTo>
                    <a:cubicBezTo>
                      <a:pt x="469710" y="441051"/>
                      <a:pt x="461894" y="396113"/>
                      <a:pt x="457498" y="380482"/>
                    </a:cubicBezTo>
                    <a:cubicBezTo>
                      <a:pt x="453102" y="364851"/>
                      <a:pt x="454567" y="363874"/>
                      <a:pt x="448706" y="351174"/>
                    </a:cubicBezTo>
                    <a:cubicBezTo>
                      <a:pt x="442845" y="338474"/>
                      <a:pt x="427214" y="321378"/>
                      <a:pt x="422329" y="304282"/>
                    </a:cubicBezTo>
                    <a:cubicBezTo>
                      <a:pt x="417444" y="287186"/>
                      <a:pt x="426236" y="261785"/>
                      <a:pt x="419398" y="248597"/>
                    </a:cubicBezTo>
                    <a:cubicBezTo>
                      <a:pt x="412560" y="235409"/>
                      <a:pt x="391556" y="227593"/>
                      <a:pt x="381298" y="225151"/>
                    </a:cubicBezTo>
                    <a:cubicBezTo>
                      <a:pt x="371040" y="222709"/>
                      <a:pt x="367621" y="235408"/>
                      <a:pt x="357852" y="233943"/>
                    </a:cubicBezTo>
                    <a:cubicBezTo>
                      <a:pt x="348083" y="232478"/>
                      <a:pt x="335871" y="217336"/>
                      <a:pt x="322683" y="216359"/>
                    </a:cubicBezTo>
                    <a:cubicBezTo>
                      <a:pt x="309495" y="215382"/>
                      <a:pt x="290933" y="224663"/>
                      <a:pt x="278721" y="228082"/>
                    </a:cubicBezTo>
                    <a:cubicBezTo>
                      <a:pt x="266509" y="231501"/>
                      <a:pt x="262602" y="236386"/>
                      <a:pt x="249414" y="236874"/>
                    </a:cubicBezTo>
                    <a:cubicBezTo>
                      <a:pt x="236226" y="237362"/>
                      <a:pt x="217176" y="230035"/>
                      <a:pt x="199591" y="231012"/>
                    </a:cubicBezTo>
                    <a:cubicBezTo>
                      <a:pt x="182006" y="231989"/>
                      <a:pt x="158560" y="240293"/>
                      <a:pt x="143906" y="242735"/>
                    </a:cubicBezTo>
                    <a:cubicBezTo>
                      <a:pt x="129252" y="245177"/>
                      <a:pt x="119972" y="242735"/>
                      <a:pt x="111668" y="245666"/>
                    </a:cubicBezTo>
                    <a:cubicBezTo>
                      <a:pt x="103364" y="248597"/>
                      <a:pt x="97991" y="250551"/>
                      <a:pt x="94083" y="260320"/>
                    </a:cubicBezTo>
                    <a:cubicBezTo>
                      <a:pt x="90175" y="270089"/>
                      <a:pt x="92617" y="292071"/>
                      <a:pt x="88221" y="304282"/>
                    </a:cubicBezTo>
                    <a:cubicBezTo>
                      <a:pt x="83825" y="316493"/>
                      <a:pt x="71125" y="314539"/>
                      <a:pt x="67706" y="333589"/>
                    </a:cubicBezTo>
                    <a:cubicBezTo>
                      <a:pt x="64287" y="352639"/>
                      <a:pt x="69171" y="396601"/>
                      <a:pt x="67706" y="418582"/>
                    </a:cubicBezTo>
                    <a:cubicBezTo>
                      <a:pt x="66241" y="440563"/>
                      <a:pt x="56959" y="485012"/>
                      <a:pt x="50121" y="477197"/>
                    </a:cubicBezTo>
                    <a:close/>
                  </a:path>
                </a:pathLst>
              </a:custGeom>
              <a:solidFill>
                <a:srgbClr val="8CBAB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1" name="Google Shape;1041;p34"/>
              <p:cNvSpPr/>
              <p:nvPr/>
            </p:nvSpPr>
            <p:spPr>
              <a:xfrm>
                <a:off x="2460680" y="1873253"/>
                <a:ext cx="902625" cy="1510983"/>
              </a:xfrm>
              <a:custGeom>
                <a:rect b="b" l="l" r="r" t="t"/>
                <a:pathLst>
                  <a:path extrusionOk="0" h="1510983" w="902625">
                    <a:moveTo>
                      <a:pt x="285568" y="1267"/>
                    </a:moveTo>
                    <a:cubicBezTo>
                      <a:pt x="293696" y="5839"/>
                      <a:pt x="283536" y="49019"/>
                      <a:pt x="294712" y="68323"/>
                    </a:cubicBezTo>
                    <a:cubicBezTo>
                      <a:pt x="305888" y="87627"/>
                      <a:pt x="333320" y="99819"/>
                      <a:pt x="352624" y="117091"/>
                    </a:cubicBezTo>
                    <a:cubicBezTo>
                      <a:pt x="371928" y="134363"/>
                      <a:pt x="392248" y="160779"/>
                      <a:pt x="410536" y="171955"/>
                    </a:cubicBezTo>
                    <a:cubicBezTo>
                      <a:pt x="428824" y="183131"/>
                      <a:pt x="442540" y="187703"/>
                      <a:pt x="462352" y="184147"/>
                    </a:cubicBezTo>
                    <a:cubicBezTo>
                      <a:pt x="482164" y="180591"/>
                      <a:pt x="509088" y="163827"/>
                      <a:pt x="529408" y="150619"/>
                    </a:cubicBezTo>
                    <a:cubicBezTo>
                      <a:pt x="549728" y="137411"/>
                      <a:pt x="573604" y="116075"/>
                      <a:pt x="584272" y="104899"/>
                    </a:cubicBezTo>
                    <a:cubicBezTo>
                      <a:pt x="594940" y="93723"/>
                      <a:pt x="593924" y="90167"/>
                      <a:pt x="593416" y="83563"/>
                    </a:cubicBezTo>
                    <a:cubicBezTo>
                      <a:pt x="592908" y="76959"/>
                      <a:pt x="578684" y="62227"/>
                      <a:pt x="581224" y="65275"/>
                    </a:cubicBezTo>
                    <a:cubicBezTo>
                      <a:pt x="583764" y="68323"/>
                      <a:pt x="604084" y="89659"/>
                      <a:pt x="608656" y="101851"/>
                    </a:cubicBezTo>
                    <a:cubicBezTo>
                      <a:pt x="613228" y="114043"/>
                      <a:pt x="609164" y="126235"/>
                      <a:pt x="608656" y="138427"/>
                    </a:cubicBezTo>
                    <a:cubicBezTo>
                      <a:pt x="608148" y="150619"/>
                      <a:pt x="597988" y="161795"/>
                      <a:pt x="605608" y="175003"/>
                    </a:cubicBezTo>
                    <a:cubicBezTo>
                      <a:pt x="613228" y="188211"/>
                      <a:pt x="628468" y="179067"/>
                      <a:pt x="654376" y="217675"/>
                    </a:cubicBezTo>
                    <a:cubicBezTo>
                      <a:pt x="680284" y="256283"/>
                      <a:pt x="741244" y="303527"/>
                      <a:pt x="761056" y="406651"/>
                    </a:cubicBezTo>
                    <a:cubicBezTo>
                      <a:pt x="780868" y="509775"/>
                      <a:pt x="756484" y="701799"/>
                      <a:pt x="773248" y="836419"/>
                    </a:cubicBezTo>
                    <a:cubicBezTo>
                      <a:pt x="790012" y="971039"/>
                      <a:pt x="840304" y="1120899"/>
                      <a:pt x="861640" y="1214371"/>
                    </a:cubicBezTo>
                    <a:cubicBezTo>
                      <a:pt x="882976" y="1307843"/>
                      <a:pt x="908884" y="1361691"/>
                      <a:pt x="901264" y="1397251"/>
                    </a:cubicBezTo>
                    <a:cubicBezTo>
                      <a:pt x="893644" y="1432811"/>
                      <a:pt x="842336" y="1421127"/>
                      <a:pt x="815920" y="1427731"/>
                    </a:cubicBezTo>
                    <a:cubicBezTo>
                      <a:pt x="789504" y="1434335"/>
                      <a:pt x="765120" y="1435859"/>
                      <a:pt x="742768" y="1436875"/>
                    </a:cubicBezTo>
                    <a:cubicBezTo>
                      <a:pt x="720416" y="1437891"/>
                      <a:pt x="712288" y="1429763"/>
                      <a:pt x="681808" y="1433827"/>
                    </a:cubicBezTo>
                    <a:cubicBezTo>
                      <a:pt x="651328" y="1437891"/>
                      <a:pt x="559888" y="1461259"/>
                      <a:pt x="559888" y="1461259"/>
                    </a:cubicBezTo>
                    <a:lnTo>
                      <a:pt x="434920" y="1491739"/>
                    </a:lnTo>
                    <a:cubicBezTo>
                      <a:pt x="400884" y="1499359"/>
                      <a:pt x="389708" y="1503931"/>
                      <a:pt x="355672" y="1506979"/>
                    </a:cubicBezTo>
                    <a:cubicBezTo>
                      <a:pt x="321636" y="1510027"/>
                      <a:pt x="267788" y="1510027"/>
                      <a:pt x="230704" y="1510027"/>
                    </a:cubicBezTo>
                    <a:cubicBezTo>
                      <a:pt x="193620" y="1510027"/>
                      <a:pt x="169236" y="1513583"/>
                      <a:pt x="133168" y="1506979"/>
                    </a:cubicBezTo>
                    <a:cubicBezTo>
                      <a:pt x="97100" y="1500375"/>
                      <a:pt x="35632" y="1522219"/>
                      <a:pt x="14296" y="1470403"/>
                    </a:cubicBezTo>
                    <a:cubicBezTo>
                      <a:pt x="-7040" y="1418587"/>
                      <a:pt x="580" y="1324099"/>
                      <a:pt x="5152" y="1196083"/>
                    </a:cubicBezTo>
                    <a:cubicBezTo>
                      <a:pt x="9724" y="1068067"/>
                      <a:pt x="18360" y="863851"/>
                      <a:pt x="41728" y="702307"/>
                    </a:cubicBezTo>
                    <a:cubicBezTo>
                      <a:pt x="65096" y="540763"/>
                      <a:pt x="111324" y="337055"/>
                      <a:pt x="145360" y="226819"/>
                    </a:cubicBezTo>
                    <a:cubicBezTo>
                      <a:pt x="179396" y="116583"/>
                      <a:pt x="222068" y="78483"/>
                      <a:pt x="245944" y="40891"/>
                    </a:cubicBezTo>
                    <a:cubicBezTo>
                      <a:pt x="269820" y="3299"/>
                      <a:pt x="277440" y="-3305"/>
                      <a:pt x="285568" y="1267"/>
                    </a:cubicBezTo>
                    <a:close/>
                  </a:path>
                </a:pathLst>
              </a:custGeom>
              <a:solidFill>
                <a:srgbClr val="8CBAB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2" name="Google Shape;1042;p34"/>
              <p:cNvSpPr/>
              <p:nvPr/>
            </p:nvSpPr>
            <p:spPr>
              <a:xfrm>
                <a:off x="2823398" y="2045097"/>
                <a:ext cx="372325" cy="1206936"/>
              </a:xfrm>
              <a:custGeom>
                <a:rect b="b" l="l" r="r" t="t"/>
                <a:pathLst>
                  <a:path extrusionOk="0" h="1206936" w="372325">
                    <a:moveTo>
                      <a:pt x="60010" y="111"/>
                    </a:moveTo>
                    <a:cubicBezTo>
                      <a:pt x="37658" y="2143"/>
                      <a:pt x="9718" y="29575"/>
                      <a:pt x="2098" y="42783"/>
                    </a:cubicBezTo>
                    <a:cubicBezTo>
                      <a:pt x="-5522" y="55991"/>
                      <a:pt x="9718" y="70215"/>
                      <a:pt x="14290" y="79359"/>
                    </a:cubicBezTo>
                    <a:cubicBezTo>
                      <a:pt x="18862" y="88503"/>
                      <a:pt x="24450" y="90535"/>
                      <a:pt x="29530" y="97647"/>
                    </a:cubicBezTo>
                    <a:cubicBezTo>
                      <a:pt x="34610" y="104759"/>
                      <a:pt x="44770" y="109839"/>
                      <a:pt x="44770" y="122031"/>
                    </a:cubicBezTo>
                    <a:cubicBezTo>
                      <a:pt x="44770" y="134223"/>
                      <a:pt x="31562" y="147939"/>
                      <a:pt x="29530" y="170799"/>
                    </a:cubicBezTo>
                    <a:cubicBezTo>
                      <a:pt x="27498" y="193659"/>
                      <a:pt x="29022" y="222107"/>
                      <a:pt x="32578" y="259191"/>
                    </a:cubicBezTo>
                    <a:cubicBezTo>
                      <a:pt x="36134" y="296275"/>
                      <a:pt x="34102" y="282051"/>
                      <a:pt x="50866" y="393303"/>
                    </a:cubicBezTo>
                    <a:cubicBezTo>
                      <a:pt x="67630" y="504555"/>
                      <a:pt x="113858" y="809355"/>
                      <a:pt x="133162" y="926703"/>
                    </a:cubicBezTo>
                    <a:cubicBezTo>
                      <a:pt x="152466" y="1044051"/>
                      <a:pt x="159070" y="1064371"/>
                      <a:pt x="166690" y="1097391"/>
                    </a:cubicBezTo>
                    <a:cubicBezTo>
                      <a:pt x="174310" y="1130411"/>
                      <a:pt x="168722" y="1114663"/>
                      <a:pt x="178882" y="1124823"/>
                    </a:cubicBezTo>
                    <a:cubicBezTo>
                      <a:pt x="189042" y="1134983"/>
                      <a:pt x="207838" y="1145651"/>
                      <a:pt x="227650" y="1158351"/>
                    </a:cubicBezTo>
                    <a:cubicBezTo>
                      <a:pt x="247462" y="1171051"/>
                      <a:pt x="283022" y="1195435"/>
                      <a:pt x="297754" y="1201023"/>
                    </a:cubicBezTo>
                    <a:cubicBezTo>
                      <a:pt x="312486" y="1206611"/>
                      <a:pt x="304358" y="1214231"/>
                      <a:pt x="316042" y="1191879"/>
                    </a:cubicBezTo>
                    <a:cubicBezTo>
                      <a:pt x="327726" y="1169527"/>
                      <a:pt x="359222" y="1092819"/>
                      <a:pt x="367858" y="1066911"/>
                    </a:cubicBezTo>
                    <a:cubicBezTo>
                      <a:pt x="376494" y="1041003"/>
                      <a:pt x="370398" y="1049131"/>
                      <a:pt x="367858" y="1036431"/>
                    </a:cubicBezTo>
                    <a:cubicBezTo>
                      <a:pt x="365318" y="1023731"/>
                      <a:pt x="362778" y="1028303"/>
                      <a:pt x="352618" y="990711"/>
                    </a:cubicBezTo>
                    <a:cubicBezTo>
                      <a:pt x="342458" y="953119"/>
                      <a:pt x="327218" y="899779"/>
                      <a:pt x="306898" y="810879"/>
                    </a:cubicBezTo>
                    <a:cubicBezTo>
                      <a:pt x="286578" y="721979"/>
                      <a:pt x="250510" y="544179"/>
                      <a:pt x="230698" y="457311"/>
                    </a:cubicBezTo>
                    <a:cubicBezTo>
                      <a:pt x="210886" y="370443"/>
                      <a:pt x="198694" y="330819"/>
                      <a:pt x="188026" y="289671"/>
                    </a:cubicBezTo>
                    <a:cubicBezTo>
                      <a:pt x="177358" y="248523"/>
                      <a:pt x="174310" y="229727"/>
                      <a:pt x="166690" y="210423"/>
                    </a:cubicBezTo>
                    <a:cubicBezTo>
                      <a:pt x="159070" y="191119"/>
                      <a:pt x="149418" y="187055"/>
                      <a:pt x="142306" y="173847"/>
                    </a:cubicBezTo>
                    <a:cubicBezTo>
                      <a:pt x="135194" y="160639"/>
                      <a:pt x="128082" y="143367"/>
                      <a:pt x="124018" y="131175"/>
                    </a:cubicBezTo>
                    <a:cubicBezTo>
                      <a:pt x="119954" y="118983"/>
                      <a:pt x="113858" y="108823"/>
                      <a:pt x="117922" y="100695"/>
                    </a:cubicBezTo>
                    <a:cubicBezTo>
                      <a:pt x="121986" y="92567"/>
                      <a:pt x="142306" y="90027"/>
                      <a:pt x="148402" y="82407"/>
                    </a:cubicBezTo>
                    <a:cubicBezTo>
                      <a:pt x="154498" y="74787"/>
                      <a:pt x="156530" y="63611"/>
                      <a:pt x="154498" y="54975"/>
                    </a:cubicBezTo>
                    <a:cubicBezTo>
                      <a:pt x="152466" y="46339"/>
                      <a:pt x="144846" y="36687"/>
                      <a:pt x="136210" y="30591"/>
                    </a:cubicBezTo>
                    <a:cubicBezTo>
                      <a:pt x="127574" y="24495"/>
                      <a:pt x="82362" y="-1921"/>
                      <a:pt x="60010" y="111"/>
                    </a:cubicBezTo>
                    <a:close/>
                  </a:path>
                </a:pathLst>
              </a:custGeom>
              <a:solidFill>
                <a:srgbClr val="8CBAB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3" name="Google Shape;1043;p34"/>
              <p:cNvSpPr/>
              <p:nvPr/>
            </p:nvSpPr>
            <p:spPr>
              <a:xfrm>
                <a:off x="3067836" y="1975406"/>
                <a:ext cx="501695" cy="1929431"/>
              </a:xfrm>
              <a:custGeom>
                <a:rect b="b" l="l" r="r" t="t"/>
                <a:pathLst>
                  <a:path extrusionOk="0" h="1929431" w="501695">
                    <a:moveTo>
                      <a:pt x="217" y="1783"/>
                    </a:moveTo>
                    <a:cubicBezTo>
                      <a:pt x="2891" y="-11585"/>
                      <a:pt x="28290" y="53920"/>
                      <a:pt x="44332" y="73973"/>
                    </a:cubicBezTo>
                    <a:cubicBezTo>
                      <a:pt x="60374" y="94026"/>
                      <a:pt x="71069" y="108731"/>
                      <a:pt x="96469" y="122099"/>
                    </a:cubicBezTo>
                    <a:cubicBezTo>
                      <a:pt x="121869" y="135467"/>
                      <a:pt x="159969" y="134799"/>
                      <a:pt x="196732" y="154183"/>
                    </a:cubicBezTo>
                    <a:cubicBezTo>
                      <a:pt x="233495" y="173567"/>
                      <a:pt x="290980" y="219021"/>
                      <a:pt x="317048" y="238405"/>
                    </a:cubicBezTo>
                    <a:cubicBezTo>
                      <a:pt x="343116" y="257789"/>
                      <a:pt x="345122" y="250437"/>
                      <a:pt x="353143" y="270489"/>
                    </a:cubicBezTo>
                    <a:cubicBezTo>
                      <a:pt x="361164" y="290541"/>
                      <a:pt x="362501" y="335994"/>
                      <a:pt x="365175" y="358720"/>
                    </a:cubicBezTo>
                    <a:cubicBezTo>
                      <a:pt x="367849" y="381446"/>
                      <a:pt x="368517" y="390805"/>
                      <a:pt x="369185" y="406847"/>
                    </a:cubicBezTo>
                    <a:cubicBezTo>
                      <a:pt x="369853" y="422889"/>
                      <a:pt x="367180" y="434921"/>
                      <a:pt x="369185" y="454973"/>
                    </a:cubicBezTo>
                    <a:cubicBezTo>
                      <a:pt x="371190" y="475025"/>
                      <a:pt x="375870" y="506441"/>
                      <a:pt x="381217" y="527162"/>
                    </a:cubicBezTo>
                    <a:cubicBezTo>
                      <a:pt x="386564" y="547883"/>
                      <a:pt x="398595" y="561920"/>
                      <a:pt x="401269" y="579299"/>
                    </a:cubicBezTo>
                    <a:cubicBezTo>
                      <a:pt x="403943" y="596678"/>
                      <a:pt x="395922" y="610047"/>
                      <a:pt x="397259" y="631436"/>
                    </a:cubicBezTo>
                    <a:cubicBezTo>
                      <a:pt x="398596" y="652825"/>
                      <a:pt x="403274" y="670873"/>
                      <a:pt x="409290" y="707636"/>
                    </a:cubicBezTo>
                    <a:cubicBezTo>
                      <a:pt x="415306" y="744399"/>
                      <a:pt x="426669" y="799878"/>
                      <a:pt x="433353" y="852015"/>
                    </a:cubicBezTo>
                    <a:cubicBezTo>
                      <a:pt x="440037" y="904152"/>
                      <a:pt x="444717" y="985699"/>
                      <a:pt x="449396" y="1020457"/>
                    </a:cubicBezTo>
                    <a:cubicBezTo>
                      <a:pt x="454075" y="1055215"/>
                      <a:pt x="458085" y="1048530"/>
                      <a:pt x="461427" y="1060562"/>
                    </a:cubicBezTo>
                    <a:cubicBezTo>
                      <a:pt x="464769" y="1072594"/>
                      <a:pt x="467443" y="1065910"/>
                      <a:pt x="469448" y="1092647"/>
                    </a:cubicBezTo>
                    <a:cubicBezTo>
                      <a:pt x="471453" y="1119384"/>
                      <a:pt x="470117" y="1169515"/>
                      <a:pt x="473459" y="1220983"/>
                    </a:cubicBezTo>
                    <a:cubicBezTo>
                      <a:pt x="476801" y="1272451"/>
                      <a:pt x="486159" y="1347315"/>
                      <a:pt x="489501" y="1401457"/>
                    </a:cubicBezTo>
                    <a:cubicBezTo>
                      <a:pt x="492843" y="1455599"/>
                      <a:pt x="491506" y="1495036"/>
                      <a:pt x="493511" y="1545836"/>
                    </a:cubicBezTo>
                    <a:cubicBezTo>
                      <a:pt x="495516" y="1596636"/>
                      <a:pt x="501532" y="1664147"/>
                      <a:pt x="501532" y="1706257"/>
                    </a:cubicBezTo>
                    <a:cubicBezTo>
                      <a:pt x="501532" y="1748367"/>
                      <a:pt x="503537" y="1785799"/>
                      <a:pt x="493511" y="1798499"/>
                    </a:cubicBezTo>
                    <a:cubicBezTo>
                      <a:pt x="483485" y="1811199"/>
                      <a:pt x="462096" y="1785131"/>
                      <a:pt x="441375" y="1782457"/>
                    </a:cubicBezTo>
                    <a:cubicBezTo>
                      <a:pt x="420654" y="1779783"/>
                      <a:pt x="385227" y="1767083"/>
                      <a:pt x="369185" y="1782457"/>
                    </a:cubicBezTo>
                    <a:cubicBezTo>
                      <a:pt x="353143" y="1797831"/>
                      <a:pt x="363169" y="1850636"/>
                      <a:pt x="345122" y="1874699"/>
                    </a:cubicBezTo>
                    <a:cubicBezTo>
                      <a:pt x="327075" y="1898762"/>
                      <a:pt x="271596" y="1940204"/>
                      <a:pt x="260901" y="1926836"/>
                    </a:cubicBezTo>
                    <a:cubicBezTo>
                      <a:pt x="250206" y="1913468"/>
                      <a:pt x="275606" y="1833257"/>
                      <a:pt x="280953" y="1794489"/>
                    </a:cubicBezTo>
                    <a:cubicBezTo>
                      <a:pt x="286300" y="1755721"/>
                      <a:pt x="295659" y="1723636"/>
                      <a:pt x="292985" y="1694226"/>
                    </a:cubicBezTo>
                    <a:cubicBezTo>
                      <a:pt x="290311" y="1664816"/>
                      <a:pt x="270258" y="1655458"/>
                      <a:pt x="264911" y="1618026"/>
                    </a:cubicBezTo>
                    <a:cubicBezTo>
                      <a:pt x="259564" y="1580594"/>
                      <a:pt x="268922" y="1520436"/>
                      <a:pt x="260901" y="1469636"/>
                    </a:cubicBezTo>
                    <a:cubicBezTo>
                      <a:pt x="252880" y="1418836"/>
                      <a:pt x="233495" y="1376057"/>
                      <a:pt x="216785" y="1313226"/>
                    </a:cubicBezTo>
                    <a:cubicBezTo>
                      <a:pt x="200075" y="1250395"/>
                      <a:pt x="176012" y="1152805"/>
                      <a:pt x="160638" y="1092647"/>
                    </a:cubicBezTo>
                    <a:cubicBezTo>
                      <a:pt x="145264" y="1032489"/>
                      <a:pt x="132564" y="1023799"/>
                      <a:pt x="124543" y="952278"/>
                    </a:cubicBezTo>
                    <a:cubicBezTo>
                      <a:pt x="116522" y="880757"/>
                      <a:pt x="125211" y="766457"/>
                      <a:pt x="112511" y="663520"/>
                    </a:cubicBezTo>
                    <a:cubicBezTo>
                      <a:pt x="99811" y="560583"/>
                      <a:pt x="62380" y="419546"/>
                      <a:pt x="48343" y="334657"/>
                    </a:cubicBezTo>
                    <a:cubicBezTo>
                      <a:pt x="34306" y="249768"/>
                      <a:pt x="36311" y="208993"/>
                      <a:pt x="28290" y="154183"/>
                    </a:cubicBezTo>
                    <a:cubicBezTo>
                      <a:pt x="20269" y="99373"/>
                      <a:pt x="-2457" y="15151"/>
                      <a:pt x="217" y="1783"/>
                    </a:cubicBezTo>
                    <a:close/>
                  </a:path>
                </a:pathLst>
              </a:custGeom>
              <a:solidFill>
                <a:srgbClr val="8CBAB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4" name="Google Shape;1044;p34"/>
              <p:cNvSpPr/>
              <p:nvPr/>
            </p:nvSpPr>
            <p:spPr>
              <a:xfrm>
                <a:off x="1962627" y="1061611"/>
                <a:ext cx="820807" cy="2475960"/>
              </a:xfrm>
              <a:custGeom>
                <a:rect b="b" l="l" r="r" t="t"/>
                <a:pathLst>
                  <a:path extrusionOk="0" h="2475960" w="820807">
                    <a:moveTo>
                      <a:pt x="46647" y="1178"/>
                    </a:moveTo>
                    <a:cubicBezTo>
                      <a:pt x="53999" y="10536"/>
                      <a:pt x="72715" y="98100"/>
                      <a:pt x="90762" y="117484"/>
                    </a:cubicBezTo>
                    <a:cubicBezTo>
                      <a:pt x="108809" y="136868"/>
                      <a:pt x="135547" y="121494"/>
                      <a:pt x="154931" y="117484"/>
                    </a:cubicBezTo>
                    <a:cubicBezTo>
                      <a:pt x="174315" y="113474"/>
                      <a:pt x="193031" y="104116"/>
                      <a:pt x="207068" y="93421"/>
                    </a:cubicBezTo>
                    <a:cubicBezTo>
                      <a:pt x="221105" y="82726"/>
                      <a:pt x="232468" y="62004"/>
                      <a:pt x="239152" y="53315"/>
                    </a:cubicBezTo>
                    <a:cubicBezTo>
                      <a:pt x="245836" y="44626"/>
                      <a:pt x="247173" y="38610"/>
                      <a:pt x="247173" y="41284"/>
                    </a:cubicBezTo>
                    <a:cubicBezTo>
                      <a:pt x="247173" y="43958"/>
                      <a:pt x="240489" y="51310"/>
                      <a:pt x="239152" y="69357"/>
                    </a:cubicBezTo>
                    <a:cubicBezTo>
                      <a:pt x="237815" y="87404"/>
                      <a:pt x="237815" y="124837"/>
                      <a:pt x="239152" y="149568"/>
                    </a:cubicBezTo>
                    <a:cubicBezTo>
                      <a:pt x="240489" y="174299"/>
                      <a:pt x="247173" y="188337"/>
                      <a:pt x="247173" y="217747"/>
                    </a:cubicBezTo>
                    <a:cubicBezTo>
                      <a:pt x="247173" y="247157"/>
                      <a:pt x="238484" y="294615"/>
                      <a:pt x="239152" y="326031"/>
                    </a:cubicBezTo>
                    <a:cubicBezTo>
                      <a:pt x="239820" y="357447"/>
                      <a:pt x="249847" y="378168"/>
                      <a:pt x="251184" y="406242"/>
                    </a:cubicBezTo>
                    <a:cubicBezTo>
                      <a:pt x="252521" y="434316"/>
                      <a:pt x="236478" y="458378"/>
                      <a:pt x="247173" y="494473"/>
                    </a:cubicBezTo>
                    <a:cubicBezTo>
                      <a:pt x="257868" y="530568"/>
                      <a:pt x="291289" y="582705"/>
                      <a:pt x="315352" y="622810"/>
                    </a:cubicBezTo>
                    <a:cubicBezTo>
                      <a:pt x="339415" y="662915"/>
                      <a:pt x="372168" y="709037"/>
                      <a:pt x="391552" y="735105"/>
                    </a:cubicBezTo>
                    <a:cubicBezTo>
                      <a:pt x="410936" y="761173"/>
                      <a:pt x="422299" y="777884"/>
                      <a:pt x="431657" y="779221"/>
                    </a:cubicBezTo>
                    <a:cubicBezTo>
                      <a:pt x="441015" y="780558"/>
                      <a:pt x="437673" y="749810"/>
                      <a:pt x="447699" y="743126"/>
                    </a:cubicBezTo>
                    <a:cubicBezTo>
                      <a:pt x="457725" y="736442"/>
                      <a:pt x="471094" y="735773"/>
                      <a:pt x="491815" y="739115"/>
                    </a:cubicBezTo>
                    <a:cubicBezTo>
                      <a:pt x="512536" y="742457"/>
                      <a:pt x="547294" y="751146"/>
                      <a:pt x="572026" y="763178"/>
                    </a:cubicBezTo>
                    <a:cubicBezTo>
                      <a:pt x="596758" y="775210"/>
                      <a:pt x="621489" y="798605"/>
                      <a:pt x="640205" y="811305"/>
                    </a:cubicBezTo>
                    <a:cubicBezTo>
                      <a:pt x="658921" y="824005"/>
                      <a:pt x="669615" y="832694"/>
                      <a:pt x="684320" y="839378"/>
                    </a:cubicBezTo>
                    <a:cubicBezTo>
                      <a:pt x="699025" y="846062"/>
                      <a:pt x="715736" y="853415"/>
                      <a:pt x="728436" y="851410"/>
                    </a:cubicBezTo>
                    <a:cubicBezTo>
                      <a:pt x="741136" y="849405"/>
                      <a:pt x="751831" y="836705"/>
                      <a:pt x="760520" y="827347"/>
                    </a:cubicBezTo>
                    <a:cubicBezTo>
                      <a:pt x="769209" y="817989"/>
                      <a:pt x="777231" y="787910"/>
                      <a:pt x="780573" y="795263"/>
                    </a:cubicBezTo>
                    <a:cubicBezTo>
                      <a:pt x="783915" y="802616"/>
                      <a:pt x="776563" y="846732"/>
                      <a:pt x="780573" y="871463"/>
                    </a:cubicBezTo>
                    <a:cubicBezTo>
                      <a:pt x="784583" y="896194"/>
                      <a:pt x="798620" y="922263"/>
                      <a:pt x="804636" y="943652"/>
                    </a:cubicBezTo>
                    <a:cubicBezTo>
                      <a:pt x="810652" y="965042"/>
                      <a:pt x="813994" y="981753"/>
                      <a:pt x="816668" y="999800"/>
                    </a:cubicBezTo>
                    <a:cubicBezTo>
                      <a:pt x="819342" y="1017847"/>
                      <a:pt x="821346" y="1028541"/>
                      <a:pt x="820678" y="1051936"/>
                    </a:cubicBezTo>
                    <a:cubicBezTo>
                      <a:pt x="820010" y="1075331"/>
                      <a:pt x="817336" y="1104742"/>
                      <a:pt x="812657" y="1140168"/>
                    </a:cubicBezTo>
                    <a:cubicBezTo>
                      <a:pt x="807978" y="1175594"/>
                      <a:pt x="806642" y="1223720"/>
                      <a:pt x="792605" y="1264494"/>
                    </a:cubicBezTo>
                    <a:cubicBezTo>
                      <a:pt x="778568" y="1305268"/>
                      <a:pt x="749157" y="1342031"/>
                      <a:pt x="728436" y="1384810"/>
                    </a:cubicBezTo>
                    <a:cubicBezTo>
                      <a:pt x="707715" y="1427589"/>
                      <a:pt x="684989" y="1481731"/>
                      <a:pt x="668278" y="1521168"/>
                    </a:cubicBezTo>
                    <a:cubicBezTo>
                      <a:pt x="651568" y="1560605"/>
                      <a:pt x="641541" y="1569294"/>
                      <a:pt x="628173" y="1621431"/>
                    </a:cubicBezTo>
                    <a:cubicBezTo>
                      <a:pt x="614805" y="1673568"/>
                      <a:pt x="596758" y="1763805"/>
                      <a:pt x="588068" y="1833989"/>
                    </a:cubicBezTo>
                    <a:cubicBezTo>
                      <a:pt x="579379" y="1904173"/>
                      <a:pt x="578710" y="1964331"/>
                      <a:pt x="576036" y="2042536"/>
                    </a:cubicBezTo>
                    <a:cubicBezTo>
                      <a:pt x="573362" y="2120741"/>
                      <a:pt x="578042" y="2236379"/>
                      <a:pt x="572026" y="2303221"/>
                    </a:cubicBezTo>
                    <a:cubicBezTo>
                      <a:pt x="566010" y="2370063"/>
                      <a:pt x="549299" y="2414847"/>
                      <a:pt x="539941" y="2443589"/>
                    </a:cubicBezTo>
                    <a:cubicBezTo>
                      <a:pt x="530583" y="2472331"/>
                      <a:pt x="531920" y="2473668"/>
                      <a:pt x="515878" y="2475673"/>
                    </a:cubicBezTo>
                    <a:cubicBezTo>
                      <a:pt x="499836" y="2477678"/>
                      <a:pt x="460399" y="2468989"/>
                      <a:pt x="443689" y="2455621"/>
                    </a:cubicBezTo>
                    <a:cubicBezTo>
                      <a:pt x="426979" y="2442253"/>
                      <a:pt x="423636" y="2432895"/>
                      <a:pt x="415615" y="2395463"/>
                    </a:cubicBezTo>
                    <a:cubicBezTo>
                      <a:pt x="407594" y="2358031"/>
                      <a:pt x="400909" y="2289184"/>
                      <a:pt x="395562" y="2231031"/>
                    </a:cubicBezTo>
                    <a:cubicBezTo>
                      <a:pt x="390215" y="2172878"/>
                      <a:pt x="386205" y="2098684"/>
                      <a:pt x="383531" y="2046547"/>
                    </a:cubicBezTo>
                    <a:cubicBezTo>
                      <a:pt x="380857" y="1994410"/>
                      <a:pt x="379520" y="1944947"/>
                      <a:pt x="379520" y="1918210"/>
                    </a:cubicBezTo>
                    <a:cubicBezTo>
                      <a:pt x="379520" y="1891473"/>
                      <a:pt x="385536" y="1892810"/>
                      <a:pt x="383531" y="1886126"/>
                    </a:cubicBezTo>
                    <a:cubicBezTo>
                      <a:pt x="381526" y="1879442"/>
                      <a:pt x="367489" y="1891473"/>
                      <a:pt x="367489" y="1878105"/>
                    </a:cubicBezTo>
                    <a:cubicBezTo>
                      <a:pt x="367489" y="1864737"/>
                      <a:pt x="378852" y="1831315"/>
                      <a:pt x="383531" y="1805915"/>
                    </a:cubicBezTo>
                    <a:cubicBezTo>
                      <a:pt x="388210" y="1780515"/>
                      <a:pt x="392888" y="1757789"/>
                      <a:pt x="395562" y="1725705"/>
                    </a:cubicBezTo>
                    <a:cubicBezTo>
                      <a:pt x="398236" y="1693621"/>
                      <a:pt x="399573" y="1648168"/>
                      <a:pt x="399573" y="1613410"/>
                    </a:cubicBezTo>
                    <a:cubicBezTo>
                      <a:pt x="399573" y="1578652"/>
                      <a:pt x="398236" y="1558599"/>
                      <a:pt x="395562" y="1517157"/>
                    </a:cubicBezTo>
                    <a:cubicBezTo>
                      <a:pt x="392888" y="1475715"/>
                      <a:pt x="390884" y="1404194"/>
                      <a:pt x="383531" y="1364757"/>
                    </a:cubicBezTo>
                    <a:cubicBezTo>
                      <a:pt x="376179" y="1325320"/>
                      <a:pt x="360805" y="1315962"/>
                      <a:pt x="351447" y="1280536"/>
                    </a:cubicBezTo>
                    <a:cubicBezTo>
                      <a:pt x="342089" y="1245110"/>
                      <a:pt x="337410" y="1184953"/>
                      <a:pt x="327384" y="1152200"/>
                    </a:cubicBezTo>
                    <a:cubicBezTo>
                      <a:pt x="317358" y="1119447"/>
                      <a:pt x="315352" y="1114100"/>
                      <a:pt x="291289" y="1084021"/>
                    </a:cubicBezTo>
                    <a:cubicBezTo>
                      <a:pt x="267226" y="1053942"/>
                      <a:pt x="207068" y="1004479"/>
                      <a:pt x="183005" y="971726"/>
                    </a:cubicBezTo>
                    <a:cubicBezTo>
                      <a:pt x="158942" y="938973"/>
                      <a:pt x="164957" y="925605"/>
                      <a:pt x="146910" y="887505"/>
                    </a:cubicBezTo>
                    <a:cubicBezTo>
                      <a:pt x="128863" y="849405"/>
                      <a:pt x="74720" y="743126"/>
                      <a:pt x="74720" y="743126"/>
                    </a:cubicBezTo>
                    <a:cubicBezTo>
                      <a:pt x="58678" y="711042"/>
                      <a:pt x="58009" y="711710"/>
                      <a:pt x="50657" y="695000"/>
                    </a:cubicBezTo>
                    <a:cubicBezTo>
                      <a:pt x="43305" y="678290"/>
                      <a:pt x="36621" y="677621"/>
                      <a:pt x="30605" y="642863"/>
                    </a:cubicBezTo>
                    <a:cubicBezTo>
                      <a:pt x="24589" y="608105"/>
                      <a:pt x="18573" y="531236"/>
                      <a:pt x="14562" y="486452"/>
                    </a:cubicBezTo>
                    <a:cubicBezTo>
                      <a:pt x="10551" y="441668"/>
                      <a:pt x="8546" y="411588"/>
                      <a:pt x="6541" y="374157"/>
                    </a:cubicBezTo>
                    <a:cubicBezTo>
                      <a:pt x="4536" y="336726"/>
                      <a:pt x="3199" y="282584"/>
                      <a:pt x="2531" y="261863"/>
                    </a:cubicBezTo>
                    <a:cubicBezTo>
                      <a:pt x="1863" y="241142"/>
                      <a:pt x="-2816" y="271889"/>
                      <a:pt x="2531" y="249831"/>
                    </a:cubicBezTo>
                    <a:cubicBezTo>
                      <a:pt x="7878" y="227773"/>
                      <a:pt x="27262" y="160931"/>
                      <a:pt x="34615" y="129515"/>
                    </a:cubicBezTo>
                    <a:cubicBezTo>
                      <a:pt x="41968" y="98099"/>
                      <a:pt x="43973" y="82057"/>
                      <a:pt x="46647" y="61336"/>
                    </a:cubicBezTo>
                    <a:cubicBezTo>
                      <a:pt x="49321" y="40615"/>
                      <a:pt x="39295" y="-8180"/>
                      <a:pt x="46647" y="1178"/>
                    </a:cubicBezTo>
                    <a:close/>
                  </a:path>
                </a:pathLst>
              </a:custGeom>
              <a:solidFill>
                <a:srgbClr val="8CBAB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5" name="Google Shape;1045;p34"/>
              <p:cNvSpPr/>
              <p:nvPr/>
            </p:nvSpPr>
            <p:spPr>
              <a:xfrm>
                <a:off x="3369294" y="3701664"/>
                <a:ext cx="188144" cy="101390"/>
              </a:xfrm>
              <a:custGeom>
                <a:rect b="b" l="l" r="r" t="t"/>
                <a:pathLst>
                  <a:path extrusionOk="0" h="101390" w="188144">
                    <a:moveTo>
                      <a:pt x="176546" y="11816"/>
                    </a:moveTo>
                    <a:cubicBezTo>
                      <a:pt x="196866" y="27056"/>
                      <a:pt x="185013" y="86323"/>
                      <a:pt x="181626" y="98176"/>
                    </a:cubicBezTo>
                    <a:cubicBezTo>
                      <a:pt x="178239" y="110029"/>
                      <a:pt x="168926" y="85476"/>
                      <a:pt x="156226" y="82936"/>
                    </a:cubicBezTo>
                    <a:cubicBezTo>
                      <a:pt x="143526" y="80396"/>
                      <a:pt x="123206" y="82089"/>
                      <a:pt x="105426" y="82936"/>
                    </a:cubicBezTo>
                    <a:cubicBezTo>
                      <a:pt x="87646" y="83783"/>
                      <a:pt x="66479" y="85476"/>
                      <a:pt x="49546" y="88016"/>
                    </a:cubicBezTo>
                    <a:cubicBezTo>
                      <a:pt x="32613" y="90556"/>
                      <a:pt x="10599" y="104103"/>
                      <a:pt x="3826" y="98176"/>
                    </a:cubicBezTo>
                    <a:cubicBezTo>
                      <a:pt x="-2947" y="92249"/>
                      <a:pt x="-407" y="67696"/>
                      <a:pt x="8906" y="52456"/>
                    </a:cubicBezTo>
                    <a:cubicBezTo>
                      <a:pt x="18219" y="37216"/>
                      <a:pt x="39386" y="16049"/>
                      <a:pt x="59706" y="6736"/>
                    </a:cubicBezTo>
                    <a:cubicBezTo>
                      <a:pt x="80026" y="-2577"/>
                      <a:pt x="156226" y="-3424"/>
                      <a:pt x="176546" y="11816"/>
                    </a:cubicBezTo>
                    <a:close/>
                  </a:path>
                </a:pathLst>
              </a:custGeom>
              <a:solidFill>
                <a:srgbClr val="8CBAB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6" name="Google Shape;1046;p34"/>
              <p:cNvSpPr/>
              <p:nvPr/>
            </p:nvSpPr>
            <p:spPr>
              <a:xfrm>
                <a:off x="2013205" y="1026478"/>
                <a:ext cx="200477" cy="252445"/>
              </a:xfrm>
              <a:custGeom>
                <a:rect b="b" l="l" r="r" t="t"/>
                <a:pathLst>
                  <a:path extrusionOk="0" h="252445" w="200477">
                    <a:moveTo>
                      <a:pt x="196595" y="136842"/>
                    </a:moveTo>
                    <a:cubicBezTo>
                      <a:pt x="206755" y="112289"/>
                      <a:pt x="194055" y="97049"/>
                      <a:pt x="191515" y="80962"/>
                    </a:cubicBezTo>
                    <a:cubicBezTo>
                      <a:pt x="188975" y="64875"/>
                      <a:pt x="187282" y="52175"/>
                      <a:pt x="181355" y="40322"/>
                    </a:cubicBezTo>
                    <a:cubicBezTo>
                      <a:pt x="175428" y="28469"/>
                      <a:pt x="160188" y="8149"/>
                      <a:pt x="155955" y="9842"/>
                    </a:cubicBezTo>
                    <a:cubicBezTo>
                      <a:pt x="151722" y="11535"/>
                      <a:pt x="163575" y="41169"/>
                      <a:pt x="155955" y="50482"/>
                    </a:cubicBezTo>
                    <a:cubicBezTo>
                      <a:pt x="148335" y="59795"/>
                      <a:pt x="125475" y="63182"/>
                      <a:pt x="110235" y="65722"/>
                    </a:cubicBezTo>
                    <a:cubicBezTo>
                      <a:pt x="94995" y="68262"/>
                      <a:pt x="78908" y="73342"/>
                      <a:pt x="64515" y="65722"/>
                    </a:cubicBezTo>
                    <a:cubicBezTo>
                      <a:pt x="50122" y="58102"/>
                      <a:pt x="34035" y="30162"/>
                      <a:pt x="23875" y="20002"/>
                    </a:cubicBezTo>
                    <a:cubicBezTo>
                      <a:pt x="13715" y="9842"/>
                      <a:pt x="6942" y="-8785"/>
                      <a:pt x="3555" y="4762"/>
                    </a:cubicBezTo>
                    <a:cubicBezTo>
                      <a:pt x="168" y="18309"/>
                      <a:pt x="-2372" y="61489"/>
                      <a:pt x="3555" y="101282"/>
                    </a:cubicBezTo>
                    <a:cubicBezTo>
                      <a:pt x="9482" y="141075"/>
                      <a:pt x="17948" y="222355"/>
                      <a:pt x="39115" y="243522"/>
                    </a:cubicBezTo>
                    <a:cubicBezTo>
                      <a:pt x="60282" y="264689"/>
                      <a:pt x="106848" y="243522"/>
                      <a:pt x="130555" y="228282"/>
                    </a:cubicBezTo>
                    <a:cubicBezTo>
                      <a:pt x="154262" y="213042"/>
                      <a:pt x="186435" y="161395"/>
                      <a:pt x="196595" y="136842"/>
                    </a:cubicBezTo>
                    <a:close/>
                  </a:path>
                </a:pathLst>
              </a:custGeom>
              <a:solidFill>
                <a:srgbClr val="8CBAB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047" name="Google Shape;1047;p34"/>
          <p:cNvSpPr txBox="1"/>
          <p:nvPr>
            <p:ph idx="1" type="body"/>
          </p:nvPr>
        </p:nvSpPr>
        <p:spPr>
          <a:xfrm>
            <a:off x="190500" y="262027"/>
            <a:ext cx="265022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75A64"/>
              </a:buClr>
              <a:buSzPts val="3600"/>
              <a:buNone/>
            </a:pPr>
            <a:r>
              <a:rPr lang="en-US" sz="3600">
                <a:solidFill>
                  <a:srgbClr val="375A64"/>
                </a:solidFill>
              </a:rPr>
              <a:t>Resources</a:t>
            </a:r>
            <a:endParaRPr/>
          </a:p>
        </p:txBody>
      </p:sp>
      <p:sp>
        <p:nvSpPr>
          <p:cNvPr id="1048" name="Google Shape;1048;p34"/>
          <p:cNvSpPr/>
          <p:nvPr/>
        </p:nvSpPr>
        <p:spPr>
          <a:xfrm>
            <a:off x="3863975" y="1309688"/>
            <a:ext cx="1012825" cy="1006475"/>
          </a:xfrm>
          <a:custGeom>
            <a:rect b="b" l="l" r="r" t="t"/>
            <a:pathLst>
              <a:path extrusionOk="0" h="729" w="733">
                <a:moveTo>
                  <a:pt x="474" y="196"/>
                </a:moveTo>
                <a:cubicBezTo>
                  <a:pt x="455" y="240"/>
                  <a:pt x="437" y="284"/>
                  <a:pt x="417" y="327"/>
                </a:cubicBezTo>
                <a:cubicBezTo>
                  <a:pt x="412" y="337"/>
                  <a:pt x="399" y="348"/>
                  <a:pt x="388" y="351"/>
                </a:cubicBezTo>
                <a:cubicBezTo>
                  <a:pt x="383" y="352"/>
                  <a:pt x="370" y="338"/>
                  <a:pt x="365" y="328"/>
                </a:cubicBezTo>
                <a:cubicBezTo>
                  <a:pt x="337" y="269"/>
                  <a:pt x="311" y="209"/>
                  <a:pt x="280" y="149"/>
                </a:cubicBezTo>
                <a:cubicBezTo>
                  <a:pt x="277" y="186"/>
                  <a:pt x="274" y="222"/>
                  <a:pt x="272" y="259"/>
                </a:cubicBezTo>
                <a:cubicBezTo>
                  <a:pt x="263" y="401"/>
                  <a:pt x="255" y="542"/>
                  <a:pt x="246" y="684"/>
                </a:cubicBezTo>
                <a:cubicBezTo>
                  <a:pt x="245" y="715"/>
                  <a:pt x="231" y="728"/>
                  <a:pt x="200" y="729"/>
                </a:cubicBezTo>
                <a:cubicBezTo>
                  <a:pt x="179" y="729"/>
                  <a:pt x="157" y="729"/>
                  <a:pt x="136" y="729"/>
                </a:cubicBezTo>
                <a:cubicBezTo>
                  <a:pt x="105" y="728"/>
                  <a:pt x="91" y="715"/>
                  <a:pt x="90" y="684"/>
                </a:cubicBezTo>
                <a:cubicBezTo>
                  <a:pt x="84" y="593"/>
                  <a:pt x="78" y="502"/>
                  <a:pt x="74" y="411"/>
                </a:cubicBezTo>
                <a:cubicBezTo>
                  <a:pt x="73" y="393"/>
                  <a:pt x="69" y="382"/>
                  <a:pt x="52" y="375"/>
                </a:cubicBezTo>
                <a:cubicBezTo>
                  <a:pt x="32" y="366"/>
                  <a:pt x="21" y="350"/>
                  <a:pt x="20" y="327"/>
                </a:cubicBezTo>
                <a:cubicBezTo>
                  <a:pt x="15" y="250"/>
                  <a:pt x="9" y="173"/>
                  <a:pt x="4" y="96"/>
                </a:cubicBezTo>
                <a:cubicBezTo>
                  <a:pt x="0" y="37"/>
                  <a:pt x="49" y="0"/>
                  <a:pt x="105" y="20"/>
                </a:cubicBezTo>
                <a:cubicBezTo>
                  <a:pt x="110" y="22"/>
                  <a:pt x="114" y="31"/>
                  <a:pt x="117" y="37"/>
                </a:cubicBezTo>
                <a:cubicBezTo>
                  <a:pt x="129" y="64"/>
                  <a:pt x="140" y="92"/>
                  <a:pt x="156" y="118"/>
                </a:cubicBezTo>
                <a:cubicBezTo>
                  <a:pt x="159" y="82"/>
                  <a:pt x="161" y="46"/>
                  <a:pt x="163" y="7"/>
                </a:cubicBezTo>
                <a:cubicBezTo>
                  <a:pt x="169" y="7"/>
                  <a:pt x="177" y="7"/>
                  <a:pt x="182" y="7"/>
                </a:cubicBezTo>
                <a:cubicBezTo>
                  <a:pt x="184" y="46"/>
                  <a:pt x="186" y="84"/>
                  <a:pt x="188" y="121"/>
                </a:cubicBezTo>
                <a:cubicBezTo>
                  <a:pt x="190" y="121"/>
                  <a:pt x="192" y="122"/>
                  <a:pt x="194" y="122"/>
                </a:cubicBezTo>
                <a:cubicBezTo>
                  <a:pt x="203" y="100"/>
                  <a:pt x="212" y="77"/>
                  <a:pt x="222" y="54"/>
                </a:cubicBezTo>
                <a:cubicBezTo>
                  <a:pt x="228" y="42"/>
                  <a:pt x="235" y="23"/>
                  <a:pt x="245" y="21"/>
                </a:cubicBezTo>
                <a:cubicBezTo>
                  <a:pt x="270" y="17"/>
                  <a:pt x="298" y="16"/>
                  <a:pt x="318" y="39"/>
                </a:cubicBezTo>
                <a:cubicBezTo>
                  <a:pt x="325" y="47"/>
                  <a:pt x="331" y="58"/>
                  <a:pt x="335" y="68"/>
                </a:cubicBezTo>
                <a:cubicBezTo>
                  <a:pt x="353" y="121"/>
                  <a:pt x="370" y="174"/>
                  <a:pt x="387" y="227"/>
                </a:cubicBezTo>
                <a:cubicBezTo>
                  <a:pt x="390" y="234"/>
                  <a:pt x="392" y="242"/>
                  <a:pt x="396" y="257"/>
                </a:cubicBezTo>
                <a:cubicBezTo>
                  <a:pt x="416" y="189"/>
                  <a:pt x="434" y="129"/>
                  <a:pt x="452" y="68"/>
                </a:cubicBezTo>
                <a:cubicBezTo>
                  <a:pt x="461" y="35"/>
                  <a:pt x="476" y="23"/>
                  <a:pt x="508" y="20"/>
                </a:cubicBezTo>
                <a:cubicBezTo>
                  <a:pt x="523" y="18"/>
                  <a:pt x="531" y="22"/>
                  <a:pt x="536" y="36"/>
                </a:cubicBezTo>
                <a:cubicBezTo>
                  <a:pt x="548" y="68"/>
                  <a:pt x="562" y="99"/>
                  <a:pt x="577" y="136"/>
                </a:cubicBezTo>
                <a:cubicBezTo>
                  <a:pt x="592" y="100"/>
                  <a:pt x="605" y="69"/>
                  <a:pt x="617" y="38"/>
                </a:cubicBezTo>
                <a:cubicBezTo>
                  <a:pt x="623" y="21"/>
                  <a:pt x="632" y="18"/>
                  <a:pt x="648" y="21"/>
                </a:cubicBezTo>
                <a:cubicBezTo>
                  <a:pt x="678" y="27"/>
                  <a:pt x="695" y="43"/>
                  <a:pt x="699" y="76"/>
                </a:cubicBezTo>
                <a:cubicBezTo>
                  <a:pt x="708" y="146"/>
                  <a:pt x="716" y="216"/>
                  <a:pt x="724" y="286"/>
                </a:cubicBezTo>
                <a:cubicBezTo>
                  <a:pt x="726" y="300"/>
                  <a:pt x="728" y="313"/>
                  <a:pt x="729" y="327"/>
                </a:cubicBezTo>
                <a:cubicBezTo>
                  <a:pt x="733" y="352"/>
                  <a:pt x="722" y="367"/>
                  <a:pt x="698" y="374"/>
                </a:cubicBezTo>
                <a:cubicBezTo>
                  <a:pt x="657" y="387"/>
                  <a:pt x="658" y="388"/>
                  <a:pt x="655" y="431"/>
                </a:cubicBezTo>
                <a:cubicBezTo>
                  <a:pt x="651" y="516"/>
                  <a:pt x="645" y="601"/>
                  <a:pt x="640" y="687"/>
                </a:cubicBezTo>
                <a:cubicBezTo>
                  <a:pt x="638" y="714"/>
                  <a:pt x="624" y="728"/>
                  <a:pt x="596" y="729"/>
                </a:cubicBezTo>
                <a:cubicBezTo>
                  <a:pt x="585" y="729"/>
                  <a:pt x="575" y="729"/>
                  <a:pt x="564" y="729"/>
                </a:cubicBezTo>
                <a:cubicBezTo>
                  <a:pt x="521" y="729"/>
                  <a:pt x="510" y="718"/>
                  <a:pt x="508" y="673"/>
                </a:cubicBezTo>
                <a:cubicBezTo>
                  <a:pt x="498" y="519"/>
                  <a:pt x="489" y="364"/>
                  <a:pt x="479" y="209"/>
                </a:cubicBezTo>
                <a:cubicBezTo>
                  <a:pt x="479" y="205"/>
                  <a:pt x="478" y="201"/>
                  <a:pt x="478" y="197"/>
                </a:cubicBezTo>
                <a:cubicBezTo>
                  <a:pt x="477" y="197"/>
                  <a:pt x="475" y="197"/>
                  <a:pt x="474" y="196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9" name="Google Shape;1049;p34"/>
          <p:cNvSpPr/>
          <p:nvPr/>
        </p:nvSpPr>
        <p:spPr>
          <a:xfrm>
            <a:off x="2741613" y="4056063"/>
            <a:ext cx="803275" cy="550863"/>
          </a:xfrm>
          <a:custGeom>
            <a:rect b="b" l="l" r="r" t="t"/>
            <a:pathLst>
              <a:path extrusionOk="0" h="398" w="582">
                <a:moveTo>
                  <a:pt x="59" y="344"/>
                </a:moveTo>
                <a:cubicBezTo>
                  <a:pt x="49" y="343"/>
                  <a:pt x="41" y="343"/>
                  <a:pt x="33" y="342"/>
                </a:cubicBezTo>
                <a:cubicBezTo>
                  <a:pt x="12" y="339"/>
                  <a:pt x="1" y="327"/>
                  <a:pt x="1" y="305"/>
                </a:cubicBezTo>
                <a:cubicBezTo>
                  <a:pt x="0" y="217"/>
                  <a:pt x="0" y="128"/>
                  <a:pt x="1" y="40"/>
                </a:cubicBezTo>
                <a:cubicBezTo>
                  <a:pt x="1" y="13"/>
                  <a:pt x="16" y="1"/>
                  <a:pt x="46" y="1"/>
                </a:cubicBezTo>
                <a:cubicBezTo>
                  <a:pt x="186" y="1"/>
                  <a:pt x="327" y="1"/>
                  <a:pt x="467" y="1"/>
                </a:cubicBezTo>
                <a:cubicBezTo>
                  <a:pt x="491" y="1"/>
                  <a:pt x="514" y="0"/>
                  <a:pt x="538" y="1"/>
                </a:cubicBezTo>
                <a:cubicBezTo>
                  <a:pt x="567" y="1"/>
                  <a:pt x="581" y="14"/>
                  <a:pt x="581" y="43"/>
                </a:cubicBezTo>
                <a:cubicBezTo>
                  <a:pt x="582" y="129"/>
                  <a:pt x="582" y="215"/>
                  <a:pt x="581" y="301"/>
                </a:cubicBezTo>
                <a:cubicBezTo>
                  <a:pt x="581" y="331"/>
                  <a:pt x="567" y="343"/>
                  <a:pt x="533" y="343"/>
                </a:cubicBezTo>
                <a:cubicBezTo>
                  <a:pt x="409" y="343"/>
                  <a:pt x="286" y="344"/>
                  <a:pt x="162" y="343"/>
                </a:cubicBezTo>
                <a:cubicBezTo>
                  <a:pt x="137" y="342"/>
                  <a:pt x="121" y="348"/>
                  <a:pt x="107" y="369"/>
                </a:cubicBezTo>
                <a:cubicBezTo>
                  <a:pt x="99" y="381"/>
                  <a:pt x="84" y="389"/>
                  <a:pt x="72" y="398"/>
                </a:cubicBezTo>
                <a:cubicBezTo>
                  <a:pt x="68" y="384"/>
                  <a:pt x="64" y="370"/>
                  <a:pt x="60" y="356"/>
                </a:cubicBezTo>
                <a:cubicBezTo>
                  <a:pt x="59" y="353"/>
                  <a:pt x="60" y="350"/>
                  <a:pt x="59" y="344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34"/>
          <p:cNvSpPr/>
          <p:nvPr/>
        </p:nvSpPr>
        <p:spPr>
          <a:xfrm>
            <a:off x="4019550" y="3930650"/>
            <a:ext cx="850900" cy="1327150"/>
          </a:xfrm>
          <a:custGeom>
            <a:rect b="b" l="l" r="r" t="t"/>
            <a:pathLst>
              <a:path extrusionOk="0" h="961" w="616">
                <a:moveTo>
                  <a:pt x="0" y="299"/>
                </a:moveTo>
                <a:cubicBezTo>
                  <a:pt x="9" y="137"/>
                  <a:pt x="138" y="9"/>
                  <a:pt x="300" y="4"/>
                </a:cubicBezTo>
                <a:cubicBezTo>
                  <a:pt x="457" y="0"/>
                  <a:pt x="592" y="119"/>
                  <a:pt x="609" y="277"/>
                </a:cubicBezTo>
                <a:cubicBezTo>
                  <a:pt x="616" y="345"/>
                  <a:pt x="593" y="406"/>
                  <a:pt x="569" y="467"/>
                </a:cubicBezTo>
                <a:cubicBezTo>
                  <a:pt x="506" y="629"/>
                  <a:pt x="421" y="781"/>
                  <a:pt x="335" y="932"/>
                </a:cubicBezTo>
                <a:cubicBezTo>
                  <a:pt x="319" y="959"/>
                  <a:pt x="297" y="961"/>
                  <a:pt x="282" y="935"/>
                </a:cubicBezTo>
                <a:cubicBezTo>
                  <a:pt x="185" y="765"/>
                  <a:pt x="88" y="595"/>
                  <a:pt x="25" y="409"/>
                </a:cubicBezTo>
                <a:cubicBezTo>
                  <a:pt x="13" y="373"/>
                  <a:pt x="8" y="336"/>
                  <a:pt x="0" y="299"/>
                </a:cubicBezTo>
                <a:close/>
                <a:moveTo>
                  <a:pt x="554" y="301"/>
                </a:moveTo>
                <a:cubicBezTo>
                  <a:pt x="556" y="167"/>
                  <a:pt x="445" y="54"/>
                  <a:pt x="311" y="52"/>
                </a:cubicBezTo>
                <a:cubicBezTo>
                  <a:pt x="174" y="51"/>
                  <a:pt x="62" y="161"/>
                  <a:pt x="60" y="296"/>
                </a:cubicBezTo>
                <a:cubicBezTo>
                  <a:pt x="59" y="435"/>
                  <a:pt x="168" y="548"/>
                  <a:pt x="305" y="549"/>
                </a:cubicBezTo>
                <a:cubicBezTo>
                  <a:pt x="442" y="550"/>
                  <a:pt x="553" y="440"/>
                  <a:pt x="554" y="301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1" name="Google Shape;1051;p34"/>
          <p:cNvSpPr/>
          <p:nvPr/>
        </p:nvSpPr>
        <p:spPr>
          <a:xfrm>
            <a:off x="630238" y="1335088"/>
            <a:ext cx="463550" cy="981075"/>
          </a:xfrm>
          <a:custGeom>
            <a:rect b="b" l="l" r="r" t="t"/>
            <a:pathLst>
              <a:path extrusionOk="0" h="710" w="336">
                <a:moveTo>
                  <a:pt x="169" y="1"/>
                </a:moveTo>
                <a:cubicBezTo>
                  <a:pt x="201" y="1"/>
                  <a:pt x="232" y="0"/>
                  <a:pt x="263" y="1"/>
                </a:cubicBezTo>
                <a:cubicBezTo>
                  <a:pt x="314" y="1"/>
                  <a:pt x="336" y="23"/>
                  <a:pt x="333" y="73"/>
                </a:cubicBezTo>
                <a:cubicBezTo>
                  <a:pt x="328" y="153"/>
                  <a:pt x="322" y="232"/>
                  <a:pt x="317" y="311"/>
                </a:cubicBezTo>
                <a:cubicBezTo>
                  <a:pt x="315" y="334"/>
                  <a:pt x="303" y="348"/>
                  <a:pt x="284" y="357"/>
                </a:cubicBezTo>
                <a:cubicBezTo>
                  <a:pt x="268" y="364"/>
                  <a:pt x="264" y="374"/>
                  <a:pt x="263" y="391"/>
                </a:cubicBezTo>
                <a:cubicBezTo>
                  <a:pt x="258" y="482"/>
                  <a:pt x="253" y="573"/>
                  <a:pt x="247" y="663"/>
                </a:cubicBezTo>
                <a:cubicBezTo>
                  <a:pt x="245" y="696"/>
                  <a:pt x="231" y="709"/>
                  <a:pt x="200" y="710"/>
                </a:cubicBezTo>
                <a:cubicBezTo>
                  <a:pt x="178" y="710"/>
                  <a:pt x="157" y="710"/>
                  <a:pt x="136" y="710"/>
                </a:cubicBezTo>
                <a:cubicBezTo>
                  <a:pt x="106" y="709"/>
                  <a:pt x="92" y="696"/>
                  <a:pt x="90" y="666"/>
                </a:cubicBezTo>
                <a:cubicBezTo>
                  <a:pt x="85" y="579"/>
                  <a:pt x="80" y="491"/>
                  <a:pt x="75" y="404"/>
                </a:cubicBezTo>
                <a:cubicBezTo>
                  <a:pt x="74" y="380"/>
                  <a:pt x="70" y="363"/>
                  <a:pt x="46" y="350"/>
                </a:cubicBezTo>
                <a:cubicBezTo>
                  <a:pt x="34" y="344"/>
                  <a:pt x="24" y="325"/>
                  <a:pt x="22" y="311"/>
                </a:cubicBezTo>
                <a:cubicBezTo>
                  <a:pt x="14" y="231"/>
                  <a:pt x="9" y="150"/>
                  <a:pt x="3" y="69"/>
                </a:cubicBezTo>
                <a:cubicBezTo>
                  <a:pt x="0" y="29"/>
                  <a:pt x="24" y="2"/>
                  <a:pt x="66" y="1"/>
                </a:cubicBezTo>
                <a:cubicBezTo>
                  <a:pt x="101" y="0"/>
                  <a:pt x="135" y="1"/>
                  <a:pt x="169" y="1"/>
                </a:cubicBezTo>
                <a:cubicBezTo>
                  <a:pt x="169" y="1"/>
                  <a:pt x="169" y="1"/>
                  <a:pt x="169" y="1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2" name="Google Shape;1052;p34"/>
          <p:cNvSpPr/>
          <p:nvPr/>
        </p:nvSpPr>
        <p:spPr>
          <a:xfrm>
            <a:off x="2560638" y="2773363"/>
            <a:ext cx="465138" cy="1009650"/>
          </a:xfrm>
          <a:custGeom>
            <a:rect b="b" l="l" r="r" t="t"/>
            <a:pathLst>
              <a:path extrusionOk="0" h="730" w="337">
                <a:moveTo>
                  <a:pt x="158" y="115"/>
                </a:moveTo>
                <a:cubicBezTo>
                  <a:pt x="158" y="86"/>
                  <a:pt x="157" y="57"/>
                  <a:pt x="159" y="28"/>
                </a:cubicBezTo>
                <a:cubicBezTo>
                  <a:pt x="159" y="23"/>
                  <a:pt x="168" y="18"/>
                  <a:pt x="173" y="13"/>
                </a:cubicBezTo>
                <a:cubicBezTo>
                  <a:pt x="177" y="19"/>
                  <a:pt x="186" y="24"/>
                  <a:pt x="186" y="29"/>
                </a:cubicBezTo>
                <a:cubicBezTo>
                  <a:pt x="188" y="58"/>
                  <a:pt x="187" y="88"/>
                  <a:pt x="187" y="117"/>
                </a:cubicBezTo>
                <a:cubicBezTo>
                  <a:pt x="189" y="117"/>
                  <a:pt x="192" y="117"/>
                  <a:pt x="195" y="118"/>
                </a:cubicBezTo>
                <a:cubicBezTo>
                  <a:pt x="206" y="91"/>
                  <a:pt x="218" y="64"/>
                  <a:pt x="228" y="37"/>
                </a:cubicBezTo>
                <a:cubicBezTo>
                  <a:pt x="233" y="22"/>
                  <a:pt x="240" y="17"/>
                  <a:pt x="256" y="17"/>
                </a:cubicBezTo>
                <a:cubicBezTo>
                  <a:pt x="314" y="18"/>
                  <a:pt x="337" y="41"/>
                  <a:pt x="333" y="99"/>
                </a:cubicBezTo>
                <a:cubicBezTo>
                  <a:pt x="327" y="174"/>
                  <a:pt x="320" y="249"/>
                  <a:pt x="316" y="324"/>
                </a:cubicBezTo>
                <a:cubicBezTo>
                  <a:pt x="314" y="349"/>
                  <a:pt x="304" y="365"/>
                  <a:pt x="283" y="375"/>
                </a:cubicBezTo>
                <a:cubicBezTo>
                  <a:pt x="268" y="382"/>
                  <a:pt x="264" y="391"/>
                  <a:pt x="263" y="407"/>
                </a:cubicBezTo>
                <a:cubicBezTo>
                  <a:pt x="258" y="500"/>
                  <a:pt x="252" y="592"/>
                  <a:pt x="246" y="684"/>
                </a:cubicBezTo>
                <a:cubicBezTo>
                  <a:pt x="244" y="715"/>
                  <a:pt x="230" y="729"/>
                  <a:pt x="199" y="730"/>
                </a:cubicBezTo>
                <a:cubicBezTo>
                  <a:pt x="179" y="730"/>
                  <a:pt x="160" y="730"/>
                  <a:pt x="140" y="730"/>
                </a:cubicBezTo>
                <a:cubicBezTo>
                  <a:pt x="107" y="729"/>
                  <a:pt x="93" y="718"/>
                  <a:pt x="91" y="685"/>
                </a:cubicBezTo>
                <a:cubicBezTo>
                  <a:pt x="84" y="591"/>
                  <a:pt x="78" y="498"/>
                  <a:pt x="73" y="405"/>
                </a:cubicBezTo>
                <a:cubicBezTo>
                  <a:pt x="72" y="390"/>
                  <a:pt x="69" y="380"/>
                  <a:pt x="54" y="375"/>
                </a:cubicBezTo>
                <a:cubicBezTo>
                  <a:pt x="31" y="365"/>
                  <a:pt x="21" y="346"/>
                  <a:pt x="20" y="321"/>
                </a:cubicBezTo>
                <a:cubicBezTo>
                  <a:pt x="15" y="245"/>
                  <a:pt x="8" y="170"/>
                  <a:pt x="4" y="95"/>
                </a:cubicBezTo>
                <a:cubicBezTo>
                  <a:pt x="0" y="35"/>
                  <a:pt x="47" y="0"/>
                  <a:pt x="104" y="18"/>
                </a:cubicBezTo>
                <a:cubicBezTo>
                  <a:pt x="109" y="20"/>
                  <a:pt x="114" y="28"/>
                  <a:pt x="117" y="34"/>
                </a:cubicBezTo>
                <a:cubicBezTo>
                  <a:pt x="128" y="62"/>
                  <a:pt x="139" y="90"/>
                  <a:pt x="151" y="117"/>
                </a:cubicBezTo>
                <a:cubicBezTo>
                  <a:pt x="153" y="117"/>
                  <a:pt x="156" y="116"/>
                  <a:pt x="158" y="115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3" name="Google Shape;1053;p34"/>
          <p:cNvSpPr/>
          <p:nvPr/>
        </p:nvSpPr>
        <p:spPr>
          <a:xfrm>
            <a:off x="2325688" y="1320800"/>
            <a:ext cx="461963" cy="987425"/>
          </a:xfrm>
          <a:custGeom>
            <a:rect b="b" l="l" r="r" t="t"/>
            <a:pathLst>
              <a:path extrusionOk="0" h="715" w="335">
                <a:moveTo>
                  <a:pt x="79" y="515"/>
                </a:moveTo>
                <a:cubicBezTo>
                  <a:pt x="144" y="510"/>
                  <a:pt x="144" y="510"/>
                  <a:pt x="144" y="446"/>
                </a:cubicBezTo>
                <a:cubicBezTo>
                  <a:pt x="144" y="425"/>
                  <a:pt x="145" y="403"/>
                  <a:pt x="144" y="382"/>
                </a:cubicBezTo>
                <a:cubicBezTo>
                  <a:pt x="143" y="359"/>
                  <a:pt x="131" y="348"/>
                  <a:pt x="108" y="348"/>
                </a:cubicBezTo>
                <a:cubicBezTo>
                  <a:pt x="92" y="349"/>
                  <a:pt x="77" y="350"/>
                  <a:pt x="61" y="350"/>
                </a:cubicBezTo>
                <a:cubicBezTo>
                  <a:pt x="30" y="351"/>
                  <a:pt x="22" y="345"/>
                  <a:pt x="20" y="313"/>
                </a:cubicBezTo>
                <a:cubicBezTo>
                  <a:pt x="15" y="254"/>
                  <a:pt x="10" y="194"/>
                  <a:pt x="6" y="134"/>
                </a:cubicBezTo>
                <a:cubicBezTo>
                  <a:pt x="4" y="112"/>
                  <a:pt x="2" y="90"/>
                  <a:pt x="1" y="68"/>
                </a:cubicBezTo>
                <a:cubicBezTo>
                  <a:pt x="0" y="30"/>
                  <a:pt x="22" y="6"/>
                  <a:pt x="60" y="3"/>
                </a:cubicBezTo>
                <a:cubicBezTo>
                  <a:pt x="62" y="3"/>
                  <a:pt x="63" y="3"/>
                  <a:pt x="65" y="3"/>
                </a:cubicBezTo>
                <a:cubicBezTo>
                  <a:pt x="108" y="1"/>
                  <a:pt x="108" y="1"/>
                  <a:pt x="123" y="40"/>
                </a:cubicBezTo>
                <a:cubicBezTo>
                  <a:pt x="132" y="61"/>
                  <a:pt x="141" y="82"/>
                  <a:pt x="155" y="102"/>
                </a:cubicBezTo>
                <a:cubicBezTo>
                  <a:pt x="156" y="69"/>
                  <a:pt x="158" y="37"/>
                  <a:pt x="159" y="1"/>
                </a:cubicBezTo>
                <a:cubicBezTo>
                  <a:pt x="166" y="0"/>
                  <a:pt x="175" y="0"/>
                  <a:pt x="183" y="0"/>
                </a:cubicBezTo>
                <a:cubicBezTo>
                  <a:pt x="184" y="36"/>
                  <a:pt x="186" y="69"/>
                  <a:pt x="187" y="103"/>
                </a:cubicBezTo>
                <a:cubicBezTo>
                  <a:pt x="189" y="103"/>
                  <a:pt x="191" y="104"/>
                  <a:pt x="193" y="104"/>
                </a:cubicBezTo>
                <a:cubicBezTo>
                  <a:pt x="204" y="75"/>
                  <a:pt x="215" y="47"/>
                  <a:pt x="228" y="19"/>
                </a:cubicBezTo>
                <a:cubicBezTo>
                  <a:pt x="232" y="12"/>
                  <a:pt x="243" y="4"/>
                  <a:pt x="251" y="4"/>
                </a:cubicBezTo>
                <a:cubicBezTo>
                  <a:pt x="310" y="0"/>
                  <a:pt x="335" y="24"/>
                  <a:pt x="331" y="83"/>
                </a:cubicBezTo>
                <a:cubicBezTo>
                  <a:pt x="326" y="159"/>
                  <a:pt x="319" y="235"/>
                  <a:pt x="314" y="311"/>
                </a:cubicBezTo>
                <a:cubicBezTo>
                  <a:pt x="312" y="334"/>
                  <a:pt x="302" y="350"/>
                  <a:pt x="282" y="359"/>
                </a:cubicBezTo>
                <a:cubicBezTo>
                  <a:pt x="266" y="366"/>
                  <a:pt x="262" y="377"/>
                  <a:pt x="261" y="394"/>
                </a:cubicBezTo>
                <a:cubicBezTo>
                  <a:pt x="256" y="485"/>
                  <a:pt x="250" y="577"/>
                  <a:pt x="244" y="669"/>
                </a:cubicBezTo>
                <a:cubicBezTo>
                  <a:pt x="241" y="701"/>
                  <a:pt x="228" y="714"/>
                  <a:pt x="196" y="714"/>
                </a:cubicBezTo>
                <a:cubicBezTo>
                  <a:pt x="173" y="715"/>
                  <a:pt x="151" y="715"/>
                  <a:pt x="129" y="714"/>
                </a:cubicBezTo>
                <a:cubicBezTo>
                  <a:pt x="107" y="713"/>
                  <a:pt x="92" y="701"/>
                  <a:pt x="90" y="680"/>
                </a:cubicBezTo>
                <a:cubicBezTo>
                  <a:pt x="85" y="626"/>
                  <a:pt x="82" y="571"/>
                  <a:pt x="79" y="515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4" name="Google Shape;1054;p34"/>
          <p:cNvSpPr/>
          <p:nvPr/>
        </p:nvSpPr>
        <p:spPr>
          <a:xfrm>
            <a:off x="876300" y="4167188"/>
            <a:ext cx="458788" cy="985838"/>
          </a:xfrm>
          <a:custGeom>
            <a:rect b="b" l="l" r="r" t="t"/>
            <a:pathLst>
              <a:path extrusionOk="0" h="714" w="332">
                <a:moveTo>
                  <a:pt x="80" y="513"/>
                </a:moveTo>
                <a:cubicBezTo>
                  <a:pt x="145" y="510"/>
                  <a:pt x="145" y="510"/>
                  <a:pt x="145" y="447"/>
                </a:cubicBezTo>
                <a:cubicBezTo>
                  <a:pt x="145" y="427"/>
                  <a:pt x="145" y="406"/>
                  <a:pt x="145" y="386"/>
                </a:cubicBezTo>
                <a:cubicBezTo>
                  <a:pt x="144" y="357"/>
                  <a:pt x="135" y="347"/>
                  <a:pt x="106" y="348"/>
                </a:cubicBezTo>
                <a:cubicBezTo>
                  <a:pt x="90" y="348"/>
                  <a:pt x="73" y="348"/>
                  <a:pt x="57" y="350"/>
                </a:cubicBezTo>
                <a:cubicBezTo>
                  <a:pt x="34" y="352"/>
                  <a:pt x="23" y="340"/>
                  <a:pt x="21" y="320"/>
                </a:cubicBezTo>
                <a:cubicBezTo>
                  <a:pt x="14" y="235"/>
                  <a:pt x="8" y="151"/>
                  <a:pt x="2" y="67"/>
                </a:cubicBezTo>
                <a:cubicBezTo>
                  <a:pt x="0" y="30"/>
                  <a:pt x="24" y="5"/>
                  <a:pt x="61" y="3"/>
                </a:cubicBezTo>
                <a:cubicBezTo>
                  <a:pt x="108" y="0"/>
                  <a:pt x="108" y="0"/>
                  <a:pt x="126" y="44"/>
                </a:cubicBezTo>
                <a:cubicBezTo>
                  <a:pt x="134" y="62"/>
                  <a:pt x="141" y="80"/>
                  <a:pt x="149" y="98"/>
                </a:cubicBezTo>
                <a:cubicBezTo>
                  <a:pt x="149" y="100"/>
                  <a:pt x="151" y="101"/>
                  <a:pt x="155" y="106"/>
                </a:cubicBezTo>
                <a:cubicBezTo>
                  <a:pt x="157" y="68"/>
                  <a:pt x="159" y="35"/>
                  <a:pt x="160" y="0"/>
                </a:cubicBezTo>
                <a:cubicBezTo>
                  <a:pt x="168" y="0"/>
                  <a:pt x="177" y="0"/>
                  <a:pt x="184" y="0"/>
                </a:cubicBezTo>
                <a:cubicBezTo>
                  <a:pt x="185" y="35"/>
                  <a:pt x="187" y="68"/>
                  <a:pt x="189" y="101"/>
                </a:cubicBezTo>
                <a:cubicBezTo>
                  <a:pt x="190" y="102"/>
                  <a:pt x="192" y="102"/>
                  <a:pt x="194" y="102"/>
                </a:cubicBezTo>
                <a:cubicBezTo>
                  <a:pt x="205" y="75"/>
                  <a:pt x="217" y="47"/>
                  <a:pt x="228" y="19"/>
                </a:cubicBezTo>
                <a:cubicBezTo>
                  <a:pt x="232" y="7"/>
                  <a:pt x="239" y="2"/>
                  <a:pt x="253" y="2"/>
                </a:cubicBezTo>
                <a:cubicBezTo>
                  <a:pt x="276" y="3"/>
                  <a:pt x="301" y="0"/>
                  <a:pt x="316" y="21"/>
                </a:cubicBezTo>
                <a:cubicBezTo>
                  <a:pt x="325" y="34"/>
                  <a:pt x="332" y="51"/>
                  <a:pt x="331" y="66"/>
                </a:cubicBezTo>
                <a:cubicBezTo>
                  <a:pt x="327" y="149"/>
                  <a:pt x="321" y="231"/>
                  <a:pt x="315" y="314"/>
                </a:cubicBezTo>
                <a:cubicBezTo>
                  <a:pt x="314" y="336"/>
                  <a:pt x="301" y="350"/>
                  <a:pt x="282" y="359"/>
                </a:cubicBezTo>
                <a:cubicBezTo>
                  <a:pt x="267" y="365"/>
                  <a:pt x="263" y="375"/>
                  <a:pt x="262" y="391"/>
                </a:cubicBezTo>
                <a:cubicBezTo>
                  <a:pt x="258" y="480"/>
                  <a:pt x="252" y="570"/>
                  <a:pt x="246" y="659"/>
                </a:cubicBezTo>
                <a:cubicBezTo>
                  <a:pt x="244" y="703"/>
                  <a:pt x="232" y="713"/>
                  <a:pt x="188" y="713"/>
                </a:cubicBezTo>
                <a:cubicBezTo>
                  <a:pt x="169" y="713"/>
                  <a:pt x="149" y="714"/>
                  <a:pt x="129" y="713"/>
                </a:cubicBezTo>
                <a:cubicBezTo>
                  <a:pt x="108" y="712"/>
                  <a:pt x="93" y="699"/>
                  <a:pt x="91" y="679"/>
                </a:cubicBezTo>
                <a:cubicBezTo>
                  <a:pt x="86" y="624"/>
                  <a:pt x="83" y="569"/>
                  <a:pt x="80" y="513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5" name="Google Shape;1055;p34"/>
          <p:cNvSpPr/>
          <p:nvPr/>
        </p:nvSpPr>
        <p:spPr>
          <a:xfrm>
            <a:off x="1125538" y="1335088"/>
            <a:ext cx="438150" cy="981075"/>
          </a:xfrm>
          <a:custGeom>
            <a:rect b="b" l="l" r="r" t="t"/>
            <a:pathLst>
              <a:path extrusionOk="0" h="710" w="317">
                <a:moveTo>
                  <a:pt x="158" y="710"/>
                </a:moveTo>
                <a:cubicBezTo>
                  <a:pt x="154" y="710"/>
                  <a:pt x="149" y="710"/>
                  <a:pt x="144" y="710"/>
                </a:cubicBezTo>
                <a:cubicBezTo>
                  <a:pt x="108" y="709"/>
                  <a:pt x="95" y="698"/>
                  <a:pt x="93" y="662"/>
                </a:cubicBezTo>
                <a:cubicBezTo>
                  <a:pt x="88" y="599"/>
                  <a:pt x="85" y="537"/>
                  <a:pt x="81" y="475"/>
                </a:cubicBezTo>
                <a:cubicBezTo>
                  <a:pt x="80" y="445"/>
                  <a:pt x="79" y="414"/>
                  <a:pt x="75" y="384"/>
                </a:cubicBezTo>
                <a:cubicBezTo>
                  <a:pt x="74" y="376"/>
                  <a:pt x="66" y="368"/>
                  <a:pt x="58" y="363"/>
                </a:cubicBezTo>
                <a:cubicBezTo>
                  <a:pt x="51" y="358"/>
                  <a:pt x="40" y="357"/>
                  <a:pt x="31" y="354"/>
                </a:cubicBezTo>
                <a:cubicBezTo>
                  <a:pt x="10" y="346"/>
                  <a:pt x="0" y="332"/>
                  <a:pt x="3" y="310"/>
                </a:cubicBezTo>
                <a:cubicBezTo>
                  <a:pt x="14" y="226"/>
                  <a:pt x="24" y="141"/>
                  <a:pt x="35" y="57"/>
                </a:cubicBezTo>
                <a:cubicBezTo>
                  <a:pt x="40" y="19"/>
                  <a:pt x="58" y="2"/>
                  <a:pt x="95" y="1"/>
                </a:cubicBezTo>
                <a:cubicBezTo>
                  <a:pt x="138" y="0"/>
                  <a:pt x="180" y="0"/>
                  <a:pt x="223" y="1"/>
                </a:cubicBezTo>
                <a:cubicBezTo>
                  <a:pt x="259" y="2"/>
                  <a:pt x="278" y="20"/>
                  <a:pt x="283" y="54"/>
                </a:cubicBezTo>
                <a:cubicBezTo>
                  <a:pt x="293" y="137"/>
                  <a:pt x="303" y="220"/>
                  <a:pt x="313" y="303"/>
                </a:cubicBezTo>
                <a:cubicBezTo>
                  <a:pt x="317" y="337"/>
                  <a:pt x="311" y="349"/>
                  <a:pt x="277" y="356"/>
                </a:cubicBezTo>
                <a:cubicBezTo>
                  <a:pt x="248" y="362"/>
                  <a:pt x="241" y="378"/>
                  <a:pt x="240" y="405"/>
                </a:cubicBezTo>
                <a:cubicBezTo>
                  <a:pt x="236" y="486"/>
                  <a:pt x="230" y="567"/>
                  <a:pt x="225" y="648"/>
                </a:cubicBezTo>
                <a:cubicBezTo>
                  <a:pt x="222" y="704"/>
                  <a:pt x="216" y="710"/>
                  <a:pt x="158" y="710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34"/>
          <p:cNvSpPr/>
          <p:nvPr/>
        </p:nvSpPr>
        <p:spPr>
          <a:xfrm>
            <a:off x="3851275" y="6002338"/>
            <a:ext cx="793750" cy="457200"/>
          </a:xfrm>
          <a:custGeom>
            <a:rect b="b" l="l" r="r" t="t"/>
            <a:pathLst>
              <a:path extrusionOk="0" h="331" w="575">
                <a:moveTo>
                  <a:pt x="290" y="1"/>
                </a:moveTo>
                <a:cubicBezTo>
                  <a:pt x="345" y="1"/>
                  <a:pt x="401" y="1"/>
                  <a:pt x="457" y="1"/>
                </a:cubicBezTo>
                <a:cubicBezTo>
                  <a:pt x="534" y="1"/>
                  <a:pt x="575" y="43"/>
                  <a:pt x="572" y="121"/>
                </a:cubicBezTo>
                <a:cubicBezTo>
                  <a:pt x="571" y="142"/>
                  <a:pt x="570" y="164"/>
                  <a:pt x="566" y="184"/>
                </a:cubicBezTo>
                <a:cubicBezTo>
                  <a:pt x="564" y="196"/>
                  <a:pt x="556" y="209"/>
                  <a:pt x="547" y="216"/>
                </a:cubicBezTo>
                <a:cubicBezTo>
                  <a:pt x="401" y="331"/>
                  <a:pt x="168" y="323"/>
                  <a:pt x="29" y="199"/>
                </a:cubicBezTo>
                <a:cubicBezTo>
                  <a:pt x="19" y="190"/>
                  <a:pt x="14" y="174"/>
                  <a:pt x="10" y="161"/>
                </a:cubicBezTo>
                <a:cubicBezTo>
                  <a:pt x="7" y="148"/>
                  <a:pt x="8" y="133"/>
                  <a:pt x="6" y="120"/>
                </a:cubicBezTo>
                <a:cubicBezTo>
                  <a:pt x="0" y="53"/>
                  <a:pt x="43" y="3"/>
                  <a:pt x="110" y="1"/>
                </a:cubicBezTo>
                <a:cubicBezTo>
                  <a:pt x="141" y="0"/>
                  <a:pt x="171" y="1"/>
                  <a:pt x="201" y="1"/>
                </a:cubicBezTo>
                <a:cubicBezTo>
                  <a:pt x="231" y="1"/>
                  <a:pt x="260" y="1"/>
                  <a:pt x="290" y="1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7" name="Google Shape;1057;p34"/>
          <p:cNvSpPr/>
          <p:nvPr/>
        </p:nvSpPr>
        <p:spPr>
          <a:xfrm>
            <a:off x="4024313" y="3198813"/>
            <a:ext cx="788988" cy="411163"/>
          </a:xfrm>
          <a:custGeom>
            <a:rect b="b" l="l" r="r" t="t"/>
            <a:pathLst>
              <a:path extrusionOk="0" h="298" w="571">
                <a:moveTo>
                  <a:pt x="292" y="297"/>
                </a:moveTo>
                <a:cubicBezTo>
                  <a:pt x="191" y="296"/>
                  <a:pt x="101" y="264"/>
                  <a:pt x="24" y="199"/>
                </a:cubicBezTo>
                <a:cubicBezTo>
                  <a:pt x="17" y="194"/>
                  <a:pt x="8" y="186"/>
                  <a:pt x="7" y="179"/>
                </a:cubicBezTo>
                <a:cubicBezTo>
                  <a:pt x="5" y="143"/>
                  <a:pt x="0" y="105"/>
                  <a:pt x="6" y="70"/>
                </a:cubicBezTo>
                <a:cubicBezTo>
                  <a:pt x="14" y="28"/>
                  <a:pt x="53" y="1"/>
                  <a:pt x="97" y="1"/>
                </a:cubicBezTo>
                <a:cubicBezTo>
                  <a:pt x="221" y="0"/>
                  <a:pt x="345" y="0"/>
                  <a:pt x="468" y="1"/>
                </a:cubicBezTo>
                <a:cubicBezTo>
                  <a:pt x="524" y="2"/>
                  <a:pt x="565" y="46"/>
                  <a:pt x="566" y="101"/>
                </a:cubicBezTo>
                <a:cubicBezTo>
                  <a:pt x="566" y="112"/>
                  <a:pt x="563" y="123"/>
                  <a:pt x="564" y="133"/>
                </a:cubicBezTo>
                <a:cubicBezTo>
                  <a:pt x="571" y="190"/>
                  <a:pt x="543" y="224"/>
                  <a:pt x="493" y="247"/>
                </a:cubicBezTo>
                <a:cubicBezTo>
                  <a:pt x="429" y="278"/>
                  <a:pt x="364" y="298"/>
                  <a:pt x="292" y="297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8" name="Google Shape;1058;p34"/>
          <p:cNvSpPr/>
          <p:nvPr/>
        </p:nvSpPr>
        <p:spPr>
          <a:xfrm>
            <a:off x="2193925" y="2835275"/>
            <a:ext cx="392113" cy="955675"/>
          </a:xfrm>
          <a:custGeom>
            <a:rect b="b" l="l" r="r" t="t"/>
            <a:pathLst>
              <a:path extrusionOk="0" h="692" w="284">
                <a:moveTo>
                  <a:pt x="147" y="114"/>
                </a:moveTo>
                <a:cubicBezTo>
                  <a:pt x="149" y="81"/>
                  <a:pt x="151" y="49"/>
                  <a:pt x="153" y="14"/>
                </a:cubicBezTo>
                <a:cubicBezTo>
                  <a:pt x="158" y="14"/>
                  <a:pt x="166" y="14"/>
                  <a:pt x="171" y="14"/>
                </a:cubicBezTo>
                <a:cubicBezTo>
                  <a:pt x="173" y="49"/>
                  <a:pt x="174" y="82"/>
                  <a:pt x="176" y="115"/>
                </a:cubicBezTo>
                <a:cubicBezTo>
                  <a:pt x="178" y="115"/>
                  <a:pt x="179" y="115"/>
                  <a:pt x="181" y="116"/>
                </a:cubicBezTo>
                <a:cubicBezTo>
                  <a:pt x="192" y="88"/>
                  <a:pt x="203" y="60"/>
                  <a:pt x="216" y="34"/>
                </a:cubicBezTo>
                <a:cubicBezTo>
                  <a:pt x="219" y="26"/>
                  <a:pt x="229" y="21"/>
                  <a:pt x="241" y="10"/>
                </a:cubicBezTo>
                <a:cubicBezTo>
                  <a:pt x="248" y="101"/>
                  <a:pt x="254" y="183"/>
                  <a:pt x="259" y="264"/>
                </a:cubicBezTo>
                <a:cubicBezTo>
                  <a:pt x="262" y="306"/>
                  <a:pt x="263" y="311"/>
                  <a:pt x="284" y="340"/>
                </a:cubicBezTo>
                <a:cubicBezTo>
                  <a:pt x="282" y="342"/>
                  <a:pt x="281" y="346"/>
                  <a:pt x="279" y="347"/>
                </a:cubicBezTo>
                <a:cubicBezTo>
                  <a:pt x="246" y="358"/>
                  <a:pt x="246" y="385"/>
                  <a:pt x="244" y="412"/>
                </a:cubicBezTo>
                <a:cubicBezTo>
                  <a:pt x="240" y="491"/>
                  <a:pt x="235" y="569"/>
                  <a:pt x="230" y="648"/>
                </a:cubicBezTo>
                <a:cubicBezTo>
                  <a:pt x="228" y="679"/>
                  <a:pt x="215" y="692"/>
                  <a:pt x="184" y="692"/>
                </a:cubicBezTo>
                <a:cubicBezTo>
                  <a:pt x="168" y="692"/>
                  <a:pt x="152" y="692"/>
                  <a:pt x="137" y="692"/>
                </a:cubicBezTo>
                <a:cubicBezTo>
                  <a:pt x="98" y="692"/>
                  <a:pt x="86" y="681"/>
                  <a:pt x="83" y="642"/>
                </a:cubicBezTo>
                <a:cubicBezTo>
                  <a:pt x="79" y="576"/>
                  <a:pt x="75" y="511"/>
                  <a:pt x="71" y="445"/>
                </a:cubicBezTo>
                <a:cubicBezTo>
                  <a:pt x="71" y="434"/>
                  <a:pt x="70" y="422"/>
                  <a:pt x="70" y="411"/>
                </a:cubicBezTo>
                <a:cubicBezTo>
                  <a:pt x="69" y="383"/>
                  <a:pt x="67" y="358"/>
                  <a:pt x="35" y="346"/>
                </a:cubicBezTo>
                <a:cubicBezTo>
                  <a:pt x="27" y="342"/>
                  <a:pt x="20" y="326"/>
                  <a:pt x="19" y="315"/>
                </a:cubicBezTo>
                <a:cubicBezTo>
                  <a:pt x="12" y="238"/>
                  <a:pt x="7" y="162"/>
                  <a:pt x="2" y="85"/>
                </a:cubicBezTo>
                <a:cubicBezTo>
                  <a:pt x="0" y="34"/>
                  <a:pt x="50" y="0"/>
                  <a:pt x="97" y="19"/>
                </a:cubicBezTo>
                <a:cubicBezTo>
                  <a:pt x="102" y="21"/>
                  <a:pt x="106" y="28"/>
                  <a:pt x="108" y="34"/>
                </a:cubicBezTo>
                <a:cubicBezTo>
                  <a:pt x="120" y="61"/>
                  <a:pt x="131" y="88"/>
                  <a:pt x="142" y="115"/>
                </a:cubicBezTo>
                <a:cubicBezTo>
                  <a:pt x="144" y="115"/>
                  <a:pt x="145" y="114"/>
                  <a:pt x="147" y="114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9" name="Google Shape;1059;p34"/>
          <p:cNvSpPr/>
          <p:nvPr/>
        </p:nvSpPr>
        <p:spPr>
          <a:xfrm>
            <a:off x="1954213" y="4759325"/>
            <a:ext cx="781050" cy="469900"/>
          </a:xfrm>
          <a:custGeom>
            <a:rect b="b" l="l" r="r" t="t"/>
            <a:pathLst>
              <a:path extrusionOk="0" h="340" w="566">
                <a:moveTo>
                  <a:pt x="266" y="187"/>
                </a:moveTo>
                <a:cubicBezTo>
                  <a:pt x="266" y="133"/>
                  <a:pt x="266" y="80"/>
                  <a:pt x="266" y="27"/>
                </a:cubicBezTo>
                <a:cubicBezTo>
                  <a:pt x="266" y="20"/>
                  <a:pt x="269" y="7"/>
                  <a:pt x="272" y="6"/>
                </a:cubicBezTo>
                <a:cubicBezTo>
                  <a:pt x="285" y="3"/>
                  <a:pt x="298" y="4"/>
                  <a:pt x="311" y="6"/>
                </a:cubicBezTo>
                <a:cubicBezTo>
                  <a:pt x="314" y="6"/>
                  <a:pt x="317" y="18"/>
                  <a:pt x="317" y="24"/>
                </a:cubicBezTo>
                <a:cubicBezTo>
                  <a:pt x="317" y="62"/>
                  <a:pt x="316" y="99"/>
                  <a:pt x="316" y="136"/>
                </a:cubicBezTo>
                <a:cubicBezTo>
                  <a:pt x="317" y="154"/>
                  <a:pt x="319" y="171"/>
                  <a:pt x="322" y="194"/>
                </a:cubicBezTo>
                <a:cubicBezTo>
                  <a:pt x="327" y="184"/>
                  <a:pt x="330" y="179"/>
                  <a:pt x="332" y="174"/>
                </a:cubicBezTo>
                <a:cubicBezTo>
                  <a:pt x="347" y="137"/>
                  <a:pt x="362" y="101"/>
                  <a:pt x="377" y="64"/>
                </a:cubicBezTo>
                <a:cubicBezTo>
                  <a:pt x="402" y="3"/>
                  <a:pt x="408" y="0"/>
                  <a:pt x="484" y="13"/>
                </a:cubicBezTo>
                <a:cubicBezTo>
                  <a:pt x="529" y="21"/>
                  <a:pt x="565" y="59"/>
                  <a:pt x="565" y="105"/>
                </a:cubicBezTo>
                <a:cubicBezTo>
                  <a:pt x="566" y="136"/>
                  <a:pt x="564" y="167"/>
                  <a:pt x="560" y="198"/>
                </a:cubicBezTo>
                <a:cubicBezTo>
                  <a:pt x="558" y="208"/>
                  <a:pt x="549" y="220"/>
                  <a:pt x="539" y="227"/>
                </a:cubicBezTo>
                <a:cubicBezTo>
                  <a:pt x="389" y="340"/>
                  <a:pt x="165" y="332"/>
                  <a:pt x="23" y="208"/>
                </a:cubicBezTo>
                <a:cubicBezTo>
                  <a:pt x="13" y="200"/>
                  <a:pt x="7" y="185"/>
                  <a:pt x="5" y="173"/>
                </a:cubicBezTo>
                <a:cubicBezTo>
                  <a:pt x="1" y="153"/>
                  <a:pt x="0" y="132"/>
                  <a:pt x="0" y="111"/>
                </a:cubicBezTo>
                <a:cubicBezTo>
                  <a:pt x="0" y="65"/>
                  <a:pt x="30" y="23"/>
                  <a:pt x="75" y="15"/>
                </a:cubicBezTo>
                <a:cubicBezTo>
                  <a:pt x="106" y="9"/>
                  <a:pt x="138" y="7"/>
                  <a:pt x="168" y="11"/>
                </a:cubicBezTo>
                <a:cubicBezTo>
                  <a:pt x="206" y="16"/>
                  <a:pt x="199" y="57"/>
                  <a:pt x="212" y="82"/>
                </a:cubicBezTo>
                <a:cubicBezTo>
                  <a:pt x="230" y="116"/>
                  <a:pt x="242" y="152"/>
                  <a:pt x="256" y="188"/>
                </a:cubicBezTo>
                <a:cubicBezTo>
                  <a:pt x="260" y="187"/>
                  <a:pt x="263" y="187"/>
                  <a:pt x="266" y="187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0" name="Google Shape;1060;p34"/>
          <p:cNvSpPr/>
          <p:nvPr/>
        </p:nvSpPr>
        <p:spPr>
          <a:xfrm>
            <a:off x="2384425" y="6057900"/>
            <a:ext cx="790575" cy="465138"/>
          </a:xfrm>
          <a:custGeom>
            <a:rect b="b" l="l" r="r" t="t"/>
            <a:pathLst>
              <a:path extrusionOk="0" h="336" w="572">
                <a:moveTo>
                  <a:pt x="262" y="186"/>
                </a:moveTo>
                <a:cubicBezTo>
                  <a:pt x="266" y="144"/>
                  <a:pt x="270" y="103"/>
                  <a:pt x="273" y="61"/>
                </a:cubicBezTo>
                <a:cubicBezTo>
                  <a:pt x="273" y="50"/>
                  <a:pt x="269" y="39"/>
                  <a:pt x="268" y="27"/>
                </a:cubicBezTo>
                <a:cubicBezTo>
                  <a:pt x="267" y="20"/>
                  <a:pt x="269" y="6"/>
                  <a:pt x="271" y="6"/>
                </a:cubicBezTo>
                <a:cubicBezTo>
                  <a:pt x="285" y="4"/>
                  <a:pt x="299" y="4"/>
                  <a:pt x="312" y="6"/>
                </a:cubicBezTo>
                <a:cubicBezTo>
                  <a:pt x="315" y="6"/>
                  <a:pt x="317" y="18"/>
                  <a:pt x="317" y="25"/>
                </a:cubicBezTo>
                <a:cubicBezTo>
                  <a:pt x="319" y="78"/>
                  <a:pt x="320" y="131"/>
                  <a:pt x="322" y="184"/>
                </a:cubicBezTo>
                <a:cubicBezTo>
                  <a:pt x="322" y="185"/>
                  <a:pt x="324" y="186"/>
                  <a:pt x="326" y="189"/>
                </a:cubicBezTo>
                <a:cubicBezTo>
                  <a:pt x="348" y="135"/>
                  <a:pt x="370" y="82"/>
                  <a:pt x="391" y="29"/>
                </a:cubicBezTo>
                <a:cubicBezTo>
                  <a:pt x="397" y="14"/>
                  <a:pt x="404" y="7"/>
                  <a:pt x="421" y="9"/>
                </a:cubicBezTo>
                <a:cubicBezTo>
                  <a:pt x="444" y="11"/>
                  <a:pt x="467" y="9"/>
                  <a:pt x="490" y="13"/>
                </a:cubicBezTo>
                <a:cubicBezTo>
                  <a:pt x="539" y="23"/>
                  <a:pt x="572" y="70"/>
                  <a:pt x="567" y="120"/>
                </a:cubicBezTo>
                <a:cubicBezTo>
                  <a:pt x="566" y="131"/>
                  <a:pt x="564" y="142"/>
                  <a:pt x="565" y="152"/>
                </a:cubicBezTo>
                <a:cubicBezTo>
                  <a:pt x="570" y="200"/>
                  <a:pt x="546" y="227"/>
                  <a:pt x="506" y="249"/>
                </a:cubicBezTo>
                <a:cubicBezTo>
                  <a:pt x="354" y="336"/>
                  <a:pt x="163" y="322"/>
                  <a:pt x="27" y="210"/>
                </a:cubicBezTo>
                <a:cubicBezTo>
                  <a:pt x="16" y="201"/>
                  <a:pt x="9" y="184"/>
                  <a:pt x="5" y="169"/>
                </a:cubicBezTo>
                <a:cubicBezTo>
                  <a:pt x="1" y="152"/>
                  <a:pt x="2" y="133"/>
                  <a:pt x="1" y="115"/>
                </a:cubicBezTo>
                <a:cubicBezTo>
                  <a:pt x="0" y="56"/>
                  <a:pt x="41" y="11"/>
                  <a:pt x="101" y="9"/>
                </a:cubicBezTo>
                <a:cubicBezTo>
                  <a:pt x="128" y="8"/>
                  <a:pt x="161" y="0"/>
                  <a:pt x="180" y="13"/>
                </a:cubicBezTo>
                <a:cubicBezTo>
                  <a:pt x="199" y="25"/>
                  <a:pt x="204" y="58"/>
                  <a:pt x="215" y="83"/>
                </a:cubicBezTo>
                <a:cubicBezTo>
                  <a:pt x="229" y="117"/>
                  <a:pt x="243" y="152"/>
                  <a:pt x="257" y="187"/>
                </a:cubicBezTo>
                <a:cubicBezTo>
                  <a:pt x="259" y="186"/>
                  <a:pt x="260" y="186"/>
                  <a:pt x="262" y="186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1" name="Google Shape;1061;p34"/>
          <p:cNvSpPr/>
          <p:nvPr/>
        </p:nvSpPr>
        <p:spPr>
          <a:xfrm>
            <a:off x="490538" y="3165475"/>
            <a:ext cx="782638" cy="466725"/>
          </a:xfrm>
          <a:custGeom>
            <a:rect b="b" l="l" r="r" t="t"/>
            <a:pathLst>
              <a:path extrusionOk="0" h="338" w="566">
                <a:moveTo>
                  <a:pt x="265" y="186"/>
                </a:moveTo>
                <a:cubicBezTo>
                  <a:pt x="265" y="132"/>
                  <a:pt x="265" y="78"/>
                  <a:pt x="266" y="24"/>
                </a:cubicBezTo>
                <a:cubicBezTo>
                  <a:pt x="266" y="17"/>
                  <a:pt x="268" y="6"/>
                  <a:pt x="271" y="5"/>
                </a:cubicBezTo>
                <a:cubicBezTo>
                  <a:pt x="284" y="3"/>
                  <a:pt x="297" y="2"/>
                  <a:pt x="309" y="4"/>
                </a:cubicBezTo>
                <a:cubicBezTo>
                  <a:pt x="313" y="5"/>
                  <a:pt x="316" y="16"/>
                  <a:pt x="316" y="22"/>
                </a:cubicBezTo>
                <a:cubicBezTo>
                  <a:pt x="317" y="77"/>
                  <a:pt x="317" y="132"/>
                  <a:pt x="317" y="187"/>
                </a:cubicBezTo>
                <a:cubicBezTo>
                  <a:pt x="319" y="187"/>
                  <a:pt x="322" y="187"/>
                  <a:pt x="325" y="188"/>
                </a:cubicBezTo>
                <a:cubicBezTo>
                  <a:pt x="336" y="162"/>
                  <a:pt x="347" y="136"/>
                  <a:pt x="357" y="110"/>
                </a:cubicBezTo>
                <a:cubicBezTo>
                  <a:pt x="369" y="82"/>
                  <a:pt x="381" y="54"/>
                  <a:pt x="391" y="26"/>
                </a:cubicBezTo>
                <a:cubicBezTo>
                  <a:pt x="396" y="12"/>
                  <a:pt x="403" y="8"/>
                  <a:pt x="416" y="9"/>
                </a:cubicBezTo>
                <a:cubicBezTo>
                  <a:pt x="434" y="10"/>
                  <a:pt x="451" y="9"/>
                  <a:pt x="468" y="10"/>
                </a:cubicBezTo>
                <a:cubicBezTo>
                  <a:pt x="525" y="12"/>
                  <a:pt x="566" y="55"/>
                  <a:pt x="566" y="112"/>
                </a:cubicBezTo>
                <a:cubicBezTo>
                  <a:pt x="565" y="139"/>
                  <a:pt x="564" y="166"/>
                  <a:pt x="560" y="193"/>
                </a:cubicBezTo>
                <a:cubicBezTo>
                  <a:pt x="558" y="204"/>
                  <a:pt x="550" y="217"/>
                  <a:pt x="540" y="224"/>
                </a:cubicBezTo>
                <a:cubicBezTo>
                  <a:pt x="392" y="338"/>
                  <a:pt x="163" y="331"/>
                  <a:pt x="24" y="208"/>
                </a:cubicBezTo>
                <a:cubicBezTo>
                  <a:pt x="13" y="198"/>
                  <a:pt x="7" y="182"/>
                  <a:pt x="4" y="168"/>
                </a:cubicBezTo>
                <a:cubicBezTo>
                  <a:pt x="0" y="149"/>
                  <a:pt x="0" y="129"/>
                  <a:pt x="0" y="109"/>
                </a:cubicBezTo>
                <a:cubicBezTo>
                  <a:pt x="0" y="55"/>
                  <a:pt x="41" y="13"/>
                  <a:pt x="95" y="10"/>
                </a:cubicBezTo>
                <a:cubicBezTo>
                  <a:pt x="96" y="10"/>
                  <a:pt x="98" y="9"/>
                  <a:pt x="100" y="9"/>
                </a:cubicBezTo>
                <a:cubicBezTo>
                  <a:pt x="127" y="10"/>
                  <a:pt x="160" y="0"/>
                  <a:pt x="179" y="13"/>
                </a:cubicBezTo>
                <a:cubicBezTo>
                  <a:pt x="198" y="25"/>
                  <a:pt x="203" y="59"/>
                  <a:pt x="214" y="83"/>
                </a:cubicBezTo>
                <a:cubicBezTo>
                  <a:pt x="228" y="118"/>
                  <a:pt x="242" y="152"/>
                  <a:pt x="256" y="187"/>
                </a:cubicBezTo>
                <a:cubicBezTo>
                  <a:pt x="259" y="187"/>
                  <a:pt x="262" y="186"/>
                  <a:pt x="265" y="186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2" name="Google Shape;1062;p34"/>
          <p:cNvSpPr/>
          <p:nvPr/>
        </p:nvSpPr>
        <p:spPr>
          <a:xfrm>
            <a:off x="2978150" y="2851150"/>
            <a:ext cx="395288" cy="939800"/>
          </a:xfrm>
          <a:custGeom>
            <a:rect b="b" l="l" r="r" t="t"/>
            <a:pathLst>
              <a:path extrusionOk="0" h="680" w="286">
                <a:moveTo>
                  <a:pt x="0" y="335"/>
                </a:moveTo>
                <a:cubicBezTo>
                  <a:pt x="40" y="310"/>
                  <a:pt x="37" y="276"/>
                  <a:pt x="40" y="243"/>
                </a:cubicBezTo>
                <a:cubicBezTo>
                  <a:pt x="46" y="165"/>
                  <a:pt x="51" y="86"/>
                  <a:pt x="57" y="0"/>
                </a:cubicBezTo>
                <a:cubicBezTo>
                  <a:pt x="68" y="9"/>
                  <a:pt x="77" y="14"/>
                  <a:pt x="80" y="21"/>
                </a:cubicBezTo>
                <a:cubicBezTo>
                  <a:pt x="92" y="48"/>
                  <a:pt x="103" y="75"/>
                  <a:pt x="119" y="103"/>
                </a:cubicBezTo>
                <a:cubicBezTo>
                  <a:pt x="121" y="69"/>
                  <a:pt x="124" y="36"/>
                  <a:pt x="126" y="2"/>
                </a:cubicBezTo>
                <a:cubicBezTo>
                  <a:pt x="131" y="2"/>
                  <a:pt x="137" y="2"/>
                  <a:pt x="143" y="2"/>
                </a:cubicBezTo>
                <a:cubicBezTo>
                  <a:pt x="145" y="36"/>
                  <a:pt x="147" y="69"/>
                  <a:pt x="149" y="102"/>
                </a:cubicBezTo>
                <a:cubicBezTo>
                  <a:pt x="151" y="103"/>
                  <a:pt x="152" y="103"/>
                  <a:pt x="154" y="104"/>
                </a:cubicBezTo>
                <a:cubicBezTo>
                  <a:pt x="162" y="83"/>
                  <a:pt x="171" y="62"/>
                  <a:pt x="180" y="40"/>
                </a:cubicBezTo>
                <a:cubicBezTo>
                  <a:pt x="195" y="3"/>
                  <a:pt x="197" y="2"/>
                  <a:pt x="232" y="7"/>
                </a:cubicBezTo>
                <a:cubicBezTo>
                  <a:pt x="262" y="11"/>
                  <a:pt x="283" y="31"/>
                  <a:pt x="286" y="59"/>
                </a:cubicBezTo>
                <a:cubicBezTo>
                  <a:pt x="286" y="63"/>
                  <a:pt x="286" y="68"/>
                  <a:pt x="285" y="72"/>
                </a:cubicBezTo>
                <a:cubicBezTo>
                  <a:pt x="280" y="147"/>
                  <a:pt x="273" y="222"/>
                  <a:pt x="269" y="297"/>
                </a:cubicBezTo>
                <a:cubicBezTo>
                  <a:pt x="267" y="319"/>
                  <a:pt x="259" y="334"/>
                  <a:pt x="240" y="342"/>
                </a:cubicBezTo>
                <a:cubicBezTo>
                  <a:pt x="224" y="350"/>
                  <a:pt x="219" y="362"/>
                  <a:pt x="218" y="379"/>
                </a:cubicBezTo>
                <a:cubicBezTo>
                  <a:pt x="214" y="464"/>
                  <a:pt x="208" y="549"/>
                  <a:pt x="203" y="634"/>
                </a:cubicBezTo>
                <a:cubicBezTo>
                  <a:pt x="201" y="667"/>
                  <a:pt x="187" y="680"/>
                  <a:pt x="155" y="680"/>
                </a:cubicBezTo>
                <a:cubicBezTo>
                  <a:pt x="137" y="680"/>
                  <a:pt x="120" y="680"/>
                  <a:pt x="103" y="679"/>
                </a:cubicBezTo>
                <a:cubicBezTo>
                  <a:pt x="72" y="679"/>
                  <a:pt x="58" y="666"/>
                  <a:pt x="56" y="635"/>
                </a:cubicBezTo>
                <a:cubicBezTo>
                  <a:pt x="51" y="556"/>
                  <a:pt x="45" y="477"/>
                  <a:pt x="42" y="397"/>
                </a:cubicBezTo>
                <a:cubicBezTo>
                  <a:pt x="41" y="370"/>
                  <a:pt x="41" y="344"/>
                  <a:pt x="0" y="335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3" name="Google Shape;1063;p34"/>
          <p:cNvSpPr/>
          <p:nvPr/>
        </p:nvSpPr>
        <p:spPr>
          <a:xfrm>
            <a:off x="2822575" y="1304925"/>
            <a:ext cx="444500" cy="996950"/>
          </a:xfrm>
          <a:custGeom>
            <a:rect b="b" l="l" r="r" t="t"/>
            <a:pathLst>
              <a:path extrusionOk="0" h="721" w="321">
                <a:moveTo>
                  <a:pt x="165" y="124"/>
                </a:moveTo>
                <a:cubicBezTo>
                  <a:pt x="180" y="89"/>
                  <a:pt x="194" y="58"/>
                  <a:pt x="205" y="27"/>
                </a:cubicBezTo>
                <a:cubicBezTo>
                  <a:pt x="212" y="7"/>
                  <a:pt x="224" y="4"/>
                  <a:pt x="243" y="9"/>
                </a:cubicBezTo>
                <a:cubicBezTo>
                  <a:pt x="267" y="16"/>
                  <a:pt x="283" y="32"/>
                  <a:pt x="286" y="57"/>
                </a:cubicBezTo>
                <a:cubicBezTo>
                  <a:pt x="297" y="146"/>
                  <a:pt x="308" y="234"/>
                  <a:pt x="319" y="323"/>
                </a:cubicBezTo>
                <a:cubicBezTo>
                  <a:pt x="321" y="344"/>
                  <a:pt x="310" y="360"/>
                  <a:pt x="290" y="362"/>
                </a:cubicBezTo>
                <a:cubicBezTo>
                  <a:pt x="248" y="366"/>
                  <a:pt x="244" y="393"/>
                  <a:pt x="243" y="426"/>
                </a:cubicBezTo>
                <a:cubicBezTo>
                  <a:pt x="239" y="508"/>
                  <a:pt x="233" y="590"/>
                  <a:pt x="228" y="672"/>
                </a:cubicBezTo>
                <a:cubicBezTo>
                  <a:pt x="226" y="706"/>
                  <a:pt x="212" y="719"/>
                  <a:pt x="179" y="720"/>
                </a:cubicBezTo>
                <a:cubicBezTo>
                  <a:pt x="106" y="721"/>
                  <a:pt x="99" y="716"/>
                  <a:pt x="95" y="643"/>
                </a:cubicBezTo>
                <a:cubicBezTo>
                  <a:pt x="94" y="620"/>
                  <a:pt x="93" y="597"/>
                  <a:pt x="92" y="571"/>
                </a:cubicBezTo>
                <a:cubicBezTo>
                  <a:pt x="103" y="571"/>
                  <a:pt x="114" y="572"/>
                  <a:pt x="124" y="572"/>
                </a:cubicBezTo>
                <a:cubicBezTo>
                  <a:pt x="153" y="573"/>
                  <a:pt x="172" y="557"/>
                  <a:pt x="172" y="529"/>
                </a:cubicBezTo>
                <a:cubicBezTo>
                  <a:pt x="173" y="488"/>
                  <a:pt x="173" y="448"/>
                  <a:pt x="172" y="408"/>
                </a:cubicBezTo>
                <a:cubicBezTo>
                  <a:pt x="172" y="380"/>
                  <a:pt x="154" y="365"/>
                  <a:pt x="126" y="366"/>
                </a:cubicBezTo>
                <a:cubicBezTo>
                  <a:pt x="107" y="366"/>
                  <a:pt x="88" y="367"/>
                  <a:pt x="69" y="368"/>
                </a:cubicBezTo>
                <a:cubicBezTo>
                  <a:pt x="32" y="370"/>
                  <a:pt x="0" y="349"/>
                  <a:pt x="8" y="305"/>
                </a:cubicBezTo>
                <a:cubicBezTo>
                  <a:pt x="23" y="225"/>
                  <a:pt x="30" y="144"/>
                  <a:pt x="39" y="64"/>
                </a:cubicBezTo>
                <a:cubicBezTo>
                  <a:pt x="42" y="41"/>
                  <a:pt x="52" y="23"/>
                  <a:pt x="73" y="13"/>
                </a:cubicBezTo>
                <a:cubicBezTo>
                  <a:pt x="104" y="0"/>
                  <a:pt x="117" y="5"/>
                  <a:pt x="129" y="36"/>
                </a:cubicBezTo>
                <a:cubicBezTo>
                  <a:pt x="141" y="63"/>
                  <a:pt x="152" y="91"/>
                  <a:pt x="165" y="124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4" name="Google Shape;1064;p34"/>
          <p:cNvSpPr/>
          <p:nvPr/>
        </p:nvSpPr>
        <p:spPr>
          <a:xfrm>
            <a:off x="1860550" y="2892425"/>
            <a:ext cx="371475" cy="900113"/>
          </a:xfrm>
          <a:custGeom>
            <a:rect b="b" l="l" r="r" t="t"/>
            <a:pathLst>
              <a:path extrusionOk="0" h="651" w="268">
                <a:moveTo>
                  <a:pt x="145" y="15"/>
                </a:moveTo>
                <a:cubicBezTo>
                  <a:pt x="151" y="15"/>
                  <a:pt x="157" y="16"/>
                  <a:pt x="162" y="16"/>
                </a:cubicBezTo>
                <a:cubicBezTo>
                  <a:pt x="164" y="48"/>
                  <a:pt x="165" y="77"/>
                  <a:pt x="166" y="111"/>
                </a:cubicBezTo>
                <a:cubicBezTo>
                  <a:pt x="193" y="83"/>
                  <a:pt x="186" y="36"/>
                  <a:pt x="226" y="15"/>
                </a:cubicBezTo>
                <a:cubicBezTo>
                  <a:pt x="231" y="72"/>
                  <a:pt x="235" y="123"/>
                  <a:pt x="238" y="174"/>
                </a:cubicBezTo>
                <a:cubicBezTo>
                  <a:pt x="241" y="206"/>
                  <a:pt x="241" y="238"/>
                  <a:pt x="245" y="269"/>
                </a:cubicBezTo>
                <a:cubicBezTo>
                  <a:pt x="248" y="287"/>
                  <a:pt x="257" y="304"/>
                  <a:pt x="268" y="319"/>
                </a:cubicBezTo>
                <a:cubicBezTo>
                  <a:pt x="268" y="320"/>
                  <a:pt x="268" y="323"/>
                  <a:pt x="267" y="323"/>
                </a:cubicBezTo>
                <a:cubicBezTo>
                  <a:pt x="229" y="338"/>
                  <a:pt x="232" y="371"/>
                  <a:pt x="230" y="402"/>
                </a:cubicBezTo>
                <a:cubicBezTo>
                  <a:pt x="226" y="469"/>
                  <a:pt x="222" y="535"/>
                  <a:pt x="219" y="601"/>
                </a:cubicBezTo>
                <a:cubicBezTo>
                  <a:pt x="217" y="638"/>
                  <a:pt x="205" y="650"/>
                  <a:pt x="167" y="650"/>
                </a:cubicBezTo>
                <a:cubicBezTo>
                  <a:pt x="151" y="650"/>
                  <a:pt x="136" y="651"/>
                  <a:pt x="120" y="650"/>
                </a:cubicBezTo>
                <a:cubicBezTo>
                  <a:pt x="95" y="649"/>
                  <a:pt x="82" y="637"/>
                  <a:pt x="81" y="612"/>
                </a:cubicBezTo>
                <a:cubicBezTo>
                  <a:pt x="76" y="532"/>
                  <a:pt x="70" y="452"/>
                  <a:pt x="66" y="372"/>
                </a:cubicBezTo>
                <a:cubicBezTo>
                  <a:pt x="65" y="354"/>
                  <a:pt x="63" y="341"/>
                  <a:pt x="44" y="333"/>
                </a:cubicBezTo>
                <a:cubicBezTo>
                  <a:pt x="27" y="326"/>
                  <a:pt x="19" y="311"/>
                  <a:pt x="18" y="292"/>
                </a:cubicBezTo>
                <a:cubicBezTo>
                  <a:pt x="13" y="223"/>
                  <a:pt x="8" y="153"/>
                  <a:pt x="3" y="84"/>
                </a:cubicBezTo>
                <a:cubicBezTo>
                  <a:pt x="0" y="35"/>
                  <a:pt x="50" y="0"/>
                  <a:pt x="94" y="21"/>
                </a:cubicBezTo>
                <a:cubicBezTo>
                  <a:pt x="99" y="23"/>
                  <a:pt x="102" y="30"/>
                  <a:pt x="105" y="36"/>
                </a:cubicBezTo>
                <a:cubicBezTo>
                  <a:pt x="115" y="60"/>
                  <a:pt x="124" y="84"/>
                  <a:pt x="139" y="108"/>
                </a:cubicBezTo>
                <a:cubicBezTo>
                  <a:pt x="141" y="78"/>
                  <a:pt x="143" y="48"/>
                  <a:pt x="145" y="15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5" name="Google Shape;1065;p34"/>
          <p:cNvSpPr/>
          <p:nvPr/>
        </p:nvSpPr>
        <p:spPr>
          <a:xfrm>
            <a:off x="3319463" y="2909888"/>
            <a:ext cx="373063" cy="882650"/>
          </a:xfrm>
          <a:custGeom>
            <a:rect b="b" l="l" r="r" t="t"/>
            <a:pathLst>
              <a:path extrusionOk="0" h="638" w="270">
                <a:moveTo>
                  <a:pt x="0" y="314"/>
                </a:moveTo>
                <a:cubicBezTo>
                  <a:pt x="27" y="296"/>
                  <a:pt x="35" y="277"/>
                  <a:pt x="36" y="252"/>
                </a:cubicBezTo>
                <a:cubicBezTo>
                  <a:pt x="41" y="171"/>
                  <a:pt x="48" y="90"/>
                  <a:pt x="55" y="0"/>
                </a:cubicBezTo>
                <a:cubicBezTo>
                  <a:pt x="65" y="10"/>
                  <a:pt x="74" y="15"/>
                  <a:pt x="77" y="22"/>
                </a:cubicBezTo>
                <a:cubicBezTo>
                  <a:pt x="88" y="46"/>
                  <a:pt x="98" y="71"/>
                  <a:pt x="113" y="95"/>
                </a:cubicBezTo>
                <a:cubicBezTo>
                  <a:pt x="115" y="65"/>
                  <a:pt x="116" y="36"/>
                  <a:pt x="119" y="3"/>
                </a:cubicBezTo>
                <a:cubicBezTo>
                  <a:pt x="122" y="3"/>
                  <a:pt x="129" y="2"/>
                  <a:pt x="135" y="2"/>
                </a:cubicBezTo>
                <a:cubicBezTo>
                  <a:pt x="137" y="34"/>
                  <a:pt x="138" y="65"/>
                  <a:pt x="140" y="95"/>
                </a:cubicBezTo>
                <a:cubicBezTo>
                  <a:pt x="141" y="95"/>
                  <a:pt x="143" y="96"/>
                  <a:pt x="145" y="96"/>
                </a:cubicBezTo>
                <a:cubicBezTo>
                  <a:pt x="155" y="72"/>
                  <a:pt x="165" y="49"/>
                  <a:pt x="174" y="25"/>
                </a:cubicBezTo>
                <a:cubicBezTo>
                  <a:pt x="179" y="12"/>
                  <a:pt x="185" y="6"/>
                  <a:pt x="200" y="6"/>
                </a:cubicBezTo>
                <a:cubicBezTo>
                  <a:pt x="250" y="7"/>
                  <a:pt x="270" y="26"/>
                  <a:pt x="267" y="75"/>
                </a:cubicBezTo>
                <a:cubicBezTo>
                  <a:pt x="262" y="145"/>
                  <a:pt x="256" y="214"/>
                  <a:pt x="252" y="284"/>
                </a:cubicBezTo>
                <a:cubicBezTo>
                  <a:pt x="251" y="304"/>
                  <a:pt x="239" y="315"/>
                  <a:pt x="223" y="323"/>
                </a:cubicBezTo>
                <a:cubicBezTo>
                  <a:pt x="211" y="330"/>
                  <a:pt x="207" y="338"/>
                  <a:pt x="206" y="352"/>
                </a:cubicBezTo>
                <a:cubicBezTo>
                  <a:pt x="202" y="432"/>
                  <a:pt x="197" y="511"/>
                  <a:pt x="192" y="590"/>
                </a:cubicBezTo>
                <a:cubicBezTo>
                  <a:pt x="190" y="625"/>
                  <a:pt x="177" y="637"/>
                  <a:pt x="143" y="637"/>
                </a:cubicBezTo>
                <a:cubicBezTo>
                  <a:pt x="126" y="637"/>
                  <a:pt x="110" y="638"/>
                  <a:pt x="93" y="637"/>
                </a:cubicBezTo>
                <a:cubicBezTo>
                  <a:pt x="69" y="636"/>
                  <a:pt x="56" y="624"/>
                  <a:pt x="54" y="599"/>
                </a:cubicBezTo>
                <a:cubicBezTo>
                  <a:pt x="49" y="525"/>
                  <a:pt x="44" y="450"/>
                  <a:pt x="40" y="376"/>
                </a:cubicBezTo>
                <a:cubicBezTo>
                  <a:pt x="39" y="349"/>
                  <a:pt x="42" y="322"/>
                  <a:pt x="0" y="314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34"/>
          <p:cNvSpPr/>
          <p:nvPr/>
        </p:nvSpPr>
        <p:spPr>
          <a:xfrm>
            <a:off x="704850" y="5976938"/>
            <a:ext cx="742950" cy="442913"/>
          </a:xfrm>
          <a:custGeom>
            <a:rect b="b" l="l" r="r" t="t"/>
            <a:pathLst>
              <a:path extrusionOk="0" h="320" w="538">
                <a:moveTo>
                  <a:pt x="251" y="168"/>
                </a:moveTo>
                <a:cubicBezTo>
                  <a:pt x="251" y="119"/>
                  <a:pt x="250" y="70"/>
                  <a:pt x="251" y="21"/>
                </a:cubicBezTo>
                <a:cubicBezTo>
                  <a:pt x="251" y="15"/>
                  <a:pt x="253" y="3"/>
                  <a:pt x="255" y="2"/>
                </a:cubicBezTo>
                <a:cubicBezTo>
                  <a:pt x="267" y="0"/>
                  <a:pt x="280" y="0"/>
                  <a:pt x="291" y="2"/>
                </a:cubicBezTo>
                <a:cubicBezTo>
                  <a:pt x="294" y="3"/>
                  <a:pt x="297" y="14"/>
                  <a:pt x="297" y="21"/>
                </a:cubicBezTo>
                <a:cubicBezTo>
                  <a:pt x="298" y="70"/>
                  <a:pt x="298" y="120"/>
                  <a:pt x="298" y="169"/>
                </a:cubicBezTo>
                <a:cubicBezTo>
                  <a:pt x="300" y="170"/>
                  <a:pt x="303" y="170"/>
                  <a:pt x="306" y="171"/>
                </a:cubicBezTo>
                <a:cubicBezTo>
                  <a:pt x="324" y="126"/>
                  <a:pt x="345" y="82"/>
                  <a:pt x="360" y="37"/>
                </a:cubicBezTo>
                <a:cubicBezTo>
                  <a:pt x="369" y="11"/>
                  <a:pt x="382" y="1"/>
                  <a:pt x="408" y="5"/>
                </a:cubicBezTo>
                <a:cubicBezTo>
                  <a:pt x="423" y="8"/>
                  <a:pt x="438" y="6"/>
                  <a:pt x="452" y="9"/>
                </a:cubicBezTo>
                <a:cubicBezTo>
                  <a:pt x="503" y="17"/>
                  <a:pt x="538" y="67"/>
                  <a:pt x="528" y="118"/>
                </a:cubicBezTo>
                <a:cubicBezTo>
                  <a:pt x="526" y="123"/>
                  <a:pt x="517" y="131"/>
                  <a:pt x="510" y="131"/>
                </a:cubicBezTo>
                <a:cubicBezTo>
                  <a:pt x="484" y="135"/>
                  <a:pt x="457" y="136"/>
                  <a:pt x="426" y="139"/>
                </a:cubicBezTo>
                <a:cubicBezTo>
                  <a:pt x="440" y="161"/>
                  <a:pt x="453" y="180"/>
                  <a:pt x="468" y="201"/>
                </a:cubicBezTo>
                <a:cubicBezTo>
                  <a:pt x="415" y="235"/>
                  <a:pt x="363" y="267"/>
                  <a:pt x="311" y="299"/>
                </a:cubicBezTo>
                <a:cubicBezTo>
                  <a:pt x="306" y="302"/>
                  <a:pt x="297" y="300"/>
                  <a:pt x="291" y="298"/>
                </a:cubicBezTo>
                <a:cubicBezTo>
                  <a:pt x="255" y="283"/>
                  <a:pt x="221" y="266"/>
                  <a:pt x="185" y="252"/>
                </a:cubicBezTo>
                <a:cubicBezTo>
                  <a:pt x="176" y="248"/>
                  <a:pt x="162" y="248"/>
                  <a:pt x="153" y="253"/>
                </a:cubicBezTo>
                <a:cubicBezTo>
                  <a:pt x="110" y="273"/>
                  <a:pt x="67" y="296"/>
                  <a:pt x="20" y="320"/>
                </a:cubicBezTo>
                <a:cubicBezTo>
                  <a:pt x="17" y="286"/>
                  <a:pt x="15" y="254"/>
                  <a:pt x="12" y="223"/>
                </a:cubicBezTo>
                <a:cubicBezTo>
                  <a:pt x="10" y="185"/>
                  <a:pt x="7" y="147"/>
                  <a:pt x="4" y="110"/>
                </a:cubicBezTo>
                <a:cubicBezTo>
                  <a:pt x="0" y="58"/>
                  <a:pt x="33" y="15"/>
                  <a:pt x="83" y="8"/>
                </a:cubicBezTo>
                <a:cubicBezTo>
                  <a:pt x="109" y="5"/>
                  <a:pt x="136" y="5"/>
                  <a:pt x="162" y="6"/>
                </a:cubicBezTo>
                <a:cubicBezTo>
                  <a:pt x="169" y="7"/>
                  <a:pt x="178" y="16"/>
                  <a:pt x="181" y="23"/>
                </a:cubicBezTo>
                <a:cubicBezTo>
                  <a:pt x="199" y="65"/>
                  <a:pt x="216" y="108"/>
                  <a:pt x="233" y="150"/>
                </a:cubicBezTo>
                <a:cubicBezTo>
                  <a:pt x="236" y="157"/>
                  <a:pt x="239" y="163"/>
                  <a:pt x="242" y="169"/>
                </a:cubicBezTo>
                <a:cubicBezTo>
                  <a:pt x="245" y="169"/>
                  <a:pt x="248" y="169"/>
                  <a:pt x="251" y="168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34"/>
          <p:cNvSpPr/>
          <p:nvPr/>
        </p:nvSpPr>
        <p:spPr>
          <a:xfrm>
            <a:off x="609600" y="6176963"/>
            <a:ext cx="974725" cy="419100"/>
          </a:xfrm>
          <a:custGeom>
            <a:rect b="b" l="l" r="r" t="t"/>
            <a:pathLst>
              <a:path extrusionOk="0" h="303" w="705">
                <a:moveTo>
                  <a:pt x="30" y="303"/>
                </a:moveTo>
                <a:cubicBezTo>
                  <a:pt x="20" y="283"/>
                  <a:pt x="11" y="265"/>
                  <a:pt x="0" y="245"/>
                </a:cubicBezTo>
                <a:cubicBezTo>
                  <a:pt x="17" y="236"/>
                  <a:pt x="33" y="228"/>
                  <a:pt x="48" y="219"/>
                </a:cubicBezTo>
                <a:cubicBezTo>
                  <a:pt x="106" y="190"/>
                  <a:pt x="163" y="160"/>
                  <a:pt x="222" y="132"/>
                </a:cubicBezTo>
                <a:cubicBezTo>
                  <a:pt x="232" y="127"/>
                  <a:pt x="247" y="128"/>
                  <a:pt x="258" y="132"/>
                </a:cubicBezTo>
                <a:cubicBezTo>
                  <a:pt x="293" y="146"/>
                  <a:pt x="327" y="162"/>
                  <a:pt x="361" y="177"/>
                </a:cubicBezTo>
                <a:cubicBezTo>
                  <a:pt x="368" y="180"/>
                  <a:pt x="378" y="181"/>
                  <a:pt x="383" y="177"/>
                </a:cubicBezTo>
                <a:cubicBezTo>
                  <a:pt x="443" y="141"/>
                  <a:pt x="501" y="104"/>
                  <a:pt x="560" y="66"/>
                </a:cubicBezTo>
                <a:cubicBezTo>
                  <a:pt x="562" y="65"/>
                  <a:pt x="563" y="63"/>
                  <a:pt x="566" y="60"/>
                </a:cubicBezTo>
                <a:cubicBezTo>
                  <a:pt x="556" y="45"/>
                  <a:pt x="546" y="30"/>
                  <a:pt x="534" y="12"/>
                </a:cubicBezTo>
                <a:cubicBezTo>
                  <a:pt x="564" y="10"/>
                  <a:pt x="591" y="8"/>
                  <a:pt x="619" y="6"/>
                </a:cubicBezTo>
                <a:cubicBezTo>
                  <a:pt x="645" y="4"/>
                  <a:pt x="672" y="2"/>
                  <a:pt x="705" y="0"/>
                </a:cubicBezTo>
                <a:cubicBezTo>
                  <a:pt x="692" y="29"/>
                  <a:pt x="681" y="53"/>
                  <a:pt x="670" y="78"/>
                </a:cubicBezTo>
                <a:cubicBezTo>
                  <a:pt x="659" y="103"/>
                  <a:pt x="648" y="127"/>
                  <a:pt x="635" y="155"/>
                </a:cubicBezTo>
                <a:cubicBezTo>
                  <a:pt x="623" y="138"/>
                  <a:pt x="613" y="123"/>
                  <a:pt x="601" y="107"/>
                </a:cubicBezTo>
                <a:cubicBezTo>
                  <a:pt x="531" y="154"/>
                  <a:pt x="461" y="198"/>
                  <a:pt x="393" y="245"/>
                </a:cubicBezTo>
                <a:cubicBezTo>
                  <a:pt x="376" y="256"/>
                  <a:pt x="363" y="259"/>
                  <a:pt x="344" y="249"/>
                </a:cubicBezTo>
                <a:cubicBezTo>
                  <a:pt x="318" y="235"/>
                  <a:pt x="289" y="227"/>
                  <a:pt x="264" y="212"/>
                </a:cubicBezTo>
                <a:cubicBezTo>
                  <a:pt x="241" y="199"/>
                  <a:pt x="222" y="202"/>
                  <a:pt x="201" y="215"/>
                </a:cubicBezTo>
                <a:cubicBezTo>
                  <a:pt x="145" y="245"/>
                  <a:pt x="89" y="273"/>
                  <a:pt x="30" y="303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34"/>
          <p:cNvSpPr/>
          <p:nvPr/>
        </p:nvSpPr>
        <p:spPr>
          <a:xfrm>
            <a:off x="711200" y="2751138"/>
            <a:ext cx="349250" cy="347663"/>
          </a:xfrm>
          <a:custGeom>
            <a:rect b="b" l="l" r="r" t="t"/>
            <a:pathLst>
              <a:path extrusionOk="0" h="252" w="253">
                <a:moveTo>
                  <a:pt x="127" y="251"/>
                </a:moveTo>
                <a:cubicBezTo>
                  <a:pt x="57" y="252"/>
                  <a:pt x="0" y="195"/>
                  <a:pt x="0" y="125"/>
                </a:cubicBezTo>
                <a:cubicBezTo>
                  <a:pt x="0" y="57"/>
                  <a:pt x="57" y="0"/>
                  <a:pt x="125" y="0"/>
                </a:cubicBezTo>
                <a:cubicBezTo>
                  <a:pt x="194" y="0"/>
                  <a:pt x="252" y="55"/>
                  <a:pt x="252" y="124"/>
                </a:cubicBezTo>
                <a:cubicBezTo>
                  <a:pt x="253" y="194"/>
                  <a:pt x="197" y="251"/>
                  <a:pt x="127" y="251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9" name="Google Shape;1069;p34"/>
          <p:cNvSpPr/>
          <p:nvPr/>
        </p:nvSpPr>
        <p:spPr>
          <a:xfrm>
            <a:off x="2173288" y="4346575"/>
            <a:ext cx="349250" cy="349250"/>
          </a:xfrm>
          <a:custGeom>
            <a:rect b="b" l="l" r="r" t="t"/>
            <a:pathLst>
              <a:path extrusionOk="0" h="253" w="253">
                <a:moveTo>
                  <a:pt x="127" y="1"/>
                </a:moveTo>
                <a:cubicBezTo>
                  <a:pt x="197" y="1"/>
                  <a:pt x="253" y="57"/>
                  <a:pt x="253" y="126"/>
                </a:cubicBezTo>
                <a:cubicBezTo>
                  <a:pt x="253" y="195"/>
                  <a:pt x="195" y="253"/>
                  <a:pt x="125" y="252"/>
                </a:cubicBezTo>
                <a:cubicBezTo>
                  <a:pt x="57" y="252"/>
                  <a:pt x="1" y="195"/>
                  <a:pt x="1" y="126"/>
                </a:cubicBezTo>
                <a:cubicBezTo>
                  <a:pt x="0" y="57"/>
                  <a:pt x="57" y="0"/>
                  <a:pt x="127" y="1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0" name="Google Shape;1070;p34"/>
          <p:cNvSpPr/>
          <p:nvPr/>
        </p:nvSpPr>
        <p:spPr>
          <a:xfrm>
            <a:off x="2606675" y="5641975"/>
            <a:ext cx="347663" cy="350838"/>
          </a:xfrm>
          <a:custGeom>
            <a:rect b="b" l="l" r="r" t="t"/>
            <a:pathLst>
              <a:path extrusionOk="0" h="253" w="252">
                <a:moveTo>
                  <a:pt x="252" y="128"/>
                </a:moveTo>
                <a:cubicBezTo>
                  <a:pt x="252" y="197"/>
                  <a:pt x="196" y="253"/>
                  <a:pt x="127" y="253"/>
                </a:cubicBezTo>
                <a:cubicBezTo>
                  <a:pt x="56" y="252"/>
                  <a:pt x="0" y="196"/>
                  <a:pt x="0" y="126"/>
                </a:cubicBezTo>
                <a:cubicBezTo>
                  <a:pt x="1" y="58"/>
                  <a:pt x="57" y="1"/>
                  <a:pt x="126" y="0"/>
                </a:cubicBezTo>
                <a:cubicBezTo>
                  <a:pt x="195" y="0"/>
                  <a:pt x="252" y="57"/>
                  <a:pt x="252" y="128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34"/>
          <p:cNvSpPr/>
          <p:nvPr/>
        </p:nvSpPr>
        <p:spPr>
          <a:xfrm>
            <a:off x="4079875" y="5575300"/>
            <a:ext cx="347663" cy="349250"/>
          </a:xfrm>
          <a:custGeom>
            <a:rect b="b" l="l" r="r" t="t"/>
            <a:pathLst>
              <a:path extrusionOk="0" h="253" w="252">
                <a:moveTo>
                  <a:pt x="127" y="253"/>
                </a:moveTo>
                <a:cubicBezTo>
                  <a:pt x="57" y="253"/>
                  <a:pt x="1" y="198"/>
                  <a:pt x="1" y="127"/>
                </a:cubicBezTo>
                <a:cubicBezTo>
                  <a:pt x="0" y="58"/>
                  <a:pt x="55" y="2"/>
                  <a:pt x="124" y="1"/>
                </a:cubicBezTo>
                <a:cubicBezTo>
                  <a:pt x="193" y="0"/>
                  <a:pt x="252" y="58"/>
                  <a:pt x="252" y="127"/>
                </a:cubicBezTo>
                <a:cubicBezTo>
                  <a:pt x="252" y="195"/>
                  <a:pt x="195" y="253"/>
                  <a:pt x="127" y="253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34"/>
          <p:cNvSpPr/>
          <p:nvPr/>
        </p:nvSpPr>
        <p:spPr>
          <a:xfrm>
            <a:off x="1955800" y="6002338"/>
            <a:ext cx="541338" cy="317500"/>
          </a:xfrm>
          <a:custGeom>
            <a:rect b="b" l="l" r="r" t="t"/>
            <a:pathLst>
              <a:path extrusionOk="0" h="230" w="392">
                <a:moveTo>
                  <a:pt x="201" y="133"/>
                </a:moveTo>
                <a:cubicBezTo>
                  <a:pt x="201" y="95"/>
                  <a:pt x="201" y="58"/>
                  <a:pt x="200" y="21"/>
                </a:cubicBezTo>
                <a:cubicBezTo>
                  <a:pt x="200" y="6"/>
                  <a:pt x="208" y="3"/>
                  <a:pt x="218" y="5"/>
                </a:cubicBezTo>
                <a:cubicBezTo>
                  <a:pt x="226" y="7"/>
                  <a:pt x="237" y="14"/>
                  <a:pt x="237" y="19"/>
                </a:cubicBezTo>
                <a:cubicBezTo>
                  <a:pt x="239" y="57"/>
                  <a:pt x="238" y="95"/>
                  <a:pt x="238" y="134"/>
                </a:cubicBezTo>
                <a:cubicBezTo>
                  <a:pt x="240" y="134"/>
                  <a:pt x="243" y="135"/>
                  <a:pt x="245" y="135"/>
                </a:cubicBezTo>
                <a:cubicBezTo>
                  <a:pt x="256" y="108"/>
                  <a:pt x="267" y="80"/>
                  <a:pt x="279" y="53"/>
                </a:cubicBezTo>
                <a:cubicBezTo>
                  <a:pt x="286" y="38"/>
                  <a:pt x="291" y="18"/>
                  <a:pt x="303" y="12"/>
                </a:cubicBezTo>
                <a:cubicBezTo>
                  <a:pt x="327" y="0"/>
                  <a:pt x="371" y="12"/>
                  <a:pt x="392" y="29"/>
                </a:cubicBezTo>
                <a:cubicBezTo>
                  <a:pt x="386" y="31"/>
                  <a:pt x="381" y="33"/>
                  <a:pt x="375" y="35"/>
                </a:cubicBezTo>
                <a:cubicBezTo>
                  <a:pt x="319" y="55"/>
                  <a:pt x="286" y="107"/>
                  <a:pt x="291" y="167"/>
                </a:cubicBezTo>
                <a:cubicBezTo>
                  <a:pt x="296" y="223"/>
                  <a:pt x="305" y="215"/>
                  <a:pt x="246" y="221"/>
                </a:cubicBezTo>
                <a:cubicBezTo>
                  <a:pt x="166" y="230"/>
                  <a:pt x="94" y="206"/>
                  <a:pt x="31" y="156"/>
                </a:cubicBezTo>
                <a:cubicBezTo>
                  <a:pt x="0" y="130"/>
                  <a:pt x="8" y="95"/>
                  <a:pt x="14" y="63"/>
                </a:cubicBezTo>
                <a:cubicBezTo>
                  <a:pt x="19" y="33"/>
                  <a:pt x="42" y="16"/>
                  <a:pt x="72" y="11"/>
                </a:cubicBezTo>
                <a:cubicBezTo>
                  <a:pt x="73" y="10"/>
                  <a:pt x="74" y="10"/>
                  <a:pt x="74" y="10"/>
                </a:cubicBezTo>
                <a:cubicBezTo>
                  <a:pt x="139" y="4"/>
                  <a:pt x="141" y="5"/>
                  <a:pt x="165" y="65"/>
                </a:cubicBezTo>
                <a:cubicBezTo>
                  <a:pt x="174" y="88"/>
                  <a:pt x="184" y="111"/>
                  <a:pt x="193" y="134"/>
                </a:cubicBezTo>
                <a:cubicBezTo>
                  <a:pt x="196" y="134"/>
                  <a:pt x="198" y="133"/>
                  <a:pt x="201" y="133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3" name="Google Shape;1073;p34"/>
          <p:cNvSpPr/>
          <p:nvPr/>
        </p:nvSpPr>
        <p:spPr>
          <a:xfrm>
            <a:off x="3054350" y="6007100"/>
            <a:ext cx="527050" cy="312738"/>
          </a:xfrm>
          <a:custGeom>
            <a:rect b="b" l="l" r="r" t="t"/>
            <a:pathLst>
              <a:path extrusionOk="0" h="226" w="381">
                <a:moveTo>
                  <a:pt x="0" y="22"/>
                </a:moveTo>
                <a:cubicBezTo>
                  <a:pt x="18" y="3"/>
                  <a:pt x="43" y="8"/>
                  <a:pt x="67" y="5"/>
                </a:cubicBezTo>
                <a:cubicBezTo>
                  <a:pt x="95" y="2"/>
                  <a:pt x="110" y="12"/>
                  <a:pt x="119" y="39"/>
                </a:cubicBezTo>
                <a:cubicBezTo>
                  <a:pt x="128" y="70"/>
                  <a:pt x="142" y="100"/>
                  <a:pt x="155" y="130"/>
                </a:cubicBezTo>
                <a:cubicBezTo>
                  <a:pt x="157" y="130"/>
                  <a:pt x="159" y="130"/>
                  <a:pt x="161" y="130"/>
                </a:cubicBezTo>
                <a:cubicBezTo>
                  <a:pt x="162" y="95"/>
                  <a:pt x="163" y="60"/>
                  <a:pt x="165" y="24"/>
                </a:cubicBezTo>
                <a:cubicBezTo>
                  <a:pt x="165" y="17"/>
                  <a:pt x="165" y="5"/>
                  <a:pt x="168" y="3"/>
                </a:cubicBezTo>
                <a:cubicBezTo>
                  <a:pt x="176" y="0"/>
                  <a:pt x="187" y="0"/>
                  <a:pt x="194" y="3"/>
                </a:cubicBezTo>
                <a:cubicBezTo>
                  <a:pt x="198" y="5"/>
                  <a:pt x="197" y="17"/>
                  <a:pt x="197" y="24"/>
                </a:cubicBezTo>
                <a:cubicBezTo>
                  <a:pt x="198" y="59"/>
                  <a:pt x="197" y="94"/>
                  <a:pt x="197" y="129"/>
                </a:cubicBezTo>
                <a:cubicBezTo>
                  <a:pt x="201" y="130"/>
                  <a:pt x="204" y="130"/>
                  <a:pt x="207" y="131"/>
                </a:cubicBezTo>
                <a:cubicBezTo>
                  <a:pt x="219" y="101"/>
                  <a:pt x="234" y="71"/>
                  <a:pt x="244" y="40"/>
                </a:cubicBezTo>
                <a:cubicBezTo>
                  <a:pt x="252" y="12"/>
                  <a:pt x="266" y="4"/>
                  <a:pt x="294" y="5"/>
                </a:cubicBezTo>
                <a:cubicBezTo>
                  <a:pt x="355" y="8"/>
                  <a:pt x="381" y="39"/>
                  <a:pt x="379" y="100"/>
                </a:cubicBezTo>
                <a:cubicBezTo>
                  <a:pt x="378" y="147"/>
                  <a:pt x="355" y="170"/>
                  <a:pt x="316" y="188"/>
                </a:cubicBezTo>
                <a:cubicBezTo>
                  <a:pt x="254" y="217"/>
                  <a:pt x="189" y="226"/>
                  <a:pt x="122" y="213"/>
                </a:cubicBezTo>
                <a:cubicBezTo>
                  <a:pt x="104" y="210"/>
                  <a:pt x="97" y="203"/>
                  <a:pt x="101" y="184"/>
                </a:cubicBezTo>
                <a:cubicBezTo>
                  <a:pt x="109" y="134"/>
                  <a:pt x="101" y="88"/>
                  <a:pt x="60" y="55"/>
                </a:cubicBezTo>
                <a:cubicBezTo>
                  <a:pt x="43" y="41"/>
                  <a:pt x="21" y="33"/>
                  <a:pt x="0" y="22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4" name="Google Shape;1074;p34"/>
          <p:cNvSpPr/>
          <p:nvPr/>
        </p:nvSpPr>
        <p:spPr>
          <a:xfrm>
            <a:off x="1154113" y="3113088"/>
            <a:ext cx="527050" cy="320675"/>
          </a:xfrm>
          <a:custGeom>
            <a:rect b="b" l="l" r="r" t="t"/>
            <a:pathLst>
              <a:path extrusionOk="0" h="231" w="382">
                <a:moveTo>
                  <a:pt x="0" y="25"/>
                </a:moveTo>
                <a:cubicBezTo>
                  <a:pt x="22" y="4"/>
                  <a:pt x="47" y="7"/>
                  <a:pt x="71" y="5"/>
                </a:cubicBezTo>
                <a:cubicBezTo>
                  <a:pt x="99" y="2"/>
                  <a:pt x="114" y="11"/>
                  <a:pt x="122" y="39"/>
                </a:cubicBezTo>
                <a:cubicBezTo>
                  <a:pt x="131" y="70"/>
                  <a:pt x="146" y="100"/>
                  <a:pt x="165" y="130"/>
                </a:cubicBezTo>
                <a:cubicBezTo>
                  <a:pt x="166" y="94"/>
                  <a:pt x="167" y="59"/>
                  <a:pt x="168" y="23"/>
                </a:cubicBezTo>
                <a:cubicBezTo>
                  <a:pt x="169" y="16"/>
                  <a:pt x="168" y="4"/>
                  <a:pt x="171" y="4"/>
                </a:cubicBezTo>
                <a:cubicBezTo>
                  <a:pt x="180" y="2"/>
                  <a:pt x="190" y="2"/>
                  <a:pt x="199" y="4"/>
                </a:cubicBezTo>
                <a:cubicBezTo>
                  <a:pt x="201" y="4"/>
                  <a:pt x="201" y="16"/>
                  <a:pt x="201" y="23"/>
                </a:cubicBezTo>
                <a:cubicBezTo>
                  <a:pt x="202" y="59"/>
                  <a:pt x="201" y="94"/>
                  <a:pt x="201" y="130"/>
                </a:cubicBezTo>
                <a:cubicBezTo>
                  <a:pt x="204" y="130"/>
                  <a:pt x="207" y="131"/>
                  <a:pt x="210" y="131"/>
                </a:cubicBezTo>
                <a:cubicBezTo>
                  <a:pt x="222" y="103"/>
                  <a:pt x="234" y="74"/>
                  <a:pt x="246" y="45"/>
                </a:cubicBezTo>
                <a:cubicBezTo>
                  <a:pt x="264" y="1"/>
                  <a:pt x="266" y="0"/>
                  <a:pt x="319" y="7"/>
                </a:cubicBezTo>
                <a:cubicBezTo>
                  <a:pt x="352" y="11"/>
                  <a:pt x="379" y="36"/>
                  <a:pt x="381" y="67"/>
                </a:cubicBezTo>
                <a:cubicBezTo>
                  <a:pt x="382" y="91"/>
                  <a:pt x="380" y="115"/>
                  <a:pt x="377" y="138"/>
                </a:cubicBezTo>
                <a:cubicBezTo>
                  <a:pt x="375" y="148"/>
                  <a:pt x="366" y="159"/>
                  <a:pt x="357" y="165"/>
                </a:cubicBezTo>
                <a:cubicBezTo>
                  <a:pt x="288" y="216"/>
                  <a:pt x="192" y="231"/>
                  <a:pt x="104" y="206"/>
                </a:cubicBezTo>
                <a:cubicBezTo>
                  <a:pt x="115" y="122"/>
                  <a:pt x="102" y="49"/>
                  <a:pt x="0" y="25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5" name="Google Shape;1075;p34"/>
          <p:cNvSpPr/>
          <p:nvPr/>
        </p:nvSpPr>
        <p:spPr>
          <a:xfrm>
            <a:off x="914400" y="5588000"/>
            <a:ext cx="323850" cy="325438"/>
          </a:xfrm>
          <a:custGeom>
            <a:rect b="b" l="l" r="r" t="t"/>
            <a:pathLst>
              <a:path extrusionOk="0" h="235" w="234">
                <a:moveTo>
                  <a:pt x="234" y="117"/>
                </a:moveTo>
                <a:cubicBezTo>
                  <a:pt x="234" y="181"/>
                  <a:pt x="180" y="235"/>
                  <a:pt x="116" y="234"/>
                </a:cubicBezTo>
                <a:cubicBezTo>
                  <a:pt x="53" y="234"/>
                  <a:pt x="0" y="181"/>
                  <a:pt x="0" y="119"/>
                </a:cubicBezTo>
                <a:cubicBezTo>
                  <a:pt x="0" y="53"/>
                  <a:pt x="52" y="0"/>
                  <a:pt x="116" y="0"/>
                </a:cubicBezTo>
                <a:cubicBezTo>
                  <a:pt x="180" y="0"/>
                  <a:pt x="233" y="53"/>
                  <a:pt x="234" y="117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6" name="Google Shape;1076;p34"/>
          <p:cNvSpPr/>
          <p:nvPr/>
        </p:nvSpPr>
        <p:spPr>
          <a:xfrm>
            <a:off x="4241800" y="2770188"/>
            <a:ext cx="355600" cy="349250"/>
          </a:xfrm>
          <a:custGeom>
            <a:rect b="b" l="l" r="r" t="t"/>
            <a:pathLst>
              <a:path extrusionOk="0" h="253" w="257">
                <a:moveTo>
                  <a:pt x="215" y="208"/>
                </a:moveTo>
                <a:cubicBezTo>
                  <a:pt x="185" y="237"/>
                  <a:pt x="150" y="253"/>
                  <a:pt x="106" y="243"/>
                </a:cubicBezTo>
                <a:cubicBezTo>
                  <a:pt x="57" y="233"/>
                  <a:pt x="26" y="203"/>
                  <a:pt x="13" y="156"/>
                </a:cubicBezTo>
                <a:cubicBezTo>
                  <a:pt x="0" y="106"/>
                  <a:pt x="22" y="55"/>
                  <a:pt x="64" y="28"/>
                </a:cubicBezTo>
                <a:cubicBezTo>
                  <a:pt x="108" y="0"/>
                  <a:pt x="164" y="3"/>
                  <a:pt x="204" y="36"/>
                </a:cubicBezTo>
                <a:cubicBezTo>
                  <a:pt x="243" y="68"/>
                  <a:pt x="257" y="123"/>
                  <a:pt x="239" y="170"/>
                </a:cubicBezTo>
                <a:cubicBezTo>
                  <a:pt x="230" y="195"/>
                  <a:pt x="190" y="207"/>
                  <a:pt x="168" y="193"/>
                </a:cubicBezTo>
                <a:cubicBezTo>
                  <a:pt x="166" y="192"/>
                  <a:pt x="166" y="189"/>
                  <a:pt x="165" y="189"/>
                </a:cubicBezTo>
                <a:cubicBezTo>
                  <a:pt x="152" y="189"/>
                  <a:pt x="138" y="189"/>
                  <a:pt x="126" y="191"/>
                </a:cubicBezTo>
                <a:cubicBezTo>
                  <a:pt x="125" y="191"/>
                  <a:pt x="124" y="209"/>
                  <a:pt x="125" y="209"/>
                </a:cubicBezTo>
                <a:cubicBezTo>
                  <a:pt x="137" y="212"/>
                  <a:pt x="150" y="214"/>
                  <a:pt x="162" y="213"/>
                </a:cubicBezTo>
                <a:cubicBezTo>
                  <a:pt x="179" y="210"/>
                  <a:pt x="195" y="204"/>
                  <a:pt x="212" y="199"/>
                </a:cubicBezTo>
                <a:cubicBezTo>
                  <a:pt x="213" y="202"/>
                  <a:pt x="214" y="205"/>
                  <a:pt x="215" y="208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7" name="Google Shape;1077;p34"/>
          <p:cNvSpPr/>
          <p:nvPr/>
        </p:nvSpPr>
        <p:spPr>
          <a:xfrm>
            <a:off x="2762250" y="1835150"/>
            <a:ext cx="269875" cy="231775"/>
          </a:xfrm>
          <a:custGeom>
            <a:rect b="b" l="l" r="r" t="t"/>
            <a:pathLst>
              <a:path extrusionOk="0" h="167" w="196">
                <a:moveTo>
                  <a:pt x="112" y="6"/>
                </a:moveTo>
                <a:cubicBezTo>
                  <a:pt x="130" y="5"/>
                  <a:pt x="148" y="4"/>
                  <a:pt x="166" y="2"/>
                </a:cubicBezTo>
                <a:cubicBezTo>
                  <a:pt x="185" y="0"/>
                  <a:pt x="195" y="9"/>
                  <a:pt x="195" y="27"/>
                </a:cubicBezTo>
                <a:cubicBezTo>
                  <a:pt x="196" y="65"/>
                  <a:pt x="196" y="104"/>
                  <a:pt x="195" y="142"/>
                </a:cubicBezTo>
                <a:cubicBezTo>
                  <a:pt x="195" y="159"/>
                  <a:pt x="186" y="167"/>
                  <a:pt x="168" y="166"/>
                </a:cubicBezTo>
                <a:cubicBezTo>
                  <a:pt x="120" y="164"/>
                  <a:pt x="72" y="161"/>
                  <a:pt x="24" y="159"/>
                </a:cubicBezTo>
                <a:cubicBezTo>
                  <a:pt x="8" y="158"/>
                  <a:pt x="0" y="151"/>
                  <a:pt x="0" y="135"/>
                </a:cubicBezTo>
                <a:cubicBezTo>
                  <a:pt x="0" y="102"/>
                  <a:pt x="0" y="69"/>
                  <a:pt x="0" y="36"/>
                </a:cubicBezTo>
                <a:cubicBezTo>
                  <a:pt x="0" y="20"/>
                  <a:pt x="6" y="11"/>
                  <a:pt x="24" y="11"/>
                </a:cubicBezTo>
                <a:cubicBezTo>
                  <a:pt x="54" y="10"/>
                  <a:pt x="83" y="7"/>
                  <a:pt x="112" y="5"/>
                </a:cubicBezTo>
                <a:cubicBezTo>
                  <a:pt x="112" y="5"/>
                  <a:pt x="112" y="6"/>
                  <a:pt x="112" y="6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34"/>
          <p:cNvSpPr/>
          <p:nvPr/>
        </p:nvSpPr>
        <p:spPr>
          <a:xfrm>
            <a:off x="769938" y="5064125"/>
            <a:ext cx="703263" cy="211138"/>
          </a:xfrm>
          <a:custGeom>
            <a:rect b="b" l="l" r="r" t="t"/>
            <a:pathLst>
              <a:path extrusionOk="0" h="153" w="509">
                <a:moveTo>
                  <a:pt x="141" y="8"/>
                </a:moveTo>
                <a:cubicBezTo>
                  <a:pt x="137" y="10"/>
                  <a:pt x="134" y="13"/>
                  <a:pt x="129" y="15"/>
                </a:cubicBezTo>
                <a:cubicBezTo>
                  <a:pt x="118" y="18"/>
                  <a:pt x="105" y="19"/>
                  <a:pt x="94" y="25"/>
                </a:cubicBezTo>
                <a:cubicBezTo>
                  <a:pt x="81" y="32"/>
                  <a:pt x="70" y="42"/>
                  <a:pt x="58" y="51"/>
                </a:cubicBezTo>
                <a:cubicBezTo>
                  <a:pt x="71" y="60"/>
                  <a:pt x="82" y="73"/>
                  <a:pt x="96" y="78"/>
                </a:cubicBezTo>
                <a:cubicBezTo>
                  <a:pt x="116" y="85"/>
                  <a:pt x="138" y="90"/>
                  <a:pt x="160" y="92"/>
                </a:cubicBezTo>
                <a:cubicBezTo>
                  <a:pt x="237" y="101"/>
                  <a:pt x="314" y="101"/>
                  <a:pt x="390" y="84"/>
                </a:cubicBezTo>
                <a:cubicBezTo>
                  <a:pt x="405" y="80"/>
                  <a:pt x="420" y="75"/>
                  <a:pt x="433" y="68"/>
                </a:cubicBezTo>
                <a:cubicBezTo>
                  <a:pt x="451" y="58"/>
                  <a:pt x="452" y="44"/>
                  <a:pt x="433" y="35"/>
                </a:cubicBezTo>
                <a:cubicBezTo>
                  <a:pt x="415" y="26"/>
                  <a:pt x="394" y="21"/>
                  <a:pt x="373" y="15"/>
                </a:cubicBezTo>
                <a:cubicBezTo>
                  <a:pt x="365" y="12"/>
                  <a:pt x="357" y="11"/>
                  <a:pt x="343" y="8"/>
                </a:cubicBezTo>
                <a:cubicBezTo>
                  <a:pt x="351" y="3"/>
                  <a:pt x="354" y="0"/>
                  <a:pt x="355" y="0"/>
                </a:cubicBezTo>
                <a:cubicBezTo>
                  <a:pt x="395" y="12"/>
                  <a:pt x="437" y="20"/>
                  <a:pt x="474" y="38"/>
                </a:cubicBezTo>
                <a:cubicBezTo>
                  <a:pt x="509" y="54"/>
                  <a:pt x="507" y="85"/>
                  <a:pt x="473" y="105"/>
                </a:cubicBezTo>
                <a:cubicBezTo>
                  <a:pt x="427" y="134"/>
                  <a:pt x="375" y="142"/>
                  <a:pt x="323" y="146"/>
                </a:cubicBezTo>
                <a:cubicBezTo>
                  <a:pt x="243" y="153"/>
                  <a:pt x="164" y="152"/>
                  <a:pt x="86" y="128"/>
                </a:cubicBezTo>
                <a:cubicBezTo>
                  <a:pt x="64" y="121"/>
                  <a:pt x="42" y="111"/>
                  <a:pt x="22" y="98"/>
                </a:cubicBezTo>
                <a:cubicBezTo>
                  <a:pt x="0" y="84"/>
                  <a:pt x="0" y="62"/>
                  <a:pt x="20" y="45"/>
                </a:cubicBezTo>
                <a:cubicBezTo>
                  <a:pt x="54" y="17"/>
                  <a:pt x="96" y="8"/>
                  <a:pt x="138" y="2"/>
                </a:cubicBezTo>
                <a:cubicBezTo>
                  <a:pt x="139" y="4"/>
                  <a:pt x="140" y="6"/>
                  <a:pt x="141" y="8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9" name="Google Shape;1079;p34"/>
          <p:cNvSpPr/>
          <p:nvPr/>
        </p:nvSpPr>
        <p:spPr>
          <a:xfrm>
            <a:off x="1277938" y="2814638"/>
            <a:ext cx="252413" cy="249238"/>
          </a:xfrm>
          <a:custGeom>
            <a:rect b="b" l="l" r="r" t="t"/>
            <a:pathLst>
              <a:path extrusionOk="0" h="181" w="182">
                <a:moveTo>
                  <a:pt x="89" y="181"/>
                </a:moveTo>
                <a:cubicBezTo>
                  <a:pt x="39" y="180"/>
                  <a:pt x="0" y="140"/>
                  <a:pt x="0" y="90"/>
                </a:cubicBezTo>
                <a:cubicBezTo>
                  <a:pt x="1" y="39"/>
                  <a:pt x="41" y="0"/>
                  <a:pt x="92" y="1"/>
                </a:cubicBezTo>
                <a:cubicBezTo>
                  <a:pt x="142" y="1"/>
                  <a:pt x="182" y="42"/>
                  <a:pt x="181" y="92"/>
                </a:cubicBezTo>
                <a:cubicBezTo>
                  <a:pt x="181" y="141"/>
                  <a:pt x="140" y="181"/>
                  <a:pt x="89" y="181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0" name="Google Shape;1080;p34"/>
          <p:cNvSpPr/>
          <p:nvPr/>
        </p:nvSpPr>
        <p:spPr>
          <a:xfrm>
            <a:off x="3175000" y="5708650"/>
            <a:ext cx="249238" cy="250825"/>
          </a:xfrm>
          <a:custGeom>
            <a:rect b="b" l="l" r="r" t="t"/>
            <a:pathLst>
              <a:path extrusionOk="0" h="181" w="180">
                <a:moveTo>
                  <a:pt x="90" y="0"/>
                </a:moveTo>
                <a:cubicBezTo>
                  <a:pt x="141" y="0"/>
                  <a:pt x="180" y="39"/>
                  <a:pt x="180" y="90"/>
                </a:cubicBezTo>
                <a:cubicBezTo>
                  <a:pt x="180" y="141"/>
                  <a:pt x="140" y="181"/>
                  <a:pt x="89" y="180"/>
                </a:cubicBezTo>
                <a:cubicBezTo>
                  <a:pt x="39" y="180"/>
                  <a:pt x="0" y="140"/>
                  <a:pt x="0" y="91"/>
                </a:cubicBezTo>
                <a:cubicBezTo>
                  <a:pt x="0" y="40"/>
                  <a:pt x="38" y="1"/>
                  <a:pt x="90" y="0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1" name="Google Shape;1081;p34"/>
          <p:cNvSpPr/>
          <p:nvPr/>
        </p:nvSpPr>
        <p:spPr>
          <a:xfrm>
            <a:off x="2127250" y="5708650"/>
            <a:ext cx="249238" cy="250825"/>
          </a:xfrm>
          <a:custGeom>
            <a:rect b="b" l="l" r="r" t="t"/>
            <a:pathLst>
              <a:path extrusionOk="0" h="181" w="180">
                <a:moveTo>
                  <a:pt x="180" y="89"/>
                </a:moveTo>
                <a:cubicBezTo>
                  <a:pt x="180" y="141"/>
                  <a:pt x="141" y="180"/>
                  <a:pt x="90" y="180"/>
                </a:cubicBezTo>
                <a:cubicBezTo>
                  <a:pt x="40" y="181"/>
                  <a:pt x="0" y="141"/>
                  <a:pt x="0" y="90"/>
                </a:cubicBezTo>
                <a:cubicBezTo>
                  <a:pt x="0" y="39"/>
                  <a:pt x="40" y="0"/>
                  <a:pt x="91" y="0"/>
                </a:cubicBezTo>
                <a:cubicBezTo>
                  <a:pt x="141" y="1"/>
                  <a:pt x="180" y="39"/>
                  <a:pt x="180" y="89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2" name="Google Shape;1082;p34"/>
          <p:cNvSpPr/>
          <p:nvPr/>
        </p:nvSpPr>
        <p:spPr>
          <a:xfrm>
            <a:off x="4608513" y="5592763"/>
            <a:ext cx="428625" cy="430213"/>
          </a:xfrm>
          <a:custGeom>
            <a:rect b="b" l="l" r="r" t="t"/>
            <a:pathLst>
              <a:path extrusionOk="0" h="311" w="311">
                <a:moveTo>
                  <a:pt x="155" y="0"/>
                </a:moveTo>
                <a:cubicBezTo>
                  <a:pt x="242" y="0"/>
                  <a:pt x="311" y="68"/>
                  <a:pt x="311" y="154"/>
                </a:cubicBezTo>
                <a:cubicBezTo>
                  <a:pt x="311" y="241"/>
                  <a:pt x="242" y="311"/>
                  <a:pt x="156" y="311"/>
                </a:cubicBezTo>
                <a:cubicBezTo>
                  <a:pt x="71" y="310"/>
                  <a:pt x="0" y="239"/>
                  <a:pt x="0" y="155"/>
                </a:cubicBezTo>
                <a:cubicBezTo>
                  <a:pt x="0" y="69"/>
                  <a:pt x="69" y="1"/>
                  <a:pt x="155" y="0"/>
                </a:cubicBezTo>
                <a:close/>
                <a:moveTo>
                  <a:pt x="156" y="282"/>
                </a:moveTo>
                <a:cubicBezTo>
                  <a:pt x="225" y="282"/>
                  <a:pt x="282" y="225"/>
                  <a:pt x="283" y="155"/>
                </a:cubicBezTo>
                <a:cubicBezTo>
                  <a:pt x="284" y="87"/>
                  <a:pt x="226" y="29"/>
                  <a:pt x="156" y="29"/>
                </a:cubicBezTo>
                <a:cubicBezTo>
                  <a:pt x="87" y="29"/>
                  <a:pt x="30" y="85"/>
                  <a:pt x="29" y="155"/>
                </a:cubicBezTo>
                <a:cubicBezTo>
                  <a:pt x="29" y="224"/>
                  <a:pt x="86" y="281"/>
                  <a:pt x="156" y="282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3" name="Google Shape;1083;p34"/>
          <p:cNvSpPr/>
          <p:nvPr/>
        </p:nvSpPr>
        <p:spPr>
          <a:xfrm>
            <a:off x="827088" y="4660900"/>
            <a:ext cx="234950" cy="200025"/>
          </a:xfrm>
          <a:custGeom>
            <a:rect b="b" l="l" r="r" t="t"/>
            <a:pathLst>
              <a:path extrusionOk="0" h="144" w="169">
                <a:moveTo>
                  <a:pt x="169" y="73"/>
                </a:moveTo>
                <a:cubicBezTo>
                  <a:pt x="169" y="85"/>
                  <a:pt x="169" y="96"/>
                  <a:pt x="169" y="108"/>
                </a:cubicBezTo>
                <a:cubicBezTo>
                  <a:pt x="168" y="139"/>
                  <a:pt x="163" y="144"/>
                  <a:pt x="133" y="142"/>
                </a:cubicBezTo>
                <a:cubicBezTo>
                  <a:pt x="98" y="140"/>
                  <a:pt x="63" y="138"/>
                  <a:pt x="27" y="136"/>
                </a:cubicBezTo>
                <a:cubicBezTo>
                  <a:pt x="9" y="136"/>
                  <a:pt x="0" y="128"/>
                  <a:pt x="1" y="109"/>
                </a:cubicBezTo>
                <a:cubicBezTo>
                  <a:pt x="2" y="85"/>
                  <a:pt x="2" y="60"/>
                  <a:pt x="1" y="35"/>
                </a:cubicBezTo>
                <a:cubicBezTo>
                  <a:pt x="1" y="19"/>
                  <a:pt x="6" y="9"/>
                  <a:pt x="24" y="8"/>
                </a:cubicBezTo>
                <a:cubicBezTo>
                  <a:pt x="64" y="7"/>
                  <a:pt x="103" y="3"/>
                  <a:pt x="142" y="1"/>
                </a:cubicBezTo>
                <a:cubicBezTo>
                  <a:pt x="160" y="0"/>
                  <a:pt x="168" y="9"/>
                  <a:pt x="168" y="26"/>
                </a:cubicBezTo>
                <a:cubicBezTo>
                  <a:pt x="169" y="42"/>
                  <a:pt x="169" y="58"/>
                  <a:pt x="169" y="73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4" name="Google Shape;1084;p34"/>
          <p:cNvSpPr/>
          <p:nvPr/>
        </p:nvSpPr>
        <p:spPr>
          <a:xfrm>
            <a:off x="2276475" y="1814513"/>
            <a:ext cx="233363" cy="200025"/>
          </a:xfrm>
          <a:custGeom>
            <a:rect b="b" l="l" r="r" t="t"/>
            <a:pathLst>
              <a:path extrusionOk="0" h="145" w="168">
                <a:moveTo>
                  <a:pt x="167" y="74"/>
                </a:moveTo>
                <a:cubicBezTo>
                  <a:pt x="167" y="88"/>
                  <a:pt x="168" y="103"/>
                  <a:pt x="167" y="118"/>
                </a:cubicBezTo>
                <a:cubicBezTo>
                  <a:pt x="166" y="135"/>
                  <a:pt x="159" y="145"/>
                  <a:pt x="139" y="144"/>
                </a:cubicBezTo>
                <a:cubicBezTo>
                  <a:pt x="101" y="141"/>
                  <a:pt x="63" y="138"/>
                  <a:pt x="24" y="136"/>
                </a:cubicBezTo>
                <a:cubicBezTo>
                  <a:pt x="8" y="136"/>
                  <a:pt x="0" y="129"/>
                  <a:pt x="0" y="113"/>
                </a:cubicBezTo>
                <a:cubicBezTo>
                  <a:pt x="0" y="86"/>
                  <a:pt x="0" y="60"/>
                  <a:pt x="0" y="34"/>
                </a:cubicBezTo>
                <a:cubicBezTo>
                  <a:pt x="0" y="17"/>
                  <a:pt x="8" y="9"/>
                  <a:pt x="25" y="8"/>
                </a:cubicBezTo>
                <a:cubicBezTo>
                  <a:pt x="62" y="7"/>
                  <a:pt x="99" y="5"/>
                  <a:pt x="136" y="2"/>
                </a:cubicBezTo>
                <a:cubicBezTo>
                  <a:pt x="159" y="0"/>
                  <a:pt x="168" y="11"/>
                  <a:pt x="167" y="32"/>
                </a:cubicBezTo>
                <a:cubicBezTo>
                  <a:pt x="167" y="46"/>
                  <a:pt x="167" y="60"/>
                  <a:pt x="167" y="74"/>
                </a:cubicBezTo>
                <a:cubicBezTo>
                  <a:pt x="167" y="74"/>
                  <a:pt x="167" y="74"/>
                  <a:pt x="167" y="74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34"/>
          <p:cNvSpPr/>
          <p:nvPr/>
        </p:nvSpPr>
        <p:spPr>
          <a:xfrm>
            <a:off x="2454275" y="1074738"/>
            <a:ext cx="206375" cy="203200"/>
          </a:xfrm>
          <a:custGeom>
            <a:rect b="b" l="l" r="r" t="t"/>
            <a:pathLst>
              <a:path extrusionOk="0" h="148" w="150">
                <a:moveTo>
                  <a:pt x="76" y="1"/>
                </a:moveTo>
                <a:cubicBezTo>
                  <a:pt x="116" y="1"/>
                  <a:pt x="150" y="35"/>
                  <a:pt x="149" y="75"/>
                </a:cubicBezTo>
                <a:cubicBezTo>
                  <a:pt x="148" y="114"/>
                  <a:pt x="113" y="148"/>
                  <a:pt x="74" y="148"/>
                </a:cubicBezTo>
                <a:cubicBezTo>
                  <a:pt x="33" y="147"/>
                  <a:pt x="0" y="113"/>
                  <a:pt x="1" y="71"/>
                </a:cubicBezTo>
                <a:cubicBezTo>
                  <a:pt x="2" y="31"/>
                  <a:pt x="35" y="0"/>
                  <a:pt x="76" y="1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34"/>
          <p:cNvSpPr/>
          <p:nvPr/>
        </p:nvSpPr>
        <p:spPr>
          <a:xfrm>
            <a:off x="1008063" y="3919538"/>
            <a:ext cx="203200" cy="204788"/>
          </a:xfrm>
          <a:custGeom>
            <a:rect b="b" l="l" r="r" t="t"/>
            <a:pathLst>
              <a:path extrusionOk="0" h="148" w="148">
                <a:moveTo>
                  <a:pt x="74" y="0"/>
                </a:moveTo>
                <a:cubicBezTo>
                  <a:pt x="114" y="0"/>
                  <a:pt x="147" y="33"/>
                  <a:pt x="148" y="73"/>
                </a:cubicBezTo>
                <a:cubicBezTo>
                  <a:pt x="148" y="114"/>
                  <a:pt x="113" y="148"/>
                  <a:pt x="73" y="148"/>
                </a:cubicBezTo>
                <a:cubicBezTo>
                  <a:pt x="33" y="147"/>
                  <a:pt x="0" y="114"/>
                  <a:pt x="0" y="73"/>
                </a:cubicBezTo>
                <a:cubicBezTo>
                  <a:pt x="0" y="33"/>
                  <a:pt x="33" y="0"/>
                  <a:pt x="74" y="0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34"/>
          <p:cNvSpPr/>
          <p:nvPr/>
        </p:nvSpPr>
        <p:spPr>
          <a:xfrm>
            <a:off x="1246188" y="1085850"/>
            <a:ext cx="204788" cy="203200"/>
          </a:xfrm>
          <a:custGeom>
            <a:rect b="b" l="l" r="r" t="t"/>
            <a:pathLst>
              <a:path extrusionOk="0" h="147" w="148">
                <a:moveTo>
                  <a:pt x="148" y="72"/>
                </a:moveTo>
                <a:cubicBezTo>
                  <a:pt x="148" y="114"/>
                  <a:pt x="117" y="146"/>
                  <a:pt x="76" y="146"/>
                </a:cubicBezTo>
                <a:cubicBezTo>
                  <a:pt x="35" y="147"/>
                  <a:pt x="1" y="115"/>
                  <a:pt x="1" y="74"/>
                </a:cubicBezTo>
                <a:cubicBezTo>
                  <a:pt x="0" y="34"/>
                  <a:pt x="33" y="0"/>
                  <a:pt x="74" y="0"/>
                </a:cubicBezTo>
                <a:cubicBezTo>
                  <a:pt x="115" y="0"/>
                  <a:pt x="147" y="31"/>
                  <a:pt x="148" y="72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34"/>
          <p:cNvSpPr/>
          <p:nvPr/>
        </p:nvSpPr>
        <p:spPr>
          <a:xfrm>
            <a:off x="763588" y="1085850"/>
            <a:ext cx="203200" cy="203200"/>
          </a:xfrm>
          <a:custGeom>
            <a:rect b="b" l="l" r="r" t="t"/>
            <a:pathLst>
              <a:path extrusionOk="0" h="148" w="148">
                <a:moveTo>
                  <a:pt x="74" y="147"/>
                </a:moveTo>
                <a:cubicBezTo>
                  <a:pt x="34" y="148"/>
                  <a:pt x="1" y="115"/>
                  <a:pt x="0" y="75"/>
                </a:cubicBezTo>
                <a:cubicBezTo>
                  <a:pt x="0" y="35"/>
                  <a:pt x="32" y="2"/>
                  <a:pt x="73" y="1"/>
                </a:cubicBezTo>
                <a:cubicBezTo>
                  <a:pt x="114" y="0"/>
                  <a:pt x="147" y="33"/>
                  <a:pt x="148" y="74"/>
                </a:cubicBezTo>
                <a:cubicBezTo>
                  <a:pt x="148" y="115"/>
                  <a:pt x="116" y="147"/>
                  <a:pt x="74" y="147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34"/>
          <p:cNvSpPr/>
          <p:nvPr/>
        </p:nvSpPr>
        <p:spPr>
          <a:xfrm>
            <a:off x="2692400" y="2547938"/>
            <a:ext cx="204788" cy="203200"/>
          </a:xfrm>
          <a:custGeom>
            <a:rect b="b" l="l" r="r" t="t"/>
            <a:pathLst>
              <a:path extrusionOk="0" h="147" w="148">
                <a:moveTo>
                  <a:pt x="73" y="147"/>
                </a:moveTo>
                <a:cubicBezTo>
                  <a:pt x="31" y="147"/>
                  <a:pt x="0" y="115"/>
                  <a:pt x="1" y="74"/>
                </a:cubicBezTo>
                <a:cubicBezTo>
                  <a:pt x="1" y="32"/>
                  <a:pt x="33" y="0"/>
                  <a:pt x="74" y="1"/>
                </a:cubicBezTo>
                <a:cubicBezTo>
                  <a:pt x="115" y="1"/>
                  <a:pt x="148" y="34"/>
                  <a:pt x="148" y="74"/>
                </a:cubicBezTo>
                <a:cubicBezTo>
                  <a:pt x="147" y="115"/>
                  <a:pt x="114" y="147"/>
                  <a:pt x="73" y="147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0" name="Google Shape;1090;p34"/>
          <p:cNvSpPr/>
          <p:nvPr/>
        </p:nvSpPr>
        <p:spPr>
          <a:xfrm>
            <a:off x="2949575" y="1068387"/>
            <a:ext cx="204788" cy="204788"/>
          </a:xfrm>
          <a:custGeom>
            <a:rect b="b" l="l" r="r" t="t"/>
            <a:pathLst>
              <a:path extrusionOk="0" h="148" w="148">
                <a:moveTo>
                  <a:pt x="75" y="0"/>
                </a:moveTo>
                <a:cubicBezTo>
                  <a:pt x="116" y="0"/>
                  <a:pt x="148" y="33"/>
                  <a:pt x="147" y="74"/>
                </a:cubicBezTo>
                <a:cubicBezTo>
                  <a:pt x="146" y="115"/>
                  <a:pt x="113" y="148"/>
                  <a:pt x="73" y="147"/>
                </a:cubicBezTo>
                <a:cubicBezTo>
                  <a:pt x="32" y="147"/>
                  <a:pt x="0" y="113"/>
                  <a:pt x="1" y="72"/>
                </a:cubicBezTo>
                <a:cubicBezTo>
                  <a:pt x="1" y="31"/>
                  <a:pt x="33" y="0"/>
                  <a:pt x="75" y="0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34"/>
          <p:cNvSpPr/>
          <p:nvPr/>
        </p:nvSpPr>
        <p:spPr>
          <a:xfrm>
            <a:off x="3997325" y="1085850"/>
            <a:ext cx="203200" cy="203200"/>
          </a:xfrm>
          <a:custGeom>
            <a:rect b="b" l="l" r="r" t="t"/>
            <a:pathLst>
              <a:path extrusionOk="0" h="147" w="147">
                <a:moveTo>
                  <a:pt x="73" y="146"/>
                </a:moveTo>
                <a:cubicBezTo>
                  <a:pt x="32" y="146"/>
                  <a:pt x="0" y="113"/>
                  <a:pt x="0" y="72"/>
                </a:cubicBezTo>
                <a:cubicBezTo>
                  <a:pt x="0" y="32"/>
                  <a:pt x="33" y="0"/>
                  <a:pt x="75" y="0"/>
                </a:cubicBezTo>
                <a:cubicBezTo>
                  <a:pt x="116" y="1"/>
                  <a:pt x="147" y="33"/>
                  <a:pt x="147" y="74"/>
                </a:cubicBezTo>
                <a:cubicBezTo>
                  <a:pt x="146" y="115"/>
                  <a:pt x="114" y="147"/>
                  <a:pt x="73" y="146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2" name="Google Shape;1092;p34"/>
          <p:cNvSpPr/>
          <p:nvPr/>
        </p:nvSpPr>
        <p:spPr>
          <a:xfrm>
            <a:off x="4559300" y="1085850"/>
            <a:ext cx="204788" cy="203200"/>
          </a:xfrm>
          <a:custGeom>
            <a:rect b="b" l="l" r="r" t="t"/>
            <a:pathLst>
              <a:path extrusionOk="0" h="147" w="148">
                <a:moveTo>
                  <a:pt x="74" y="147"/>
                </a:moveTo>
                <a:cubicBezTo>
                  <a:pt x="33" y="147"/>
                  <a:pt x="0" y="115"/>
                  <a:pt x="0" y="75"/>
                </a:cubicBezTo>
                <a:cubicBezTo>
                  <a:pt x="0" y="34"/>
                  <a:pt x="35" y="0"/>
                  <a:pt x="76" y="1"/>
                </a:cubicBezTo>
                <a:cubicBezTo>
                  <a:pt x="115" y="1"/>
                  <a:pt x="148" y="34"/>
                  <a:pt x="148" y="74"/>
                </a:cubicBezTo>
                <a:cubicBezTo>
                  <a:pt x="148" y="115"/>
                  <a:pt x="115" y="147"/>
                  <a:pt x="74" y="147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3" name="Google Shape;1093;p34"/>
          <p:cNvSpPr/>
          <p:nvPr/>
        </p:nvSpPr>
        <p:spPr>
          <a:xfrm>
            <a:off x="2316163" y="2625725"/>
            <a:ext cx="195263" cy="195263"/>
          </a:xfrm>
          <a:custGeom>
            <a:rect b="b" l="l" r="r" t="t"/>
            <a:pathLst>
              <a:path extrusionOk="0" h="141" w="142">
                <a:moveTo>
                  <a:pt x="2" y="67"/>
                </a:moveTo>
                <a:cubicBezTo>
                  <a:pt x="3" y="29"/>
                  <a:pt x="34" y="0"/>
                  <a:pt x="72" y="1"/>
                </a:cubicBezTo>
                <a:cubicBezTo>
                  <a:pt x="110" y="2"/>
                  <a:pt x="142" y="35"/>
                  <a:pt x="140" y="73"/>
                </a:cubicBezTo>
                <a:cubicBezTo>
                  <a:pt x="138" y="111"/>
                  <a:pt x="105" y="141"/>
                  <a:pt x="67" y="139"/>
                </a:cubicBezTo>
                <a:cubicBezTo>
                  <a:pt x="29" y="137"/>
                  <a:pt x="0" y="106"/>
                  <a:pt x="2" y="67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4" name="Google Shape;1094;p34"/>
          <p:cNvSpPr/>
          <p:nvPr/>
        </p:nvSpPr>
        <p:spPr>
          <a:xfrm>
            <a:off x="3063875" y="2625725"/>
            <a:ext cx="192088" cy="192088"/>
          </a:xfrm>
          <a:custGeom>
            <a:rect b="b" l="l" r="r" t="t"/>
            <a:pathLst>
              <a:path extrusionOk="0" h="139" w="140">
                <a:moveTo>
                  <a:pt x="139" y="71"/>
                </a:moveTo>
                <a:cubicBezTo>
                  <a:pt x="139" y="109"/>
                  <a:pt x="108" y="139"/>
                  <a:pt x="70" y="139"/>
                </a:cubicBezTo>
                <a:cubicBezTo>
                  <a:pt x="32" y="139"/>
                  <a:pt x="0" y="107"/>
                  <a:pt x="0" y="69"/>
                </a:cubicBezTo>
                <a:cubicBezTo>
                  <a:pt x="1" y="30"/>
                  <a:pt x="33" y="0"/>
                  <a:pt x="72" y="1"/>
                </a:cubicBezTo>
                <a:cubicBezTo>
                  <a:pt x="110" y="2"/>
                  <a:pt x="140" y="33"/>
                  <a:pt x="139" y="71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5" name="Google Shape;1095;p34"/>
          <p:cNvSpPr/>
          <p:nvPr/>
        </p:nvSpPr>
        <p:spPr>
          <a:xfrm>
            <a:off x="4160838" y="2743200"/>
            <a:ext cx="522288" cy="306388"/>
          </a:xfrm>
          <a:custGeom>
            <a:rect b="b" l="l" r="r" t="t"/>
            <a:pathLst>
              <a:path extrusionOk="0" h="222" w="378">
                <a:moveTo>
                  <a:pt x="309" y="203"/>
                </a:moveTo>
                <a:cubicBezTo>
                  <a:pt x="330" y="126"/>
                  <a:pt x="314" y="72"/>
                  <a:pt x="261" y="36"/>
                </a:cubicBezTo>
                <a:cubicBezTo>
                  <a:pt x="215" y="5"/>
                  <a:pt x="153" y="7"/>
                  <a:pt x="108" y="40"/>
                </a:cubicBezTo>
                <a:cubicBezTo>
                  <a:pt x="58" y="77"/>
                  <a:pt x="44" y="133"/>
                  <a:pt x="66" y="202"/>
                </a:cubicBezTo>
                <a:cubicBezTo>
                  <a:pt x="34" y="222"/>
                  <a:pt x="31" y="221"/>
                  <a:pt x="20" y="188"/>
                </a:cubicBezTo>
                <a:cubicBezTo>
                  <a:pt x="15" y="172"/>
                  <a:pt x="10" y="156"/>
                  <a:pt x="4" y="141"/>
                </a:cubicBezTo>
                <a:cubicBezTo>
                  <a:pt x="0" y="128"/>
                  <a:pt x="3" y="118"/>
                  <a:pt x="18" y="116"/>
                </a:cubicBezTo>
                <a:cubicBezTo>
                  <a:pt x="39" y="112"/>
                  <a:pt x="49" y="99"/>
                  <a:pt x="59" y="80"/>
                </a:cubicBezTo>
                <a:cubicBezTo>
                  <a:pt x="86" y="27"/>
                  <a:pt x="132" y="0"/>
                  <a:pt x="190" y="1"/>
                </a:cubicBezTo>
                <a:cubicBezTo>
                  <a:pt x="248" y="3"/>
                  <a:pt x="292" y="31"/>
                  <a:pt x="317" y="84"/>
                </a:cubicBezTo>
                <a:cubicBezTo>
                  <a:pt x="325" y="101"/>
                  <a:pt x="335" y="110"/>
                  <a:pt x="352" y="113"/>
                </a:cubicBezTo>
                <a:cubicBezTo>
                  <a:pt x="373" y="117"/>
                  <a:pt x="378" y="129"/>
                  <a:pt x="369" y="148"/>
                </a:cubicBezTo>
                <a:cubicBezTo>
                  <a:pt x="364" y="160"/>
                  <a:pt x="361" y="173"/>
                  <a:pt x="357" y="186"/>
                </a:cubicBezTo>
                <a:cubicBezTo>
                  <a:pt x="346" y="220"/>
                  <a:pt x="344" y="221"/>
                  <a:pt x="309" y="203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6" name="Google Shape;1096;p34"/>
          <p:cNvSpPr/>
          <p:nvPr/>
        </p:nvSpPr>
        <p:spPr>
          <a:xfrm>
            <a:off x="1978025" y="2701925"/>
            <a:ext cx="180975" cy="179388"/>
          </a:xfrm>
          <a:custGeom>
            <a:rect b="b" l="l" r="r" t="t"/>
            <a:pathLst>
              <a:path extrusionOk="0" h="130" w="130">
                <a:moveTo>
                  <a:pt x="130" y="67"/>
                </a:moveTo>
                <a:cubicBezTo>
                  <a:pt x="129" y="103"/>
                  <a:pt x="100" y="130"/>
                  <a:pt x="64" y="130"/>
                </a:cubicBezTo>
                <a:cubicBezTo>
                  <a:pt x="28" y="129"/>
                  <a:pt x="0" y="100"/>
                  <a:pt x="1" y="63"/>
                </a:cubicBezTo>
                <a:cubicBezTo>
                  <a:pt x="2" y="27"/>
                  <a:pt x="30" y="0"/>
                  <a:pt x="66" y="0"/>
                </a:cubicBezTo>
                <a:cubicBezTo>
                  <a:pt x="102" y="1"/>
                  <a:pt x="130" y="30"/>
                  <a:pt x="130" y="67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34"/>
          <p:cNvSpPr/>
          <p:nvPr/>
        </p:nvSpPr>
        <p:spPr>
          <a:xfrm>
            <a:off x="3400425" y="2701925"/>
            <a:ext cx="180975" cy="179388"/>
          </a:xfrm>
          <a:custGeom>
            <a:rect b="b" l="l" r="r" t="t"/>
            <a:pathLst>
              <a:path extrusionOk="0" h="130" w="131">
                <a:moveTo>
                  <a:pt x="66" y="129"/>
                </a:moveTo>
                <a:cubicBezTo>
                  <a:pt x="30" y="130"/>
                  <a:pt x="2" y="103"/>
                  <a:pt x="1" y="67"/>
                </a:cubicBezTo>
                <a:cubicBezTo>
                  <a:pt x="0" y="30"/>
                  <a:pt x="28" y="1"/>
                  <a:pt x="65" y="0"/>
                </a:cubicBezTo>
                <a:cubicBezTo>
                  <a:pt x="100" y="0"/>
                  <a:pt x="129" y="28"/>
                  <a:pt x="130" y="63"/>
                </a:cubicBezTo>
                <a:cubicBezTo>
                  <a:pt x="131" y="100"/>
                  <a:pt x="103" y="129"/>
                  <a:pt x="66" y="129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34"/>
          <p:cNvSpPr/>
          <p:nvPr/>
        </p:nvSpPr>
        <p:spPr>
          <a:xfrm>
            <a:off x="4203700" y="4300538"/>
            <a:ext cx="482600" cy="369888"/>
          </a:xfrm>
          <a:custGeom>
            <a:rect b="b" l="l" r="r" t="t"/>
            <a:pathLst>
              <a:path extrusionOk="0" h="268" w="350">
                <a:moveTo>
                  <a:pt x="161" y="105"/>
                </a:moveTo>
                <a:cubicBezTo>
                  <a:pt x="163" y="71"/>
                  <a:pt x="165" y="36"/>
                  <a:pt x="167" y="0"/>
                </a:cubicBezTo>
                <a:cubicBezTo>
                  <a:pt x="174" y="0"/>
                  <a:pt x="183" y="0"/>
                  <a:pt x="194" y="0"/>
                </a:cubicBezTo>
                <a:cubicBezTo>
                  <a:pt x="194" y="36"/>
                  <a:pt x="194" y="71"/>
                  <a:pt x="194" y="105"/>
                </a:cubicBezTo>
                <a:cubicBezTo>
                  <a:pt x="197" y="106"/>
                  <a:pt x="199" y="106"/>
                  <a:pt x="201" y="106"/>
                </a:cubicBezTo>
                <a:cubicBezTo>
                  <a:pt x="212" y="79"/>
                  <a:pt x="224" y="52"/>
                  <a:pt x="234" y="25"/>
                </a:cubicBezTo>
                <a:cubicBezTo>
                  <a:pt x="240" y="9"/>
                  <a:pt x="248" y="2"/>
                  <a:pt x="266" y="2"/>
                </a:cubicBezTo>
                <a:cubicBezTo>
                  <a:pt x="328" y="4"/>
                  <a:pt x="350" y="29"/>
                  <a:pt x="344" y="90"/>
                </a:cubicBezTo>
                <a:cubicBezTo>
                  <a:pt x="342" y="116"/>
                  <a:pt x="339" y="142"/>
                  <a:pt x="338" y="168"/>
                </a:cubicBezTo>
                <a:cubicBezTo>
                  <a:pt x="338" y="186"/>
                  <a:pt x="331" y="197"/>
                  <a:pt x="317" y="206"/>
                </a:cubicBezTo>
                <a:cubicBezTo>
                  <a:pt x="229" y="268"/>
                  <a:pt x="113" y="267"/>
                  <a:pt x="27" y="203"/>
                </a:cubicBezTo>
                <a:cubicBezTo>
                  <a:pt x="19" y="197"/>
                  <a:pt x="12" y="184"/>
                  <a:pt x="10" y="174"/>
                </a:cubicBezTo>
                <a:cubicBezTo>
                  <a:pt x="6" y="140"/>
                  <a:pt x="4" y="107"/>
                  <a:pt x="2" y="73"/>
                </a:cubicBezTo>
                <a:cubicBezTo>
                  <a:pt x="0" y="31"/>
                  <a:pt x="23" y="6"/>
                  <a:pt x="66" y="3"/>
                </a:cubicBezTo>
                <a:cubicBezTo>
                  <a:pt x="112" y="0"/>
                  <a:pt x="112" y="0"/>
                  <a:pt x="130" y="42"/>
                </a:cubicBezTo>
                <a:cubicBezTo>
                  <a:pt x="138" y="64"/>
                  <a:pt x="147" y="84"/>
                  <a:pt x="156" y="105"/>
                </a:cubicBezTo>
                <a:cubicBezTo>
                  <a:pt x="158" y="105"/>
                  <a:pt x="159" y="105"/>
                  <a:pt x="161" y="105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34"/>
          <p:cNvSpPr/>
          <p:nvPr/>
        </p:nvSpPr>
        <p:spPr>
          <a:xfrm>
            <a:off x="4338638" y="4043363"/>
            <a:ext cx="212725" cy="212725"/>
          </a:xfrm>
          <a:custGeom>
            <a:rect b="b" l="l" r="r" t="t"/>
            <a:pathLst>
              <a:path extrusionOk="0" h="154" w="154">
                <a:moveTo>
                  <a:pt x="78" y="154"/>
                </a:moveTo>
                <a:cubicBezTo>
                  <a:pt x="35" y="154"/>
                  <a:pt x="2" y="122"/>
                  <a:pt x="1" y="79"/>
                </a:cubicBezTo>
                <a:cubicBezTo>
                  <a:pt x="0" y="36"/>
                  <a:pt x="34" y="2"/>
                  <a:pt x="76" y="1"/>
                </a:cubicBezTo>
                <a:cubicBezTo>
                  <a:pt x="117" y="0"/>
                  <a:pt x="154" y="35"/>
                  <a:pt x="154" y="76"/>
                </a:cubicBezTo>
                <a:cubicBezTo>
                  <a:pt x="154" y="119"/>
                  <a:pt x="120" y="153"/>
                  <a:pt x="78" y="154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0" name="Google Shape;1100;p34"/>
          <p:cNvSpPr/>
          <p:nvPr/>
        </p:nvSpPr>
        <p:spPr>
          <a:xfrm>
            <a:off x="4678363" y="5661025"/>
            <a:ext cx="295275" cy="285750"/>
          </a:xfrm>
          <a:custGeom>
            <a:rect b="b" l="l" r="r" t="t"/>
            <a:pathLst>
              <a:path extrusionOk="0" h="207" w="214">
                <a:moveTo>
                  <a:pt x="4" y="85"/>
                </a:moveTo>
                <a:cubicBezTo>
                  <a:pt x="30" y="85"/>
                  <a:pt x="56" y="85"/>
                  <a:pt x="84" y="85"/>
                </a:cubicBezTo>
                <a:cubicBezTo>
                  <a:pt x="84" y="67"/>
                  <a:pt x="84" y="52"/>
                  <a:pt x="84" y="36"/>
                </a:cubicBezTo>
                <a:cubicBezTo>
                  <a:pt x="84" y="1"/>
                  <a:pt x="85" y="0"/>
                  <a:pt x="125" y="6"/>
                </a:cubicBezTo>
                <a:cubicBezTo>
                  <a:pt x="125" y="30"/>
                  <a:pt x="125" y="55"/>
                  <a:pt x="125" y="84"/>
                </a:cubicBezTo>
                <a:cubicBezTo>
                  <a:pt x="153" y="84"/>
                  <a:pt x="179" y="84"/>
                  <a:pt x="204" y="84"/>
                </a:cubicBezTo>
                <a:cubicBezTo>
                  <a:pt x="214" y="124"/>
                  <a:pt x="211" y="128"/>
                  <a:pt x="175" y="128"/>
                </a:cubicBezTo>
                <a:cubicBezTo>
                  <a:pt x="161" y="128"/>
                  <a:pt x="147" y="128"/>
                  <a:pt x="133" y="129"/>
                </a:cubicBezTo>
                <a:cubicBezTo>
                  <a:pt x="132" y="129"/>
                  <a:pt x="130" y="130"/>
                  <a:pt x="126" y="132"/>
                </a:cubicBezTo>
                <a:cubicBezTo>
                  <a:pt x="126" y="156"/>
                  <a:pt x="126" y="181"/>
                  <a:pt x="126" y="207"/>
                </a:cubicBezTo>
                <a:cubicBezTo>
                  <a:pt x="111" y="207"/>
                  <a:pt x="99" y="207"/>
                  <a:pt x="84" y="207"/>
                </a:cubicBezTo>
                <a:cubicBezTo>
                  <a:pt x="84" y="181"/>
                  <a:pt x="84" y="156"/>
                  <a:pt x="84" y="128"/>
                </a:cubicBezTo>
                <a:cubicBezTo>
                  <a:pt x="67" y="128"/>
                  <a:pt x="52" y="128"/>
                  <a:pt x="38" y="128"/>
                </a:cubicBezTo>
                <a:cubicBezTo>
                  <a:pt x="0" y="128"/>
                  <a:pt x="0" y="128"/>
                  <a:pt x="4" y="85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1" name="Google Shape;1101;p34"/>
          <p:cNvSpPr/>
          <p:nvPr/>
        </p:nvSpPr>
        <p:spPr>
          <a:xfrm>
            <a:off x="5462587" y="1854200"/>
            <a:ext cx="1136650" cy="1658938"/>
          </a:xfrm>
          <a:custGeom>
            <a:rect b="b" l="l" r="r" t="t"/>
            <a:pathLst>
              <a:path extrusionOk="0" h="567" w="389">
                <a:moveTo>
                  <a:pt x="151" y="1"/>
                </a:moveTo>
                <a:cubicBezTo>
                  <a:pt x="159" y="25"/>
                  <a:pt x="167" y="47"/>
                  <a:pt x="175" y="69"/>
                </a:cubicBezTo>
                <a:cubicBezTo>
                  <a:pt x="177" y="69"/>
                  <a:pt x="179" y="69"/>
                  <a:pt x="181" y="69"/>
                </a:cubicBezTo>
                <a:cubicBezTo>
                  <a:pt x="181" y="62"/>
                  <a:pt x="180" y="56"/>
                  <a:pt x="181" y="49"/>
                </a:cubicBezTo>
                <a:cubicBezTo>
                  <a:pt x="182" y="43"/>
                  <a:pt x="182" y="36"/>
                  <a:pt x="186" y="33"/>
                </a:cubicBezTo>
                <a:cubicBezTo>
                  <a:pt x="189" y="30"/>
                  <a:pt x="198" y="30"/>
                  <a:pt x="202" y="33"/>
                </a:cubicBezTo>
                <a:cubicBezTo>
                  <a:pt x="205" y="36"/>
                  <a:pt x="206" y="43"/>
                  <a:pt x="207" y="49"/>
                </a:cubicBezTo>
                <a:cubicBezTo>
                  <a:pt x="207" y="56"/>
                  <a:pt x="207" y="62"/>
                  <a:pt x="207" y="69"/>
                </a:cubicBezTo>
                <a:cubicBezTo>
                  <a:pt x="209" y="69"/>
                  <a:pt x="210" y="70"/>
                  <a:pt x="212" y="70"/>
                </a:cubicBezTo>
                <a:cubicBezTo>
                  <a:pt x="220" y="47"/>
                  <a:pt x="228" y="25"/>
                  <a:pt x="237" y="0"/>
                </a:cubicBezTo>
                <a:cubicBezTo>
                  <a:pt x="258" y="9"/>
                  <a:pt x="278" y="15"/>
                  <a:pt x="297" y="25"/>
                </a:cubicBezTo>
                <a:cubicBezTo>
                  <a:pt x="305" y="30"/>
                  <a:pt x="308" y="42"/>
                  <a:pt x="314" y="50"/>
                </a:cubicBezTo>
                <a:cubicBezTo>
                  <a:pt x="333" y="75"/>
                  <a:pt x="353" y="99"/>
                  <a:pt x="372" y="124"/>
                </a:cubicBezTo>
                <a:cubicBezTo>
                  <a:pt x="389" y="145"/>
                  <a:pt x="388" y="157"/>
                  <a:pt x="368" y="176"/>
                </a:cubicBezTo>
                <a:cubicBezTo>
                  <a:pt x="341" y="203"/>
                  <a:pt x="313" y="229"/>
                  <a:pt x="286" y="257"/>
                </a:cubicBezTo>
                <a:cubicBezTo>
                  <a:pt x="281" y="262"/>
                  <a:pt x="278" y="270"/>
                  <a:pt x="278" y="277"/>
                </a:cubicBezTo>
                <a:cubicBezTo>
                  <a:pt x="283" y="351"/>
                  <a:pt x="290" y="426"/>
                  <a:pt x="296" y="500"/>
                </a:cubicBezTo>
                <a:cubicBezTo>
                  <a:pt x="296" y="509"/>
                  <a:pt x="297" y="519"/>
                  <a:pt x="297" y="528"/>
                </a:cubicBezTo>
                <a:cubicBezTo>
                  <a:pt x="297" y="549"/>
                  <a:pt x="283" y="564"/>
                  <a:pt x="263" y="565"/>
                </a:cubicBezTo>
                <a:cubicBezTo>
                  <a:pt x="243" y="567"/>
                  <a:pt x="227" y="554"/>
                  <a:pt x="225" y="533"/>
                </a:cubicBezTo>
                <a:cubicBezTo>
                  <a:pt x="220" y="490"/>
                  <a:pt x="217" y="447"/>
                  <a:pt x="214" y="404"/>
                </a:cubicBezTo>
                <a:cubicBezTo>
                  <a:pt x="212" y="380"/>
                  <a:pt x="210" y="357"/>
                  <a:pt x="209" y="334"/>
                </a:cubicBezTo>
                <a:cubicBezTo>
                  <a:pt x="208" y="318"/>
                  <a:pt x="201" y="314"/>
                  <a:pt x="186" y="320"/>
                </a:cubicBezTo>
                <a:cubicBezTo>
                  <a:pt x="183" y="361"/>
                  <a:pt x="180" y="402"/>
                  <a:pt x="177" y="443"/>
                </a:cubicBezTo>
                <a:cubicBezTo>
                  <a:pt x="176" y="469"/>
                  <a:pt x="174" y="495"/>
                  <a:pt x="173" y="521"/>
                </a:cubicBezTo>
                <a:cubicBezTo>
                  <a:pt x="171" y="546"/>
                  <a:pt x="155" y="563"/>
                  <a:pt x="133" y="561"/>
                </a:cubicBezTo>
                <a:cubicBezTo>
                  <a:pt x="110" y="559"/>
                  <a:pt x="97" y="541"/>
                  <a:pt x="99" y="515"/>
                </a:cubicBezTo>
                <a:cubicBezTo>
                  <a:pt x="104" y="436"/>
                  <a:pt x="109" y="358"/>
                  <a:pt x="114" y="279"/>
                </a:cubicBezTo>
                <a:cubicBezTo>
                  <a:pt x="114" y="270"/>
                  <a:pt x="113" y="264"/>
                  <a:pt x="103" y="256"/>
                </a:cubicBezTo>
                <a:cubicBezTo>
                  <a:pt x="72" y="229"/>
                  <a:pt x="43" y="199"/>
                  <a:pt x="14" y="170"/>
                </a:cubicBezTo>
                <a:cubicBezTo>
                  <a:pt x="0" y="156"/>
                  <a:pt x="2" y="141"/>
                  <a:pt x="13" y="127"/>
                </a:cubicBezTo>
                <a:cubicBezTo>
                  <a:pt x="31" y="104"/>
                  <a:pt x="52" y="84"/>
                  <a:pt x="65" y="59"/>
                </a:cubicBezTo>
                <a:cubicBezTo>
                  <a:pt x="84" y="24"/>
                  <a:pt x="115" y="13"/>
                  <a:pt x="151" y="1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2" name="Google Shape;1102;p34"/>
          <p:cNvSpPr/>
          <p:nvPr/>
        </p:nvSpPr>
        <p:spPr>
          <a:xfrm>
            <a:off x="6584950" y="1301750"/>
            <a:ext cx="1189038" cy="2228851"/>
          </a:xfrm>
          <a:custGeom>
            <a:rect b="b" l="l" r="r" t="t"/>
            <a:pathLst>
              <a:path extrusionOk="0" h="762" w="407">
                <a:moveTo>
                  <a:pt x="214" y="567"/>
                </a:moveTo>
                <a:cubicBezTo>
                  <a:pt x="269" y="528"/>
                  <a:pt x="324" y="530"/>
                  <a:pt x="364" y="570"/>
                </a:cubicBezTo>
                <a:cubicBezTo>
                  <a:pt x="398" y="606"/>
                  <a:pt x="404" y="661"/>
                  <a:pt x="377" y="703"/>
                </a:cubicBezTo>
                <a:cubicBezTo>
                  <a:pt x="350" y="744"/>
                  <a:pt x="297" y="762"/>
                  <a:pt x="251" y="745"/>
                </a:cubicBezTo>
                <a:cubicBezTo>
                  <a:pt x="204" y="727"/>
                  <a:pt x="175" y="680"/>
                  <a:pt x="183" y="631"/>
                </a:cubicBezTo>
                <a:cubicBezTo>
                  <a:pt x="185" y="617"/>
                  <a:pt x="181" y="608"/>
                  <a:pt x="173" y="599"/>
                </a:cubicBezTo>
                <a:cubicBezTo>
                  <a:pt x="120" y="534"/>
                  <a:pt x="68" y="469"/>
                  <a:pt x="15" y="405"/>
                </a:cubicBezTo>
                <a:cubicBezTo>
                  <a:pt x="0" y="385"/>
                  <a:pt x="0" y="377"/>
                  <a:pt x="15" y="358"/>
                </a:cubicBezTo>
                <a:cubicBezTo>
                  <a:pt x="68" y="292"/>
                  <a:pt x="122" y="228"/>
                  <a:pt x="174" y="162"/>
                </a:cubicBezTo>
                <a:cubicBezTo>
                  <a:pt x="179" y="155"/>
                  <a:pt x="183" y="144"/>
                  <a:pt x="182" y="136"/>
                </a:cubicBezTo>
                <a:cubicBezTo>
                  <a:pt x="175" y="83"/>
                  <a:pt x="203" y="34"/>
                  <a:pt x="252" y="17"/>
                </a:cubicBezTo>
                <a:cubicBezTo>
                  <a:pt x="299" y="0"/>
                  <a:pt x="352" y="19"/>
                  <a:pt x="378" y="61"/>
                </a:cubicBezTo>
                <a:cubicBezTo>
                  <a:pt x="405" y="104"/>
                  <a:pt x="397" y="160"/>
                  <a:pt x="361" y="194"/>
                </a:cubicBezTo>
                <a:cubicBezTo>
                  <a:pt x="323" y="230"/>
                  <a:pt x="267" y="234"/>
                  <a:pt x="223" y="202"/>
                </a:cubicBezTo>
                <a:cubicBezTo>
                  <a:pt x="221" y="200"/>
                  <a:pt x="218" y="198"/>
                  <a:pt x="214" y="195"/>
                </a:cubicBezTo>
                <a:cubicBezTo>
                  <a:pt x="171" y="247"/>
                  <a:pt x="129" y="299"/>
                  <a:pt x="83" y="355"/>
                </a:cubicBezTo>
                <a:cubicBezTo>
                  <a:pt x="118" y="355"/>
                  <a:pt x="147" y="356"/>
                  <a:pt x="177" y="354"/>
                </a:cubicBezTo>
                <a:cubicBezTo>
                  <a:pt x="181" y="354"/>
                  <a:pt x="187" y="344"/>
                  <a:pt x="190" y="338"/>
                </a:cubicBezTo>
                <a:cubicBezTo>
                  <a:pt x="207" y="297"/>
                  <a:pt x="247" y="272"/>
                  <a:pt x="291" y="273"/>
                </a:cubicBezTo>
                <a:cubicBezTo>
                  <a:pt x="335" y="274"/>
                  <a:pt x="374" y="303"/>
                  <a:pt x="388" y="344"/>
                </a:cubicBezTo>
                <a:cubicBezTo>
                  <a:pt x="407" y="398"/>
                  <a:pt x="381" y="456"/>
                  <a:pt x="328" y="478"/>
                </a:cubicBezTo>
                <a:cubicBezTo>
                  <a:pt x="276" y="499"/>
                  <a:pt x="216" y="477"/>
                  <a:pt x="193" y="426"/>
                </a:cubicBezTo>
                <a:cubicBezTo>
                  <a:pt x="185" y="410"/>
                  <a:pt x="177" y="405"/>
                  <a:pt x="160" y="406"/>
                </a:cubicBezTo>
                <a:cubicBezTo>
                  <a:pt x="136" y="408"/>
                  <a:pt x="112" y="406"/>
                  <a:pt x="83" y="406"/>
                </a:cubicBezTo>
                <a:cubicBezTo>
                  <a:pt x="129" y="462"/>
                  <a:pt x="171" y="515"/>
                  <a:pt x="214" y="567"/>
                </a:cubicBezTo>
                <a:close/>
                <a:moveTo>
                  <a:pt x="288" y="324"/>
                </a:moveTo>
                <a:cubicBezTo>
                  <a:pt x="259" y="324"/>
                  <a:pt x="233" y="348"/>
                  <a:pt x="233" y="378"/>
                </a:cubicBezTo>
                <a:cubicBezTo>
                  <a:pt x="232" y="408"/>
                  <a:pt x="256" y="434"/>
                  <a:pt x="287" y="435"/>
                </a:cubicBezTo>
                <a:cubicBezTo>
                  <a:pt x="317" y="435"/>
                  <a:pt x="342" y="411"/>
                  <a:pt x="342" y="381"/>
                </a:cubicBezTo>
                <a:cubicBezTo>
                  <a:pt x="343" y="350"/>
                  <a:pt x="319" y="325"/>
                  <a:pt x="288" y="324"/>
                </a:cubicBezTo>
                <a:close/>
                <a:moveTo>
                  <a:pt x="343" y="117"/>
                </a:moveTo>
                <a:cubicBezTo>
                  <a:pt x="343" y="87"/>
                  <a:pt x="318" y="62"/>
                  <a:pt x="287" y="62"/>
                </a:cubicBezTo>
                <a:cubicBezTo>
                  <a:pt x="257" y="62"/>
                  <a:pt x="233" y="87"/>
                  <a:pt x="233" y="117"/>
                </a:cubicBezTo>
                <a:cubicBezTo>
                  <a:pt x="233" y="147"/>
                  <a:pt x="257" y="172"/>
                  <a:pt x="287" y="172"/>
                </a:cubicBezTo>
                <a:cubicBezTo>
                  <a:pt x="318" y="173"/>
                  <a:pt x="342" y="149"/>
                  <a:pt x="343" y="117"/>
                </a:cubicBezTo>
                <a:close/>
                <a:moveTo>
                  <a:pt x="287" y="700"/>
                </a:moveTo>
                <a:cubicBezTo>
                  <a:pt x="318" y="700"/>
                  <a:pt x="342" y="676"/>
                  <a:pt x="343" y="645"/>
                </a:cubicBezTo>
                <a:cubicBezTo>
                  <a:pt x="343" y="615"/>
                  <a:pt x="319" y="590"/>
                  <a:pt x="289" y="590"/>
                </a:cubicBezTo>
                <a:cubicBezTo>
                  <a:pt x="259" y="589"/>
                  <a:pt x="234" y="613"/>
                  <a:pt x="233" y="643"/>
                </a:cubicBezTo>
                <a:cubicBezTo>
                  <a:pt x="232" y="674"/>
                  <a:pt x="255" y="699"/>
                  <a:pt x="287" y="700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3" name="Google Shape;1103;p34"/>
          <p:cNvSpPr/>
          <p:nvPr/>
        </p:nvSpPr>
        <p:spPr>
          <a:xfrm>
            <a:off x="5827713" y="1412875"/>
            <a:ext cx="400050" cy="398463"/>
          </a:xfrm>
          <a:custGeom>
            <a:rect b="b" l="l" r="r" t="t"/>
            <a:pathLst>
              <a:path extrusionOk="0" h="136" w="137">
                <a:moveTo>
                  <a:pt x="69" y="0"/>
                </a:moveTo>
                <a:cubicBezTo>
                  <a:pt x="108" y="0"/>
                  <a:pt x="137" y="30"/>
                  <a:pt x="137" y="69"/>
                </a:cubicBezTo>
                <a:cubicBezTo>
                  <a:pt x="136" y="106"/>
                  <a:pt x="106" y="136"/>
                  <a:pt x="68" y="136"/>
                </a:cubicBezTo>
                <a:cubicBezTo>
                  <a:pt x="31" y="135"/>
                  <a:pt x="0" y="104"/>
                  <a:pt x="1" y="66"/>
                </a:cubicBezTo>
                <a:cubicBezTo>
                  <a:pt x="1" y="29"/>
                  <a:pt x="32" y="0"/>
                  <a:pt x="69" y="0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4" name="Google Shape;1104;p34"/>
          <p:cNvSpPr/>
          <p:nvPr/>
        </p:nvSpPr>
        <p:spPr>
          <a:xfrm>
            <a:off x="7315200" y="2301875"/>
            <a:ext cx="219075" cy="222250"/>
          </a:xfrm>
          <a:custGeom>
            <a:rect b="b" l="l" r="r" t="t"/>
            <a:pathLst>
              <a:path extrusionOk="0" h="76" w="75">
                <a:moveTo>
                  <a:pt x="75" y="38"/>
                </a:moveTo>
                <a:cubicBezTo>
                  <a:pt x="75" y="59"/>
                  <a:pt x="58" y="76"/>
                  <a:pt x="37" y="75"/>
                </a:cubicBezTo>
                <a:cubicBezTo>
                  <a:pt x="18" y="75"/>
                  <a:pt x="0" y="58"/>
                  <a:pt x="0" y="39"/>
                </a:cubicBezTo>
                <a:cubicBezTo>
                  <a:pt x="0" y="18"/>
                  <a:pt x="16" y="0"/>
                  <a:pt x="37" y="0"/>
                </a:cubicBezTo>
                <a:cubicBezTo>
                  <a:pt x="59" y="0"/>
                  <a:pt x="75" y="16"/>
                  <a:pt x="75" y="38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5" name="Google Shape;1105;p34"/>
          <p:cNvSpPr/>
          <p:nvPr/>
        </p:nvSpPr>
        <p:spPr>
          <a:xfrm>
            <a:off x="7315200" y="1533525"/>
            <a:ext cx="219075" cy="222250"/>
          </a:xfrm>
          <a:custGeom>
            <a:rect b="b" l="l" r="r" t="t"/>
            <a:pathLst>
              <a:path extrusionOk="0" h="76" w="75">
                <a:moveTo>
                  <a:pt x="75" y="39"/>
                </a:moveTo>
                <a:cubicBezTo>
                  <a:pt x="75" y="61"/>
                  <a:pt x="58" y="76"/>
                  <a:pt x="36" y="76"/>
                </a:cubicBezTo>
                <a:cubicBezTo>
                  <a:pt x="16" y="75"/>
                  <a:pt x="0" y="59"/>
                  <a:pt x="0" y="38"/>
                </a:cubicBezTo>
                <a:cubicBezTo>
                  <a:pt x="0" y="18"/>
                  <a:pt x="17" y="0"/>
                  <a:pt x="38" y="1"/>
                </a:cubicBezTo>
                <a:cubicBezTo>
                  <a:pt x="59" y="1"/>
                  <a:pt x="75" y="18"/>
                  <a:pt x="75" y="39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6" name="Google Shape;1106;p34"/>
          <p:cNvSpPr/>
          <p:nvPr/>
        </p:nvSpPr>
        <p:spPr>
          <a:xfrm>
            <a:off x="7312025" y="3076575"/>
            <a:ext cx="222250" cy="222250"/>
          </a:xfrm>
          <a:custGeom>
            <a:rect b="b" l="l" r="r" t="t"/>
            <a:pathLst>
              <a:path extrusionOk="0" h="76" w="76">
                <a:moveTo>
                  <a:pt x="39" y="0"/>
                </a:moveTo>
                <a:cubicBezTo>
                  <a:pt x="60" y="0"/>
                  <a:pt x="76" y="17"/>
                  <a:pt x="76" y="38"/>
                </a:cubicBezTo>
                <a:cubicBezTo>
                  <a:pt x="76" y="60"/>
                  <a:pt x="59" y="76"/>
                  <a:pt x="38" y="75"/>
                </a:cubicBezTo>
                <a:cubicBezTo>
                  <a:pt x="18" y="75"/>
                  <a:pt x="1" y="59"/>
                  <a:pt x="1" y="39"/>
                </a:cubicBezTo>
                <a:cubicBezTo>
                  <a:pt x="0" y="18"/>
                  <a:pt x="18" y="0"/>
                  <a:pt x="39" y="0"/>
                </a:cubicBezTo>
                <a:close/>
              </a:path>
            </a:pathLst>
          </a:custGeom>
          <a:solidFill>
            <a:srgbClr val="8CBA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7" name="Google Shape;1107;p34"/>
          <p:cNvSpPr/>
          <p:nvPr/>
        </p:nvSpPr>
        <p:spPr>
          <a:xfrm>
            <a:off x="6320356" y="5959475"/>
            <a:ext cx="1068388" cy="588963"/>
          </a:xfrm>
          <a:custGeom>
            <a:rect b="b" l="l" r="r" t="t"/>
            <a:pathLst>
              <a:path extrusionOk="0" h="302" w="549">
                <a:moveTo>
                  <a:pt x="119" y="0"/>
                </a:moveTo>
                <a:cubicBezTo>
                  <a:pt x="132" y="38"/>
                  <a:pt x="143" y="72"/>
                  <a:pt x="155" y="105"/>
                </a:cubicBezTo>
                <a:cubicBezTo>
                  <a:pt x="157" y="105"/>
                  <a:pt x="159" y="105"/>
                  <a:pt x="161" y="105"/>
                </a:cubicBezTo>
                <a:cubicBezTo>
                  <a:pt x="161" y="91"/>
                  <a:pt x="161" y="77"/>
                  <a:pt x="161" y="63"/>
                </a:cubicBezTo>
                <a:cubicBezTo>
                  <a:pt x="169" y="41"/>
                  <a:pt x="188" y="37"/>
                  <a:pt x="198" y="56"/>
                </a:cubicBezTo>
                <a:cubicBezTo>
                  <a:pt x="200" y="59"/>
                  <a:pt x="200" y="64"/>
                  <a:pt x="199" y="68"/>
                </a:cubicBezTo>
                <a:cubicBezTo>
                  <a:pt x="198" y="80"/>
                  <a:pt x="196" y="92"/>
                  <a:pt x="194" y="103"/>
                </a:cubicBezTo>
                <a:cubicBezTo>
                  <a:pt x="197" y="104"/>
                  <a:pt x="200" y="105"/>
                  <a:pt x="203" y="105"/>
                </a:cubicBezTo>
                <a:cubicBezTo>
                  <a:pt x="214" y="72"/>
                  <a:pt x="226" y="38"/>
                  <a:pt x="239" y="1"/>
                </a:cubicBezTo>
                <a:cubicBezTo>
                  <a:pt x="258" y="11"/>
                  <a:pt x="275" y="22"/>
                  <a:pt x="294" y="30"/>
                </a:cubicBezTo>
                <a:cubicBezTo>
                  <a:pt x="344" y="51"/>
                  <a:pt x="382" y="84"/>
                  <a:pt x="405" y="133"/>
                </a:cubicBezTo>
                <a:cubicBezTo>
                  <a:pt x="408" y="139"/>
                  <a:pt x="413" y="144"/>
                  <a:pt x="418" y="151"/>
                </a:cubicBezTo>
                <a:cubicBezTo>
                  <a:pt x="434" y="132"/>
                  <a:pt x="448" y="114"/>
                  <a:pt x="463" y="96"/>
                </a:cubicBezTo>
                <a:cubicBezTo>
                  <a:pt x="482" y="73"/>
                  <a:pt x="507" y="68"/>
                  <a:pt x="527" y="84"/>
                </a:cubicBezTo>
                <a:cubicBezTo>
                  <a:pt x="547" y="99"/>
                  <a:pt x="549" y="126"/>
                  <a:pt x="530" y="149"/>
                </a:cubicBezTo>
                <a:cubicBezTo>
                  <a:pt x="505" y="181"/>
                  <a:pt x="479" y="214"/>
                  <a:pt x="452" y="245"/>
                </a:cubicBezTo>
                <a:cubicBezTo>
                  <a:pt x="426" y="277"/>
                  <a:pt x="396" y="275"/>
                  <a:pt x="373" y="240"/>
                </a:cubicBezTo>
                <a:cubicBezTo>
                  <a:pt x="363" y="224"/>
                  <a:pt x="352" y="208"/>
                  <a:pt x="338" y="187"/>
                </a:cubicBezTo>
                <a:cubicBezTo>
                  <a:pt x="331" y="228"/>
                  <a:pt x="324" y="264"/>
                  <a:pt x="316" y="302"/>
                </a:cubicBezTo>
                <a:cubicBezTo>
                  <a:pt x="308" y="302"/>
                  <a:pt x="301" y="302"/>
                  <a:pt x="294" y="302"/>
                </a:cubicBezTo>
                <a:cubicBezTo>
                  <a:pt x="215" y="301"/>
                  <a:pt x="137" y="301"/>
                  <a:pt x="58" y="302"/>
                </a:cubicBezTo>
                <a:cubicBezTo>
                  <a:pt x="45" y="302"/>
                  <a:pt x="40" y="298"/>
                  <a:pt x="38" y="285"/>
                </a:cubicBezTo>
                <a:cubicBezTo>
                  <a:pt x="26" y="216"/>
                  <a:pt x="13" y="148"/>
                  <a:pt x="1" y="80"/>
                </a:cubicBezTo>
                <a:cubicBezTo>
                  <a:pt x="0" y="75"/>
                  <a:pt x="1" y="66"/>
                  <a:pt x="5" y="64"/>
                </a:cubicBezTo>
                <a:cubicBezTo>
                  <a:pt x="42" y="42"/>
                  <a:pt x="79" y="22"/>
                  <a:pt x="119" y="0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p34"/>
          <p:cNvSpPr/>
          <p:nvPr/>
        </p:nvSpPr>
        <p:spPr>
          <a:xfrm>
            <a:off x="5563868" y="4433887"/>
            <a:ext cx="1066800" cy="588963"/>
          </a:xfrm>
          <a:custGeom>
            <a:rect b="b" l="l" r="r" t="t"/>
            <a:pathLst>
              <a:path extrusionOk="0" h="302" w="548">
                <a:moveTo>
                  <a:pt x="155" y="109"/>
                </a:moveTo>
                <a:cubicBezTo>
                  <a:pt x="166" y="91"/>
                  <a:pt x="172" y="77"/>
                  <a:pt x="155" y="64"/>
                </a:cubicBezTo>
                <a:cubicBezTo>
                  <a:pt x="161" y="50"/>
                  <a:pt x="169" y="42"/>
                  <a:pt x="184" y="45"/>
                </a:cubicBezTo>
                <a:cubicBezTo>
                  <a:pt x="196" y="47"/>
                  <a:pt x="203" y="60"/>
                  <a:pt x="199" y="69"/>
                </a:cubicBezTo>
                <a:cubicBezTo>
                  <a:pt x="190" y="87"/>
                  <a:pt x="190" y="87"/>
                  <a:pt x="202" y="109"/>
                </a:cubicBezTo>
                <a:cubicBezTo>
                  <a:pt x="214" y="72"/>
                  <a:pt x="226" y="38"/>
                  <a:pt x="238" y="2"/>
                </a:cubicBezTo>
                <a:cubicBezTo>
                  <a:pt x="245" y="5"/>
                  <a:pt x="251" y="7"/>
                  <a:pt x="257" y="10"/>
                </a:cubicBezTo>
                <a:cubicBezTo>
                  <a:pt x="264" y="14"/>
                  <a:pt x="271" y="18"/>
                  <a:pt x="278" y="22"/>
                </a:cubicBezTo>
                <a:cubicBezTo>
                  <a:pt x="336" y="46"/>
                  <a:pt x="383" y="82"/>
                  <a:pt x="411" y="141"/>
                </a:cubicBezTo>
                <a:cubicBezTo>
                  <a:pt x="412" y="144"/>
                  <a:pt x="415" y="146"/>
                  <a:pt x="418" y="151"/>
                </a:cubicBezTo>
                <a:cubicBezTo>
                  <a:pt x="434" y="132"/>
                  <a:pt x="448" y="114"/>
                  <a:pt x="463" y="96"/>
                </a:cubicBezTo>
                <a:cubicBezTo>
                  <a:pt x="483" y="72"/>
                  <a:pt x="509" y="68"/>
                  <a:pt x="529" y="85"/>
                </a:cubicBezTo>
                <a:cubicBezTo>
                  <a:pt x="548" y="101"/>
                  <a:pt x="548" y="127"/>
                  <a:pt x="529" y="151"/>
                </a:cubicBezTo>
                <a:cubicBezTo>
                  <a:pt x="503" y="183"/>
                  <a:pt x="477" y="215"/>
                  <a:pt x="451" y="247"/>
                </a:cubicBezTo>
                <a:cubicBezTo>
                  <a:pt x="427" y="276"/>
                  <a:pt x="396" y="275"/>
                  <a:pt x="375" y="243"/>
                </a:cubicBezTo>
                <a:cubicBezTo>
                  <a:pt x="363" y="226"/>
                  <a:pt x="352" y="209"/>
                  <a:pt x="338" y="187"/>
                </a:cubicBezTo>
                <a:cubicBezTo>
                  <a:pt x="330" y="227"/>
                  <a:pt x="324" y="263"/>
                  <a:pt x="317" y="300"/>
                </a:cubicBezTo>
                <a:cubicBezTo>
                  <a:pt x="311" y="301"/>
                  <a:pt x="305" y="302"/>
                  <a:pt x="299" y="302"/>
                </a:cubicBezTo>
                <a:cubicBezTo>
                  <a:pt x="219" y="302"/>
                  <a:pt x="139" y="301"/>
                  <a:pt x="59" y="302"/>
                </a:cubicBezTo>
                <a:cubicBezTo>
                  <a:pt x="45" y="302"/>
                  <a:pt x="40" y="299"/>
                  <a:pt x="37" y="284"/>
                </a:cubicBezTo>
                <a:cubicBezTo>
                  <a:pt x="26" y="216"/>
                  <a:pt x="13" y="149"/>
                  <a:pt x="1" y="81"/>
                </a:cubicBezTo>
                <a:cubicBezTo>
                  <a:pt x="0" y="75"/>
                  <a:pt x="3" y="65"/>
                  <a:pt x="7" y="62"/>
                </a:cubicBezTo>
                <a:cubicBezTo>
                  <a:pt x="43" y="41"/>
                  <a:pt x="79" y="22"/>
                  <a:pt x="119" y="0"/>
                </a:cubicBezTo>
                <a:cubicBezTo>
                  <a:pt x="131" y="37"/>
                  <a:pt x="143" y="72"/>
                  <a:pt x="155" y="109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34"/>
          <p:cNvSpPr/>
          <p:nvPr/>
        </p:nvSpPr>
        <p:spPr>
          <a:xfrm>
            <a:off x="6313168" y="3902075"/>
            <a:ext cx="422275" cy="646113"/>
          </a:xfrm>
          <a:custGeom>
            <a:rect b="b" l="l" r="r" t="t"/>
            <a:pathLst>
              <a:path extrusionOk="0" h="331" w="217">
                <a:moveTo>
                  <a:pt x="207" y="120"/>
                </a:moveTo>
                <a:cubicBezTo>
                  <a:pt x="199" y="121"/>
                  <a:pt x="192" y="122"/>
                  <a:pt x="185" y="123"/>
                </a:cubicBezTo>
                <a:cubicBezTo>
                  <a:pt x="171" y="125"/>
                  <a:pt x="162" y="124"/>
                  <a:pt x="160" y="107"/>
                </a:cubicBezTo>
                <a:cubicBezTo>
                  <a:pt x="158" y="90"/>
                  <a:pt x="145" y="80"/>
                  <a:pt x="129" y="78"/>
                </a:cubicBezTo>
                <a:cubicBezTo>
                  <a:pt x="108" y="75"/>
                  <a:pt x="86" y="72"/>
                  <a:pt x="69" y="89"/>
                </a:cubicBezTo>
                <a:cubicBezTo>
                  <a:pt x="56" y="102"/>
                  <a:pt x="60" y="118"/>
                  <a:pt x="77" y="124"/>
                </a:cubicBezTo>
                <a:cubicBezTo>
                  <a:pt x="94" y="131"/>
                  <a:pt x="113" y="135"/>
                  <a:pt x="130" y="140"/>
                </a:cubicBezTo>
                <a:cubicBezTo>
                  <a:pt x="144" y="145"/>
                  <a:pt x="159" y="148"/>
                  <a:pt x="172" y="154"/>
                </a:cubicBezTo>
                <a:cubicBezTo>
                  <a:pt x="200" y="167"/>
                  <a:pt x="216" y="188"/>
                  <a:pt x="217" y="219"/>
                </a:cubicBezTo>
                <a:cubicBezTo>
                  <a:pt x="217" y="252"/>
                  <a:pt x="201" y="275"/>
                  <a:pt x="173" y="290"/>
                </a:cubicBezTo>
                <a:cubicBezTo>
                  <a:pt x="147" y="304"/>
                  <a:pt x="147" y="304"/>
                  <a:pt x="143" y="331"/>
                </a:cubicBezTo>
                <a:cubicBezTo>
                  <a:pt x="124" y="331"/>
                  <a:pt x="104" y="331"/>
                  <a:pt x="84" y="331"/>
                </a:cubicBezTo>
                <a:cubicBezTo>
                  <a:pt x="83" y="328"/>
                  <a:pt x="81" y="325"/>
                  <a:pt x="82" y="322"/>
                </a:cubicBezTo>
                <a:cubicBezTo>
                  <a:pt x="85" y="306"/>
                  <a:pt x="79" y="299"/>
                  <a:pt x="63" y="294"/>
                </a:cubicBezTo>
                <a:cubicBezTo>
                  <a:pt x="22" y="280"/>
                  <a:pt x="0" y="241"/>
                  <a:pt x="7" y="202"/>
                </a:cubicBezTo>
                <a:cubicBezTo>
                  <a:pt x="21" y="202"/>
                  <a:pt x="34" y="201"/>
                  <a:pt x="47" y="200"/>
                </a:cubicBezTo>
                <a:cubicBezTo>
                  <a:pt x="67" y="250"/>
                  <a:pt x="98" y="268"/>
                  <a:pt x="142" y="253"/>
                </a:cubicBezTo>
                <a:cubicBezTo>
                  <a:pt x="156" y="249"/>
                  <a:pt x="168" y="241"/>
                  <a:pt x="169" y="225"/>
                </a:cubicBezTo>
                <a:cubicBezTo>
                  <a:pt x="170" y="208"/>
                  <a:pt x="157" y="200"/>
                  <a:pt x="143" y="196"/>
                </a:cubicBezTo>
                <a:cubicBezTo>
                  <a:pt x="114" y="186"/>
                  <a:pt x="84" y="180"/>
                  <a:pt x="56" y="168"/>
                </a:cubicBezTo>
                <a:cubicBezTo>
                  <a:pt x="16" y="152"/>
                  <a:pt x="1" y="110"/>
                  <a:pt x="23" y="74"/>
                </a:cubicBezTo>
                <a:cubicBezTo>
                  <a:pt x="33" y="59"/>
                  <a:pt x="51" y="47"/>
                  <a:pt x="68" y="38"/>
                </a:cubicBezTo>
                <a:cubicBezTo>
                  <a:pt x="78" y="32"/>
                  <a:pt x="86" y="29"/>
                  <a:pt x="84" y="16"/>
                </a:cubicBezTo>
                <a:cubicBezTo>
                  <a:pt x="83" y="6"/>
                  <a:pt x="88" y="1"/>
                  <a:pt x="98" y="2"/>
                </a:cubicBezTo>
                <a:cubicBezTo>
                  <a:pt x="106" y="2"/>
                  <a:pt x="114" y="3"/>
                  <a:pt x="122" y="2"/>
                </a:cubicBezTo>
                <a:cubicBezTo>
                  <a:pt x="140" y="0"/>
                  <a:pt x="150" y="4"/>
                  <a:pt x="148" y="25"/>
                </a:cubicBezTo>
                <a:cubicBezTo>
                  <a:pt x="148" y="30"/>
                  <a:pt x="156" y="38"/>
                  <a:pt x="162" y="40"/>
                </a:cubicBezTo>
                <a:cubicBezTo>
                  <a:pt x="195" y="56"/>
                  <a:pt x="212" y="85"/>
                  <a:pt x="207" y="120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0" name="Google Shape;1110;p34"/>
          <p:cNvSpPr/>
          <p:nvPr/>
        </p:nvSpPr>
        <p:spPr>
          <a:xfrm>
            <a:off x="6993456" y="5430838"/>
            <a:ext cx="517525" cy="608013"/>
          </a:xfrm>
          <a:custGeom>
            <a:rect b="b" l="l" r="r" t="t"/>
            <a:pathLst>
              <a:path extrusionOk="0" h="312" w="266">
                <a:moveTo>
                  <a:pt x="217" y="209"/>
                </a:moveTo>
                <a:cubicBezTo>
                  <a:pt x="218" y="239"/>
                  <a:pt x="221" y="263"/>
                  <a:pt x="220" y="288"/>
                </a:cubicBezTo>
                <a:cubicBezTo>
                  <a:pt x="219" y="303"/>
                  <a:pt x="205" y="311"/>
                  <a:pt x="189" y="311"/>
                </a:cubicBezTo>
                <a:cubicBezTo>
                  <a:pt x="154" y="311"/>
                  <a:pt x="120" y="312"/>
                  <a:pt x="85" y="311"/>
                </a:cubicBezTo>
                <a:cubicBezTo>
                  <a:pt x="62" y="310"/>
                  <a:pt x="49" y="293"/>
                  <a:pt x="53" y="270"/>
                </a:cubicBezTo>
                <a:cubicBezTo>
                  <a:pt x="54" y="265"/>
                  <a:pt x="55" y="261"/>
                  <a:pt x="55" y="257"/>
                </a:cubicBezTo>
                <a:cubicBezTo>
                  <a:pt x="56" y="242"/>
                  <a:pt x="57" y="228"/>
                  <a:pt x="58" y="209"/>
                </a:cubicBezTo>
                <a:cubicBezTo>
                  <a:pt x="0" y="152"/>
                  <a:pt x="22" y="77"/>
                  <a:pt x="60" y="42"/>
                </a:cubicBezTo>
                <a:cubicBezTo>
                  <a:pt x="104" y="0"/>
                  <a:pt x="173" y="1"/>
                  <a:pt x="217" y="43"/>
                </a:cubicBezTo>
                <a:cubicBezTo>
                  <a:pt x="266" y="88"/>
                  <a:pt x="263" y="155"/>
                  <a:pt x="217" y="209"/>
                </a:cubicBezTo>
                <a:close/>
                <a:moveTo>
                  <a:pt x="59" y="125"/>
                </a:moveTo>
                <a:cubicBezTo>
                  <a:pt x="59" y="151"/>
                  <a:pt x="70" y="172"/>
                  <a:pt x="90" y="189"/>
                </a:cubicBezTo>
                <a:cubicBezTo>
                  <a:pt x="95" y="192"/>
                  <a:pt x="99" y="198"/>
                  <a:pt x="103" y="202"/>
                </a:cubicBezTo>
                <a:cubicBezTo>
                  <a:pt x="106" y="205"/>
                  <a:pt x="109" y="207"/>
                  <a:pt x="111" y="209"/>
                </a:cubicBezTo>
                <a:cubicBezTo>
                  <a:pt x="113" y="206"/>
                  <a:pt x="116" y="203"/>
                  <a:pt x="117" y="200"/>
                </a:cubicBezTo>
                <a:cubicBezTo>
                  <a:pt x="120" y="188"/>
                  <a:pt x="114" y="180"/>
                  <a:pt x="104" y="172"/>
                </a:cubicBezTo>
                <a:cubicBezTo>
                  <a:pt x="82" y="153"/>
                  <a:pt x="80" y="136"/>
                  <a:pt x="95" y="121"/>
                </a:cubicBezTo>
                <a:cubicBezTo>
                  <a:pt x="115" y="102"/>
                  <a:pt x="161" y="103"/>
                  <a:pt x="181" y="122"/>
                </a:cubicBezTo>
                <a:cubicBezTo>
                  <a:pt x="192" y="132"/>
                  <a:pt x="194" y="144"/>
                  <a:pt x="186" y="156"/>
                </a:cubicBezTo>
                <a:cubicBezTo>
                  <a:pt x="181" y="164"/>
                  <a:pt x="170" y="169"/>
                  <a:pt x="166" y="178"/>
                </a:cubicBezTo>
                <a:cubicBezTo>
                  <a:pt x="162" y="187"/>
                  <a:pt x="158" y="203"/>
                  <a:pt x="162" y="207"/>
                </a:cubicBezTo>
                <a:cubicBezTo>
                  <a:pt x="173" y="216"/>
                  <a:pt x="171" y="200"/>
                  <a:pt x="176" y="196"/>
                </a:cubicBezTo>
                <a:cubicBezTo>
                  <a:pt x="181" y="192"/>
                  <a:pt x="186" y="189"/>
                  <a:pt x="190" y="185"/>
                </a:cubicBezTo>
                <a:cubicBezTo>
                  <a:pt x="218" y="161"/>
                  <a:pt x="225" y="121"/>
                  <a:pt x="208" y="88"/>
                </a:cubicBezTo>
                <a:cubicBezTo>
                  <a:pt x="191" y="56"/>
                  <a:pt x="155" y="40"/>
                  <a:pt x="120" y="48"/>
                </a:cubicBezTo>
                <a:cubicBezTo>
                  <a:pt x="84" y="56"/>
                  <a:pt x="59" y="88"/>
                  <a:pt x="59" y="125"/>
                </a:cubicBezTo>
                <a:close/>
                <a:moveTo>
                  <a:pt x="140" y="232"/>
                </a:moveTo>
                <a:cubicBezTo>
                  <a:pt x="123" y="232"/>
                  <a:pt x="105" y="231"/>
                  <a:pt x="88" y="232"/>
                </a:cubicBezTo>
                <a:cubicBezTo>
                  <a:pt x="84" y="232"/>
                  <a:pt x="80" y="238"/>
                  <a:pt x="75" y="242"/>
                </a:cubicBezTo>
                <a:cubicBezTo>
                  <a:pt x="79" y="245"/>
                  <a:pt x="83" y="251"/>
                  <a:pt x="88" y="251"/>
                </a:cubicBezTo>
                <a:cubicBezTo>
                  <a:pt x="120" y="252"/>
                  <a:pt x="153" y="252"/>
                  <a:pt x="185" y="252"/>
                </a:cubicBezTo>
                <a:cubicBezTo>
                  <a:pt x="190" y="251"/>
                  <a:pt x="195" y="245"/>
                  <a:pt x="199" y="241"/>
                </a:cubicBezTo>
                <a:cubicBezTo>
                  <a:pt x="195" y="238"/>
                  <a:pt x="190" y="232"/>
                  <a:pt x="186" y="232"/>
                </a:cubicBezTo>
                <a:cubicBezTo>
                  <a:pt x="171" y="231"/>
                  <a:pt x="155" y="232"/>
                  <a:pt x="140" y="232"/>
                </a:cubicBezTo>
                <a:close/>
                <a:moveTo>
                  <a:pt x="137" y="288"/>
                </a:moveTo>
                <a:cubicBezTo>
                  <a:pt x="137" y="288"/>
                  <a:pt x="137" y="288"/>
                  <a:pt x="137" y="288"/>
                </a:cubicBezTo>
                <a:cubicBezTo>
                  <a:pt x="153" y="288"/>
                  <a:pt x="170" y="289"/>
                  <a:pt x="186" y="288"/>
                </a:cubicBezTo>
                <a:cubicBezTo>
                  <a:pt x="191" y="288"/>
                  <a:pt x="195" y="282"/>
                  <a:pt x="199" y="278"/>
                </a:cubicBezTo>
                <a:cubicBezTo>
                  <a:pt x="195" y="275"/>
                  <a:pt x="191" y="269"/>
                  <a:pt x="186" y="269"/>
                </a:cubicBezTo>
                <a:cubicBezTo>
                  <a:pt x="154" y="268"/>
                  <a:pt x="121" y="268"/>
                  <a:pt x="89" y="269"/>
                </a:cubicBezTo>
                <a:cubicBezTo>
                  <a:pt x="84" y="269"/>
                  <a:pt x="80" y="276"/>
                  <a:pt x="76" y="279"/>
                </a:cubicBezTo>
                <a:cubicBezTo>
                  <a:pt x="80" y="282"/>
                  <a:pt x="84" y="288"/>
                  <a:pt x="89" y="288"/>
                </a:cubicBezTo>
                <a:cubicBezTo>
                  <a:pt x="105" y="289"/>
                  <a:pt x="121" y="288"/>
                  <a:pt x="137" y="288"/>
                </a:cubicBezTo>
                <a:close/>
                <a:moveTo>
                  <a:pt x="133" y="115"/>
                </a:moveTo>
                <a:cubicBezTo>
                  <a:pt x="133" y="133"/>
                  <a:pt x="134" y="148"/>
                  <a:pt x="132" y="162"/>
                </a:cubicBezTo>
                <a:cubicBezTo>
                  <a:pt x="131" y="177"/>
                  <a:pt x="127" y="191"/>
                  <a:pt x="123" y="208"/>
                </a:cubicBezTo>
                <a:cubicBezTo>
                  <a:pt x="135" y="208"/>
                  <a:pt x="141" y="208"/>
                  <a:pt x="148" y="208"/>
                </a:cubicBezTo>
                <a:cubicBezTo>
                  <a:pt x="149" y="202"/>
                  <a:pt x="150" y="197"/>
                  <a:pt x="150" y="192"/>
                </a:cubicBezTo>
                <a:cubicBezTo>
                  <a:pt x="147" y="167"/>
                  <a:pt x="145" y="142"/>
                  <a:pt x="142" y="115"/>
                </a:cubicBezTo>
                <a:cubicBezTo>
                  <a:pt x="141" y="115"/>
                  <a:pt x="135" y="115"/>
                  <a:pt x="133" y="115"/>
                </a:cubicBezTo>
                <a:close/>
                <a:moveTo>
                  <a:pt x="163" y="166"/>
                </a:moveTo>
                <a:cubicBezTo>
                  <a:pt x="164" y="167"/>
                  <a:pt x="166" y="168"/>
                  <a:pt x="167" y="168"/>
                </a:cubicBezTo>
                <a:cubicBezTo>
                  <a:pt x="172" y="159"/>
                  <a:pt x="178" y="149"/>
                  <a:pt x="181" y="139"/>
                </a:cubicBezTo>
                <a:cubicBezTo>
                  <a:pt x="182" y="135"/>
                  <a:pt x="174" y="129"/>
                  <a:pt x="170" y="122"/>
                </a:cubicBezTo>
                <a:cubicBezTo>
                  <a:pt x="167" y="140"/>
                  <a:pt x="165" y="153"/>
                  <a:pt x="163" y="166"/>
                </a:cubicBezTo>
                <a:close/>
                <a:moveTo>
                  <a:pt x="113" y="166"/>
                </a:moveTo>
                <a:cubicBezTo>
                  <a:pt x="111" y="152"/>
                  <a:pt x="109" y="139"/>
                  <a:pt x="107" y="125"/>
                </a:cubicBezTo>
                <a:cubicBezTo>
                  <a:pt x="89" y="139"/>
                  <a:pt x="91" y="152"/>
                  <a:pt x="113" y="166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1" name="Google Shape;1111;p34"/>
          <p:cNvSpPr/>
          <p:nvPr/>
        </p:nvSpPr>
        <p:spPr>
          <a:xfrm>
            <a:off x="5724206" y="4027487"/>
            <a:ext cx="373063" cy="373063"/>
          </a:xfrm>
          <a:custGeom>
            <a:rect b="b" l="l" r="r" t="t"/>
            <a:pathLst>
              <a:path extrusionOk="0" h="191" w="191">
                <a:moveTo>
                  <a:pt x="191" y="96"/>
                </a:moveTo>
                <a:cubicBezTo>
                  <a:pt x="190" y="149"/>
                  <a:pt x="147" y="191"/>
                  <a:pt x="94" y="190"/>
                </a:cubicBezTo>
                <a:cubicBezTo>
                  <a:pt x="43" y="189"/>
                  <a:pt x="0" y="147"/>
                  <a:pt x="0" y="96"/>
                </a:cubicBezTo>
                <a:cubicBezTo>
                  <a:pt x="0" y="42"/>
                  <a:pt x="43" y="0"/>
                  <a:pt x="97" y="0"/>
                </a:cubicBezTo>
                <a:cubicBezTo>
                  <a:pt x="150" y="1"/>
                  <a:pt x="191" y="43"/>
                  <a:pt x="191" y="96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2" name="Google Shape;1112;p34"/>
          <p:cNvSpPr/>
          <p:nvPr/>
        </p:nvSpPr>
        <p:spPr>
          <a:xfrm>
            <a:off x="6479106" y="5553075"/>
            <a:ext cx="376238" cy="371475"/>
          </a:xfrm>
          <a:custGeom>
            <a:rect b="b" l="l" r="r" t="t"/>
            <a:pathLst>
              <a:path extrusionOk="0" h="190" w="193">
                <a:moveTo>
                  <a:pt x="98" y="0"/>
                </a:moveTo>
                <a:cubicBezTo>
                  <a:pt x="151" y="1"/>
                  <a:pt x="193" y="44"/>
                  <a:pt x="192" y="97"/>
                </a:cubicBezTo>
                <a:cubicBezTo>
                  <a:pt x="191" y="149"/>
                  <a:pt x="149" y="190"/>
                  <a:pt x="96" y="190"/>
                </a:cubicBezTo>
                <a:cubicBezTo>
                  <a:pt x="43" y="189"/>
                  <a:pt x="0" y="145"/>
                  <a:pt x="1" y="94"/>
                </a:cubicBezTo>
                <a:cubicBezTo>
                  <a:pt x="3" y="40"/>
                  <a:pt x="45" y="0"/>
                  <a:pt x="98" y="0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3" name="Google Shape;1113;p34"/>
          <p:cNvSpPr/>
          <p:nvPr/>
        </p:nvSpPr>
        <p:spPr>
          <a:xfrm>
            <a:off x="7198244" y="5265738"/>
            <a:ext cx="107950" cy="133350"/>
          </a:xfrm>
          <a:custGeom>
            <a:rect b="b" l="l" r="r" t="t"/>
            <a:pathLst>
              <a:path extrusionOk="0" h="68" w="56">
                <a:moveTo>
                  <a:pt x="13" y="35"/>
                </a:moveTo>
                <a:cubicBezTo>
                  <a:pt x="13" y="28"/>
                  <a:pt x="13" y="23"/>
                  <a:pt x="13" y="19"/>
                </a:cubicBezTo>
                <a:cubicBezTo>
                  <a:pt x="11" y="3"/>
                  <a:pt x="19" y="0"/>
                  <a:pt x="33" y="0"/>
                </a:cubicBezTo>
                <a:cubicBezTo>
                  <a:pt x="46" y="0"/>
                  <a:pt x="55" y="2"/>
                  <a:pt x="54" y="18"/>
                </a:cubicBezTo>
                <a:cubicBezTo>
                  <a:pt x="53" y="27"/>
                  <a:pt x="53" y="35"/>
                  <a:pt x="54" y="44"/>
                </a:cubicBezTo>
                <a:cubicBezTo>
                  <a:pt x="56" y="62"/>
                  <a:pt x="49" y="68"/>
                  <a:pt x="30" y="67"/>
                </a:cubicBezTo>
                <a:cubicBezTo>
                  <a:pt x="0" y="67"/>
                  <a:pt x="19" y="44"/>
                  <a:pt x="13" y="35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4" name="Google Shape;1114;p34"/>
          <p:cNvSpPr/>
          <p:nvPr/>
        </p:nvSpPr>
        <p:spPr>
          <a:xfrm>
            <a:off x="6956944" y="5368925"/>
            <a:ext cx="141288" cy="141288"/>
          </a:xfrm>
          <a:custGeom>
            <a:rect b="b" l="l" r="r" t="t"/>
            <a:pathLst>
              <a:path extrusionOk="0" h="72" w="73">
                <a:moveTo>
                  <a:pt x="73" y="38"/>
                </a:moveTo>
                <a:cubicBezTo>
                  <a:pt x="60" y="51"/>
                  <a:pt x="51" y="58"/>
                  <a:pt x="37" y="72"/>
                </a:cubicBezTo>
                <a:cubicBezTo>
                  <a:pt x="25" y="57"/>
                  <a:pt x="12" y="44"/>
                  <a:pt x="2" y="29"/>
                </a:cubicBezTo>
                <a:cubicBezTo>
                  <a:pt x="0" y="25"/>
                  <a:pt x="5" y="13"/>
                  <a:pt x="10" y="9"/>
                </a:cubicBezTo>
                <a:cubicBezTo>
                  <a:pt x="15" y="4"/>
                  <a:pt x="26" y="0"/>
                  <a:pt x="30" y="2"/>
                </a:cubicBezTo>
                <a:cubicBezTo>
                  <a:pt x="45" y="12"/>
                  <a:pt x="58" y="25"/>
                  <a:pt x="73" y="38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5" name="Google Shape;1115;p34"/>
          <p:cNvSpPr/>
          <p:nvPr/>
        </p:nvSpPr>
        <p:spPr>
          <a:xfrm>
            <a:off x="7422081" y="5356225"/>
            <a:ext cx="155575" cy="139700"/>
          </a:xfrm>
          <a:custGeom>
            <a:rect b="b" l="l" r="r" t="t"/>
            <a:pathLst>
              <a:path extrusionOk="0" h="72" w="80">
                <a:moveTo>
                  <a:pt x="80" y="34"/>
                </a:moveTo>
                <a:cubicBezTo>
                  <a:pt x="66" y="46"/>
                  <a:pt x="53" y="59"/>
                  <a:pt x="39" y="69"/>
                </a:cubicBezTo>
                <a:cubicBezTo>
                  <a:pt x="36" y="72"/>
                  <a:pt x="27" y="71"/>
                  <a:pt x="24" y="69"/>
                </a:cubicBezTo>
                <a:cubicBezTo>
                  <a:pt x="17" y="63"/>
                  <a:pt x="11" y="56"/>
                  <a:pt x="0" y="44"/>
                </a:cubicBezTo>
                <a:cubicBezTo>
                  <a:pt x="9" y="38"/>
                  <a:pt x="18" y="33"/>
                  <a:pt x="25" y="26"/>
                </a:cubicBezTo>
                <a:cubicBezTo>
                  <a:pt x="52" y="0"/>
                  <a:pt x="51" y="0"/>
                  <a:pt x="80" y="34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20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p35"/>
          <p:cNvSpPr txBox="1"/>
          <p:nvPr>
            <p:ph idx="1" type="body"/>
          </p:nvPr>
        </p:nvSpPr>
        <p:spPr>
          <a:xfrm>
            <a:off x="190500" y="262027"/>
            <a:ext cx="265022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75A64"/>
              </a:buClr>
              <a:buSzPts val="3600"/>
              <a:buNone/>
            </a:pPr>
            <a:r>
              <a:rPr lang="en-US" sz="3600">
                <a:solidFill>
                  <a:srgbClr val="375A64"/>
                </a:solidFill>
              </a:rPr>
              <a:t>Resources</a:t>
            </a:r>
            <a:endParaRPr/>
          </a:p>
        </p:txBody>
      </p:sp>
      <p:sp>
        <p:nvSpPr>
          <p:cNvPr id="1122" name="Google Shape;1122;p35"/>
          <p:cNvSpPr/>
          <p:nvPr/>
        </p:nvSpPr>
        <p:spPr>
          <a:xfrm>
            <a:off x="7262813" y="3297238"/>
            <a:ext cx="1152525" cy="1263650"/>
          </a:xfrm>
          <a:custGeom>
            <a:rect b="b" l="l" r="r" t="t"/>
            <a:pathLst>
              <a:path extrusionOk="0" h="706" w="644">
                <a:moveTo>
                  <a:pt x="428" y="238"/>
                </a:moveTo>
                <a:cubicBezTo>
                  <a:pt x="441" y="228"/>
                  <a:pt x="454" y="219"/>
                  <a:pt x="465" y="208"/>
                </a:cubicBezTo>
                <a:cubicBezTo>
                  <a:pt x="477" y="196"/>
                  <a:pt x="490" y="195"/>
                  <a:pt x="503" y="203"/>
                </a:cubicBezTo>
                <a:cubicBezTo>
                  <a:pt x="522" y="214"/>
                  <a:pt x="535" y="210"/>
                  <a:pt x="542" y="189"/>
                </a:cubicBezTo>
                <a:cubicBezTo>
                  <a:pt x="545" y="181"/>
                  <a:pt x="551" y="174"/>
                  <a:pt x="556" y="167"/>
                </a:cubicBezTo>
                <a:cubicBezTo>
                  <a:pt x="644" y="268"/>
                  <a:pt x="643" y="454"/>
                  <a:pt x="532" y="561"/>
                </a:cubicBezTo>
                <a:cubicBezTo>
                  <a:pt x="522" y="541"/>
                  <a:pt x="513" y="523"/>
                  <a:pt x="504" y="505"/>
                </a:cubicBezTo>
                <a:cubicBezTo>
                  <a:pt x="488" y="506"/>
                  <a:pt x="471" y="512"/>
                  <a:pt x="459" y="506"/>
                </a:cubicBezTo>
                <a:cubicBezTo>
                  <a:pt x="446" y="501"/>
                  <a:pt x="439" y="484"/>
                  <a:pt x="427" y="474"/>
                </a:cubicBezTo>
                <a:cubicBezTo>
                  <a:pt x="430" y="496"/>
                  <a:pt x="434" y="518"/>
                  <a:pt x="437" y="542"/>
                </a:cubicBezTo>
                <a:cubicBezTo>
                  <a:pt x="451" y="542"/>
                  <a:pt x="465" y="542"/>
                  <a:pt x="480" y="542"/>
                </a:cubicBezTo>
                <a:cubicBezTo>
                  <a:pt x="482" y="561"/>
                  <a:pt x="484" y="578"/>
                  <a:pt x="484" y="595"/>
                </a:cubicBezTo>
                <a:cubicBezTo>
                  <a:pt x="484" y="600"/>
                  <a:pt x="479" y="606"/>
                  <a:pt x="475" y="609"/>
                </a:cubicBezTo>
                <a:cubicBezTo>
                  <a:pt x="316" y="706"/>
                  <a:pt x="118" y="640"/>
                  <a:pt x="43" y="486"/>
                </a:cubicBezTo>
                <a:cubicBezTo>
                  <a:pt x="60" y="481"/>
                  <a:pt x="77" y="478"/>
                  <a:pt x="93" y="471"/>
                </a:cubicBezTo>
                <a:cubicBezTo>
                  <a:pt x="99" y="469"/>
                  <a:pt x="106" y="461"/>
                  <a:pt x="107" y="454"/>
                </a:cubicBezTo>
                <a:cubicBezTo>
                  <a:pt x="109" y="439"/>
                  <a:pt x="109" y="424"/>
                  <a:pt x="108" y="408"/>
                </a:cubicBezTo>
                <a:cubicBezTo>
                  <a:pt x="108" y="395"/>
                  <a:pt x="112" y="389"/>
                  <a:pt x="124" y="385"/>
                </a:cubicBezTo>
                <a:cubicBezTo>
                  <a:pt x="135" y="383"/>
                  <a:pt x="145" y="378"/>
                  <a:pt x="155" y="370"/>
                </a:cubicBezTo>
                <a:cubicBezTo>
                  <a:pt x="136" y="372"/>
                  <a:pt x="112" y="369"/>
                  <a:pt x="99" y="379"/>
                </a:cubicBezTo>
                <a:cubicBezTo>
                  <a:pt x="86" y="390"/>
                  <a:pt x="84" y="414"/>
                  <a:pt x="76" y="434"/>
                </a:cubicBezTo>
                <a:cubicBezTo>
                  <a:pt x="61" y="432"/>
                  <a:pt x="44" y="431"/>
                  <a:pt x="28" y="427"/>
                </a:cubicBezTo>
                <a:cubicBezTo>
                  <a:pt x="22" y="425"/>
                  <a:pt x="16" y="415"/>
                  <a:pt x="15" y="408"/>
                </a:cubicBezTo>
                <a:cubicBezTo>
                  <a:pt x="0" y="324"/>
                  <a:pt x="14" y="246"/>
                  <a:pt x="63" y="176"/>
                </a:cubicBezTo>
                <a:cubicBezTo>
                  <a:pt x="165" y="28"/>
                  <a:pt x="372" y="0"/>
                  <a:pt x="510" y="115"/>
                </a:cubicBezTo>
                <a:cubicBezTo>
                  <a:pt x="519" y="123"/>
                  <a:pt x="529" y="129"/>
                  <a:pt x="522" y="144"/>
                </a:cubicBezTo>
                <a:cubicBezTo>
                  <a:pt x="515" y="158"/>
                  <a:pt x="512" y="174"/>
                  <a:pt x="491" y="169"/>
                </a:cubicBezTo>
                <a:cubicBezTo>
                  <a:pt x="466" y="163"/>
                  <a:pt x="452" y="174"/>
                  <a:pt x="444" y="198"/>
                </a:cubicBezTo>
                <a:cubicBezTo>
                  <a:pt x="440" y="211"/>
                  <a:pt x="432" y="223"/>
                  <a:pt x="426" y="235"/>
                </a:cubicBezTo>
                <a:cubicBezTo>
                  <a:pt x="427" y="236"/>
                  <a:pt x="427" y="237"/>
                  <a:pt x="428" y="238"/>
                </a:cubicBezTo>
                <a:close/>
                <a:moveTo>
                  <a:pt x="328" y="243"/>
                </a:moveTo>
                <a:cubicBezTo>
                  <a:pt x="330" y="241"/>
                  <a:pt x="333" y="240"/>
                  <a:pt x="336" y="239"/>
                </a:cubicBezTo>
                <a:cubicBezTo>
                  <a:pt x="343" y="250"/>
                  <a:pt x="352" y="261"/>
                  <a:pt x="358" y="273"/>
                </a:cubicBezTo>
                <a:cubicBezTo>
                  <a:pt x="365" y="287"/>
                  <a:pt x="375" y="295"/>
                  <a:pt x="390" y="290"/>
                </a:cubicBezTo>
                <a:cubicBezTo>
                  <a:pt x="405" y="286"/>
                  <a:pt x="411" y="272"/>
                  <a:pt x="405" y="258"/>
                </a:cubicBezTo>
                <a:cubicBezTo>
                  <a:pt x="398" y="243"/>
                  <a:pt x="388" y="227"/>
                  <a:pt x="376" y="217"/>
                </a:cubicBezTo>
                <a:cubicBezTo>
                  <a:pt x="363" y="207"/>
                  <a:pt x="345" y="203"/>
                  <a:pt x="328" y="196"/>
                </a:cubicBezTo>
                <a:cubicBezTo>
                  <a:pt x="328" y="191"/>
                  <a:pt x="329" y="184"/>
                  <a:pt x="327" y="178"/>
                </a:cubicBezTo>
                <a:cubicBezTo>
                  <a:pt x="324" y="172"/>
                  <a:pt x="319" y="168"/>
                  <a:pt x="314" y="163"/>
                </a:cubicBezTo>
                <a:cubicBezTo>
                  <a:pt x="310" y="168"/>
                  <a:pt x="305" y="173"/>
                  <a:pt x="303" y="179"/>
                </a:cubicBezTo>
                <a:cubicBezTo>
                  <a:pt x="300" y="185"/>
                  <a:pt x="301" y="193"/>
                  <a:pt x="301" y="199"/>
                </a:cubicBezTo>
                <a:cubicBezTo>
                  <a:pt x="249" y="209"/>
                  <a:pt x="224" y="229"/>
                  <a:pt x="221" y="268"/>
                </a:cubicBezTo>
                <a:cubicBezTo>
                  <a:pt x="220" y="285"/>
                  <a:pt x="222" y="303"/>
                  <a:pt x="229" y="318"/>
                </a:cubicBezTo>
                <a:cubicBezTo>
                  <a:pt x="243" y="347"/>
                  <a:pt x="274" y="354"/>
                  <a:pt x="300" y="363"/>
                </a:cubicBezTo>
                <a:cubicBezTo>
                  <a:pt x="300" y="393"/>
                  <a:pt x="300" y="422"/>
                  <a:pt x="300" y="452"/>
                </a:cubicBezTo>
                <a:cubicBezTo>
                  <a:pt x="275" y="445"/>
                  <a:pt x="269" y="425"/>
                  <a:pt x="262" y="406"/>
                </a:cubicBezTo>
                <a:cubicBezTo>
                  <a:pt x="257" y="392"/>
                  <a:pt x="248" y="385"/>
                  <a:pt x="233" y="388"/>
                </a:cubicBezTo>
                <a:cubicBezTo>
                  <a:pt x="217" y="391"/>
                  <a:pt x="211" y="402"/>
                  <a:pt x="212" y="417"/>
                </a:cubicBezTo>
                <a:cubicBezTo>
                  <a:pt x="215" y="440"/>
                  <a:pt x="226" y="460"/>
                  <a:pt x="245" y="472"/>
                </a:cubicBezTo>
                <a:cubicBezTo>
                  <a:pt x="262" y="482"/>
                  <a:pt x="282" y="489"/>
                  <a:pt x="302" y="499"/>
                </a:cubicBezTo>
                <a:cubicBezTo>
                  <a:pt x="302" y="502"/>
                  <a:pt x="301" y="509"/>
                  <a:pt x="302" y="514"/>
                </a:cubicBezTo>
                <a:cubicBezTo>
                  <a:pt x="305" y="522"/>
                  <a:pt x="311" y="528"/>
                  <a:pt x="315" y="535"/>
                </a:cubicBezTo>
                <a:cubicBezTo>
                  <a:pt x="319" y="528"/>
                  <a:pt x="324" y="521"/>
                  <a:pt x="327" y="514"/>
                </a:cubicBezTo>
                <a:cubicBezTo>
                  <a:pt x="329" y="508"/>
                  <a:pt x="328" y="501"/>
                  <a:pt x="328" y="494"/>
                </a:cubicBezTo>
                <a:cubicBezTo>
                  <a:pt x="337" y="492"/>
                  <a:pt x="345" y="491"/>
                  <a:pt x="353" y="489"/>
                </a:cubicBezTo>
                <a:cubicBezTo>
                  <a:pt x="390" y="478"/>
                  <a:pt x="416" y="444"/>
                  <a:pt x="417" y="406"/>
                </a:cubicBezTo>
                <a:cubicBezTo>
                  <a:pt x="417" y="370"/>
                  <a:pt x="395" y="341"/>
                  <a:pt x="357" y="329"/>
                </a:cubicBezTo>
                <a:cubicBezTo>
                  <a:pt x="350" y="326"/>
                  <a:pt x="342" y="325"/>
                  <a:pt x="336" y="321"/>
                </a:cubicBezTo>
                <a:cubicBezTo>
                  <a:pt x="332" y="319"/>
                  <a:pt x="328" y="314"/>
                  <a:pt x="328" y="310"/>
                </a:cubicBezTo>
                <a:cubicBezTo>
                  <a:pt x="327" y="288"/>
                  <a:pt x="328" y="265"/>
                  <a:pt x="328" y="243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3" name="Google Shape;1123;p35"/>
          <p:cNvSpPr/>
          <p:nvPr/>
        </p:nvSpPr>
        <p:spPr>
          <a:xfrm>
            <a:off x="561975" y="1285875"/>
            <a:ext cx="749300" cy="892175"/>
          </a:xfrm>
          <a:custGeom>
            <a:rect b="b" l="l" r="r" t="t"/>
            <a:pathLst>
              <a:path extrusionOk="0" h="499" w="419">
                <a:moveTo>
                  <a:pt x="419" y="229"/>
                </a:moveTo>
                <a:cubicBezTo>
                  <a:pt x="416" y="297"/>
                  <a:pt x="390" y="371"/>
                  <a:pt x="330" y="430"/>
                </a:cubicBezTo>
                <a:cubicBezTo>
                  <a:pt x="258" y="499"/>
                  <a:pt x="169" y="499"/>
                  <a:pt x="99" y="428"/>
                </a:cubicBezTo>
                <a:cubicBezTo>
                  <a:pt x="30" y="356"/>
                  <a:pt x="0" y="268"/>
                  <a:pt x="16" y="169"/>
                </a:cubicBezTo>
                <a:cubicBezTo>
                  <a:pt x="36" y="49"/>
                  <a:pt x="140" y="0"/>
                  <a:pt x="242" y="12"/>
                </a:cubicBezTo>
                <a:cubicBezTo>
                  <a:pt x="355" y="25"/>
                  <a:pt x="419" y="100"/>
                  <a:pt x="419" y="229"/>
                </a:cubicBezTo>
                <a:close/>
                <a:moveTo>
                  <a:pt x="200" y="122"/>
                </a:moveTo>
                <a:cubicBezTo>
                  <a:pt x="197" y="123"/>
                  <a:pt x="188" y="125"/>
                  <a:pt x="180" y="128"/>
                </a:cubicBezTo>
                <a:cubicBezTo>
                  <a:pt x="153" y="138"/>
                  <a:pt x="138" y="164"/>
                  <a:pt x="143" y="193"/>
                </a:cubicBezTo>
                <a:cubicBezTo>
                  <a:pt x="146" y="220"/>
                  <a:pt x="165" y="234"/>
                  <a:pt x="189" y="242"/>
                </a:cubicBezTo>
                <a:cubicBezTo>
                  <a:pt x="195" y="245"/>
                  <a:pt x="205" y="249"/>
                  <a:pt x="205" y="253"/>
                </a:cubicBezTo>
                <a:cubicBezTo>
                  <a:pt x="207" y="274"/>
                  <a:pt x="206" y="295"/>
                  <a:pt x="206" y="315"/>
                </a:cubicBezTo>
                <a:cubicBezTo>
                  <a:pt x="203" y="316"/>
                  <a:pt x="201" y="317"/>
                  <a:pt x="198" y="318"/>
                </a:cubicBezTo>
                <a:cubicBezTo>
                  <a:pt x="191" y="306"/>
                  <a:pt x="182" y="295"/>
                  <a:pt x="176" y="282"/>
                </a:cubicBezTo>
                <a:cubicBezTo>
                  <a:pt x="171" y="271"/>
                  <a:pt x="164" y="264"/>
                  <a:pt x="152" y="267"/>
                </a:cubicBezTo>
                <a:cubicBezTo>
                  <a:pt x="138" y="271"/>
                  <a:pt x="135" y="281"/>
                  <a:pt x="138" y="294"/>
                </a:cubicBezTo>
                <a:cubicBezTo>
                  <a:pt x="143" y="318"/>
                  <a:pt x="158" y="333"/>
                  <a:pt x="181" y="342"/>
                </a:cubicBezTo>
                <a:cubicBezTo>
                  <a:pt x="194" y="348"/>
                  <a:pt x="209" y="352"/>
                  <a:pt x="206" y="372"/>
                </a:cubicBezTo>
                <a:cubicBezTo>
                  <a:pt x="206" y="375"/>
                  <a:pt x="212" y="379"/>
                  <a:pt x="216" y="383"/>
                </a:cubicBezTo>
                <a:cubicBezTo>
                  <a:pt x="219" y="378"/>
                  <a:pt x="224" y="375"/>
                  <a:pt x="225" y="370"/>
                </a:cubicBezTo>
                <a:cubicBezTo>
                  <a:pt x="227" y="364"/>
                  <a:pt x="227" y="357"/>
                  <a:pt x="227" y="354"/>
                </a:cubicBezTo>
                <a:cubicBezTo>
                  <a:pt x="244" y="344"/>
                  <a:pt x="263" y="338"/>
                  <a:pt x="275" y="327"/>
                </a:cubicBezTo>
                <a:cubicBezTo>
                  <a:pt x="313" y="291"/>
                  <a:pt x="297" y="238"/>
                  <a:pt x="244" y="218"/>
                </a:cubicBezTo>
                <a:cubicBezTo>
                  <a:pt x="238" y="216"/>
                  <a:pt x="228" y="212"/>
                  <a:pt x="227" y="208"/>
                </a:cubicBezTo>
                <a:cubicBezTo>
                  <a:pt x="225" y="190"/>
                  <a:pt x="226" y="172"/>
                  <a:pt x="226" y="154"/>
                </a:cubicBezTo>
                <a:cubicBezTo>
                  <a:pt x="228" y="154"/>
                  <a:pt x="230" y="153"/>
                  <a:pt x="232" y="153"/>
                </a:cubicBezTo>
                <a:cubicBezTo>
                  <a:pt x="238" y="160"/>
                  <a:pt x="245" y="166"/>
                  <a:pt x="248" y="174"/>
                </a:cubicBezTo>
                <a:cubicBezTo>
                  <a:pt x="254" y="187"/>
                  <a:pt x="261" y="197"/>
                  <a:pt x="276" y="190"/>
                </a:cubicBezTo>
                <a:cubicBezTo>
                  <a:pt x="293" y="183"/>
                  <a:pt x="288" y="169"/>
                  <a:pt x="282" y="156"/>
                </a:cubicBezTo>
                <a:cubicBezTo>
                  <a:pt x="271" y="133"/>
                  <a:pt x="250" y="125"/>
                  <a:pt x="232" y="122"/>
                </a:cubicBezTo>
                <a:cubicBezTo>
                  <a:pt x="226" y="110"/>
                  <a:pt x="221" y="102"/>
                  <a:pt x="216" y="93"/>
                </a:cubicBezTo>
                <a:cubicBezTo>
                  <a:pt x="211" y="102"/>
                  <a:pt x="207" y="110"/>
                  <a:pt x="200" y="122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4" name="Google Shape;1124;p35"/>
          <p:cNvSpPr/>
          <p:nvPr/>
        </p:nvSpPr>
        <p:spPr>
          <a:xfrm>
            <a:off x="2101850" y="1311275"/>
            <a:ext cx="1196975" cy="1039813"/>
          </a:xfrm>
          <a:custGeom>
            <a:rect b="b" l="l" r="r" t="t"/>
            <a:pathLst>
              <a:path extrusionOk="0" h="581" w="669">
                <a:moveTo>
                  <a:pt x="311" y="322"/>
                </a:moveTo>
                <a:cubicBezTo>
                  <a:pt x="311" y="292"/>
                  <a:pt x="311" y="261"/>
                  <a:pt x="310" y="231"/>
                </a:cubicBezTo>
                <a:cubicBezTo>
                  <a:pt x="310" y="227"/>
                  <a:pt x="305" y="223"/>
                  <a:pt x="301" y="221"/>
                </a:cubicBezTo>
                <a:cubicBezTo>
                  <a:pt x="293" y="217"/>
                  <a:pt x="284" y="215"/>
                  <a:pt x="276" y="212"/>
                </a:cubicBezTo>
                <a:cubicBezTo>
                  <a:pt x="232" y="194"/>
                  <a:pt x="214" y="165"/>
                  <a:pt x="218" y="120"/>
                </a:cubicBezTo>
                <a:cubicBezTo>
                  <a:pt x="222" y="80"/>
                  <a:pt x="249" y="52"/>
                  <a:pt x="293" y="43"/>
                </a:cubicBezTo>
                <a:cubicBezTo>
                  <a:pt x="298" y="42"/>
                  <a:pt x="303" y="41"/>
                  <a:pt x="310" y="40"/>
                </a:cubicBezTo>
                <a:cubicBezTo>
                  <a:pt x="310" y="31"/>
                  <a:pt x="309" y="22"/>
                  <a:pt x="312" y="14"/>
                </a:cubicBezTo>
                <a:cubicBezTo>
                  <a:pt x="313" y="9"/>
                  <a:pt x="320" y="5"/>
                  <a:pt x="324" y="0"/>
                </a:cubicBezTo>
                <a:cubicBezTo>
                  <a:pt x="329" y="5"/>
                  <a:pt x="335" y="9"/>
                  <a:pt x="337" y="14"/>
                </a:cubicBezTo>
                <a:cubicBezTo>
                  <a:pt x="340" y="21"/>
                  <a:pt x="339" y="30"/>
                  <a:pt x="339" y="40"/>
                </a:cubicBezTo>
                <a:cubicBezTo>
                  <a:pt x="346" y="41"/>
                  <a:pt x="353" y="43"/>
                  <a:pt x="360" y="44"/>
                </a:cubicBezTo>
                <a:cubicBezTo>
                  <a:pt x="394" y="52"/>
                  <a:pt x="416" y="73"/>
                  <a:pt x="426" y="106"/>
                </a:cubicBezTo>
                <a:cubicBezTo>
                  <a:pt x="432" y="123"/>
                  <a:pt x="425" y="135"/>
                  <a:pt x="410" y="142"/>
                </a:cubicBezTo>
                <a:cubicBezTo>
                  <a:pt x="396" y="148"/>
                  <a:pt x="381" y="140"/>
                  <a:pt x="375" y="124"/>
                </a:cubicBezTo>
                <a:cubicBezTo>
                  <a:pt x="362" y="95"/>
                  <a:pt x="362" y="95"/>
                  <a:pt x="340" y="86"/>
                </a:cubicBezTo>
                <a:cubicBezTo>
                  <a:pt x="340" y="116"/>
                  <a:pt x="340" y="144"/>
                  <a:pt x="340" y="174"/>
                </a:cubicBezTo>
                <a:cubicBezTo>
                  <a:pt x="354" y="179"/>
                  <a:pt x="369" y="184"/>
                  <a:pt x="384" y="190"/>
                </a:cubicBezTo>
                <a:cubicBezTo>
                  <a:pt x="422" y="205"/>
                  <a:pt x="438" y="235"/>
                  <a:pt x="437" y="285"/>
                </a:cubicBezTo>
                <a:cubicBezTo>
                  <a:pt x="436" y="315"/>
                  <a:pt x="413" y="345"/>
                  <a:pt x="382" y="357"/>
                </a:cubicBezTo>
                <a:cubicBezTo>
                  <a:pt x="367" y="362"/>
                  <a:pt x="347" y="364"/>
                  <a:pt x="341" y="374"/>
                </a:cubicBezTo>
                <a:cubicBezTo>
                  <a:pt x="333" y="386"/>
                  <a:pt x="338" y="405"/>
                  <a:pt x="338" y="421"/>
                </a:cubicBezTo>
                <a:cubicBezTo>
                  <a:pt x="338" y="432"/>
                  <a:pt x="338" y="443"/>
                  <a:pt x="338" y="454"/>
                </a:cubicBezTo>
                <a:cubicBezTo>
                  <a:pt x="340" y="455"/>
                  <a:pt x="342" y="456"/>
                  <a:pt x="343" y="457"/>
                </a:cubicBezTo>
                <a:cubicBezTo>
                  <a:pt x="408" y="392"/>
                  <a:pt x="473" y="326"/>
                  <a:pt x="541" y="258"/>
                </a:cubicBezTo>
                <a:cubicBezTo>
                  <a:pt x="527" y="246"/>
                  <a:pt x="513" y="234"/>
                  <a:pt x="497" y="219"/>
                </a:cubicBezTo>
                <a:cubicBezTo>
                  <a:pt x="554" y="204"/>
                  <a:pt x="610" y="189"/>
                  <a:pt x="669" y="174"/>
                </a:cubicBezTo>
                <a:cubicBezTo>
                  <a:pt x="662" y="235"/>
                  <a:pt x="656" y="293"/>
                  <a:pt x="649" y="354"/>
                </a:cubicBezTo>
                <a:cubicBezTo>
                  <a:pt x="633" y="340"/>
                  <a:pt x="620" y="329"/>
                  <a:pt x="607" y="318"/>
                </a:cubicBezTo>
                <a:cubicBezTo>
                  <a:pt x="562" y="354"/>
                  <a:pt x="519" y="389"/>
                  <a:pt x="477" y="425"/>
                </a:cubicBezTo>
                <a:cubicBezTo>
                  <a:pt x="440" y="457"/>
                  <a:pt x="404" y="490"/>
                  <a:pt x="367" y="522"/>
                </a:cubicBezTo>
                <a:cubicBezTo>
                  <a:pt x="338" y="548"/>
                  <a:pt x="334" y="548"/>
                  <a:pt x="299" y="528"/>
                </a:cubicBezTo>
                <a:cubicBezTo>
                  <a:pt x="268" y="509"/>
                  <a:pt x="236" y="491"/>
                  <a:pt x="205" y="471"/>
                </a:cubicBezTo>
                <a:cubicBezTo>
                  <a:pt x="190" y="461"/>
                  <a:pt x="179" y="463"/>
                  <a:pt x="165" y="473"/>
                </a:cubicBezTo>
                <a:cubicBezTo>
                  <a:pt x="118" y="506"/>
                  <a:pt x="71" y="538"/>
                  <a:pt x="24" y="571"/>
                </a:cubicBezTo>
                <a:cubicBezTo>
                  <a:pt x="18" y="575"/>
                  <a:pt x="11" y="577"/>
                  <a:pt x="4" y="581"/>
                </a:cubicBezTo>
                <a:cubicBezTo>
                  <a:pt x="3" y="579"/>
                  <a:pt x="1" y="578"/>
                  <a:pt x="0" y="576"/>
                </a:cubicBezTo>
                <a:cubicBezTo>
                  <a:pt x="4" y="571"/>
                  <a:pt x="8" y="565"/>
                  <a:pt x="12" y="560"/>
                </a:cubicBezTo>
                <a:cubicBezTo>
                  <a:pt x="58" y="508"/>
                  <a:pt x="105" y="456"/>
                  <a:pt x="151" y="403"/>
                </a:cubicBezTo>
                <a:cubicBezTo>
                  <a:pt x="164" y="388"/>
                  <a:pt x="175" y="386"/>
                  <a:pt x="192" y="395"/>
                </a:cubicBezTo>
                <a:cubicBezTo>
                  <a:pt x="229" y="416"/>
                  <a:pt x="268" y="436"/>
                  <a:pt x="311" y="458"/>
                </a:cubicBezTo>
                <a:cubicBezTo>
                  <a:pt x="311" y="429"/>
                  <a:pt x="311" y="403"/>
                  <a:pt x="310" y="377"/>
                </a:cubicBezTo>
                <a:cubicBezTo>
                  <a:pt x="310" y="374"/>
                  <a:pt x="299" y="369"/>
                  <a:pt x="293" y="368"/>
                </a:cubicBezTo>
                <a:cubicBezTo>
                  <a:pt x="258" y="359"/>
                  <a:pt x="230" y="341"/>
                  <a:pt x="216" y="307"/>
                </a:cubicBezTo>
                <a:cubicBezTo>
                  <a:pt x="212" y="299"/>
                  <a:pt x="210" y="291"/>
                  <a:pt x="210" y="282"/>
                </a:cubicBezTo>
                <a:cubicBezTo>
                  <a:pt x="208" y="267"/>
                  <a:pt x="216" y="256"/>
                  <a:pt x="231" y="252"/>
                </a:cubicBezTo>
                <a:cubicBezTo>
                  <a:pt x="246" y="248"/>
                  <a:pt x="258" y="254"/>
                  <a:pt x="264" y="270"/>
                </a:cubicBezTo>
                <a:cubicBezTo>
                  <a:pt x="268" y="279"/>
                  <a:pt x="270" y="290"/>
                  <a:pt x="276" y="297"/>
                </a:cubicBezTo>
                <a:cubicBezTo>
                  <a:pt x="284" y="308"/>
                  <a:pt x="295" y="317"/>
                  <a:pt x="305" y="326"/>
                </a:cubicBezTo>
                <a:cubicBezTo>
                  <a:pt x="307" y="325"/>
                  <a:pt x="309" y="324"/>
                  <a:pt x="311" y="322"/>
                </a:cubicBezTo>
                <a:close/>
                <a:moveTo>
                  <a:pt x="340" y="325"/>
                </a:moveTo>
                <a:cubicBezTo>
                  <a:pt x="366" y="323"/>
                  <a:pt x="385" y="306"/>
                  <a:pt x="387" y="283"/>
                </a:cubicBezTo>
                <a:cubicBezTo>
                  <a:pt x="388" y="259"/>
                  <a:pt x="371" y="241"/>
                  <a:pt x="340" y="234"/>
                </a:cubicBezTo>
                <a:cubicBezTo>
                  <a:pt x="340" y="265"/>
                  <a:pt x="340" y="295"/>
                  <a:pt x="340" y="325"/>
                </a:cubicBezTo>
                <a:close/>
                <a:moveTo>
                  <a:pt x="309" y="163"/>
                </a:moveTo>
                <a:cubicBezTo>
                  <a:pt x="309" y="137"/>
                  <a:pt x="309" y="111"/>
                  <a:pt x="309" y="85"/>
                </a:cubicBezTo>
                <a:cubicBezTo>
                  <a:pt x="280" y="95"/>
                  <a:pt x="270" y="106"/>
                  <a:pt x="272" y="128"/>
                </a:cubicBezTo>
                <a:cubicBezTo>
                  <a:pt x="274" y="148"/>
                  <a:pt x="285" y="159"/>
                  <a:pt x="309" y="163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5" name="Google Shape;1125;p35"/>
          <p:cNvSpPr/>
          <p:nvPr/>
        </p:nvSpPr>
        <p:spPr>
          <a:xfrm>
            <a:off x="450850" y="3616325"/>
            <a:ext cx="979487" cy="744538"/>
          </a:xfrm>
          <a:custGeom>
            <a:rect b="b" l="l" r="r" t="t"/>
            <a:pathLst>
              <a:path extrusionOk="0" h="416" w="547">
                <a:moveTo>
                  <a:pt x="27" y="386"/>
                </a:moveTo>
                <a:cubicBezTo>
                  <a:pt x="27" y="338"/>
                  <a:pt x="27" y="289"/>
                  <a:pt x="27" y="239"/>
                </a:cubicBezTo>
                <a:cubicBezTo>
                  <a:pt x="68" y="239"/>
                  <a:pt x="108" y="239"/>
                  <a:pt x="148" y="239"/>
                </a:cubicBezTo>
                <a:cubicBezTo>
                  <a:pt x="148" y="288"/>
                  <a:pt x="148" y="337"/>
                  <a:pt x="148" y="389"/>
                </a:cubicBezTo>
                <a:cubicBezTo>
                  <a:pt x="169" y="389"/>
                  <a:pt x="190" y="389"/>
                  <a:pt x="214" y="389"/>
                </a:cubicBezTo>
                <a:cubicBezTo>
                  <a:pt x="214" y="369"/>
                  <a:pt x="214" y="349"/>
                  <a:pt x="214" y="329"/>
                </a:cubicBezTo>
                <a:cubicBezTo>
                  <a:pt x="213" y="283"/>
                  <a:pt x="213" y="236"/>
                  <a:pt x="212" y="190"/>
                </a:cubicBezTo>
                <a:cubicBezTo>
                  <a:pt x="212" y="174"/>
                  <a:pt x="216" y="167"/>
                  <a:pt x="233" y="168"/>
                </a:cubicBezTo>
                <a:cubicBezTo>
                  <a:pt x="266" y="169"/>
                  <a:pt x="299" y="168"/>
                  <a:pt x="335" y="168"/>
                </a:cubicBezTo>
                <a:cubicBezTo>
                  <a:pt x="335" y="240"/>
                  <a:pt x="335" y="313"/>
                  <a:pt x="335" y="387"/>
                </a:cubicBezTo>
                <a:cubicBezTo>
                  <a:pt x="356" y="387"/>
                  <a:pt x="375" y="387"/>
                  <a:pt x="397" y="387"/>
                </a:cubicBezTo>
                <a:cubicBezTo>
                  <a:pt x="397" y="258"/>
                  <a:pt x="397" y="130"/>
                  <a:pt x="397" y="0"/>
                </a:cubicBezTo>
                <a:cubicBezTo>
                  <a:pt x="439" y="0"/>
                  <a:pt x="478" y="0"/>
                  <a:pt x="520" y="0"/>
                </a:cubicBezTo>
                <a:cubicBezTo>
                  <a:pt x="520" y="129"/>
                  <a:pt x="520" y="258"/>
                  <a:pt x="520" y="380"/>
                </a:cubicBezTo>
                <a:cubicBezTo>
                  <a:pt x="533" y="389"/>
                  <a:pt x="547" y="395"/>
                  <a:pt x="547" y="399"/>
                </a:cubicBezTo>
                <a:cubicBezTo>
                  <a:pt x="546" y="416"/>
                  <a:pt x="530" y="410"/>
                  <a:pt x="520" y="410"/>
                </a:cubicBezTo>
                <a:cubicBezTo>
                  <a:pt x="358" y="410"/>
                  <a:pt x="195" y="410"/>
                  <a:pt x="32" y="410"/>
                </a:cubicBezTo>
                <a:cubicBezTo>
                  <a:pt x="30" y="410"/>
                  <a:pt x="28" y="411"/>
                  <a:pt x="27" y="410"/>
                </a:cubicBezTo>
                <a:cubicBezTo>
                  <a:pt x="17" y="407"/>
                  <a:pt x="9" y="404"/>
                  <a:pt x="0" y="400"/>
                </a:cubicBezTo>
                <a:cubicBezTo>
                  <a:pt x="7" y="395"/>
                  <a:pt x="14" y="389"/>
                  <a:pt x="21" y="384"/>
                </a:cubicBezTo>
                <a:cubicBezTo>
                  <a:pt x="23" y="384"/>
                  <a:pt x="25" y="385"/>
                  <a:pt x="27" y="386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6" name="Google Shape;1126;p35"/>
          <p:cNvSpPr/>
          <p:nvPr/>
        </p:nvSpPr>
        <p:spPr>
          <a:xfrm>
            <a:off x="2217738" y="3616325"/>
            <a:ext cx="981075" cy="735013"/>
          </a:xfrm>
          <a:custGeom>
            <a:rect b="b" l="l" r="r" t="t"/>
            <a:pathLst>
              <a:path extrusionOk="0" h="411" w="549">
                <a:moveTo>
                  <a:pt x="212" y="166"/>
                </a:moveTo>
                <a:cubicBezTo>
                  <a:pt x="255" y="166"/>
                  <a:pt x="294" y="166"/>
                  <a:pt x="336" y="166"/>
                </a:cubicBezTo>
                <a:cubicBezTo>
                  <a:pt x="336" y="240"/>
                  <a:pt x="336" y="314"/>
                  <a:pt x="336" y="387"/>
                </a:cubicBezTo>
                <a:cubicBezTo>
                  <a:pt x="357" y="387"/>
                  <a:pt x="376" y="387"/>
                  <a:pt x="398" y="387"/>
                </a:cubicBezTo>
                <a:cubicBezTo>
                  <a:pt x="398" y="338"/>
                  <a:pt x="398" y="289"/>
                  <a:pt x="398" y="239"/>
                </a:cubicBezTo>
                <a:cubicBezTo>
                  <a:pt x="440" y="239"/>
                  <a:pt x="479" y="239"/>
                  <a:pt x="521" y="239"/>
                </a:cubicBezTo>
                <a:cubicBezTo>
                  <a:pt x="521" y="288"/>
                  <a:pt x="521" y="337"/>
                  <a:pt x="521" y="380"/>
                </a:cubicBezTo>
                <a:cubicBezTo>
                  <a:pt x="533" y="389"/>
                  <a:pt x="541" y="395"/>
                  <a:pt x="549" y="400"/>
                </a:cubicBezTo>
                <a:cubicBezTo>
                  <a:pt x="539" y="404"/>
                  <a:pt x="530" y="410"/>
                  <a:pt x="520" y="410"/>
                </a:cubicBezTo>
                <a:cubicBezTo>
                  <a:pt x="455" y="410"/>
                  <a:pt x="389" y="408"/>
                  <a:pt x="324" y="408"/>
                </a:cubicBezTo>
                <a:cubicBezTo>
                  <a:pt x="228" y="408"/>
                  <a:pt x="131" y="409"/>
                  <a:pt x="35" y="410"/>
                </a:cubicBezTo>
                <a:cubicBezTo>
                  <a:pt x="32" y="410"/>
                  <a:pt x="29" y="411"/>
                  <a:pt x="27" y="410"/>
                </a:cubicBezTo>
                <a:cubicBezTo>
                  <a:pt x="18" y="407"/>
                  <a:pt x="9" y="404"/>
                  <a:pt x="0" y="400"/>
                </a:cubicBezTo>
                <a:cubicBezTo>
                  <a:pt x="7" y="395"/>
                  <a:pt x="15" y="389"/>
                  <a:pt x="27" y="380"/>
                </a:cubicBezTo>
                <a:cubicBezTo>
                  <a:pt x="27" y="259"/>
                  <a:pt x="27" y="130"/>
                  <a:pt x="27" y="0"/>
                </a:cubicBezTo>
                <a:cubicBezTo>
                  <a:pt x="68" y="0"/>
                  <a:pt x="108" y="0"/>
                  <a:pt x="149" y="0"/>
                </a:cubicBezTo>
                <a:cubicBezTo>
                  <a:pt x="149" y="129"/>
                  <a:pt x="149" y="257"/>
                  <a:pt x="149" y="387"/>
                </a:cubicBezTo>
                <a:cubicBezTo>
                  <a:pt x="171" y="387"/>
                  <a:pt x="191" y="387"/>
                  <a:pt x="212" y="387"/>
                </a:cubicBezTo>
                <a:cubicBezTo>
                  <a:pt x="212" y="314"/>
                  <a:pt x="212" y="241"/>
                  <a:pt x="212" y="166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7" name="Google Shape;1127;p35"/>
          <p:cNvSpPr/>
          <p:nvPr/>
        </p:nvSpPr>
        <p:spPr>
          <a:xfrm>
            <a:off x="3702050" y="1311275"/>
            <a:ext cx="1139825" cy="1095375"/>
          </a:xfrm>
          <a:custGeom>
            <a:rect b="b" l="l" r="r" t="t"/>
            <a:pathLst>
              <a:path extrusionOk="0" h="612" w="637">
                <a:moveTo>
                  <a:pt x="456" y="589"/>
                </a:moveTo>
                <a:cubicBezTo>
                  <a:pt x="470" y="572"/>
                  <a:pt x="482" y="560"/>
                  <a:pt x="495" y="545"/>
                </a:cubicBezTo>
                <a:cubicBezTo>
                  <a:pt x="470" y="522"/>
                  <a:pt x="445" y="500"/>
                  <a:pt x="420" y="477"/>
                </a:cubicBezTo>
                <a:cubicBezTo>
                  <a:pt x="384" y="445"/>
                  <a:pt x="384" y="445"/>
                  <a:pt x="341" y="465"/>
                </a:cubicBezTo>
                <a:cubicBezTo>
                  <a:pt x="326" y="472"/>
                  <a:pt x="312" y="478"/>
                  <a:pt x="297" y="486"/>
                </a:cubicBezTo>
                <a:cubicBezTo>
                  <a:pt x="282" y="494"/>
                  <a:pt x="268" y="491"/>
                  <a:pt x="255" y="481"/>
                </a:cubicBezTo>
                <a:cubicBezTo>
                  <a:pt x="173" y="415"/>
                  <a:pt x="91" y="348"/>
                  <a:pt x="10" y="282"/>
                </a:cubicBezTo>
                <a:cubicBezTo>
                  <a:pt x="6" y="279"/>
                  <a:pt x="3" y="275"/>
                  <a:pt x="0" y="271"/>
                </a:cubicBezTo>
                <a:cubicBezTo>
                  <a:pt x="2" y="269"/>
                  <a:pt x="3" y="267"/>
                  <a:pt x="4" y="265"/>
                </a:cubicBezTo>
                <a:cubicBezTo>
                  <a:pt x="91" y="312"/>
                  <a:pt x="177" y="358"/>
                  <a:pt x="266" y="406"/>
                </a:cubicBezTo>
                <a:cubicBezTo>
                  <a:pt x="266" y="394"/>
                  <a:pt x="266" y="384"/>
                  <a:pt x="266" y="374"/>
                </a:cubicBezTo>
                <a:cubicBezTo>
                  <a:pt x="247" y="366"/>
                  <a:pt x="226" y="359"/>
                  <a:pt x="207" y="348"/>
                </a:cubicBezTo>
                <a:cubicBezTo>
                  <a:pt x="183" y="334"/>
                  <a:pt x="169" y="311"/>
                  <a:pt x="167" y="283"/>
                </a:cubicBezTo>
                <a:cubicBezTo>
                  <a:pt x="166" y="266"/>
                  <a:pt x="173" y="255"/>
                  <a:pt x="189" y="252"/>
                </a:cubicBezTo>
                <a:cubicBezTo>
                  <a:pt x="205" y="249"/>
                  <a:pt x="217" y="255"/>
                  <a:pt x="222" y="271"/>
                </a:cubicBezTo>
                <a:cubicBezTo>
                  <a:pt x="229" y="294"/>
                  <a:pt x="237" y="317"/>
                  <a:pt x="268" y="324"/>
                </a:cubicBezTo>
                <a:cubicBezTo>
                  <a:pt x="268" y="292"/>
                  <a:pt x="268" y="262"/>
                  <a:pt x="267" y="232"/>
                </a:cubicBezTo>
                <a:cubicBezTo>
                  <a:pt x="267" y="228"/>
                  <a:pt x="263" y="223"/>
                  <a:pt x="259" y="221"/>
                </a:cubicBezTo>
                <a:cubicBezTo>
                  <a:pt x="250" y="217"/>
                  <a:pt x="240" y="214"/>
                  <a:pt x="231" y="211"/>
                </a:cubicBezTo>
                <a:cubicBezTo>
                  <a:pt x="188" y="193"/>
                  <a:pt x="171" y="162"/>
                  <a:pt x="176" y="117"/>
                </a:cubicBezTo>
                <a:cubicBezTo>
                  <a:pt x="180" y="79"/>
                  <a:pt x="207" y="52"/>
                  <a:pt x="249" y="44"/>
                </a:cubicBezTo>
                <a:cubicBezTo>
                  <a:pt x="255" y="43"/>
                  <a:pt x="261" y="41"/>
                  <a:pt x="268" y="40"/>
                </a:cubicBezTo>
                <a:cubicBezTo>
                  <a:pt x="268" y="31"/>
                  <a:pt x="266" y="23"/>
                  <a:pt x="269" y="15"/>
                </a:cubicBezTo>
                <a:cubicBezTo>
                  <a:pt x="271" y="9"/>
                  <a:pt x="278" y="5"/>
                  <a:pt x="283" y="0"/>
                </a:cubicBezTo>
                <a:cubicBezTo>
                  <a:pt x="287" y="5"/>
                  <a:pt x="293" y="10"/>
                  <a:pt x="295" y="15"/>
                </a:cubicBezTo>
                <a:cubicBezTo>
                  <a:pt x="297" y="23"/>
                  <a:pt x="295" y="31"/>
                  <a:pt x="295" y="39"/>
                </a:cubicBezTo>
                <a:cubicBezTo>
                  <a:pt x="307" y="42"/>
                  <a:pt x="318" y="45"/>
                  <a:pt x="328" y="48"/>
                </a:cubicBezTo>
                <a:cubicBezTo>
                  <a:pt x="358" y="57"/>
                  <a:pt x="375" y="78"/>
                  <a:pt x="384" y="108"/>
                </a:cubicBezTo>
                <a:cubicBezTo>
                  <a:pt x="388" y="124"/>
                  <a:pt x="380" y="138"/>
                  <a:pt x="365" y="142"/>
                </a:cubicBezTo>
                <a:cubicBezTo>
                  <a:pt x="349" y="146"/>
                  <a:pt x="338" y="139"/>
                  <a:pt x="332" y="125"/>
                </a:cubicBezTo>
                <a:cubicBezTo>
                  <a:pt x="318" y="93"/>
                  <a:pt x="318" y="93"/>
                  <a:pt x="295" y="86"/>
                </a:cubicBezTo>
                <a:cubicBezTo>
                  <a:pt x="295" y="114"/>
                  <a:pt x="295" y="141"/>
                  <a:pt x="296" y="168"/>
                </a:cubicBezTo>
                <a:cubicBezTo>
                  <a:pt x="296" y="172"/>
                  <a:pt x="303" y="176"/>
                  <a:pt x="308" y="178"/>
                </a:cubicBezTo>
                <a:cubicBezTo>
                  <a:pt x="323" y="185"/>
                  <a:pt x="339" y="188"/>
                  <a:pt x="352" y="196"/>
                </a:cubicBezTo>
                <a:cubicBezTo>
                  <a:pt x="386" y="215"/>
                  <a:pt x="399" y="246"/>
                  <a:pt x="395" y="284"/>
                </a:cubicBezTo>
                <a:cubicBezTo>
                  <a:pt x="390" y="323"/>
                  <a:pt x="367" y="349"/>
                  <a:pt x="330" y="363"/>
                </a:cubicBezTo>
                <a:cubicBezTo>
                  <a:pt x="328" y="364"/>
                  <a:pt x="326" y="364"/>
                  <a:pt x="324" y="364"/>
                </a:cubicBezTo>
                <a:cubicBezTo>
                  <a:pt x="291" y="374"/>
                  <a:pt x="291" y="375"/>
                  <a:pt x="298" y="415"/>
                </a:cubicBezTo>
                <a:cubicBezTo>
                  <a:pt x="321" y="403"/>
                  <a:pt x="344" y="393"/>
                  <a:pt x="366" y="382"/>
                </a:cubicBezTo>
                <a:cubicBezTo>
                  <a:pt x="381" y="373"/>
                  <a:pt x="394" y="374"/>
                  <a:pt x="409" y="384"/>
                </a:cubicBezTo>
                <a:cubicBezTo>
                  <a:pt x="452" y="412"/>
                  <a:pt x="496" y="440"/>
                  <a:pt x="540" y="469"/>
                </a:cubicBezTo>
                <a:cubicBezTo>
                  <a:pt x="545" y="472"/>
                  <a:pt x="551" y="475"/>
                  <a:pt x="560" y="481"/>
                </a:cubicBezTo>
                <a:cubicBezTo>
                  <a:pt x="571" y="467"/>
                  <a:pt x="582" y="454"/>
                  <a:pt x="596" y="438"/>
                </a:cubicBezTo>
                <a:cubicBezTo>
                  <a:pt x="610" y="498"/>
                  <a:pt x="623" y="553"/>
                  <a:pt x="637" y="612"/>
                </a:cubicBezTo>
                <a:cubicBezTo>
                  <a:pt x="576" y="604"/>
                  <a:pt x="518" y="597"/>
                  <a:pt x="456" y="589"/>
                </a:cubicBezTo>
                <a:close/>
                <a:moveTo>
                  <a:pt x="297" y="234"/>
                </a:moveTo>
                <a:cubicBezTo>
                  <a:pt x="297" y="266"/>
                  <a:pt x="297" y="296"/>
                  <a:pt x="297" y="326"/>
                </a:cubicBezTo>
                <a:cubicBezTo>
                  <a:pt x="325" y="320"/>
                  <a:pt x="341" y="303"/>
                  <a:pt x="342" y="280"/>
                </a:cubicBezTo>
                <a:cubicBezTo>
                  <a:pt x="343" y="256"/>
                  <a:pt x="328" y="241"/>
                  <a:pt x="297" y="234"/>
                </a:cubicBezTo>
                <a:close/>
                <a:moveTo>
                  <a:pt x="266" y="164"/>
                </a:moveTo>
                <a:cubicBezTo>
                  <a:pt x="267" y="161"/>
                  <a:pt x="268" y="158"/>
                  <a:pt x="268" y="155"/>
                </a:cubicBezTo>
                <a:cubicBezTo>
                  <a:pt x="268" y="132"/>
                  <a:pt x="268" y="109"/>
                  <a:pt x="268" y="85"/>
                </a:cubicBezTo>
                <a:cubicBezTo>
                  <a:pt x="240" y="91"/>
                  <a:pt x="229" y="103"/>
                  <a:pt x="229" y="124"/>
                </a:cubicBezTo>
                <a:cubicBezTo>
                  <a:pt x="228" y="145"/>
                  <a:pt x="239" y="157"/>
                  <a:pt x="266" y="164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8" name="Google Shape;1128;p35"/>
          <p:cNvSpPr/>
          <p:nvPr/>
        </p:nvSpPr>
        <p:spPr>
          <a:xfrm>
            <a:off x="5507038" y="1311275"/>
            <a:ext cx="1222375" cy="1139825"/>
          </a:xfrm>
          <a:custGeom>
            <a:rect b="b" l="l" r="r" t="t"/>
            <a:pathLst>
              <a:path extrusionOk="0" h="637" w="683">
                <a:moveTo>
                  <a:pt x="354" y="85"/>
                </a:moveTo>
                <a:cubicBezTo>
                  <a:pt x="354" y="113"/>
                  <a:pt x="354" y="139"/>
                  <a:pt x="354" y="165"/>
                </a:cubicBezTo>
                <a:cubicBezTo>
                  <a:pt x="355" y="169"/>
                  <a:pt x="359" y="175"/>
                  <a:pt x="364" y="177"/>
                </a:cubicBezTo>
                <a:cubicBezTo>
                  <a:pt x="371" y="181"/>
                  <a:pt x="380" y="183"/>
                  <a:pt x="388" y="186"/>
                </a:cubicBezTo>
                <a:cubicBezTo>
                  <a:pt x="435" y="202"/>
                  <a:pt x="457" y="233"/>
                  <a:pt x="454" y="280"/>
                </a:cubicBezTo>
                <a:cubicBezTo>
                  <a:pt x="451" y="322"/>
                  <a:pt x="418" y="358"/>
                  <a:pt x="375" y="367"/>
                </a:cubicBezTo>
                <a:cubicBezTo>
                  <a:pt x="368" y="368"/>
                  <a:pt x="362" y="369"/>
                  <a:pt x="355" y="371"/>
                </a:cubicBezTo>
                <a:cubicBezTo>
                  <a:pt x="355" y="385"/>
                  <a:pt x="355" y="398"/>
                  <a:pt x="355" y="414"/>
                </a:cubicBezTo>
                <a:cubicBezTo>
                  <a:pt x="408" y="406"/>
                  <a:pt x="461" y="398"/>
                  <a:pt x="516" y="389"/>
                </a:cubicBezTo>
                <a:cubicBezTo>
                  <a:pt x="509" y="381"/>
                  <a:pt x="505" y="374"/>
                  <a:pt x="496" y="363"/>
                </a:cubicBezTo>
                <a:cubicBezTo>
                  <a:pt x="561" y="376"/>
                  <a:pt x="621" y="387"/>
                  <a:pt x="682" y="398"/>
                </a:cubicBezTo>
                <a:cubicBezTo>
                  <a:pt x="682" y="400"/>
                  <a:pt x="682" y="402"/>
                  <a:pt x="683" y="403"/>
                </a:cubicBezTo>
                <a:cubicBezTo>
                  <a:pt x="653" y="419"/>
                  <a:pt x="624" y="436"/>
                  <a:pt x="594" y="451"/>
                </a:cubicBezTo>
                <a:cubicBezTo>
                  <a:pt x="589" y="453"/>
                  <a:pt x="579" y="449"/>
                  <a:pt x="575" y="444"/>
                </a:cubicBezTo>
                <a:cubicBezTo>
                  <a:pt x="564" y="431"/>
                  <a:pt x="551" y="428"/>
                  <a:pt x="535" y="428"/>
                </a:cubicBezTo>
                <a:cubicBezTo>
                  <a:pt x="478" y="429"/>
                  <a:pt x="422" y="428"/>
                  <a:pt x="362" y="428"/>
                </a:cubicBezTo>
                <a:cubicBezTo>
                  <a:pt x="371" y="462"/>
                  <a:pt x="379" y="493"/>
                  <a:pt x="388" y="524"/>
                </a:cubicBezTo>
                <a:cubicBezTo>
                  <a:pt x="389" y="528"/>
                  <a:pt x="398" y="531"/>
                  <a:pt x="404" y="531"/>
                </a:cubicBezTo>
                <a:cubicBezTo>
                  <a:pt x="427" y="532"/>
                  <a:pt x="450" y="531"/>
                  <a:pt x="473" y="531"/>
                </a:cubicBezTo>
                <a:cubicBezTo>
                  <a:pt x="473" y="533"/>
                  <a:pt x="474" y="535"/>
                  <a:pt x="474" y="537"/>
                </a:cubicBezTo>
                <a:cubicBezTo>
                  <a:pt x="452" y="554"/>
                  <a:pt x="430" y="571"/>
                  <a:pt x="407" y="588"/>
                </a:cubicBezTo>
                <a:cubicBezTo>
                  <a:pt x="388" y="603"/>
                  <a:pt x="368" y="618"/>
                  <a:pt x="348" y="633"/>
                </a:cubicBezTo>
                <a:cubicBezTo>
                  <a:pt x="344" y="636"/>
                  <a:pt x="335" y="637"/>
                  <a:pt x="331" y="635"/>
                </a:cubicBezTo>
                <a:cubicBezTo>
                  <a:pt x="289" y="603"/>
                  <a:pt x="247" y="571"/>
                  <a:pt x="205" y="539"/>
                </a:cubicBezTo>
                <a:cubicBezTo>
                  <a:pt x="204" y="538"/>
                  <a:pt x="204" y="536"/>
                  <a:pt x="201" y="531"/>
                </a:cubicBezTo>
                <a:cubicBezTo>
                  <a:pt x="226" y="531"/>
                  <a:pt x="248" y="531"/>
                  <a:pt x="270" y="531"/>
                </a:cubicBezTo>
                <a:cubicBezTo>
                  <a:pt x="282" y="532"/>
                  <a:pt x="288" y="529"/>
                  <a:pt x="292" y="516"/>
                </a:cubicBezTo>
                <a:cubicBezTo>
                  <a:pt x="300" y="488"/>
                  <a:pt x="309" y="460"/>
                  <a:pt x="319" y="428"/>
                </a:cubicBezTo>
                <a:cubicBezTo>
                  <a:pt x="293" y="428"/>
                  <a:pt x="269" y="428"/>
                  <a:pt x="246" y="428"/>
                </a:cubicBezTo>
                <a:cubicBezTo>
                  <a:pt x="212" y="429"/>
                  <a:pt x="178" y="429"/>
                  <a:pt x="144" y="428"/>
                </a:cubicBezTo>
                <a:cubicBezTo>
                  <a:pt x="129" y="428"/>
                  <a:pt x="118" y="431"/>
                  <a:pt x="109" y="443"/>
                </a:cubicBezTo>
                <a:cubicBezTo>
                  <a:pt x="101" y="454"/>
                  <a:pt x="92" y="455"/>
                  <a:pt x="80" y="447"/>
                </a:cubicBezTo>
                <a:cubicBezTo>
                  <a:pt x="54" y="432"/>
                  <a:pt x="27" y="418"/>
                  <a:pt x="0" y="398"/>
                </a:cubicBezTo>
                <a:cubicBezTo>
                  <a:pt x="60" y="387"/>
                  <a:pt x="120" y="376"/>
                  <a:pt x="186" y="363"/>
                </a:cubicBezTo>
                <a:cubicBezTo>
                  <a:pt x="178" y="374"/>
                  <a:pt x="173" y="380"/>
                  <a:pt x="166" y="389"/>
                </a:cubicBezTo>
                <a:cubicBezTo>
                  <a:pt x="220" y="397"/>
                  <a:pt x="272" y="405"/>
                  <a:pt x="326" y="414"/>
                </a:cubicBezTo>
                <a:cubicBezTo>
                  <a:pt x="326" y="399"/>
                  <a:pt x="326" y="386"/>
                  <a:pt x="326" y="374"/>
                </a:cubicBezTo>
                <a:cubicBezTo>
                  <a:pt x="307" y="366"/>
                  <a:pt x="287" y="361"/>
                  <a:pt x="270" y="351"/>
                </a:cubicBezTo>
                <a:cubicBezTo>
                  <a:pt x="245" y="337"/>
                  <a:pt x="229" y="314"/>
                  <a:pt x="226" y="284"/>
                </a:cubicBezTo>
                <a:cubicBezTo>
                  <a:pt x="224" y="268"/>
                  <a:pt x="231" y="256"/>
                  <a:pt x="247" y="252"/>
                </a:cubicBezTo>
                <a:cubicBezTo>
                  <a:pt x="263" y="249"/>
                  <a:pt x="276" y="255"/>
                  <a:pt x="281" y="272"/>
                </a:cubicBezTo>
                <a:cubicBezTo>
                  <a:pt x="287" y="293"/>
                  <a:pt x="295" y="313"/>
                  <a:pt x="317" y="322"/>
                </a:cubicBezTo>
                <a:cubicBezTo>
                  <a:pt x="319" y="323"/>
                  <a:pt x="322" y="323"/>
                  <a:pt x="327" y="324"/>
                </a:cubicBezTo>
                <a:cubicBezTo>
                  <a:pt x="327" y="292"/>
                  <a:pt x="327" y="262"/>
                  <a:pt x="326" y="231"/>
                </a:cubicBezTo>
                <a:cubicBezTo>
                  <a:pt x="326" y="228"/>
                  <a:pt x="321" y="223"/>
                  <a:pt x="317" y="221"/>
                </a:cubicBezTo>
                <a:cubicBezTo>
                  <a:pt x="309" y="217"/>
                  <a:pt x="300" y="215"/>
                  <a:pt x="291" y="211"/>
                </a:cubicBezTo>
                <a:cubicBezTo>
                  <a:pt x="247" y="193"/>
                  <a:pt x="230" y="164"/>
                  <a:pt x="234" y="117"/>
                </a:cubicBezTo>
                <a:cubicBezTo>
                  <a:pt x="238" y="80"/>
                  <a:pt x="266" y="51"/>
                  <a:pt x="308" y="44"/>
                </a:cubicBezTo>
                <a:cubicBezTo>
                  <a:pt x="314" y="42"/>
                  <a:pt x="319" y="41"/>
                  <a:pt x="327" y="40"/>
                </a:cubicBezTo>
                <a:cubicBezTo>
                  <a:pt x="327" y="31"/>
                  <a:pt x="325" y="23"/>
                  <a:pt x="327" y="16"/>
                </a:cubicBezTo>
                <a:cubicBezTo>
                  <a:pt x="329" y="10"/>
                  <a:pt x="336" y="5"/>
                  <a:pt x="341" y="0"/>
                </a:cubicBezTo>
                <a:cubicBezTo>
                  <a:pt x="345" y="5"/>
                  <a:pt x="352" y="9"/>
                  <a:pt x="353" y="15"/>
                </a:cubicBezTo>
                <a:cubicBezTo>
                  <a:pt x="355" y="22"/>
                  <a:pt x="354" y="31"/>
                  <a:pt x="354" y="38"/>
                </a:cubicBezTo>
                <a:cubicBezTo>
                  <a:pt x="369" y="43"/>
                  <a:pt x="382" y="46"/>
                  <a:pt x="395" y="51"/>
                </a:cubicBezTo>
                <a:cubicBezTo>
                  <a:pt x="420" y="62"/>
                  <a:pt x="435" y="81"/>
                  <a:pt x="442" y="107"/>
                </a:cubicBezTo>
                <a:cubicBezTo>
                  <a:pt x="447" y="123"/>
                  <a:pt x="442" y="137"/>
                  <a:pt x="424" y="142"/>
                </a:cubicBezTo>
                <a:cubicBezTo>
                  <a:pt x="408" y="147"/>
                  <a:pt x="396" y="140"/>
                  <a:pt x="390" y="123"/>
                </a:cubicBezTo>
                <a:cubicBezTo>
                  <a:pt x="385" y="106"/>
                  <a:pt x="376" y="92"/>
                  <a:pt x="354" y="85"/>
                </a:cubicBezTo>
                <a:close/>
                <a:moveTo>
                  <a:pt x="355" y="326"/>
                </a:moveTo>
                <a:cubicBezTo>
                  <a:pt x="386" y="319"/>
                  <a:pt x="402" y="301"/>
                  <a:pt x="401" y="277"/>
                </a:cubicBezTo>
                <a:cubicBezTo>
                  <a:pt x="399" y="254"/>
                  <a:pt x="385" y="240"/>
                  <a:pt x="355" y="234"/>
                </a:cubicBezTo>
                <a:cubicBezTo>
                  <a:pt x="355" y="265"/>
                  <a:pt x="355" y="295"/>
                  <a:pt x="355" y="326"/>
                </a:cubicBezTo>
                <a:close/>
                <a:moveTo>
                  <a:pt x="327" y="164"/>
                </a:moveTo>
                <a:cubicBezTo>
                  <a:pt x="327" y="151"/>
                  <a:pt x="327" y="138"/>
                  <a:pt x="327" y="125"/>
                </a:cubicBezTo>
                <a:cubicBezTo>
                  <a:pt x="327" y="112"/>
                  <a:pt x="327" y="99"/>
                  <a:pt x="327" y="85"/>
                </a:cubicBezTo>
                <a:cubicBezTo>
                  <a:pt x="299" y="91"/>
                  <a:pt x="288" y="103"/>
                  <a:pt x="287" y="123"/>
                </a:cubicBezTo>
                <a:cubicBezTo>
                  <a:pt x="287" y="145"/>
                  <a:pt x="298" y="158"/>
                  <a:pt x="327" y="164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9" name="Google Shape;1129;p35"/>
          <p:cNvSpPr/>
          <p:nvPr/>
        </p:nvSpPr>
        <p:spPr>
          <a:xfrm>
            <a:off x="4073525" y="3743325"/>
            <a:ext cx="673100" cy="674688"/>
          </a:xfrm>
          <a:custGeom>
            <a:rect b="b" l="l" r="r" t="t"/>
            <a:pathLst>
              <a:path extrusionOk="0" h="377" w="376">
                <a:moveTo>
                  <a:pt x="375" y="190"/>
                </a:moveTo>
                <a:cubicBezTo>
                  <a:pt x="374" y="293"/>
                  <a:pt x="289" y="377"/>
                  <a:pt x="187" y="376"/>
                </a:cubicBezTo>
                <a:cubicBezTo>
                  <a:pt x="81" y="375"/>
                  <a:pt x="0" y="290"/>
                  <a:pt x="0" y="182"/>
                </a:cubicBezTo>
                <a:cubicBezTo>
                  <a:pt x="1" y="85"/>
                  <a:pt x="87" y="0"/>
                  <a:pt x="185" y="1"/>
                </a:cubicBezTo>
                <a:cubicBezTo>
                  <a:pt x="293" y="2"/>
                  <a:pt x="376" y="84"/>
                  <a:pt x="375" y="190"/>
                </a:cubicBezTo>
                <a:close/>
                <a:moveTo>
                  <a:pt x="201" y="89"/>
                </a:moveTo>
                <a:cubicBezTo>
                  <a:pt x="196" y="79"/>
                  <a:pt x="193" y="72"/>
                  <a:pt x="189" y="65"/>
                </a:cubicBezTo>
                <a:cubicBezTo>
                  <a:pt x="185" y="72"/>
                  <a:pt x="180" y="79"/>
                  <a:pt x="177" y="84"/>
                </a:cubicBezTo>
                <a:cubicBezTo>
                  <a:pt x="162" y="93"/>
                  <a:pt x="146" y="99"/>
                  <a:pt x="136" y="111"/>
                </a:cubicBezTo>
                <a:cubicBezTo>
                  <a:pt x="112" y="137"/>
                  <a:pt x="126" y="176"/>
                  <a:pt x="161" y="191"/>
                </a:cubicBezTo>
                <a:cubicBezTo>
                  <a:pt x="168" y="194"/>
                  <a:pt x="178" y="200"/>
                  <a:pt x="179" y="206"/>
                </a:cubicBezTo>
                <a:cubicBezTo>
                  <a:pt x="181" y="222"/>
                  <a:pt x="180" y="238"/>
                  <a:pt x="180" y="254"/>
                </a:cubicBezTo>
                <a:cubicBezTo>
                  <a:pt x="177" y="255"/>
                  <a:pt x="175" y="256"/>
                  <a:pt x="173" y="257"/>
                </a:cubicBezTo>
                <a:cubicBezTo>
                  <a:pt x="167" y="248"/>
                  <a:pt x="160" y="239"/>
                  <a:pt x="155" y="229"/>
                </a:cubicBezTo>
                <a:cubicBezTo>
                  <a:pt x="150" y="219"/>
                  <a:pt x="144" y="209"/>
                  <a:pt x="131" y="215"/>
                </a:cubicBezTo>
                <a:cubicBezTo>
                  <a:pt x="119" y="219"/>
                  <a:pt x="116" y="231"/>
                  <a:pt x="122" y="241"/>
                </a:cubicBezTo>
                <a:cubicBezTo>
                  <a:pt x="128" y="252"/>
                  <a:pt x="135" y="264"/>
                  <a:pt x="144" y="271"/>
                </a:cubicBezTo>
                <a:cubicBezTo>
                  <a:pt x="154" y="279"/>
                  <a:pt x="167" y="281"/>
                  <a:pt x="179" y="287"/>
                </a:cubicBezTo>
                <a:cubicBezTo>
                  <a:pt x="179" y="292"/>
                  <a:pt x="179" y="298"/>
                  <a:pt x="180" y="304"/>
                </a:cubicBezTo>
                <a:cubicBezTo>
                  <a:pt x="181" y="307"/>
                  <a:pt x="185" y="310"/>
                  <a:pt x="189" y="310"/>
                </a:cubicBezTo>
                <a:cubicBezTo>
                  <a:pt x="190" y="311"/>
                  <a:pt x="195" y="306"/>
                  <a:pt x="195" y="305"/>
                </a:cubicBezTo>
                <a:cubicBezTo>
                  <a:pt x="192" y="284"/>
                  <a:pt x="208" y="282"/>
                  <a:pt x="221" y="278"/>
                </a:cubicBezTo>
                <a:cubicBezTo>
                  <a:pt x="227" y="275"/>
                  <a:pt x="233" y="271"/>
                  <a:pt x="238" y="267"/>
                </a:cubicBezTo>
                <a:cubicBezTo>
                  <a:pt x="270" y="236"/>
                  <a:pt x="258" y="190"/>
                  <a:pt x="217" y="174"/>
                </a:cubicBezTo>
                <a:cubicBezTo>
                  <a:pt x="209" y="171"/>
                  <a:pt x="199" y="165"/>
                  <a:pt x="197" y="159"/>
                </a:cubicBezTo>
                <a:cubicBezTo>
                  <a:pt x="194" y="146"/>
                  <a:pt x="196" y="132"/>
                  <a:pt x="196" y="118"/>
                </a:cubicBezTo>
                <a:cubicBezTo>
                  <a:pt x="198" y="118"/>
                  <a:pt x="200" y="117"/>
                  <a:pt x="202" y="116"/>
                </a:cubicBezTo>
                <a:cubicBezTo>
                  <a:pt x="207" y="122"/>
                  <a:pt x="213" y="128"/>
                  <a:pt x="216" y="135"/>
                </a:cubicBezTo>
                <a:cubicBezTo>
                  <a:pt x="221" y="146"/>
                  <a:pt x="228" y="154"/>
                  <a:pt x="240" y="148"/>
                </a:cubicBezTo>
                <a:cubicBezTo>
                  <a:pt x="253" y="141"/>
                  <a:pt x="250" y="130"/>
                  <a:pt x="246" y="120"/>
                </a:cubicBezTo>
                <a:cubicBezTo>
                  <a:pt x="236" y="100"/>
                  <a:pt x="218" y="92"/>
                  <a:pt x="201" y="89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0" name="Google Shape;1130;p35"/>
          <p:cNvSpPr/>
          <p:nvPr/>
        </p:nvSpPr>
        <p:spPr>
          <a:xfrm>
            <a:off x="2725738" y="5448300"/>
            <a:ext cx="592137" cy="981075"/>
          </a:xfrm>
          <a:custGeom>
            <a:rect b="b" l="l" r="r" t="t"/>
            <a:pathLst>
              <a:path extrusionOk="0" h="548" w="331">
                <a:moveTo>
                  <a:pt x="174" y="487"/>
                </a:moveTo>
                <a:cubicBezTo>
                  <a:pt x="174" y="501"/>
                  <a:pt x="174" y="514"/>
                  <a:pt x="174" y="527"/>
                </a:cubicBezTo>
                <a:cubicBezTo>
                  <a:pt x="173" y="540"/>
                  <a:pt x="169" y="548"/>
                  <a:pt x="155" y="547"/>
                </a:cubicBezTo>
                <a:cubicBezTo>
                  <a:pt x="140" y="547"/>
                  <a:pt x="139" y="535"/>
                  <a:pt x="139" y="524"/>
                </a:cubicBezTo>
                <a:cubicBezTo>
                  <a:pt x="138" y="513"/>
                  <a:pt x="139" y="501"/>
                  <a:pt x="139" y="490"/>
                </a:cubicBezTo>
                <a:cubicBezTo>
                  <a:pt x="120" y="483"/>
                  <a:pt x="104" y="477"/>
                  <a:pt x="87" y="472"/>
                </a:cubicBezTo>
                <a:cubicBezTo>
                  <a:pt x="45" y="459"/>
                  <a:pt x="24" y="427"/>
                  <a:pt x="9" y="389"/>
                </a:cubicBezTo>
                <a:cubicBezTo>
                  <a:pt x="0" y="367"/>
                  <a:pt x="6" y="348"/>
                  <a:pt x="21" y="337"/>
                </a:cubicBezTo>
                <a:cubicBezTo>
                  <a:pt x="41" y="323"/>
                  <a:pt x="64" y="330"/>
                  <a:pt x="74" y="352"/>
                </a:cubicBezTo>
                <a:cubicBezTo>
                  <a:pt x="81" y="367"/>
                  <a:pt x="88" y="383"/>
                  <a:pt x="96" y="399"/>
                </a:cubicBezTo>
                <a:cubicBezTo>
                  <a:pt x="98" y="404"/>
                  <a:pt x="102" y="410"/>
                  <a:pt x="106" y="413"/>
                </a:cubicBezTo>
                <a:cubicBezTo>
                  <a:pt x="115" y="418"/>
                  <a:pt x="125" y="421"/>
                  <a:pt x="135" y="424"/>
                </a:cubicBezTo>
                <a:cubicBezTo>
                  <a:pt x="137" y="415"/>
                  <a:pt x="141" y="406"/>
                  <a:pt x="141" y="397"/>
                </a:cubicBezTo>
                <a:cubicBezTo>
                  <a:pt x="141" y="367"/>
                  <a:pt x="140" y="336"/>
                  <a:pt x="138" y="306"/>
                </a:cubicBezTo>
                <a:cubicBezTo>
                  <a:pt x="137" y="301"/>
                  <a:pt x="131" y="294"/>
                  <a:pt x="126" y="291"/>
                </a:cubicBezTo>
                <a:cubicBezTo>
                  <a:pt x="112" y="285"/>
                  <a:pt x="97" y="281"/>
                  <a:pt x="83" y="274"/>
                </a:cubicBezTo>
                <a:cubicBezTo>
                  <a:pt x="32" y="251"/>
                  <a:pt x="12" y="213"/>
                  <a:pt x="18" y="155"/>
                </a:cubicBezTo>
                <a:cubicBezTo>
                  <a:pt x="22" y="109"/>
                  <a:pt x="56" y="72"/>
                  <a:pt x="105" y="60"/>
                </a:cubicBezTo>
                <a:cubicBezTo>
                  <a:pt x="115" y="58"/>
                  <a:pt x="125" y="56"/>
                  <a:pt x="138" y="54"/>
                </a:cubicBezTo>
                <a:cubicBezTo>
                  <a:pt x="138" y="43"/>
                  <a:pt x="138" y="33"/>
                  <a:pt x="139" y="22"/>
                </a:cubicBezTo>
                <a:cubicBezTo>
                  <a:pt x="139" y="11"/>
                  <a:pt x="143" y="1"/>
                  <a:pt x="157" y="1"/>
                </a:cubicBezTo>
                <a:cubicBezTo>
                  <a:pt x="171" y="0"/>
                  <a:pt x="174" y="11"/>
                  <a:pt x="174" y="22"/>
                </a:cubicBezTo>
                <a:cubicBezTo>
                  <a:pt x="174" y="32"/>
                  <a:pt x="174" y="42"/>
                  <a:pt x="174" y="53"/>
                </a:cubicBezTo>
                <a:cubicBezTo>
                  <a:pt x="186" y="56"/>
                  <a:pt x="196" y="58"/>
                  <a:pt x="206" y="60"/>
                </a:cubicBezTo>
                <a:cubicBezTo>
                  <a:pt x="249" y="72"/>
                  <a:pt x="278" y="99"/>
                  <a:pt x="290" y="142"/>
                </a:cubicBezTo>
                <a:cubicBezTo>
                  <a:pt x="296" y="164"/>
                  <a:pt x="286" y="182"/>
                  <a:pt x="268" y="187"/>
                </a:cubicBezTo>
                <a:cubicBezTo>
                  <a:pt x="247" y="193"/>
                  <a:pt x="230" y="185"/>
                  <a:pt x="222" y="163"/>
                </a:cubicBezTo>
                <a:cubicBezTo>
                  <a:pt x="208" y="128"/>
                  <a:pt x="199" y="119"/>
                  <a:pt x="175" y="114"/>
                </a:cubicBezTo>
                <a:cubicBezTo>
                  <a:pt x="175" y="152"/>
                  <a:pt x="175" y="190"/>
                  <a:pt x="175" y="229"/>
                </a:cubicBezTo>
                <a:cubicBezTo>
                  <a:pt x="192" y="235"/>
                  <a:pt x="209" y="241"/>
                  <a:pt x="227" y="247"/>
                </a:cubicBezTo>
                <a:cubicBezTo>
                  <a:pt x="307" y="276"/>
                  <a:pt x="331" y="372"/>
                  <a:pt x="276" y="436"/>
                </a:cubicBezTo>
                <a:cubicBezTo>
                  <a:pt x="249" y="468"/>
                  <a:pt x="213" y="478"/>
                  <a:pt x="174" y="487"/>
                </a:cubicBezTo>
                <a:close/>
                <a:moveTo>
                  <a:pt x="172" y="306"/>
                </a:moveTo>
                <a:cubicBezTo>
                  <a:pt x="172" y="345"/>
                  <a:pt x="172" y="381"/>
                  <a:pt x="173" y="418"/>
                </a:cubicBezTo>
                <a:cubicBezTo>
                  <a:pt x="173" y="421"/>
                  <a:pt x="181" y="428"/>
                  <a:pt x="185" y="428"/>
                </a:cubicBezTo>
                <a:cubicBezTo>
                  <a:pt x="218" y="427"/>
                  <a:pt x="250" y="371"/>
                  <a:pt x="232" y="343"/>
                </a:cubicBezTo>
                <a:cubicBezTo>
                  <a:pt x="220" y="323"/>
                  <a:pt x="201" y="311"/>
                  <a:pt x="172" y="306"/>
                </a:cubicBezTo>
                <a:close/>
                <a:moveTo>
                  <a:pt x="137" y="217"/>
                </a:moveTo>
                <a:cubicBezTo>
                  <a:pt x="137" y="182"/>
                  <a:pt x="137" y="147"/>
                  <a:pt x="137" y="113"/>
                </a:cubicBezTo>
                <a:cubicBezTo>
                  <a:pt x="106" y="118"/>
                  <a:pt x="89" y="134"/>
                  <a:pt x="87" y="161"/>
                </a:cubicBezTo>
                <a:cubicBezTo>
                  <a:pt x="85" y="190"/>
                  <a:pt x="101" y="207"/>
                  <a:pt x="137" y="217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1" name="Google Shape;1131;p35"/>
          <p:cNvSpPr/>
          <p:nvPr/>
        </p:nvSpPr>
        <p:spPr>
          <a:xfrm>
            <a:off x="2119313" y="5345113"/>
            <a:ext cx="781050" cy="1123950"/>
          </a:xfrm>
          <a:custGeom>
            <a:rect b="b" l="l" r="r" t="t"/>
            <a:pathLst>
              <a:path extrusionOk="0" h="628" w="437">
                <a:moveTo>
                  <a:pt x="437" y="49"/>
                </a:moveTo>
                <a:cubicBezTo>
                  <a:pt x="432" y="60"/>
                  <a:pt x="427" y="70"/>
                  <a:pt x="423" y="81"/>
                </a:cubicBezTo>
                <a:cubicBezTo>
                  <a:pt x="393" y="79"/>
                  <a:pt x="365" y="50"/>
                  <a:pt x="333" y="74"/>
                </a:cubicBezTo>
                <a:cubicBezTo>
                  <a:pt x="355" y="91"/>
                  <a:pt x="352" y="108"/>
                  <a:pt x="328" y="119"/>
                </a:cubicBezTo>
                <a:cubicBezTo>
                  <a:pt x="324" y="120"/>
                  <a:pt x="320" y="125"/>
                  <a:pt x="320" y="128"/>
                </a:cubicBezTo>
                <a:cubicBezTo>
                  <a:pt x="319" y="149"/>
                  <a:pt x="319" y="170"/>
                  <a:pt x="319" y="193"/>
                </a:cubicBezTo>
                <a:cubicBezTo>
                  <a:pt x="300" y="191"/>
                  <a:pt x="273" y="179"/>
                  <a:pt x="281" y="221"/>
                </a:cubicBezTo>
                <a:cubicBezTo>
                  <a:pt x="279" y="221"/>
                  <a:pt x="276" y="220"/>
                  <a:pt x="273" y="220"/>
                </a:cubicBezTo>
                <a:cubicBezTo>
                  <a:pt x="266" y="208"/>
                  <a:pt x="258" y="196"/>
                  <a:pt x="253" y="187"/>
                </a:cubicBezTo>
                <a:cubicBezTo>
                  <a:pt x="244" y="185"/>
                  <a:pt x="237" y="186"/>
                  <a:pt x="232" y="183"/>
                </a:cubicBezTo>
                <a:cubicBezTo>
                  <a:pt x="218" y="172"/>
                  <a:pt x="204" y="178"/>
                  <a:pt x="194" y="187"/>
                </a:cubicBezTo>
                <a:cubicBezTo>
                  <a:pt x="181" y="198"/>
                  <a:pt x="195" y="203"/>
                  <a:pt x="203" y="208"/>
                </a:cubicBezTo>
                <a:cubicBezTo>
                  <a:pt x="209" y="213"/>
                  <a:pt x="215" y="219"/>
                  <a:pt x="224" y="226"/>
                </a:cubicBezTo>
                <a:cubicBezTo>
                  <a:pt x="215" y="231"/>
                  <a:pt x="211" y="233"/>
                  <a:pt x="207" y="235"/>
                </a:cubicBezTo>
                <a:cubicBezTo>
                  <a:pt x="193" y="241"/>
                  <a:pt x="190" y="250"/>
                  <a:pt x="198" y="263"/>
                </a:cubicBezTo>
                <a:cubicBezTo>
                  <a:pt x="202" y="269"/>
                  <a:pt x="206" y="274"/>
                  <a:pt x="210" y="279"/>
                </a:cubicBezTo>
                <a:cubicBezTo>
                  <a:pt x="218" y="290"/>
                  <a:pt x="220" y="298"/>
                  <a:pt x="207" y="307"/>
                </a:cubicBezTo>
                <a:cubicBezTo>
                  <a:pt x="200" y="312"/>
                  <a:pt x="198" y="323"/>
                  <a:pt x="192" y="329"/>
                </a:cubicBezTo>
                <a:cubicBezTo>
                  <a:pt x="185" y="335"/>
                  <a:pt x="176" y="341"/>
                  <a:pt x="166" y="343"/>
                </a:cubicBezTo>
                <a:cubicBezTo>
                  <a:pt x="160" y="344"/>
                  <a:pt x="149" y="340"/>
                  <a:pt x="146" y="335"/>
                </a:cubicBezTo>
                <a:cubicBezTo>
                  <a:pt x="140" y="322"/>
                  <a:pt x="137" y="307"/>
                  <a:pt x="133" y="293"/>
                </a:cubicBezTo>
                <a:cubicBezTo>
                  <a:pt x="131" y="289"/>
                  <a:pt x="131" y="284"/>
                  <a:pt x="131" y="280"/>
                </a:cubicBezTo>
                <a:cubicBezTo>
                  <a:pt x="109" y="280"/>
                  <a:pt x="98" y="274"/>
                  <a:pt x="95" y="233"/>
                </a:cubicBezTo>
                <a:cubicBezTo>
                  <a:pt x="81" y="238"/>
                  <a:pt x="72" y="245"/>
                  <a:pt x="68" y="260"/>
                </a:cubicBezTo>
                <a:cubicBezTo>
                  <a:pt x="33" y="411"/>
                  <a:pt x="152" y="564"/>
                  <a:pt x="308" y="566"/>
                </a:cubicBezTo>
                <a:cubicBezTo>
                  <a:pt x="329" y="566"/>
                  <a:pt x="350" y="562"/>
                  <a:pt x="371" y="563"/>
                </a:cubicBezTo>
                <a:cubicBezTo>
                  <a:pt x="392" y="565"/>
                  <a:pt x="413" y="571"/>
                  <a:pt x="433" y="578"/>
                </a:cubicBezTo>
                <a:cubicBezTo>
                  <a:pt x="327" y="628"/>
                  <a:pt x="187" y="613"/>
                  <a:pt x="93" y="502"/>
                </a:cubicBezTo>
                <a:cubicBezTo>
                  <a:pt x="1" y="394"/>
                  <a:pt x="0" y="233"/>
                  <a:pt x="91" y="125"/>
                </a:cubicBezTo>
                <a:cubicBezTo>
                  <a:pt x="190" y="10"/>
                  <a:pt x="340" y="0"/>
                  <a:pt x="437" y="49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2" name="Google Shape;1132;p35"/>
          <p:cNvSpPr/>
          <p:nvPr/>
        </p:nvSpPr>
        <p:spPr>
          <a:xfrm>
            <a:off x="7526338" y="1325563"/>
            <a:ext cx="623887" cy="1130300"/>
          </a:xfrm>
          <a:custGeom>
            <a:rect b="b" l="l" r="r" t="t"/>
            <a:pathLst>
              <a:path extrusionOk="0" h="632" w="349">
                <a:moveTo>
                  <a:pt x="167" y="306"/>
                </a:moveTo>
                <a:cubicBezTo>
                  <a:pt x="137" y="301"/>
                  <a:pt x="112" y="291"/>
                  <a:pt x="97" y="267"/>
                </a:cubicBezTo>
                <a:cubicBezTo>
                  <a:pt x="90" y="258"/>
                  <a:pt x="86" y="246"/>
                  <a:pt x="84" y="234"/>
                </a:cubicBezTo>
                <a:cubicBezTo>
                  <a:pt x="81" y="222"/>
                  <a:pt x="87" y="212"/>
                  <a:pt x="100" y="208"/>
                </a:cubicBezTo>
                <a:cubicBezTo>
                  <a:pt x="113" y="205"/>
                  <a:pt x="124" y="209"/>
                  <a:pt x="128" y="223"/>
                </a:cubicBezTo>
                <a:cubicBezTo>
                  <a:pt x="134" y="242"/>
                  <a:pt x="141" y="260"/>
                  <a:pt x="165" y="267"/>
                </a:cubicBezTo>
                <a:cubicBezTo>
                  <a:pt x="165" y="239"/>
                  <a:pt x="165" y="212"/>
                  <a:pt x="165" y="185"/>
                </a:cubicBezTo>
                <a:cubicBezTo>
                  <a:pt x="98" y="155"/>
                  <a:pt x="85" y="138"/>
                  <a:pt x="91" y="94"/>
                </a:cubicBezTo>
                <a:cubicBezTo>
                  <a:pt x="96" y="61"/>
                  <a:pt x="121" y="41"/>
                  <a:pt x="165" y="34"/>
                </a:cubicBezTo>
                <a:cubicBezTo>
                  <a:pt x="166" y="27"/>
                  <a:pt x="165" y="20"/>
                  <a:pt x="167" y="13"/>
                </a:cubicBezTo>
                <a:cubicBezTo>
                  <a:pt x="169" y="8"/>
                  <a:pt x="174" y="4"/>
                  <a:pt x="177" y="0"/>
                </a:cubicBezTo>
                <a:cubicBezTo>
                  <a:pt x="181" y="4"/>
                  <a:pt x="189" y="9"/>
                  <a:pt x="189" y="13"/>
                </a:cubicBezTo>
                <a:cubicBezTo>
                  <a:pt x="186" y="31"/>
                  <a:pt x="194" y="35"/>
                  <a:pt x="210" y="38"/>
                </a:cubicBezTo>
                <a:cubicBezTo>
                  <a:pt x="234" y="43"/>
                  <a:pt x="251" y="59"/>
                  <a:pt x="260" y="83"/>
                </a:cubicBezTo>
                <a:cubicBezTo>
                  <a:pt x="267" y="99"/>
                  <a:pt x="261" y="113"/>
                  <a:pt x="247" y="117"/>
                </a:cubicBezTo>
                <a:cubicBezTo>
                  <a:pt x="231" y="121"/>
                  <a:pt x="223" y="113"/>
                  <a:pt x="218" y="98"/>
                </a:cubicBezTo>
                <a:cubicBezTo>
                  <a:pt x="214" y="87"/>
                  <a:pt x="203" y="78"/>
                  <a:pt x="196" y="68"/>
                </a:cubicBezTo>
                <a:cubicBezTo>
                  <a:pt x="194" y="69"/>
                  <a:pt x="192" y="71"/>
                  <a:pt x="190" y="72"/>
                </a:cubicBezTo>
                <a:cubicBezTo>
                  <a:pt x="190" y="93"/>
                  <a:pt x="189" y="115"/>
                  <a:pt x="190" y="137"/>
                </a:cubicBezTo>
                <a:cubicBezTo>
                  <a:pt x="190" y="140"/>
                  <a:pt x="194" y="145"/>
                  <a:pt x="198" y="147"/>
                </a:cubicBezTo>
                <a:cubicBezTo>
                  <a:pt x="203" y="149"/>
                  <a:pt x="209" y="150"/>
                  <a:pt x="215" y="152"/>
                </a:cubicBezTo>
                <a:cubicBezTo>
                  <a:pt x="254" y="165"/>
                  <a:pt x="273" y="191"/>
                  <a:pt x="271" y="229"/>
                </a:cubicBezTo>
                <a:cubicBezTo>
                  <a:pt x="269" y="265"/>
                  <a:pt x="245" y="293"/>
                  <a:pt x="208" y="302"/>
                </a:cubicBezTo>
                <a:cubicBezTo>
                  <a:pt x="203" y="303"/>
                  <a:pt x="198" y="304"/>
                  <a:pt x="190" y="305"/>
                </a:cubicBezTo>
                <a:cubicBezTo>
                  <a:pt x="193" y="339"/>
                  <a:pt x="196" y="372"/>
                  <a:pt x="199" y="406"/>
                </a:cubicBezTo>
                <a:cubicBezTo>
                  <a:pt x="201" y="425"/>
                  <a:pt x="198" y="449"/>
                  <a:pt x="208" y="462"/>
                </a:cubicBezTo>
                <a:cubicBezTo>
                  <a:pt x="217" y="475"/>
                  <a:pt x="242" y="475"/>
                  <a:pt x="258" y="484"/>
                </a:cubicBezTo>
                <a:cubicBezTo>
                  <a:pt x="282" y="498"/>
                  <a:pt x="306" y="513"/>
                  <a:pt x="326" y="532"/>
                </a:cubicBezTo>
                <a:cubicBezTo>
                  <a:pt x="349" y="556"/>
                  <a:pt x="345" y="584"/>
                  <a:pt x="314" y="597"/>
                </a:cubicBezTo>
                <a:cubicBezTo>
                  <a:pt x="281" y="611"/>
                  <a:pt x="245" y="621"/>
                  <a:pt x="209" y="625"/>
                </a:cubicBezTo>
                <a:cubicBezTo>
                  <a:pt x="159" y="632"/>
                  <a:pt x="109" y="627"/>
                  <a:pt x="62" y="608"/>
                </a:cubicBezTo>
                <a:cubicBezTo>
                  <a:pt x="5" y="585"/>
                  <a:pt x="0" y="555"/>
                  <a:pt x="45" y="514"/>
                </a:cubicBezTo>
                <a:cubicBezTo>
                  <a:pt x="71" y="492"/>
                  <a:pt x="101" y="478"/>
                  <a:pt x="134" y="472"/>
                </a:cubicBezTo>
                <a:cubicBezTo>
                  <a:pt x="146" y="469"/>
                  <a:pt x="151" y="465"/>
                  <a:pt x="152" y="453"/>
                </a:cubicBezTo>
                <a:cubicBezTo>
                  <a:pt x="156" y="404"/>
                  <a:pt x="162" y="356"/>
                  <a:pt x="167" y="306"/>
                </a:cubicBezTo>
                <a:close/>
                <a:moveTo>
                  <a:pt x="191" y="267"/>
                </a:moveTo>
                <a:cubicBezTo>
                  <a:pt x="214" y="264"/>
                  <a:pt x="226" y="251"/>
                  <a:pt x="227" y="231"/>
                </a:cubicBezTo>
                <a:cubicBezTo>
                  <a:pt x="228" y="210"/>
                  <a:pt x="217" y="199"/>
                  <a:pt x="191" y="194"/>
                </a:cubicBezTo>
                <a:cubicBezTo>
                  <a:pt x="191" y="218"/>
                  <a:pt x="191" y="243"/>
                  <a:pt x="191" y="267"/>
                </a:cubicBezTo>
                <a:close/>
                <a:moveTo>
                  <a:pt x="166" y="72"/>
                </a:moveTo>
                <a:cubicBezTo>
                  <a:pt x="143" y="77"/>
                  <a:pt x="133" y="87"/>
                  <a:pt x="134" y="105"/>
                </a:cubicBezTo>
                <a:cubicBezTo>
                  <a:pt x="135" y="124"/>
                  <a:pt x="148" y="131"/>
                  <a:pt x="166" y="136"/>
                </a:cubicBezTo>
                <a:cubicBezTo>
                  <a:pt x="166" y="114"/>
                  <a:pt x="166" y="93"/>
                  <a:pt x="166" y="72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3" name="Google Shape;1133;p35"/>
          <p:cNvSpPr/>
          <p:nvPr/>
        </p:nvSpPr>
        <p:spPr>
          <a:xfrm>
            <a:off x="7370763" y="5407025"/>
            <a:ext cx="960437" cy="1035050"/>
          </a:xfrm>
          <a:custGeom>
            <a:rect b="b" l="l" r="r" t="t"/>
            <a:pathLst>
              <a:path extrusionOk="0" h="578" w="537">
                <a:moveTo>
                  <a:pt x="536" y="155"/>
                </a:moveTo>
                <a:cubicBezTo>
                  <a:pt x="536" y="232"/>
                  <a:pt x="530" y="309"/>
                  <a:pt x="497" y="379"/>
                </a:cubicBezTo>
                <a:cubicBezTo>
                  <a:pt x="454" y="473"/>
                  <a:pt x="384" y="540"/>
                  <a:pt x="286" y="574"/>
                </a:cubicBezTo>
                <a:cubicBezTo>
                  <a:pt x="276" y="578"/>
                  <a:pt x="263" y="578"/>
                  <a:pt x="253" y="575"/>
                </a:cubicBezTo>
                <a:cubicBezTo>
                  <a:pt x="178" y="550"/>
                  <a:pt x="121" y="502"/>
                  <a:pt x="75" y="437"/>
                </a:cubicBezTo>
                <a:cubicBezTo>
                  <a:pt x="12" y="346"/>
                  <a:pt x="0" y="243"/>
                  <a:pt x="1" y="136"/>
                </a:cubicBezTo>
                <a:cubicBezTo>
                  <a:pt x="1" y="68"/>
                  <a:pt x="6" y="78"/>
                  <a:pt x="56" y="62"/>
                </a:cubicBezTo>
                <a:cubicBezTo>
                  <a:pt x="121" y="43"/>
                  <a:pt x="187" y="23"/>
                  <a:pt x="253" y="3"/>
                </a:cubicBezTo>
                <a:cubicBezTo>
                  <a:pt x="262" y="1"/>
                  <a:pt x="274" y="0"/>
                  <a:pt x="283" y="3"/>
                </a:cubicBezTo>
                <a:cubicBezTo>
                  <a:pt x="359" y="25"/>
                  <a:pt x="434" y="48"/>
                  <a:pt x="509" y="70"/>
                </a:cubicBezTo>
                <a:cubicBezTo>
                  <a:pt x="528" y="76"/>
                  <a:pt x="535" y="87"/>
                  <a:pt x="536" y="105"/>
                </a:cubicBezTo>
                <a:cubicBezTo>
                  <a:pt x="537" y="121"/>
                  <a:pt x="536" y="138"/>
                  <a:pt x="536" y="155"/>
                </a:cubicBezTo>
                <a:close/>
                <a:moveTo>
                  <a:pt x="45" y="189"/>
                </a:moveTo>
                <a:cubicBezTo>
                  <a:pt x="49" y="222"/>
                  <a:pt x="51" y="256"/>
                  <a:pt x="58" y="288"/>
                </a:cubicBezTo>
                <a:cubicBezTo>
                  <a:pt x="78" y="396"/>
                  <a:pt x="139" y="474"/>
                  <a:pt x="240" y="520"/>
                </a:cubicBezTo>
                <a:cubicBezTo>
                  <a:pt x="259" y="528"/>
                  <a:pt x="276" y="530"/>
                  <a:pt x="295" y="521"/>
                </a:cubicBezTo>
                <a:cubicBezTo>
                  <a:pt x="392" y="478"/>
                  <a:pt x="455" y="406"/>
                  <a:pt x="476" y="302"/>
                </a:cubicBezTo>
                <a:cubicBezTo>
                  <a:pt x="487" y="249"/>
                  <a:pt x="486" y="194"/>
                  <a:pt x="489" y="140"/>
                </a:cubicBezTo>
                <a:cubicBezTo>
                  <a:pt x="491" y="123"/>
                  <a:pt x="482" y="113"/>
                  <a:pt x="465" y="108"/>
                </a:cubicBezTo>
                <a:cubicBezTo>
                  <a:pt x="404" y="90"/>
                  <a:pt x="343" y="71"/>
                  <a:pt x="282" y="54"/>
                </a:cubicBezTo>
                <a:cubicBezTo>
                  <a:pt x="273" y="51"/>
                  <a:pt x="263" y="51"/>
                  <a:pt x="255" y="54"/>
                </a:cubicBezTo>
                <a:cubicBezTo>
                  <a:pt x="207" y="68"/>
                  <a:pt x="159" y="82"/>
                  <a:pt x="111" y="97"/>
                </a:cubicBezTo>
                <a:cubicBezTo>
                  <a:pt x="43" y="117"/>
                  <a:pt x="43" y="117"/>
                  <a:pt x="45" y="189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4" name="Google Shape;1134;p35"/>
          <p:cNvSpPr/>
          <p:nvPr/>
        </p:nvSpPr>
        <p:spPr>
          <a:xfrm>
            <a:off x="5586413" y="5902325"/>
            <a:ext cx="906462" cy="449263"/>
          </a:xfrm>
          <a:custGeom>
            <a:rect b="b" l="l" r="r" t="t"/>
            <a:pathLst>
              <a:path extrusionOk="0" h="251" w="507">
                <a:moveTo>
                  <a:pt x="506" y="135"/>
                </a:moveTo>
                <a:cubicBezTo>
                  <a:pt x="506" y="151"/>
                  <a:pt x="505" y="167"/>
                  <a:pt x="506" y="183"/>
                </a:cubicBezTo>
                <a:cubicBezTo>
                  <a:pt x="507" y="195"/>
                  <a:pt x="502" y="200"/>
                  <a:pt x="491" y="202"/>
                </a:cubicBezTo>
                <a:cubicBezTo>
                  <a:pt x="421" y="217"/>
                  <a:pt x="352" y="234"/>
                  <a:pt x="282" y="247"/>
                </a:cubicBezTo>
                <a:cubicBezTo>
                  <a:pt x="263" y="251"/>
                  <a:pt x="242" y="245"/>
                  <a:pt x="222" y="243"/>
                </a:cubicBezTo>
                <a:cubicBezTo>
                  <a:pt x="221" y="243"/>
                  <a:pt x="220" y="243"/>
                  <a:pt x="220" y="242"/>
                </a:cubicBezTo>
                <a:cubicBezTo>
                  <a:pt x="148" y="224"/>
                  <a:pt x="94" y="183"/>
                  <a:pt x="61" y="115"/>
                </a:cubicBezTo>
                <a:cubicBezTo>
                  <a:pt x="48" y="91"/>
                  <a:pt x="30" y="70"/>
                  <a:pt x="15" y="48"/>
                </a:cubicBezTo>
                <a:cubicBezTo>
                  <a:pt x="10" y="40"/>
                  <a:pt x="6" y="32"/>
                  <a:pt x="4" y="24"/>
                </a:cubicBezTo>
                <a:cubicBezTo>
                  <a:pt x="0" y="9"/>
                  <a:pt x="9" y="0"/>
                  <a:pt x="24" y="6"/>
                </a:cubicBezTo>
                <a:cubicBezTo>
                  <a:pt x="33" y="9"/>
                  <a:pt x="44" y="14"/>
                  <a:pt x="51" y="22"/>
                </a:cubicBezTo>
                <a:cubicBezTo>
                  <a:pt x="72" y="45"/>
                  <a:pt x="94" y="69"/>
                  <a:pt x="113" y="94"/>
                </a:cubicBezTo>
                <a:cubicBezTo>
                  <a:pt x="135" y="123"/>
                  <a:pt x="159" y="144"/>
                  <a:pt x="199" y="144"/>
                </a:cubicBezTo>
                <a:cubicBezTo>
                  <a:pt x="232" y="145"/>
                  <a:pt x="265" y="151"/>
                  <a:pt x="298" y="154"/>
                </a:cubicBezTo>
                <a:cubicBezTo>
                  <a:pt x="307" y="155"/>
                  <a:pt x="317" y="157"/>
                  <a:pt x="326" y="155"/>
                </a:cubicBezTo>
                <a:cubicBezTo>
                  <a:pt x="332" y="153"/>
                  <a:pt x="337" y="146"/>
                  <a:pt x="343" y="142"/>
                </a:cubicBezTo>
                <a:cubicBezTo>
                  <a:pt x="338" y="138"/>
                  <a:pt x="333" y="131"/>
                  <a:pt x="327" y="130"/>
                </a:cubicBezTo>
                <a:cubicBezTo>
                  <a:pt x="285" y="124"/>
                  <a:pt x="243" y="120"/>
                  <a:pt x="200" y="114"/>
                </a:cubicBezTo>
                <a:cubicBezTo>
                  <a:pt x="194" y="114"/>
                  <a:pt x="187" y="114"/>
                  <a:pt x="183" y="111"/>
                </a:cubicBezTo>
                <a:cubicBezTo>
                  <a:pt x="177" y="106"/>
                  <a:pt x="168" y="98"/>
                  <a:pt x="169" y="92"/>
                </a:cubicBezTo>
                <a:cubicBezTo>
                  <a:pt x="170" y="85"/>
                  <a:pt x="178" y="75"/>
                  <a:pt x="185" y="74"/>
                </a:cubicBezTo>
                <a:cubicBezTo>
                  <a:pt x="201" y="71"/>
                  <a:pt x="218" y="71"/>
                  <a:pt x="234" y="73"/>
                </a:cubicBezTo>
                <a:cubicBezTo>
                  <a:pt x="276" y="79"/>
                  <a:pt x="316" y="76"/>
                  <a:pt x="353" y="52"/>
                </a:cubicBezTo>
                <a:cubicBezTo>
                  <a:pt x="403" y="18"/>
                  <a:pt x="449" y="41"/>
                  <a:pt x="494" y="64"/>
                </a:cubicBezTo>
                <a:cubicBezTo>
                  <a:pt x="500" y="68"/>
                  <a:pt x="504" y="79"/>
                  <a:pt x="505" y="87"/>
                </a:cubicBezTo>
                <a:cubicBezTo>
                  <a:pt x="507" y="103"/>
                  <a:pt x="506" y="119"/>
                  <a:pt x="506" y="135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5" name="Google Shape;1135;p35"/>
          <p:cNvSpPr/>
          <p:nvPr/>
        </p:nvSpPr>
        <p:spPr>
          <a:xfrm>
            <a:off x="4208463" y="5529263"/>
            <a:ext cx="412750" cy="742950"/>
          </a:xfrm>
          <a:custGeom>
            <a:rect b="b" l="l" r="r" t="t"/>
            <a:pathLst>
              <a:path extrusionOk="0" h="415" w="231">
                <a:moveTo>
                  <a:pt x="102" y="322"/>
                </a:moveTo>
                <a:cubicBezTo>
                  <a:pt x="102" y="289"/>
                  <a:pt x="102" y="257"/>
                  <a:pt x="102" y="224"/>
                </a:cubicBezTo>
                <a:cubicBezTo>
                  <a:pt x="92" y="220"/>
                  <a:pt x="81" y="216"/>
                  <a:pt x="70" y="212"/>
                </a:cubicBezTo>
                <a:cubicBezTo>
                  <a:pt x="25" y="194"/>
                  <a:pt x="8" y="167"/>
                  <a:pt x="12" y="119"/>
                </a:cubicBezTo>
                <a:cubicBezTo>
                  <a:pt x="15" y="80"/>
                  <a:pt x="41" y="51"/>
                  <a:pt x="85" y="44"/>
                </a:cubicBezTo>
                <a:cubicBezTo>
                  <a:pt x="101" y="42"/>
                  <a:pt x="103" y="35"/>
                  <a:pt x="104" y="21"/>
                </a:cubicBezTo>
                <a:cubicBezTo>
                  <a:pt x="105" y="14"/>
                  <a:pt x="112" y="7"/>
                  <a:pt x="117" y="0"/>
                </a:cubicBezTo>
                <a:cubicBezTo>
                  <a:pt x="121" y="7"/>
                  <a:pt x="127" y="13"/>
                  <a:pt x="130" y="21"/>
                </a:cubicBezTo>
                <a:cubicBezTo>
                  <a:pt x="133" y="27"/>
                  <a:pt x="131" y="34"/>
                  <a:pt x="132" y="41"/>
                </a:cubicBezTo>
                <a:cubicBezTo>
                  <a:pt x="160" y="45"/>
                  <a:pt x="185" y="53"/>
                  <a:pt x="202" y="76"/>
                </a:cubicBezTo>
                <a:cubicBezTo>
                  <a:pt x="208" y="84"/>
                  <a:pt x="213" y="94"/>
                  <a:pt x="217" y="104"/>
                </a:cubicBezTo>
                <a:cubicBezTo>
                  <a:pt x="223" y="122"/>
                  <a:pt x="216" y="137"/>
                  <a:pt x="201" y="141"/>
                </a:cubicBezTo>
                <a:cubicBezTo>
                  <a:pt x="187" y="146"/>
                  <a:pt x="171" y="139"/>
                  <a:pt x="166" y="122"/>
                </a:cubicBezTo>
                <a:cubicBezTo>
                  <a:pt x="160" y="105"/>
                  <a:pt x="151" y="92"/>
                  <a:pt x="131" y="85"/>
                </a:cubicBezTo>
                <a:cubicBezTo>
                  <a:pt x="131" y="114"/>
                  <a:pt x="130" y="141"/>
                  <a:pt x="132" y="167"/>
                </a:cubicBezTo>
                <a:cubicBezTo>
                  <a:pt x="132" y="172"/>
                  <a:pt x="140" y="177"/>
                  <a:pt x="145" y="179"/>
                </a:cubicBezTo>
                <a:cubicBezTo>
                  <a:pt x="156" y="183"/>
                  <a:pt x="168" y="185"/>
                  <a:pt x="179" y="191"/>
                </a:cubicBezTo>
                <a:cubicBezTo>
                  <a:pt x="213" y="207"/>
                  <a:pt x="231" y="235"/>
                  <a:pt x="229" y="274"/>
                </a:cubicBezTo>
                <a:cubicBezTo>
                  <a:pt x="228" y="314"/>
                  <a:pt x="208" y="342"/>
                  <a:pt x="172" y="358"/>
                </a:cubicBezTo>
                <a:cubicBezTo>
                  <a:pt x="160" y="363"/>
                  <a:pt x="147" y="365"/>
                  <a:pt x="132" y="370"/>
                </a:cubicBezTo>
                <a:cubicBezTo>
                  <a:pt x="131" y="379"/>
                  <a:pt x="132" y="390"/>
                  <a:pt x="129" y="400"/>
                </a:cubicBezTo>
                <a:cubicBezTo>
                  <a:pt x="128" y="405"/>
                  <a:pt x="122" y="410"/>
                  <a:pt x="118" y="415"/>
                </a:cubicBezTo>
                <a:cubicBezTo>
                  <a:pt x="113" y="410"/>
                  <a:pt x="104" y="405"/>
                  <a:pt x="105" y="401"/>
                </a:cubicBezTo>
                <a:cubicBezTo>
                  <a:pt x="109" y="373"/>
                  <a:pt x="93" y="367"/>
                  <a:pt x="70" y="360"/>
                </a:cubicBezTo>
                <a:cubicBezTo>
                  <a:pt x="34" y="350"/>
                  <a:pt x="10" y="324"/>
                  <a:pt x="3" y="286"/>
                </a:cubicBezTo>
                <a:cubicBezTo>
                  <a:pt x="0" y="269"/>
                  <a:pt x="6" y="256"/>
                  <a:pt x="23" y="252"/>
                </a:cubicBezTo>
                <a:cubicBezTo>
                  <a:pt x="39" y="248"/>
                  <a:pt x="51" y="254"/>
                  <a:pt x="57" y="271"/>
                </a:cubicBezTo>
                <a:cubicBezTo>
                  <a:pt x="65" y="293"/>
                  <a:pt x="72" y="317"/>
                  <a:pt x="102" y="322"/>
                </a:cubicBezTo>
                <a:close/>
                <a:moveTo>
                  <a:pt x="132" y="324"/>
                </a:moveTo>
                <a:cubicBezTo>
                  <a:pt x="161" y="318"/>
                  <a:pt x="176" y="301"/>
                  <a:pt x="176" y="277"/>
                </a:cubicBezTo>
                <a:cubicBezTo>
                  <a:pt x="176" y="254"/>
                  <a:pt x="162" y="240"/>
                  <a:pt x="132" y="234"/>
                </a:cubicBezTo>
                <a:cubicBezTo>
                  <a:pt x="132" y="264"/>
                  <a:pt x="132" y="293"/>
                  <a:pt x="132" y="324"/>
                </a:cubicBezTo>
                <a:close/>
                <a:moveTo>
                  <a:pt x="101" y="163"/>
                </a:moveTo>
                <a:cubicBezTo>
                  <a:pt x="101" y="136"/>
                  <a:pt x="101" y="111"/>
                  <a:pt x="101" y="85"/>
                </a:cubicBezTo>
                <a:cubicBezTo>
                  <a:pt x="75" y="92"/>
                  <a:pt x="64" y="104"/>
                  <a:pt x="64" y="125"/>
                </a:cubicBezTo>
                <a:cubicBezTo>
                  <a:pt x="64" y="145"/>
                  <a:pt x="75" y="157"/>
                  <a:pt x="101" y="163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6" name="Google Shape;1136;p35"/>
          <p:cNvSpPr/>
          <p:nvPr/>
        </p:nvSpPr>
        <p:spPr>
          <a:xfrm>
            <a:off x="5886450" y="5191125"/>
            <a:ext cx="415925" cy="739775"/>
          </a:xfrm>
          <a:custGeom>
            <a:rect b="b" l="l" r="r" t="t"/>
            <a:pathLst>
              <a:path extrusionOk="0" h="413" w="232">
                <a:moveTo>
                  <a:pt x="103" y="39"/>
                </a:moveTo>
                <a:cubicBezTo>
                  <a:pt x="104" y="29"/>
                  <a:pt x="103" y="19"/>
                  <a:pt x="106" y="10"/>
                </a:cubicBezTo>
                <a:cubicBezTo>
                  <a:pt x="107" y="6"/>
                  <a:pt x="114" y="1"/>
                  <a:pt x="119" y="0"/>
                </a:cubicBezTo>
                <a:cubicBezTo>
                  <a:pt x="123" y="0"/>
                  <a:pt x="129" y="7"/>
                  <a:pt x="130" y="11"/>
                </a:cubicBezTo>
                <a:cubicBezTo>
                  <a:pt x="132" y="19"/>
                  <a:pt x="130" y="28"/>
                  <a:pt x="130" y="38"/>
                </a:cubicBezTo>
                <a:cubicBezTo>
                  <a:pt x="140" y="40"/>
                  <a:pt x="149" y="42"/>
                  <a:pt x="158" y="45"/>
                </a:cubicBezTo>
                <a:cubicBezTo>
                  <a:pt x="188" y="53"/>
                  <a:pt x="207" y="72"/>
                  <a:pt x="218" y="101"/>
                </a:cubicBezTo>
                <a:cubicBezTo>
                  <a:pt x="224" y="118"/>
                  <a:pt x="218" y="134"/>
                  <a:pt x="203" y="139"/>
                </a:cubicBezTo>
                <a:cubicBezTo>
                  <a:pt x="187" y="145"/>
                  <a:pt x="173" y="138"/>
                  <a:pt x="167" y="119"/>
                </a:cubicBezTo>
                <a:cubicBezTo>
                  <a:pt x="161" y="102"/>
                  <a:pt x="152" y="90"/>
                  <a:pt x="131" y="83"/>
                </a:cubicBezTo>
                <a:cubicBezTo>
                  <a:pt x="131" y="112"/>
                  <a:pt x="131" y="138"/>
                  <a:pt x="131" y="164"/>
                </a:cubicBezTo>
                <a:cubicBezTo>
                  <a:pt x="131" y="168"/>
                  <a:pt x="137" y="173"/>
                  <a:pt x="141" y="175"/>
                </a:cubicBezTo>
                <a:cubicBezTo>
                  <a:pt x="147" y="178"/>
                  <a:pt x="154" y="180"/>
                  <a:pt x="161" y="182"/>
                </a:cubicBezTo>
                <a:cubicBezTo>
                  <a:pt x="210" y="198"/>
                  <a:pt x="232" y="227"/>
                  <a:pt x="230" y="274"/>
                </a:cubicBezTo>
                <a:cubicBezTo>
                  <a:pt x="229" y="317"/>
                  <a:pt x="199" y="354"/>
                  <a:pt x="154" y="362"/>
                </a:cubicBezTo>
                <a:cubicBezTo>
                  <a:pt x="134" y="366"/>
                  <a:pt x="128" y="374"/>
                  <a:pt x="131" y="392"/>
                </a:cubicBezTo>
                <a:cubicBezTo>
                  <a:pt x="132" y="401"/>
                  <a:pt x="132" y="412"/>
                  <a:pt x="118" y="413"/>
                </a:cubicBezTo>
                <a:cubicBezTo>
                  <a:pt x="104" y="413"/>
                  <a:pt x="104" y="402"/>
                  <a:pt x="105" y="393"/>
                </a:cubicBezTo>
                <a:cubicBezTo>
                  <a:pt x="107" y="374"/>
                  <a:pt x="100" y="366"/>
                  <a:pt x="80" y="361"/>
                </a:cubicBezTo>
                <a:cubicBezTo>
                  <a:pt x="42" y="353"/>
                  <a:pt x="15" y="329"/>
                  <a:pt x="5" y="289"/>
                </a:cubicBezTo>
                <a:cubicBezTo>
                  <a:pt x="0" y="269"/>
                  <a:pt x="8" y="254"/>
                  <a:pt x="24" y="249"/>
                </a:cubicBezTo>
                <a:cubicBezTo>
                  <a:pt x="40" y="245"/>
                  <a:pt x="52" y="253"/>
                  <a:pt x="59" y="272"/>
                </a:cubicBezTo>
                <a:cubicBezTo>
                  <a:pt x="72" y="305"/>
                  <a:pt x="77" y="312"/>
                  <a:pt x="103" y="320"/>
                </a:cubicBezTo>
                <a:cubicBezTo>
                  <a:pt x="103" y="288"/>
                  <a:pt x="104" y="257"/>
                  <a:pt x="103" y="225"/>
                </a:cubicBezTo>
                <a:cubicBezTo>
                  <a:pt x="103" y="223"/>
                  <a:pt x="97" y="219"/>
                  <a:pt x="93" y="218"/>
                </a:cubicBezTo>
                <a:cubicBezTo>
                  <a:pt x="85" y="214"/>
                  <a:pt x="76" y="212"/>
                  <a:pt x="68" y="209"/>
                </a:cubicBezTo>
                <a:cubicBezTo>
                  <a:pt x="27" y="191"/>
                  <a:pt x="8" y="162"/>
                  <a:pt x="12" y="120"/>
                </a:cubicBezTo>
                <a:cubicBezTo>
                  <a:pt x="16" y="79"/>
                  <a:pt x="40" y="53"/>
                  <a:pt x="83" y="43"/>
                </a:cubicBezTo>
                <a:cubicBezTo>
                  <a:pt x="89" y="42"/>
                  <a:pt x="95" y="40"/>
                  <a:pt x="103" y="39"/>
                </a:cubicBezTo>
                <a:close/>
                <a:moveTo>
                  <a:pt x="133" y="231"/>
                </a:moveTo>
                <a:cubicBezTo>
                  <a:pt x="133" y="263"/>
                  <a:pt x="133" y="292"/>
                  <a:pt x="133" y="322"/>
                </a:cubicBezTo>
                <a:cubicBezTo>
                  <a:pt x="161" y="317"/>
                  <a:pt x="178" y="299"/>
                  <a:pt x="178" y="276"/>
                </a:cubicBezTo>
                <a:cubicBezTo>
                  <a:pt x="178" y="254"/>
                  <a:pt x="163" y="239"/>
                  <a:pt x="133" y="231"/>
                </a:cubicBezTo>
                <a:close/>
                <a:moveTo>
                  <a:pt x="103" y="163"/>
                </a:moveTo>
                <a:cubicBezTo>
                  <a:pt x="103" y="136"/>
                  <a:pt x="103" y="110"/>
                  <a:pt x="103" y="82"/>
                </a:cubicBezTo>
                <a:cubicBezTo>
                  <a:pt x="82" y="89"/>
                  <a:pt x="66" y="97"/>
                  <a:pt x="66" y="120"/>
                </a:cubicBezTo>
                <a:cubicBezTo>
                  <a:pt x="65" y="143"/>
                  <a:pt x="72" y="152"/>
                  <a:pt x="103" y="163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7" name="Google Shape;1137;p35"/>
          <p:cNvSpPr/>
          <p:nvPr/>
        </p:nvSpPr>
        <p:spPr>
          <a:xfrm>
            <a:off x="5545138" y="3937000"/>
            <a:ext cx="1098550" cy="584200"/>
          </a:xfrm>
          <a:custGeom>
            <a:rect b="b" l="l" r="r" t="t"/>
            <a:pathLst>
              <a:path extrusionOk="0" h="327" w="614">
                <a:moveTo>
                  <a:pt x="572" y="0"/>
                </a:moveTo>
                <a:cubicBezTo>
                  <a:pt x="584" y="4"/>
                  <a:pt x="596" y="8"/>
                  <a:pt x="607" y="14"/>
                </a:cubicBezTo>
                <a:cubicBezTo>
                  <a:pt x="611" y="17"/>
                  <a:pt x="614" y="26"/>
                  <a:pt x="614" y="32"/>
                </a:cubicBezTo>
                <a:cubicBezTo>
                  <a:pt x="599" y="139"/>
                  <a:pt x="543" y="218"/>
                  <a:pt x="445" y="263"/>
                </a:cubicBezTo>
                <a:cubicBezTo>
                  <a:pt x="303" y="327"/>
                  <a:pt x="142" y="271"/>
                  <a:pt x="67" y="134"/>
                </a:cubicBezTo>
                <a:cubicBezTo>
                  <a:pt x="65" y="129"/>
                  <a:pt x="61" y="124"/>
                  <a:pt x="58" y="118"/>
                </a:cubicBezTo>
                <a:cubicBezTo>
                  <a:pt x="39" y="128"/>
                  <a:pt x="21" y="137"/>
                  <a:pt x="0" y="148"/>
                </a:cubicBezTo>
                <a:cubicBezTo>
                  <a:pt x="9" y="99"/>
                  <a:pt x="18" y="54"/>
                  <a:pt x="27" y="7"/>
                </a:cubicBezTo>
                <a:cubicBezTo>
                  <a:pt x="72" y="25"/>
                  <a:pt x="114" y="42"/>
                  <a:pt x="160" y="61"/>
                </a:cubicBezTo>
                <a:cubicBezTo>
                  <a:pt x="138" y="73"/>
                  <a:pt x="120" y="83"/>
                  <a:pt x="102" y="93"/>
                </a:cubicBezTo>
                <a:cubicBezTo>
                  <a:pt x="122" y="161"/>
                  <a:pt x="215" y="248"/>
                  <a:pt x="337" y="243"/>
                </a:cubicBezTo>
                <a:cubicBezTo>
                  <a:pt x="461" y="237"/>
                  <a:pt x="544" y="154"/>
                  <a:pt x="572" y="0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8" name="Google Shape;1138;p35"/>
          <p:cNvSpPr/>
          <p:nvPr/>
        </p:nvSpPr>
        <p:spPr>
          <a:xfrm>
            <a:off x="5597525" y="3306763"/>
            <a:ext cx="1101725" cy="603250"/>
          </a:xfrm>
          <a:custGeom>
            <a:rect b="b" l="l" r="r" t="t"/>
            <a:pathLst>
              <a:path extrusionOk="0" h="337" w="616">
                <a:moveTo>
                  <a:pt x="456" y="277"/>
                </a:moveTo>
                <a:cubicBezTo>
                  <a:pt x="478" y="264"/>
                  <a:pt x="496" y="254"/>
                  <a:pt x="514" y="243"/>
                </a:cubicBezTo>
                <a:cubicBezTo>
                  <a:pt x="490" y="169"/>
                  <a:pt x="400" y="92"/>
                  <a:pt x="287" y="94"/>
                </a:cubicBezTo>
                <a:cubicBezTo>
                  <a:pt x="173" y="96"/>
                  <a:pt x="55" y="180"/>
                  <a:pt x="43" y="337"/>
                </a:cubicBezTo>
                <a:cubicBezTo>
                  <a:pt x="33" y="334"/>
                  <a:pt x="24" y="330"/>
                  <a:pt x="14" y="327"/>
                </a:cubicBezTo>
                <a:cubicBezTo>
                  <a:pt x="2" y="323"/>
                  <a:pt x="0" y="316"/>
                  <a:pt x="1" y="304"/>
                </a:cubicBezTo>
                <a:cubicBezTo>
                  <a:pt x="25" y="115"/>
                  <a:pt x="219" y="0"/>
                  <a:pt x="397" y="68"/>
                </a:cubicBezTo>
                <a:cubicBezTo>
                  <a:pt x="463" y="94"/>
                  <a:pt x="513" y="139"/>
                  <a:pt x="548" y="201"/>
                </a:cubicBezTo>
                <a:cubicBezTo>
                  <a:pt x="551" y="207"/>
                  <a:pt x="554" y="213"/>
                  <a:pt x="558" y="220"/>
                </a:cubicBezTo>
                <a:cubicBezTo>
                  <a:pt x="576" y="210"/>
                  <a:pt x="594" y="201"/>
                  <a:pt x="616" y="189"/>
                </a:cubicBezTo>
                <a:cubicBezTo>
                  <a:pt x="606" y="238"/>
                  <a:pt x="598" y="283"/>
                  <a:pt x="588" y="330"/>
                </a:cubicBezTo>
                <a:cubicBezTo>
                  <a:pt x="544" y="312"/>
                  <a:pt x="502" y="295"/>
                  <a:pt x="456" y="277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35"/>
          <p:cNvSpPr/>
          <p:nvPr/>
        </p:nvSpPr>
        <p:spPr>
          <a:xfrm>
            <a:off x="944563" y="5416550"/>
            <a:ext cx="446087" cy="447675"/>
          </a:xfrm>
          <a:custGeom>
            <a:rect b="b" l="l" r="r" t="t"/>
            <a:pathLst>
              <a:path extrusionOk="0" h="250" w="249">
                <a:moveTo>
                  <a:pt x="249" y="124"/>
                </a:moveTo>
                <a:cubicBezTo>
                  <a:pt x="248" y="195"/>
                  <a:pt x="198" y="248"/>
                  <a:pt x="123" y="249"/>
                </a:cubicBezTo>
                <a:cubicBezTo>
                  <a:pt x="56" y="250"/>
                  <a:pt x="0" y="193"/>
                  <a:pt x="0" y="125"/>
                </a:cubicBezTo>
                <a:cubicBezTo>
                  <a:pt x="0" y="55"/>
                  <a:pt x="55" y="0"/>
                  <a:pt x="125" y="0"/>
                </a:cubicBezTo>
                <a:cubicBezTo>
                  <a:pt x="194" y="0"/>
                  <a:pt x="249" y="55"/>
                  <a:pt x="249" y="124"/>
                </a:cubicBezTo>
                <a:close/>
                <a:moveTo>
                  <a:pt x="87" y="163"/>
                </a:moveTo>
                <a:cubicBezTo>
                  <a:pt x="85" y="162"/>
                  <a:pt x="83" y="162"/>
                  <a:pt x="81" y="162"/>
                </a:cubicBezTo>
                <a:cubicBezTo>
                  <a:pt x="81" y="153"/>
                  <a:pt x="82" y="144"/>
                  <a:pt x="81" y="135"/>
                </a:cubicBezTo>
                <a:cubicBezTo>
                  <a:pt x="80" y="130"/>
                  <a:pt x="76" y="125"/>
                  <a:pt x="73" y="120"/>
                </a:cubicBezTo>
                <a:cubicBezTo>
                  <a:pt x="67" y="123"/>
                  <a:pt x="59" y="125"/>
                  <a:pt x="58" y="129"/>
                </a:cubicBezTo>
                <a:cubicBezTo>
                  <a:pt x="56" y="139"/>
                  <a:pt x="56" y="150"/>
                  <a:pt x="58" y="160"/>
                </a:cubicBezTo>
                <a:cubicBezTo>
                  <a:pt x="60" y="168"/>
                  <a:pt x="69" y="173"/>
                  <a:pt x="71" y="180"/>
                </a:cubicBezTo>
                <a:cubicBezTo>
                  <a:pt x="72" y="187"/>
                  <a:pt x="68" y="194"/>
                  <a:pt x="67" y="197"/>
                </a:cubicBezTo>
                <a:cubicBezTo>
                  <a:pt x="82" y="197"/>
                  <a:pt x="96" y="198"/>
                  <a:pt x="109" y="195"/>
                </a:cubicBezTo>
                <a:cubicBezTo>
                  <a:pt x="122" y="191"/>
                  <a:pt x="136" y="184"/>
                  <a:pt x="145" y="174"/>
                </a:cubicBezTo>
                <a:cubicBezTo>
                  <a:pt x="155" y="163"/>
                  <a:pt x="153" y="147"/>
                  <a:pt x="144" y="134"/>
                </a:cubicBezTo>
                <a:cubicBezTo>
                  <a:pt x="140" y="128"/>
                  <a:pt x="136" y="123"/>
                  <a:pt x="132" y="118"/>
                </a:cubicBezTo>
                <a:cubicBezTo>
                  <a:pt x="139" y="107"/>
                  <a:pt x="146" y="97"/>
                  <a:pt x="152" y="88"/>
                </a:cubicBezTo>
                <a:cubicBezTo>
                  <a:pt x="154" y="88"/>
                  <a:pt x="155" y="88"/>
                  <a:pt x="157" y="89"/>
                </a:cubicBezTo>
                <a:cubicBezTo>
                  <a:pt x="157" y="95"/>
                  <a:pt x="156" y="101"/>
                  <a:pt x="157" y="107"/>
                </a:cubicBezTo>
                <a:cubicBezTo>
                  <a:pt x="159" y="113"/>
                  <a:pt x="164" y="118"/>
                  <a:pt x="167" y="123"/>
                </a:cubicBezTo>
                <a:cubicBezTo>
                  <a:pt x="172" y="118"/>
                  <a:pt x="178" y="115"/>
                  <a:pt x="180" y="109"/>
                </a:cubicBezTo>
                <a:cubicBezTo>
                  <a:pt x="182" y="103"/>
                  <a:pt x="182" y="96"/>
                  <a:pt x="179" y="90"/>
                </a:cubicBezTo>
                <a:cubicBezTo>
                  <a:pt x="177" y="83"/>
                  <a:pt x="170" y="78"/>
                  <a:pt x="168" y="72"/>
                </a:cubicBezTo>
                <a:cubicBezTo>
                  <a:pt x="166" y="66"/>
                  <a:pt x="169" y="58"/>
                  <a:pt x="170" y="53"/>
                </a:cubicBezTo>
                <a:cubicBezTo>
                  <a:pt x="159" y="55"/>
                  <a:pt x="150" y="58"/>
                  <a:pt x="142" y="56"/>
                </a:cubicBezTo>
                <a:cubicBezTo>
                  <a:pt x="123" y="53"/>
                  <a:pt x="109" y="58"/>
                  <a:pt x="98" y="73"/>
                </a:cubicBezTo>
                <a:cubicBezTo>
                  <a:pt x="88" y="88"/>
                  <a:pt x="90" y="104"/>
                  <a:pt x="101" y="117"/>
                </a:cubicBezTo>
                <a:cubicBezTo>
                  <a:pt x="109" y="126"/>
                  <a:pt x="108" y="133"/>
                  <a:pt x="101" y="142"/>
                </a:cubicBezTo>
                <a:cubicBezTo>
                  <a:pt x="96" y="148"/>
                  <a:pt x="91" y="156"/>
                  <a:pt x="87" y="163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0" name="Google Shape;1140;p35"/>
          <p:cNvSpPr/>
          <p:nvPr/>
        </p:nvSpPr>
        <p:spPr>
          <a:xfrm>
            <a:off x="5934075" y="3595688"/>
            <a:ext cx="376237" cy="663575"/>
          </a:xfrm>
          <a:custGeom>
            <a:rect b="b" l="l" r="r" t="t"/>
            <a:pathLst>
              <a:path extrusionOk="0" h="370" w="211">
                <a:moveTo>
                  <a:pt x="118" y="77"/>
                </a:moveTo>
                <a:cubicBezTo>
                  <a:pt x="118" y="100"/>
                  <a:pt x="117" y="123"/>
                  <a:pt x="118" y="146"/>
                </a:cubicBezTo>
                <a:cubicBezTo>
                  <a:pt x="118" y="150"/>
                  <a:pt x="126" y="156"/>
                  <a:pt x="131" y="158"/>
                </a:cubicBezTo>
                <a:cubicBezTo>
                  <a:pt x="145" y="164"/>
                  <a:pt x="160" y="168"/>
                  <a:pt x="173" y="176"/>
                </a:cubicBezTo>
                <a:cubicBezTo>
                  <a:pt x="201" y="194"/>
                  <a:pt x="211" y="223"/>
                  <a:pt x="205" y="256"/>
                </a:cubicBezTo>
                <a:cubicBezTo>
                  <a:pt x="199" y="292"/>
                  <a:pt x="176" y="315"/>
                  <a:pt x="140" y="323"/>
                </a:cubicBezTo>
                <a:cubicBezTo>
                  <a:pt x="123" y="327"/>
                  <a:pt x="115" y="333"/>
                  <a:pt x="117" y="352"/>
                </a:cubicBezTo>
                <a:cubicBezTo>
                  <a:pt x="117" y="357"/>
                  <a:pt x="109" y="364"/>
                  <a:pt x="105" y="370"/>
                </a:cubicBezTo>
                <a:cubicBezTo>
                  <a:pt x="101" y="364"/>
                  <a:pt x="94" y="358"/>
                  <a:pt x="94" y="352"/>
                </a:cubicBezTo>
                <a:cubicBezTo>
                  <a:pt x="96" y="333"/>
                  <a:pt x="88" y="328"/>
                  <a:pt x="71" y="323"/>
                </a:cubicBezTo>
                <a:cubicBezTo>
                  <a:pt x="38" y="315"/>
                  <a:pt x="14" y="295"/>
                  <a:pt x="5" y="261"/>
                </a:cubicBezTo>
                <a:cubicBezTo>
                  <a:pt x="0" y="242"/>
                  <a:pt x="7" y="227"/>
                  <a:pt x="21" y="223"/>
                </a:cubicBezTo>
                <a:cubicBezTo>
                  <a:pt x="37" y="219"/>
                  <a:pt x="48" y="226"/>
                  <a:pt x="54" y="246"/>
                </a:cubicBezTo>
                <a:cubicBezTo>
                  <a:pt x="61" y="265"/>
                  <a:pt x="69" y="282"/>
                  <a:pt x="93" y="287"/>
                </a:cubicBezTo>
                <a:cubicBezTo>
                  <a:pt x="93" y="259"/>
                  <a:pt x="94" y="233"/>
                  <a:pt x="93" y="206"/>
                </a:cubicBezTo>
                <a:cubicBezTo>
                  <a:pt x="93" y="202"/>
                  <a:pt x="88" y="197"/>
                  <a:pt x="84" y="195"/>
                </a:cubicBezTo>
                <a:cubicBezTo>
                  <a:pt x="76" y="191"/>
                  <a:pt x="68" y="190"/>
                  <a:pt x="60" y="186"/>
                </a:cubicBezTo>
                <a:cubicBezTo>
                  <a:pt x="23" y="171"/>
                  <a:pt x="8" y="145"/>
                  <a:pt x="11" y="106"/>
                </a:cubicBezTo>
                <a:cubicBezTo>
                  <a:pt x="14" y="71"/>
                  <a:pt x="36" y="47"/>
                  <a:pt x="72" y="39"/>
                </a:cubicBezTo>
                <a:cubicBezTo>
                  <a:pt x="78" y="37"/>
                  <a:pt x="85" y="36"/>
                  <a:pt x="90" y="35"/>
                </a:cubicBezTo>
                <a:cubicBezTo>
                  <a:pt x="100" y="24"/>
                  <a:pt x="83" y="0"/>
                  <a:pt x="107" y="0"/>
                </a:cubicBezTo>
                <a:cubicBezTo>
                  <a:pt x="112" y="0"/>
                  <a:pt x="117" y="20"/>
                  <a:pt x="122" y="30"/>
                </a:cubicBezTo>
                <a:cubicBezTo>
                  <a:pt x="120" y="31"/>
                  <a:pt x="119" y="32"/>
                  <a:pt x="118" y="33"/>
                </a:cubicBezTo>
                <a:cubicBezTo>
                  <a:pt x="125" y="35"/>
                  <a:pt x="132" y="37"/>
                  <a:pt x="138" y="39"/>
                </a:cubicBezTo>
                <a:cubicBezTo>
                  <a:pt x="166" y="45"/>
                  <a:pt x="184" y="62"/>
                  <a:pt x="195" y="88"/>
                </a:cubicBezTo>
                <a:cubicBezTo>
                  <a:pt x="201" y="104"/>
                  <a:pt x="196" y="120"/>
                  <a:pt x="182" y="125"/>
                </a:cubicBezTo>
                <a:cubicBezTo>
                  <a:pt x="168" y="130"/>
                  <a:pt x="157" y="122"/>
                  <a:pt x="148" y="105"/>
                </a:cubicBezTo>
                <a:cubicBezTo>
                  <a:pt x="143" y="94"/>
                  <a:pt x="133" y="84"/>
                  <a:pt x="126" y="73"/>
                </a:cubicBezTo>
                <a:cubicBezTo>
                  <a:pt x="123" y="74"/>
                  <a:pt x="120" y="76"/>
                  <a:pt x="118" y="77"/>
                </a:cubicBezTo>
                <a:close/>
                <a:moveTo>
                  <a:pt x="119" y="206"/>
                </a:moveTo>
                <a:cubicBezTo>
                  <a:pt x="119" y="235"/>
                  <a:pt x="119" y="262"/>
                  <a:pt x="119" y="289"/>
                </a:cubicBezTo>
                <a:cubicBezTo>
                  <a:pt x="144" y="283"/>
                  <a:pt x="158" y="269"/>
                  <a:pt x="159" y="249"/>
                </a:cubicBezTo>
                <a:cubicBezTo>
                  <a:pt x="160" y="228"/>
                  <a:pt x="150" y="217"/>
                  <a:pt x="119" y="206"/>
                </a:cubicBezTo>
                <a:close/>
                <a:moveTo>
                  <a:pt x="93" y="75"/>
                </a:moveTo>
                <a:cubicBezTo>
                  <a:pt x="66" y="82"/>
                  <a:pt x="57" y="92"/>
                  <a:pt x="58" y="112"/>
                </a:cubicBezTo>
                <a:cubicBezTo>
                  <a:pt x="59" y="129"/>
                  <a:pt x="70" y="140"/>
                  <a:pt x="93" y="144"/>
                </a:cubicBezTo>
                <a:cubicBezTo>
                  <a:pt x="93" y="121"/>
                  <a:pt x="93" y="99"/>
                  <a:pt x="93" y="75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1" name="Google Shape;1141;p35"/>
          <p:cNvSpPr/>
          <p:nvPr/>
        </p:nvSpPr>
        <p:spPr>
          <a:xfrm>
            <a:off x="635000" y="5764213"/>
            <a:ext cx="603250" cy="636588"/>
          </a:xfrm>
          <a:custGeom>
            <a:rect b="b" l="l" r="r" t="t"/>
            <a:pathLst>
              <a:path extrusionOk="0" h="356" w="337">
                <a:moveTo>
                  <a:pt x="163" y="93"/>
                </a:moveTo>
                <a:cubicBezTo>
                  <a:pt x="187" y="100"/>
                  <a:pt x="205" y="120"/>
                  <a:pt x="225" y="108"/>
                </a:cubicBezTo>
                <a:cubicBezTo>
                  <a:pt x="189" y="90"/>
                  <a:pt x="150" y="72"/>
                  <a:pt x="112" y="51"/>
                </a:cubicBezTo>
                <a:cubicBezTo>
                  <a:pt x="105" y="47"/>
                  <a:pt x="98" y="33"/>
                  <a:pt x="99" y="26"/>
                </a:cubicBezTo>
                <a:cubicBezTo>
                  <a:pt x="101" y="18"/>
                  <a:pt x="111" y="10"/>
                  <a:pt x="119" y="5"/>
                </a:cubicBezTo>
                <a:cubicBezTo>
                  <a:pt x="126" y="1"/>
                  <a:pt x="135" y="2"/>
                  <a:pt x="143" y="1"/>
                </a:cubicBezTo>
                <a:cubicBezTo>
                  <a:pt x="162" y="0"/>
                  <a:pt x="179" y="1"/>
                  <a:pt x="190" y="21"/>
                </a:cubicBezTo>
                <a:cubicBezTo>
                  <a:pt x="195" y="31"/>
                  <a:pt x="206" y="37"/>
                  <a:pt x="217" y="48"/>
                </a:cubicBezTo>
                <a:cubicBezTo>
                  <a:pt x="205" y="45"/>
                  <a:pt x="198" y="43"/>
                  <a:pt x="191" y="41"/>
                </a:cubicBezTo>
                <a:cubicBezTo>
                  <a:pt x="190" y="42"/>
                  <a:pt x="189" y="44"/>
                  <a:pt x="189" y="46"/>
                </a:cubicBezTo>
                <a:cubicBezTo>
                  <a:pt x="206" y="52"/>
                  <a:pt x="223" y="60"/>
                  <a:pt x="240" y="63"/>
                </a:cubicBezTo>
                <a:cubicBezTo>
                  <a:pt x="265" y="69"/>
                  <a:pt x="291" y="71"/>
                  <a:pt x="317" y="76"/>
                </a:cubicBezTo>
                <a:cubicBezTo>
                  <a:pt x="324" y="78"/>
                  <a:pt x="334" y="86"/>
                  <a:pt x="335" y="93"/>
                </a:cubicBezTo>
                <a:cubicBezTo>
                  <a:pt x="337" y="105"/>
                  <a:pt x="326" y="107"/>
                  <a:pt x="316" y="107"/>
                </a:cubicBezTo>
                <a:cubicBezTo>
                  <a:pt x="298" y="106"/>
                  <a:pt x="280" y="107"/>
                  <a:pt x="259" y="107"/>
                </a:cubicBezTo>
                <a:cubicBezTo>
                  <a:pt x="259" y="119"/>
                  <a:pt x="258" y="135"/>
                  <a:pt x="259" y="150"/>
                </a:cubicBezTo>
                <a:cubicBezTo>
                  <a:pt x="262" y="181"/>
                  <a:pt x="255" y="189"/>
                  <a:pt x="224" y="196"/>
                </a:cubicBezTo>
                <a:cubicBezTo>
                  <a:pt x="184" y="204"/>
                  <a:pt x="144" y="215"/>
                  <a:pt x="105" y="226"/>
                </a:cubicBezTo>
                <a:cubicBezTo>
                  <a:pt x="100" y="227"/>
                  <a:pt x="95" y="232"/>
                  <a:pt x="92" y="237"/>
                </a:cubicBezTo>
                <a:cubicBezTo>
                  <a:pt x="80" y="264"/>
                  <a:pt x="69" y="291"/>
                  <a:pt x="57" y="319"/>
                </a:cubicBezTo>
                <a:cubicBezTo>
                  <a:pt x="55" y="324"/>
                  <a:pt x="52" y="330"/>
                  <a:pt x="49" y="335"/>
                </a:cubicBezTo>
                <a:cubicBezTo>
                  <a:pt x="42" y="345"/>
                  <a:pt x="34" y="356"/>
                  <a:pt x="20" y="348"/>
                </a:cubicBezTo>
                <a:cubicBezTo>
                  <a:pt x="7" y="340"/>
                  <a:pt x="0" y="329"/>
                  <a:pt x="7" y="313"/>
                </a:cubicBezTo>
                <a:cubicBezTo>
                  <a:pt x="19" y="286"/>
                  <a:pt x="32" y="259"/>
                  <a:pt x="41" y="232"/>
                </a:cubicBezTo>
                <a:cubicBezTo>
                  <a:pt x="51" y="202"/>
                  <a:pt x="68" y="180"/>
                  <a:pt x="101" y="175"/>
                </a:cubicBezTo>
                <a:cubicBezTo>
                  <a:pt x="146" y="168"/>
                  <a:pt x="157" y="133"/>
                  <a:pt x="163" y="93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2" name="Google Shape;1142;p35"/>
          <p:cNvSpPr/>
          <p:nvPr/>
        </p:nvSpPr>
        <p:spPr>
          <a:xfrm>
            <a:off x="3829050" y="5373688"/>
            <a:ext cx="361950" cy="1049338"/>
          </a:xfrm>
          <a:custGeom>
            <a:rect b="b" l="l" r="r" t="t"/>
            <a:pathLst>
              <a:path extrusionOk="0" h="586" w="202">
                <a:moveTo>
                  <a:pt x="200" y="538"/>
                </a:moveTo>
                <a:cubicBezTo>
                  <a:pt x="200" y="556"/>
                  <a:pt x="200" y="571"/>
                  <a:pt x="200" y="586"/>
                </a:cubicBezTo>
                <a:cubicBezTo>
                  <a:pt x="113" y="556"/>
                  <a:pt x="11" y="453"/>
                  <a:pt x="5" y="309"/>
                </a:cubicBezTo>
                <a:cubicBezTo>
                  <a:pt x="0" y="173"/>
                  <a:pt x="79" y="45"/>
                  <a:pt x="197" y="0"/>
                </a:cubicBezTo>
                <a:cubicBezTo>
                  <a:pt x="198" y="15"/>
                  <a:pt x="200" y="30"/>
                  <a:pt x="202" y="47"/>
                </a:cubicBezTo>
                <a:cubicBezTo>
                  <a:pt x="108" y="100"/>
                  <a:pt x="52" y="180"/>
                  <a:pt x="51" y="292"/>
                </a:cubicBezTo>
                <a:cubicBezTo>
                  <a:pt x="51" y="405"/>
                  <a:pt x="107" y="485"/>
                  <a:pt x="200" y="538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35"/>
          <p:cNvSpPr/>
          <p:nvPr/>
        </p:nvSpPr>
        <p:spPr>
          <a:xfrm>
            <a:off x="4632325" y="5378450"/>
            <a:ext cx="379412" cy="1044575"/>
          </a:xfrm>
          <a:custGeom>
            <a:rect b="b" l="l" r="r" t="t"/>
            <a:pathLst>
              <a:path extrusionOk="0" h="583" w="212">
                <a:moveTo>
                  <a:pt x="4" y="583"/>
                </a:moveTo>
                <a:cubicBezTo>
                  <a:pt x="3" y="567"/>
                  <a:pt x="2" y="552"/>
                  <a:pt x="1" y="537"/>
                </a:cubicBezTo>
                <a:cubicBezTo>
                  <a:pt x="209" y="422"/>
                  <a:pt x="194" y="140"/>
                  <a:pt x="0" y="43"/>
                </a:cubicBezTo>
                <a:cubicBezTo>
                  <a:pt x="2" y="29"/>
                  <a:pt x="3" y="14"/>
                  <a:pt x="5" y="0"/>
                </a:cubicBezTo>
                <a:cubicBezTo>
                  <a:pt x="85" y="11"/>
                  <a:pt x="184" y="143"/>
                  <a:pt x="195" y="254"/>
                </a:cubicBezTo>
                <a:cubicBezTo>
                  <a:pt x="212" y="417"/>
                  <a:pt x="111" y="542"/>
                  <a:pt x="4" y="583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4" name="Google Shape;1144;p35"/>
          <p:cNvSpPr/>
          <p:nvPr/>
        </p:nvSpPr>
        <p:spPr>
          <a:xfrm>
            <a:off x="1036638" y="3263900"/>
            <a:ext cx="315912" cy="315913"/>
          </a:xfrm>
          <a:custGeom>
            <a:rect b="b" l="l" r="r" t="t"/>
            <a:pathLst>
              <a:path extrusionOk="0" h="177" w="177">
                <a:moveTo>
                  <a:pt x="87" y="177"/>
                </a:moveTo>
                <a:cubicBezTo>
                  <a:pt x="39" y="176"/>
                  <a:pt x="0" y="138"/>
                  <a:pt x="0" y="89"/>
                </a:cubicBezTo>
                <a:cubicBezTo>
                  <a:pt x="0" y="39"/>
                  <a:pt x="40" y="0"/>
                  <a:pt x="90" y="1"/>
                </a:cubicBezTo>
                <a:cubicBezTo>
                  <a:pt x="139" y="1"/>
                  <a:pt x="177" y="41"/>
                  <a:pt x="177" y="89"/>
                </a:cubicBezTo>
                <a:cubicBezTo>
                  <a:pt x="177" y="138"/>
                  <a:pt x="137" y="177"/>
                  <a:pt x="87" y="177"/>
                </a:cubicBezTo>
                <a:close/>
                <a:moveTo>
                  <a:pt x="79" y="49"/>
                </a:moveTo>
                <a:cubicBezTo>
                  <a:pt x="88" y="55"/>
                  <a:pt x="92" y="58"/>
                  <a:pt x="97" y="60"/>
                </a:cubicBezTo>
                <a:cubicBezTo>
                  <a:pt x="100" y="61"/>
                  <a:pt x="106" y="60"/>
                  <a:pt x="107" y="58"/>
                </a:cubicBezTo>
                <a:cubicBezTo>
                  <a:pt x="109" y="56"/>
                  <a:pt x="109" y="49"/>
                  <a:pt x="107" y="48"/>
                </a:cubicBezTo>
                <a:cubicBezTo>
                  <a:pt x="101" y="43"/>
                  <a:pt x="94" y="40"/>
                  <a:pt x="87" y="37"/>
                </a:cubicBezTo>
                <a:cubicBezTo>
                  <a:pt x="80" y="34"/>
                  <a:pt x="73" y="32"/>
                  <a:pt x="67" y="31"/>
                </a:cubicBezTo>
                <a:cubicBezTo>
                  <a:pt x="64" y="36"/>
                  <a:pt x="59" y="42"/>
                  <a:pt x="57" y="48"/>
                </a:cubicBezTo>
                <a:cubicBezTo>
                  <a:pt x="54" y="58"/>
                  <a:pt x="48" y="69"/>
                  <a:pt x="51" y="77"/>
                </a:cubicBezTo>
                <a:cubicBezTo>
                  <a:pt x="53" y="85"/>
                  <a:pt x="65" y="94"/>
                  <a:pt x="74" y="95"/>
                </a:cubicBezTo>
                <a:cubicBezTo>
                  <a:pt x="95" y="96"/>
                  <a:pt x="92" y="111"/>
                  <a:pt x="95" y="123"/>
                </a:cubicBezTo>
                <a:cubicBezTo>
                  <a:pt x="90" y="122"/>
                  <a:pt x="87" y="119"/>
                  <a:pt x="84" y="118"/>
                </a:cubicBezTo>
                <a:cubicBezTo>
                  <a:pt x="78" y="116"/>
                  <a:pt x="73" y="115"/>
                  <a:pt x="67" y="114"/>
                </a:cubicBezTo>
                <a:cubicBezTo>
                  <a:pt x="69" y="120"/>
                  <a:pt x="69" y="127"/>
                  <a:pt x="73" y="132"/>
                </a:cubicBezTo>
                <a:cubicBezTo>
                  <a:pt x="76" y="136"/>
                  <a:pt x="83" y="137"/>
                  <a:pt x="89" y="139"/>
                </a:cubicBezTo>
                <a:cubicBezTo>
                  <a:pt x="97" y="142"/>
                  <a:pt x="106" y="144"/>
                  <a:pt x="112" y="145"/>
                </a:cubicBezTo>
                <a:cubicBezTo>
                  <a:pt x="116" y="139"/>
                  <a:pt x="121" y="133"/>
                  <a:pt x="123" y="126"/>
                </a:cubicBezTo>
                <a:cubicBezTo>
                  <a:pt x="127" y="115"/>
                  <a:pt x="133" y="102"/>
                  <a:pt x="130" y="94"/>
                </a:cubicBezTo>
                <a:cubicBezTo>
                  <a:pt x="126" y="85"/>
                  <a:pt x="112" y="81"/>
                  <a:pt x="102" y="76"/>
                </a:cubicBezTo>
                <a:cubicBezTo>
                  <a:pt x="99" y="75"/>
                  <a:pt x="94" y="76"/>
                  <a:pt x="90" y="76"/>
                </a:cubicBezTo>
                <a:cubicBezTo>
                  <a:pt x="87" y="69"/>
                  <a:pt x="84" y="62"/>
                  <a:pt x="79" y="49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5" name="Google Shape;1145;p35"/>
          <p:cNvSpPr/>
          <p:nvPr/>
        </p:nvSpPr>
        <p:spPr>
          <a:xfrm>
            <a:off x="2900363" y="3659188"/>
            <a:ext cx="323850" cy="315913"/>
          </a:xfrm>
          <a:custGeom>
            <a:rect b="b" l="l" r="r" t="t"/>
            <a:pathLst>
              <a:path extrusionOk="0" h="177" w="181">
                <a:moveTo>
                  <a:pt x="175" y="90"/>
                </a:moveTo>
                <a:cubicBezTo>
                  <a:pt x="181" y="140"/>
                  <a:pt x="133" y="177"/>
                  <a:pt x="90" y="177"/>
                </a:cubicBezTo>
                <a:cubicBezTo>
                  <a:pt x="39" y="176"/>
                  <a:pt x="0" y="136"/>
                  <a:pt x="1" y="88"/>
                </a:cubicBezTo>
                <a:cubicBezTo>
                  <a:pt x="2" y="39"/>
                  <a:pt x="41" y="0"/>
                  <a:pt x="90" y="0"/>
                </a:cubicBezTo>
                <a:cubicBezTo>
                  <a:pt x="140" y="0"/>
                  <a:pt x="176" y="37"/>
                  <a:pt x="175" y="90"/>
                </a:cubicBezTo>
                <a:close/>
                <a:moveTo>
                  <a:pt x="34" y="113"/>
                </a:moveTo>
                <a:cubicBezTo>
                  <a:pt x="40" y="116"/>
                  <a:pt x="45" y="121"/>
                  <a:pt x="52" y="123"/>
                </a:cubicBezTo>
                <a:cubicBezTo>
                  <a:pt x="62" y="127"/>
                  <a:pt x="75" y="133"/>
                  <a:pt x="83" y="130"/>
                </a:cubicBezTo>
                <a:cubicBezTo>
                  <a:pt x="92" y="127"/>
                  <a:pt x="100" y="115"/>
                  <a:pt x="103" y="105"/>
                </a:cubicBezTo>
                <a:cubicBezTo>
                  <a:pt x="109" y="87"/>
                  <a:pt x="107" y="86"/>
                  <a:pt x="126" y="85"/>
                </a:cubicBezTo>
                <a:cubicBezTo>
                  <a:pt x="122" y="91"/>
                  <a:pt x="119" y="98"/>
                  <a:pt x="114" y="105"/>
                </a:cubicBezTo>
                <a:cubicBezTo>
                  <a:pt x="119" y="107"/>
                  <a:pt x="126" y="110"/>
                  <a:pt x="127" y="110"/>
                </a:cubicBezTo>
                <a:cubicBezTo>
                  <a:pt x="136" y="96"/>
                  <a:pt x="143" y="81"/>
                  <a:pt x="150" y="69"/>
                </a:cubicBezTo>
                <a:cubicBezTo>
                  <a:pt x="141" y="63"/>
                  <a:pt x="134" y="59"/>
                  <a:pt x="128" y="54"/>
                </a:cubicBezTo>
                <a:cubicBezTo>
                  <a:pt x="111" y="42"/>
                  <a:pt x="86" y="49"/>
                  <a:pt x="85" y="70"/>
                </a:cubicBezTo>
                <a:cubicBezTo>
                  <a:pt x="83" y="90"/>
                  <a:pt x="71" y="93"/>
                  <a:pt x="53" y="99"/>
                </a:cubicBezTo>
                <a:cubicBezTo>
                  <a:pt x="57" y="92"/>
                  <a:pt x="59" y="88"/>
                  <a:pt x="60" y="84"/>
                </a:cubicBezTo>
                <a:cubicBezTo>
                  <a:pt x="62" y="78"/>
                  <a:pt x="62" y="72"/>
                  <a:pt x="63" y="66"/>
                </a:cubicBezTo>
                <a:cubicBezTo>
                  <a:pt x="57" y="68"/>
                  <a:pt x="50" y="70"/>
                  <a:pt x="46" y="74"/>
                </a:cubicBezTo>
                <a:cubicBezTo>
                  <a:pt x="42" y="78"/>
                  <a:pt x="41" y="85"/>
                  <a:pt x="39" y="90"/>
                </a:cubicBezTo>
                <a:cubicBezTo>
                  <a:pt x="37" y="98"/>
                  <a:pt x="35" y="106"/>
                  <a:pt x="34" y="113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6" name="Google Shape;1146;p35"/>
          <p:cNvSpPr/>
          <p:nvPr/>
        </p:nvSpPr>
        <p:spPr>
          <a:xfrm>
            <a:off x="4586288" y="3489325"/>
            <a:ext cx="323850" cy="349250"/>
          </a:xfrm>
          <a:custGeom>
            <a:rect b="b" l="l" r="r" t="t"/>
            <a:pathLst>
              <a:path extrusionOk="0" h="195" w="181">
                <a:moveTo>
                  <a:pt x="124" y="93"/>
                </a:moveTo>
                <a:cubicBezTo>
                  <a:pt x="126" y="93"/>
                  <a:pt x="132" y="93"/>
                  <a:pt x="136" y="95"/>
                </a:cubicBezTo>
                <a:cubicBezTo>
                  <a:pt x="144" y="99"/>
                  <a:pt x="158" y="105"/>
                  <a:pt x="158" y="111"/>
                </a:cubicBezTo>
                <a:cubicBezTo>
                  <a:pt x="159" y="119"/>
                  <a:pt x="151" y="132"/>
                  <a:pt x="144" y="136"/>
                </a:cubicBezTo>
                <a:cubicBezTo>
                  <a:pt x="131" y="143"/>
                  <a:pt x="115" y="145"/>
                  <a:pt x="101" y="148"/>
                </a:cubicBezTo>
                <a:cubicBezTo>
                  <a:pt x="95" y="149"/>
                  <a:pt x="89" y="148"/>
                  <a:pt x="80" y="148"/>
                </a:cubicBezTo>
                <a:cubicBezTo>
                  <a:pt x="89" y="154"/>
                  <a:pt x="97" y="157"/>
                  <a:pt x="101" y="163"/>
                </a:cubicBezTo>
                <a:cubicBezTo>
                  <a:pt x="105" y="168"/>
                  <a:pt x="109" y="179"/>
                  <a:pt x="107" y="184"/>
                </a:cubicBezTo>
                <a:cubicBezTo>
                  <a:pt x="104" y="189"/>
                  <a:pt x="94" y="195"/>
                  <a:pt x="87" y="195"/>
                </a:cubicBezTo>
                <a:cubicBezTo>
                  <a:pt x="76" y="194"/>
                  <a:pt x="65" y="190"/>
                  <a:pt x="56" y="184"/>
                </a:cubicBezTo>
                <a:cubicBezTo>
                  <a:pt x="36" y="172"/>
                  <a:pt x="17" y="158"/>
                  <a:pt x="0" y="145"/>
                </a:cubicBezTo>
                <a:cubicBezTo>
                  <a:pt x="11" y="127"/>
                  <a:pt x="30" y="110"/>
                  <a:pt x="33" y="92"/>
                </a:cubicBezTo>
                <a:cubicBezTo>
                  <a:pt x="36" y="60"/>
                  <a:pt x="56" y="51"/>
                  <a:pt x="80" y="41"/>
                </a:cubicBezTo>
                <a:cubicBezTo>
                  <a:pt x="103" y="30"/>
                  <a:pt x="124" y="16"/>
                  <a:pt x="146" y="5"/>
                </a:cubicBezTo>
                <a:cubicBezTo>
                  <a:pt x="155" y="1"/>
                  <a:pt x="167" y="2"/>
                  <a:pt x="177" y="0"/>
                </a:cubicBezTo>
                <a:cubicBezTo>
                  <a:pt x="177" y="11"/>
                  <a:pt x="181" y="25"/>
                  <a:pt x="176" y="32"/>
                </a:cubicBezTo>
                <a:cubicBezTo>
                  <a:pt x="161" y="54"/>
                  <a:pt x="142" y="73"/>
                  <a:pt x="124" y="93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7" name="Google Shape;1147;p35"/>
          <p:cNvSpPr/>
          <p:nvPr/>
        </p:nvSpPr>
        <p:spPr>
          <a:xfrm>
            <a:off x="3911600" y="3481388"/>
            <a:ext cx="325437" cy="373063"/>
          </a:xfrm>
          <a:custGeom>
            <a:rect b="b" l="l" r="r" t="t"/>
            <a:pathLst>
              <a:path extrusionOk="0" h="208" w="182">
                <a:moveTo>
                  <a:pt x="182" y="150"/>
                </a:moveTo>
                <a:cubicBezTo>
                  <a:pt x="160" y="165"/>
                  <a:pt x="137" y="181"/>
                  <a:pt x="113" y="195"/>
                </a:cubicBezTo>
                <a:cubicBezTo>
                  <a:pt x="101" y="202"/>
                  <a:pt x="84" y="208"/>
                  <a:pt x="76" y="189"/>
                </a:cubicBezTo>
                <a:cubicBezTo>
                  <a:pt x="68" y="172"/>
                  <a:pt x="82" y="164"/>
                  <a:pt x="95" y="158"/>
                </a:cubicBezTo>
                <a:cubicBezTo>
                  <a:pt x="97" y="157"/>
                  <a:pt x="99" y="155"/>
                  <a:pt x="100" y="154"/>
                </a:cubicBezTo>
                <a:cubicBezTo>
                  <a:pt x="82" y="151"/>
                  <a:pt x="64" y="150"/>
                  <a:pt x="48" y="145"/>
                </a:cubicBezTo>
                <a:cubicBezTo>
                  <a:pt x="34" y="141"/>
                  <a:pt x="21" y="133"/>
                  <a:pt x="23" y="116"/>
                </a:cubicBezTo>
                <a:cubicBezTo>
                  <a:pt x="25" y="100"/>
                  <a:pt x="41" y="100"/>
                  <a:pt x="53" y="98"/>
                </a:cubicBezTo>
                <a:cubicBezTo>
                  <a:pt x="55" y="97"/>
                  <a:pt x="58" y="97"/>
                  <a:pt x="63" y="96"/>
                </a:cubicBezTo>
                <a:cubicBezTo>
                  <a:pt x="50" y="85"/>
                  <a:pt x="38" y="78"/>
                  <a:pt x="28" y="67"/>
                </a:cubicBezTo>
                <a:cubicBezTo>
                  <a:pt x="18" y="55"/>
                  <a:pt x="9" y="41"/>
                  <a:pt x="2" y="26"/>
                </a:cubicBezTo>
                <a:cubicBezTo>
                  <a:pt x="0" y="20"/>
                  <a:pt x="3" y="8"/>
                  <a:pt x="8" y="3"/>
                </a:cubicBezTo>
                <a:cubicBezTo>
                  <a:pt x="11" y="0"/>
                  <a:pt x="23" y="3"/>
                  <a:pt x="29" y="6"/>
                </a:cubicBezTo>
                <a:cubicBezTo>
                  <a:pt x="39" y="10"/>
                  <a:pt x="47" y="17"/>
                  <a:pt x="57" y="22"/>
                </a:cubicBezTo>
                <a:cubicBezTo>
                  <a:pt x="71" y="30"/>
                  <a:pt x="86" y="38"/>
                  <a:pt x="101" y="44"/>
                </a:cubicBezTo>
                <a:cubicBezTo>
                  <a:pt x="125" y="54"/>
                  <a:pt x="146" y="62"/>
                  <a:pt x="149" y="95"/>
                </a:cubicBezTo>
                <a:cubicBezTo>
                  <a:pt x="151" y="113"/>
                  <a:pt x="169" y="130"/>
                  <a:pt x="182" y="150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8" name="Google Shape;1148;p35"/>
          <p:cNvSpPr/>
          <p:nvPr/>
        </p:nvSpPr>
        <p:spPr>
          <a:xfrm>
            <a:off x="4232275" y="6356350"/>
            <a:ext cx="357187" cy="249238"/>
          </a:xfrm>
          <a:custGeom>
            <a:rect b="b" l="l" r="r" t="t"/>
            <a:pathLst>
              <a:path extrusionOk="0" h="139" w="200">
                <a:moveTo>
                  <a:pt x="102" y="1"/>
                </a:moveTo>
                <a:cubicBezTo>
                  <a:pt x="127" y="1"/>
                  <a:pt x="152" y="0"/>
                  <a:pt x="177" y="1"/>
                </a:cubicBezTo>
                <a:cubicBezTo>
                  <a:pt x="184" y="1"/>
                  <a:pt x="195" y="5"/>
                  <a:pt x="197" y="10"/>
                </a:cubicBezTo>
                <a:cubicBezTo>
                  <a:pt x="200" y="15"/>
                  <a:pt x="197" y="26"/>
                  <a:pt x="193" y="31"/>
                </a:cubicBezTo>
                <a:cubicBezTo>
                  <a:pt x="168" y="63"/>
                  <a:pt x="142" y="94"/>
                  <a:pt x="116" y="125"/>
                </a:cubicBezTo>
                <a:cubicBezTo>
                  <a:pt x="105" y="139"/>
                  <a:pt x="94" y="138"/>
                  <a:pt x="84" y="124"/>
                </a:cubicBezTo>
                <a:cubicBezTo>
                  <a:pt x="58" y="93"/>
                  <a:pt x="32" y="62"/>
                  <a:pt x="7" y="30"/>
                </a:cubicBezTo>
                <a:cubicBezTo>
                  <a:pt x="3" y="25"/>
                  <a:pt x="0" y="15"/>
                  <a:pt x="3" y="11"/>
                </a:cubicBezTo>
                <a:cubicBezTo>
                  <a:pt x="6" y="6"/>
                  <a:pt x="15" y="1"/>
                  <a:pt x="22" y="1"/>
                </a:cubicBezTo>
                <a:cubicBezTo>
                  <a:pt x="48" y="0"/>
                  <a:pt x="75" y="1"/>
                  <a:pt x="102" y="1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9" name="Google Shape;1149;p35"/>
          <p:cNvSpPr/>
          <p:nvPr/>
        </p:nvSpPr>
        <p:spPr>
          <a:xfrm>
            <a:off x="4232275" y="5187950"/>
            <a:ext cx="355600" cy="250825"/>
          </a:xfrm>
          <a:custGeom>
            <a:rect b="b" l="l" r="r" t="t"/>
            <a:pathLst>
              <a:path extrusionOk="0" h="140" w="199">
                <a:moveTo>
                  <a:pt x="100" y="139"/>
                </a:moveTo>
                <a:cubicBezTo>
                  <a:pt x="74" y="139"/>
                  <a:pt x="48" y="140"/>
                  <a:pt x="22" y="138"/>
                </a:cubicBezTo>
                <a:cubicBezTo>
                  <a:pt x="15" y="138"/>
                  <a:pt x="5" y="134"/>
                  <a:pt x="3" y="129"/>
                </a:cubicBezTo>
                <a:cubicBezTo>
                  <a:pt x="0" y="124"/>
                  <a:pt x="4" y="113"/>
                  <a:pt x="8" y="108"/>
                </a:cubicBezTo>
                <a:cubicBezTo>
                  <a:pt x="32" y="78"/>
                  <a:pt x="56" y="48"/>
                  <a:pt x="81" y="18"/>
                </a:cubicBezTo>
                <a:cubicBezTo>
                  <a:pt x="96" y="0"/>
                  <a:pt x="104" y="0"/>
                  <a:pt x="119" y="18"/>
                </a:cubicBezTo>
                <a:cubicBezTo>
                  <a:pt x="143" y="47"/>
                  <a:pt x="167" y="76"/>
                  <a:pt x="190" y="106"/>
                </a:cubicBezTo>
                <a:cubicBezTo>
                  <a:pt x="195" y="112"/>
                  <a:pt x="199" y="123"/>
                  <a:pt x="197" y="130"/>
                </a:cubicBezTo>
                <a:cubicBezTo>
                  <a:pt x="196" y="135"/>
                  <a:pt x="183" y="138"/>
                  <a:pt x="175" y="138"/>
                </a:cubicBezTo>
                <a:cubicBezTo>
                  <a:pt x="150" y="140"/>
                  <a:pt x="125" y="139"/>
                  <a:pt x="100" y="139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0" name="Google Shape;1150;p35"/>
          <p:cNvSpPr/>
          <p:nvPr/>
        </p:nvSpPr>
        <p:spPr>
          <a:xfrm>
            <a:off x="6526213" y="5973763"/>
            <a:ext cx="117475" cy="365125"/>
          </a:xfrm>
          <a:custGeom>
            <a:rect b="b" l="l" r="r" t="t"/>
            <a:pathLst>
              <a:path extrusionOk="0" h="204" w="66">
                <a:moveTo>
                  <a:pt x="1" y="101"/>
                </a:moveTo>
                <a:cubicBezTo>
                  <a:pt x="1" y="74"/>
                  <a:pt x="2" y="46"/>
                  <a:pt x="1" y="19"/>
                </a:cubicBezTo>
                <a:cubicBezTo>
                  <a:pt x="1" y="7"/>
                  <a:pt x="6" y="3"/>
                  <a:pt x="18" y="3"/>
                </a:cubicBezTo>
                <a:cubicBezTo>
                  <a:pt x="66" y="3"/>
                  <a:pt x="57" y="0"/>
                  <a:pt x="57" y="40"/>
                </a:cubicBezTo>
                <a:cubicBezTo>
                  <a:pt x="58" y="87"/>
                  <a:pt x="57" y="134"/>
                  <a:pt x="58" y="182"/>
                </a:cubicBezTo>
                <a:cubicBezTo>
                  <a:pt x="58" y="197"/>
                  <a:pt x="53" y="204"/>
                  <a:pt x="37" y="202"/>
                </a:cubicBezTo>
                <a:cubicBezTo>
                  <a:pt x="33" y="202"/>
                  <a:pt x="28" y="202"/>
                  <a:pt x="23" y="202"/>
                </a:cubicBezTo>
                <a:cubicBezTo>
                  <a:pt x="7" y="204"/>
                  <a:pt x="0" y="198"/>
                  <a:pt x="1" y="181"/>
                </a:cubicBezTo>
                <a:cubicBezTo>
                  <a:pt x="2" y="154"/>
                  <a:pt x="1" y="128"/>
                  <a:pt x="1" y="101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1" name="Google Shape;1151;p35"/>
          <p:cNvSpPr/>
          <p:nvPr/>
        </p:nvSpPr>
        <p:spPr>
          <a:xfrm>
            <a:off x="7913688" y="1908175"/>
            <a:ext cx="269875" cy="215900"/>
          </a:xfrm>
          <a:custGeom>
            <a:rect b="b" l="l" r="r" t="t"/>
            <a:pathLst>
              <a:path extrusionOk="0" h="120" w="151">
                <a:moveTo>
                  <a:pt x="6" y="106"/>
                </a:moveTo>
                <a:cubicBezTo>
                  <a:pt x="18" y="78"/>
                  <a:pt x="31" y="67"/>
                  <a:pt x="86" y="35"/>
                </a:cubicBezTo>
                <a:cubicBezTo>
                  <a:pt x="62" y="36"/>
                  <a:pt x="34" y="53"/>
                  <a:pt x="0" y="85"/>
                </a:cubicBezTo>
                <a:cubicBezTo>
                  <a:pt x="3" y="44"/>
                  <a:pt x="32" y="11"/>
                  <a:pt x="78" y="3"/>
                </a:cubicBezTo>
                <a:cubicBezTo>
                  <a:pt x="98" y="0"/>
                  <a:pt x="119" y="1"/>
                  <a:pt x="139" y="2"/>
                </a:cubicBezTo>
                <a:cubicBezTo>
                  <a:pt x="143" y="2"/>
                  <a:pt x="151" y="11"/>
                  <a:pt x="151" y="15"/>
                </a:cubicBezTo>
                <a:cubicBezTo>
                  <a:pt x="140" y="65"/>
                  <a:pt x="86" y="120"/>
                  <a:pt x="27" y="112"/>
                </a:cubicBezTo>
                <a:cubicBezTo>
                  <a:pt x="20" y="112"/>
                  <a:pt x="13" y="108"/>
                  <a:pt x="6" y="106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2" name="Google Shape;1152;p35"/>
          <p:cNvSpPr/>
          <p:nvPr/>
        </p:nvSpPr>
        <p:spPr>
          <a:xfrm>
            <a:off x="7497763" y="1874838"/>
            <a:ext cx="277812" cy="236538"/>
          </a:xfrm>
          <a:custGeom>
            <a:rect b="b" l="l" r="r" t="t"/>
            <a:pathLst>
              <a:path extrusionOk="0" h="132" w="156">
                <a:moveTo>
                  <a:pt x="156" y="90"/>
                </a:moveTo>
                <a:cubicBezTo>
                  <a:pt x="127" y="77"/>
                  <a:pt x="96" y="64"/>
                  <a:pt x="66" y="50"/>
                </a:cubicBezTo>
                <a:cubicBezTo>
                  <a:pt x="65" y="52"/>
                  <a:pt x="63" y="54"/>
                  <a:pt x="62" y="56"/>
                </a:cubicBezTo>
                <a:cubicBezTo>
                  <a:pt x="97" y="69"/>
                  <a:pt x="131" y="82"/>
                  <a:pt x="154" y="114"/>
                </a:cubicBezTo>
                <a:cubicBezTo>
                  <a:pt x="137" y="132"/>
                  <a:pt x="116" y="131"/>
                  <a:pt x="96" y="127"/>
                </a:cubicBezTo>
                <a:cubicBezTo>
                  <a:pt x="51" y="119"/>
                  <a:pt x="21" y="90"/>
                  <a:pt x="2" y="50"/>
                </a:cubicBezTo>
                <a:cubicBezTo>
                  <a:pt x="0" y="46"/>
                  <a:pt x="2" y="37"/>
                  <a:pt x="5" y="35"/>
                </a:cubicBezTo>
                <a:cubicBezTo>
                  <a:pt x="54" y="0"/>
                  <a:pt x="142" y="35"/>
                  <a:pt x="156" y="90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3" name="Google Shape;1153;p35"/>
          <p:cNvSpPr/>
          <p:nvPr/>
        </p:nvSpPr>
        <p:spPr>
          <a:xfrm>
            <a:off x="893763" y="6143625"/>
            <a:ext cx="287337" cy="255588"/>
          </a:xfrm>
          <a:custGeom>
            <a:rect b="b" l="l" r="r" t="t"/>
            <a:pathLst>
              <a:path extrusionOk="0" h="143" w="161">
                <a:moveTo>
                  <a:pt x="91" y="0"/>
                </a:moveTo>
                <a:cubicBezTo>
                  <a:pt x="82" y="14"/>
                  <a:pt x="74" y="26"/>
                  <a:pt x="65" y="41"/>
                </a:cubicBezTo>
                <a:cubicBezTo>
                  <a:pt x="76" y="48"/>
                  <a:pt x="86" y="55"/>
                  <a:pt x="96" y="62"/>
                </a:cubicBezTo>
                <a:cubicBezTo>
                  <a:pt x="113" y="73"/>
                  <a:pt x="130" y="83"/>
                  <a:pt x="146" y="94"/>
                </a:cubicBezTo>
                <a:cubicBezTo>
                  <a:pt x="157" y="102"/>
                  <a:pt x="161" y="114"/>
                  <a:pt x="154" y="126"/>
                </a:cubicBezTo>
                <a:cubicBezTo>
                  <a:pt x="147" y="137"/>
                  <a:pt x="135" y="143"/>
                  <a:pt x="123" y="135"/>
                </a:cubicBezTo>
                <a:cubicBezTo>
                  <a:pt x="87" y="113"/>
                  <a:pt x="52" y="91"/>
                  <a:pt x="18" y="67"/>
                </a:cubicBezTo>
                <a:cubicBezTo>
                  <a:pt x="0" y="54"/>
                  <a:pt x="9" y="19"/>
                  <a:pt x="31" y="13"/>
                </a:cubicBezTo>
                <a:cubicBezTo>
                  <a:pt x="36" y="11"/>
                  <a:pt x="41" y="10"/>
                  <a:pt x="46" y="9"/>
                </a:cubicBezTo>
                <a:cubicBezTo>
                  <a:pt x="60" y="6"/>
                  <a:pt x="74" y="3"/>
                  <a:pt x="91" y="0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4" name="Google Shape;1154;p35"/>
          <p:cNvSpPr/>
          <p:nvPr/>
        </p:nvSpPr>
        <p:spPr>
          <a:xfrm>
            <a:off x="533400" y="3598863"/>
            <a:ext cx="512762" cy="390525"/>
          </a:xfrm>
          <a:custGeom>
            <a:rect b="b" l="l" r="r" t="t"/>
            <a:pathLst>
              <a:path extrusionOk="0" h="219" w="287">
                <a:moveTo>
                  <a:pt x="178" y="110"/>
                </a:moveTo>
                <a:cubicBezTo>
                  <a:pt x="181" y="100"/>
                  <a:pt x="183" y="91"/>
                  <a:pt x="186" y="83"/>
                </a:cubicBezTo>
                <a:cubicBezTo>
                  <a:pt x="200" y="42"/>
                  <a:pt x="226" y="14"/>
                  <a:pt x="268" y="2"/>
                </a:cubicBezTo>
                <a:cubicBezTo>
                  <a:pt x="273" y="0"/>
                  <a:pt x="280" y="3"/>
                  <a:pt x="287" y="4"/>
                </a:cubicBezTo>
                <a:cubicBezTo>
                  <a:pt x="282" y="8"/>
                  <a:pt x="279" y="14"/>
                  <a:pt x="274" y="16"/>
                </a:cubicBezTo>
                <a:cubicBezTo>
                  <a:pt x="227" y="31"/>
                  <a:pt x="204" y="65"/>
                  <a:pt x="195" y="111"/>
                </a:cubicBezTo>
                <a:cubicBezTo>
                  <a:pt x="194" y="116"/>
                  <a:pt x="193" y="122"/>
                  <a:pt x="192" y="131"/>
                </a:cubicBezTo>
                <a:cubicBezTo>
                  <a:pt x="155" y="121"/>
                  <a:pt x="120" y="109"/>
                  <a:pt x="83" y="129"/>
                </a:cubicBezTo>
                <a:cubicBezTo>
                  <a:pt x="49" y="147"/>
                  <a:pt x="39" y="184"/>
                  <a:pt x="19" y="219"/>
                </a:cubicBezTo>
                <a:cubicBezTo>
                  <a:pt x="0" y="146"/>
                  <a:pt x="88" y="90"/>
                  <a:pt x="178" y="110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5" name="Google Shape;1155;p35"/>
          <p:cNvSpPr/>
          <p:nvPr/>
        </p:nvSpPr>
        <p:spPr>
          <a:xfrm>
            <a:off x="649288" y="5668963"/>
            <a:ext cx="155575" cy="155575"/>
          </a:xfrm>
          <a:custGeom>
            <a:rect b="b" l="l" r="r" t="t"/>
            <a:pathLst>
              <a:path extrusionOk="0" h="87" w="87">
                <a:moveTo>
                  <a:pt x="1" y="42"/>
                </a:moveTo>
                <a:cubicBezTo>
                  <a:pt x="2" y="18"/>
                  <a:pt x="22" y="0"/>
                  <a:pt x="46" y="1"/>
                </a:cubicBezTo>
                <a:cubicBezTo>
                  <a:pt x="70" y="3"/>
                  <a:pt x="87" y="23"/>
                  <a:pt x="85" y="47"/>
                </a:cubicBezTo>
                <a:cubicBezTo>
                  <a:pt x="84" y="70"/>
                  <a:pt x="65" y="87"/>
                  <a:pt x="41" y="86"/>
                </a:cubicBezTo>
                <a:cubicBezTo>
                  <a:pt x="18" y="86"/>
                  <a:pt x="0" y="66"/>
                  <a:pt x="1" y="42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6" name="Google Shape;1156;p35"/>
          <p:cNvSpPr/>
          <p:nvPr/>
        </p:nvSpPr>
        <p:spPr>
          <a:xfrm>
            <a:off x="2436813" y="3398838"/>
            <a:ext cx="430212" cy="361950"/>
          </a:xfrm>
          <a:custGeom>
            <a:rect b="b" l="l" r="r" t="t"/>
            <a:pathLst>
              <a:path extrusionOk="0" h="202" w="240">
                <a:moveTo>
                  <a:pt x="240" y="198"/>
                </a:moveTo>
                <a:cubicBezTo>
                  <a:pt x="235" y="199"/>
                  <a:pt x="230" y="202"/>
                  <a:pt x="226" y="201"/>
                </a:cubicBezTo>
                <a:cubicBezTo>
                  <a:pt x="213" y="197"/>
                  <a:pt x="200" y="193"/>
                  <a:pt x="189" y="188"/>
                </a:cubicBezTo>
                <a:cubicBezTo>
                  <a:pt x="109" y="149"/>
                  <a:pt x="53" y="84"/>
                  <a:pt x="3" y="14"/>
                </a:cubicBezTo>
                <a:cubicBezTo>
                  <a:pt x="0" y="11"/>
                  <a:pt x="2" y="4"/>
                  <a:pt x="2" y="0"/>
                </a:cubicBezTo>
                <a:cubicBezTo>
                  <a:pt x="7" y="2"/>
                  <a:pt x="14" y="2"/>
                  <a:pt x="17" y="6"/>
                </a:cubicBezTo>
                <a:cubicBezTo>
                  <a:pt x="45" y="38"/>
                  <a:pt x="70" y="71"/>
                  <a:pt x="99" y="101"/>
                </a:cubicBezTo>
                <a:cubicBezTo>
                  <a:pt x="135" y="139"/>
                  <a:pt x="177" y="169"/>
                  <a:pt x="228" y="185"/>
                </a:cubicBezTo>
                <a:cubicBezTo>
                  <a:pt x="233" y="186"/>
                  <a:pt x="236" y="190"/>
                  <a:pt x="240" y="192"/>
                </a:cubicBezTo>
                <a:cubicBezTo>
                  <a:pt x="240" y="194"/>
                  <a:pt x="240" y="196"/>
                  <a:pt x="240" y="198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7" name="Google Shape;1157;p35"/>
          <p:cNvSpPr/>
          <p:nvPr/>
        </p:nvSpPr>
        <p:spPr>
          <a:xfrm>
            <a:off x="2549525" y="5819775"/>
            <a:ext cx="139700" cy="241300"/>
          </a:xfrm>
          <a:custGeom>
            <a:rect b="b" l="l" r="r" t="t"/>
            <a:pathLst>
              <a:path extrusionOk="0" h="135" w="78">
                <a:moveTo>
                  <a:pt x="41" y="0"/>
                </a:moveTo>
                <a:cubicBezTo>
                  <a:pt x="48" y="13"/>
                  <a:pt x="53" y="23"/>
                  <a:pt x="58" y="33"/>
                </a:cubicBezTo>
                <a:cubicBezTo>
                  <a:pt x="61" y="39"/>
                  <a:pt x="65" y="45"/>
                  <a:pt x="66" y="51"/>
                </a:cubicBezTo>
                <a:cubicBezTo>
                  <a:pt x="68" y="57"/>
                  <a:pt x="72" y="66"/>
                  <a:pt x="69" y="70"/>
                </a:cubicBezTo>
                <a:cubicBezTo>
                  <a:pt x="59" y="85"/>
                  <a:pt x="62" y="96"/>
                  <a:pt x="78" y="109"/>
                </a:cubicBezTo>
                <a:cubicBezTo>
                  <a:pt x="61" y="115"/>
                  <a:pt x="50" y="135"/>
                  <a:pt x="32" y="113"/>
                </a:cubicBezTo>
                <a:cubicBezTo>
                  <a:pt x="29" y="110"/>
                  <a:pt x="19" y="112"/>
                  <a:pt x="13" y="111"/>
                </a:cubicBezTo>
                <a:cubicBezTo>
                  <a:pt x="9" y="110"/>
                  <a:pt x="2" y="109"/>
                  <a:pt x="1" y="106"/>
                </a:cubicBezTo>
                <a:cubicBezTo>
                  <a:pt x="0" y="102"/>
                  <a:pt x="0" y="95"/>
                  <a:pt x="3" y="92"/>
                </a:cubicBezTo>
                <a:cubicBezTo>
                  <a:pt x="26" y="67"/>
                  <a:pt x="28" y="35"/>
                  <a:pt x="41" y="0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8" name="Google Shape;1158;p35"/>
          <p:cNvSpPr/>
          <p:nvPr/>
        </p:nvSpPr>
        <p:spPr>
          <a:xfrm>
            <a:off x="5678488" y="5880100"/>
            <a:ext cx="182562" cy="206375"/>
          </a:xfrm>
          <a:custGeom>
            <a:rect b="b" l="l" r="r" t="t"/>
            <a:pathLst>
              <a:path extrusionOk="0" h="115" w="102">
                <a:moveTo>
                  <a:pt x="2" y="0"/>
                </a:moveTo>
                <a:cubicBezTo>
                  <a:pt x="12" y="4"/>
                  <a:pt x="25" y="4"/>
                  <a:pt x="32" y="11"/>
                </a:cubicBezTo>
                <a:cubicBezTo>
                  <a:pt x="55" y="33"/>
                  <a:pt x="77" y="57"/>
                  <a:pt x="97" y="83"/>
                </a:cubicBezTo>
                <a:cubicBezTo>
                  <a:pt x="102" y="89"/>
                  <a:pt x="98" y="103"/>
                  <a:pt x="98" y="115"/>
                </a:cubicBezTo>
                <a:cubicBezTo>
                  <a:pt x="92" y="113"/>
                  <a:pt x="90" y="113"/>
                  <a:pt x="89" y="111"/>
                </a:cubicBezTo>
                <a:cubicBezTo>
                  <a:pt x="59" y="77"/>
                  <a:pt x="29" y="42"/>
                  <a:pt x="0" y="8"/>
                </a:cubicBezTo>
                <a:cubicBezTo>
                  <a:pt x="0" y="5"/>
                  <a:pt x="1" y="3"/>
                  <a:pt x="2" y="0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9" name="Google Shape;1159;p35"/>
          <p:cNvSpPr/>
          <p:nvPr/>
        </p:nvSpPr>
        <p:spPr>
          <a:xfrm>
            <a:off x="2559050" y="3630613"/>
            <a:ext cx="300037" cy="198438"/>
          </a:xfrm>
          <a:custGeom>
            <a:rect b="b" l="l" r="r" t="t"/>
            <a:pathLst>
              <a:path extrusionOk="0" h="111" w="168">
                <a:moveTo>
                  <a:pt x="7" y="0"/>
                </a:moveTo>
                <a:cubicBezTo>
                  <a:pt x="11" y="3"/>
                  <a:pt x="15" y="5"/>
                  <a:pt x="17" y="8"/>
                </a:cubicBezTo>
                <a:cubicBezTo>
                  <a:pt x="55" y="51"/>
                  <a:pt x="102" y="78"/>
                  <a:pt x="156" y="94"/>
                </a:cubicBezTo>
                <a:cubicBezTo>
                  <a:pt x="161" y="95"/>
                  <a:pt x="164" y="101"/>
                  <a:pt x="168" y="105"/>
                </a:cubicBezTo>
                <a:cubicBezTo>
                  <a:pt x="163" y="106"/>
                  <a:pt x="156" y="111"/>
                  <a:pt x="152" y="110"/>
                </a:cubicBezTo>
                <a:cubicBezTo>
                  <a:pt x="94" y="94"/>
                  <a:pt x="45" y="64"/>
                  <a:pt x="5" y="19"/>
                </a:cubicBezTo>
                <a:cubicBezTo>
                  <a:pt x="2" y="16"/>
                  <a:pt x="0" y="11"/>
                  <a:pt x="0" y="7"/>
                </a:cubicBezTo>
                <a:cubicBezTo>
                  <a:pt x="0" y="5"/>
                  <a:pt x="5" y="3"/>
                  <a:pt x="7" y="0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0" name="Google Shape;1160;p35"/>
          <p:cNvSpPr/>
          <p:nvPr/>
        </p:nvSpPr>
        <p:spPr>
          <a:xfrm>
            <a:off x="927100" y="2257425"/>
            <a:ext cx="203200" cy="207963"/>
          </a:xfrm>
          <a:custGeom>
            <a:rect b="b" l="l" r="r" t="t"/>
            <a:pathLst>
              <a:path extrusionOk="0" h="116" w="114">
                <a:moveTo>
                  <a:pt x="9" y="0"/>
                </a:moveTo>
                <a:cubicBezTo>
                  <a:pt x="13" y="5"/>
                  <a:pt x="20" y="10"/>
                  <a:pt x="21" y="15"/>
                </a:cubicBezTo>
                <a:cubicBezTo>
                  <a:pt x="28" y="70"/>
                  <a:pt x="46" y="89"/>
                  <a:pt x="99" y="96"/>
                </a:cubicBezTo>
                <a:cubicBezTo>
                  <a:pt x="104" y="97"/>
                  <a:pt x="109" y="102"/>
                  <a:pt x="114" y="106"/>
                </a:cubicBezTo>
                <a:cubicBezTo>
                  <a:pt x="109" y="109"/>
                  <a:pt x="104" y="114"/>
                  <a:pt x="98" y="114"/>
                </a:cubicBezTo>
                <a:cubicBezTo>
                  <a:pt x="42" y="116"/>
                  <a:pt x="0" y="67"/>
                  <a:pt x="3" y="6"/>
                </a:cubicBezTo>
                <a:cubicBezTo>
                  <a:pt x="5" y="4"/>
                  <a:pt x="7" y="2"/>
                  <a:pt x="9" y="0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1" name="Google Shape;1161;p35"/>
          <p:cNvSpPr/>
          <p:nvPr/>
        </p:nvSpPr>
        <p:spPr>
          <a:xfrm>
            <a:off x="2633663" y="3514725"/>
            <a:ext cx="257175" cy="184150"/>
          </a:xfrm>
          <a:custGeom>
            <a:rect b="b" l="l" r="r" t="t"/>
            <a:pathLst>
              <a:path extrusionOk="0" h="103" w="144">
                <a:moveTo>
                  <a:pt x="143" y="102"/>
                </a:moveTo>
                <a:cubicBezTo>
                  <a:pt x="138" y="102"/>
                  <a:pt x="131" y="103"/>
                  <a:pt x="126" y="101"/>
                </a:cubicBezTo>
                <a:cubicBezTo>
                  <a:pt x="82" y="88"/>
                  <a:pt x="46" y="64"/>
                  <a:pt x="15" y="31"/>
                </a:cubicBezTo>
                <a:cubicBezTo>
                  <a:pt x="12" y="27"/>
                  <a:pt x="8" y="24"/>
                  <a:pt x="6" y="20"/>
                </a:cubicBezTo>
                <a:cubicBezTo>
                  <a:pt x="3" y="14"/>
                  <a:pt x="2" y="7"/>
                  <a:pt x="0" y="0"/>
                </a:cubicBezTo>
                <a:cubicBezTo>
                  <a:pt x="6" y="3"/>
                  <a:pt x="13" y="5"/>
                  <a:pt x="18" y="9"/>
                </a:cubicBezTo>
                <a:cubicBezTo>
                  <a:pt x="29" y="19"/>
                  <a:pt x="38" y="32"/>
                  <a:pt x="51" y="41"/>
                </a:cubicBezTo>
                <a:cubicBezTo>
                  <a:pt x="76" y="57"/>
                  <a:pt x="102" y="70"/>
                  <a:pt x="128" y="85"/>
                </a:cubicBezTo>
                <a:cubicBezTo>
                  <a:pt x="134" y="88"/>
                  <a:pt x="139" y="91"/>
                  <a:pt x="144" y="94"/>
                </a:cubicBezTo>
                <a:cubicBezTo>
                  <a:pt x="144" y="96"/>
                  <a:pt x="144" y="99"/>
                  <a:pt x="143" y="102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2" name="Google Shape;1162;p35"/>
          <p:cNvSpPr/>
          <p:nvPr/>
        </p:nvSpPr>
        <p:spPr>
          <a:xfrm>
            <a:off x="5773738" y="5876925"/>
            <a:ext cx="165100" cy="133350"/>
          </a:xfrm>
          <a:custGeom>
            <a:rect b="b" l="l" r="r" t="t"/>
            <a:pathLst>
              <a:path extrusionOk="0" h="75" w="92">
                <a:moveTo>
                  <a:pt x="92" y="65"/>
                </a:moveTo>
                <a:cubicBezTo>
                  <a:pt x="79" y="70"/>
                  <a:pt x="71" y="72"/>
                  <a:pt x="64" y="75"/>
                </a:cubicBezTo>
                <a:cubicBezTo>
                  <a:pt x="43" y="55"/>
                  <a:pt x="22" y="35"/>
                  <a:pt x="0" y="15"/>
                </a:cubicBezTo>
                <a:cubicBezTo>
                  <a:pt x="11" y="0"/>
                  <a:pt x="22" y="4"/>
                  <a:pt x="32" y="12"/>
                </a:cubicBezTo>
                <a:cubicBezTo>
                  <a:pt x="51" y="29"/>
                  <a:pt x="70" y="46"/>
                  <a:pt x="92" y="65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3" name="Google Shape;1163;p35"/>
          <p:cNvSpPr/>
          <p:nvPr/>
        </p:nvSpPr>
        <p:spPr>
          <a:xfrm>
            <a:off x="8232775" y="5332413"/>
            <a:ext cx="163512" cy="177800"/>
          </a:xfrm>
          <a:custGeom>
            <a:rect b="b" l="l" r="r" t="t"/>
            <a:pathLst>
              <a:path extrusionOk="0" h="99" w="92">
                <a:moveTo>
                  <a:pt x="47" y="99"/>
                </a:moveTo>
                <a:cubicBezTo>
                  <a:pt x="43" y="70"/>
                  <a:pt x="32" y="52"/>
                  <a:pt x="0" y="52"/>
                </a:cubicBezTo>
                <a:cubicBezTo>
                  <a:pt x="31" y="47"/>
                  <a:pt x="44" y="30"/>
                  <a:pt x="46" y="0"/>
                </a:cubicBezTo>
                <a:cubicBezTo>
                  <a:pt x="52" y="25"/>
                  <a:pt x="58" y="50"/>
                  <a:pt x="92" y="50"/>
                </a:cubicBezTo>
                <a:cubicBezTo>
                  <a:pt x="62" y="53"/>
                  <a:pt x="49" y="70"/>
                  <a:pt x="47" y="99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4" name="Google Shape;1164;p35"/>
          <p:cNvSpPr/>
          <p:nvPr/>
        </p:nvSpPr>
        <p:spPr>
          <a:xfrm>
            <a:off x="896938" y="2170113"/>
            <a:ext cx="98425" cy="69850"/>
          </a:xfrm>
          <a:custGeom>
            <a:rect b="b" l="l" r="r" t="t"/>
            <a:pathLst>
              <a:path extrusionOk="0" h="39" w="55">
                <a:moveTo>
                  <a:pt x="50" y="39"/>
                </a:moveTo>
                <a:cubicBezTo>
                  <a:pt x="35" y="39"/>
                  <a:pt x="20" y="39"/>
                  <a:pt x="0" y="39"/>
                </a:cubicBezTo>
                <a:cubicBezTo>
                  <a:pt x="14" y="26"/>
                  <a:pt x="3" y="0"/>
                  <a:pt x="29" y="0"/>
                </a:cubicBezTo>
                <a:cubicBezTo>
                  <a:pt x="55" y="1"/>
                  <a:pt x="42" y="26"/>
                  <a:pt x="54" y="36"/>
                </a:cubicBezTo>
                <a:cubicBezTo>
                  <a:pt x="53" y="37"/>
                  <a:pt x="51" y="38"/>
                  <a:pt x="50" y="39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5" name="Google Shape;1165;p35"/>
          <p:cNvSpPr/>
          <p:nvPr/>
        </p:nvSpPr>
        <p:spPr>
          <a:xfrm>
            <a:off x="2376488" y="6064250"/>
            <a:ext cx="69850" cy="104775"/>
          </a:xfrm>
          <a:custGeom>
            <a:rect b="b" l="l" r="r" t="t"/>
            <a:pathLst>
              <a:path extrusionOk="0" h="58" w="39">
                <a:moveTo>
                  <a:pt x="15" y="54"/>
                </a:moveTo>
                <a:cubicBezTo>
                  <a:pt x="12" y="46"/>
                  <a:pt x="8" y="38"/>
                  <a:pt x="5" y="29"/>
                </a:cubicBezTo>
                <a:cubicBezTo>
                  <a:pt x="3" y="22"/>
                  <a:pt x="0" y="11"/>
                  <a:pt x="3" y="8"/>
                </a:cubicBezTo>
                <a:cubicBezTo>
                  <a:pt x="9" y="3"/>
                  <a:pt x="21" y="0"/>
                  <a:pt x="27" y="3"/>
                </a:cubicBezTo>
                <a:cubicBezTo>
                  <a:pt x="33" y="5"/>
                  <a:pt x="39" y="17"/>
                  <a:pt x="38" y="23"/>
                </a:cubicBezTo>
                <a:cubicBezTo>
                  <a:pt x="36" y="35"/>
                  <a:pt x="28" y="46"/>
                  <a:pt x="23" y="58"/>
                </a:cubicBezTo>
                <a:cubicBezTo>
                  <a:pt x="20" y="57"/>
                  <a:pt x="18" y="55"/>
                  <a:pt x="15" y="54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6" name="Google Shape;1166;p35"/>
          <p:cNvSpPr/>
          <p:nvPr/>
        </p:nvSpPr>
        <p:spPr>
          <a:xfrm>
            <a:off x="8399463" y="5580063"/>
            <a:ext cx="73025" cy="82550"/>
          </a:xfrm>
          <a:custGeom>
            <a:rect b="b" l="l" r="r" t="t"/>
            <a:pathLst>
              <a:path extrusionOk="0" h="46" w="41">
                <a:moveTo>
                  <a:pt x="0" y="23"/>
                </a:moveTo>
                <a:cubicBezTo>
                  <a:pt x="6" y="16"/>
                  <a:pt x="14" y="7"/>
                  <a:pt x="20" y="0"/>
                </a:cubicBezTo>
                <a:cubicBezTo>
                  <a:pt x="26" y="7"/>
                  <a:pt x="34" y="16"/>
                  <a:pt x="41" y="23"/>
                </a:cubicBezTo>
                <a:cubicBezTo>
                  <a:pt x="34" y="30"/>
                  <a:pt x="26" y="39"/>
                  <a:pt x="20" y="46"/>
                </a:cubicBezTo>
                <a:cubicBezTo>
                  <a:pt x="14" y="40"/>
                  <a:pt x="6" y="31"/>
                  <a:pt x="0" y="23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7" name="Google Shape;1167;p35"/>
          <p:cNvSpPr/>
          <p:nvPr/>
        </p:nvSpPr>
        <p:spPr>
          <a:xfrm>
            <a:off x="7402513" y="6267450"/>
            <a:ext cx="73025" cy="57150"/>
          </a:xfrm>
          <a:custGeom>
            <a:rect b="b" l="l" r="r" t="t"/>
            <a:pathLst>
              <a:path extrusionOk="0" h="32" w="41">
                <a:moveTo>
                  <a:pt x="17" y="0"/>
                </a:moveTo>
                <a:cubicBezTo>
                  <a:pt x="25" y="6"/>
                  <a:pt x="34" y="12"/>
                  <a:pt x="41" y="17"/>
                </a:cubicBezTo>
                <a:cubicBezTo>
                  <a:pt x="34" y="22"/>
                  <a:pt x="26" y="27"/>
                  <a:pt x="18" y="32"/>
                </a:cubicBezTo>
                <a:cubicBezTo>
                  <a:pt x="13" y="28"/>
                  <a:pt x="7" y="22"/>
                  <a:pt x="0" y="16"/>
                </a:cubicBezTo>
                <a:cubicBezTo>
                  <a:pt x="2" y="18"/>
                  <a:pt x="3" y="20"/>
                  <a:pt x="5" y="22"/>
                </a:cubicBezTo>
                <a:cubicBezTo>
                  <a:pt x="12" y="17"/>
                  <a:pt x="19" y="12"/>
                  <a:pt x="26" y="7"/>
                </a:cubicBezTo>
                <a:cubicBezTo>
                  <a:pt x="23" y="4"/>
                  <a:pt x="20" y="2"/>
                  <a:pt x="17" y="0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8" name="Google Shape;1168;p35"/>
          <p:cNvSpPr/>
          <p:nvPr/>
        </p:nvSpPr>
        <p:spPr>
          <a:xfrm>
            <a:off x="7851775" y="3965575"/>
            <a:ext cx="69850" cy="142875"/>
          </a:xfrm>
          <a:custGeom>
            <a:rect b="b" l="l" r="r" t="t"/>
            <a:pathLst>
              <a:path extrusionOk="0" h="80" w="39">
                <a:moveTo>
                  <a:pt x="0" y="80"/>
                </a:moveTo>
                <a:cubicBezTo>
                  <a:pt x="0" y="53"/>
                  <a:pt x="0" y="27"/>
                  <a:pt x="0" y="0"/>
                </a:cubicBezTo>
                <a:cubicBezTo>
                  <a:pt x="27" y="6"/>
                  <a:pt x="39" y="18"/>
                  <a:pt x="39" y="38"/>
                </a:cubicBezTo>
                <a:cubicBezTo>
                  <a:pt x="39" y="59"/>
                  <a:pt x="26" y="74"/>
                  <a:pt x="0" y="80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9" name="Google Shape;1169;p35"/>
          <p:cNvSpPr/>
          <p:nvPr/>
        </p:nvSpPr>
        <p:spPr>
          <a:xfrm>
            <a:off x="7739063" y="3725863"/>
            <a:ext cx="61912" cy="127000"/>
          </a:xfrm>
          <a:custGeom>
            <a:rect b="b" l="l" r="r" t="t"/>
            <a:pathLst>
              <a:path extrusionOk="0" h="71" w="35">
                <a:moveTo>
                  <a:pt x="35" y="0"/>
                </a:moveTo>
                <a:cubicBezTo>
                  <a:pt x="35" y="24"/>
                  <a:pt x="35" y="47"/>
                  <a:pt x="35" y="71"/>
                </a:cubicBezTo>
                <a:cubicBezTo>
                  <a:pt x="18" y="67"/>
                  <a:pt x="5" y="60"/>
                  <a:pt x="3" y="41"/>
                </a:cubicBezTo>
                <a:cubicBezTo>
                  <a:pt x="0" y="20"/>
                  <a:pt x="8" y="10"/>
                  <a:pt x="35" y="0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0" name="Google Shape;1170;p35"/>
          <p:cNvSpPr/>
          <p:nvPr/>
        </p:nvSpPr>
        <p:spPr>
          <a:xfrm>
            <a:off x="969963" y="1744663"/>
            <a:ext cx="50800" cy="104775"/>
          </a:xfrm>
          <a:custGeom>
            <a:rect b="b" l="l" r="r" t="t"/>
            <a:pathLst>
              <a:path extrusionOk="0" h="59" w="28">
                <a:moveTo>
                  <a:pt x="0" y="57"/>
                </a:moveTo>
                <a:cubicBezTo>
                  <a:pt x="0" y="38"/>
                  <a:pt x="0" y="20"/>
                  <a:pt x="0" y="0"/>
                </a:cubicBezTo>
                <a:cubicBezTo>
                  <a:pt x="15" y="4"/>
                  <a:pt x="28" y="9"/>
                  <a:pt x="27" y="28"/>
                </a:cubicBezTo>
                <a:cubicBezTo>
                  <a:pt x="26" y="45"/>
                  <a:pt x="22" y="59"/>
                  <a:pt x="0" y="57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1" name="Google Shape;1171;p35"/>
          <p:cNvSpPr/>
          <p:nvPr/>
        </p:nvSpPr>
        <p:spPr>
          <a:xfrm>
            <a:off x="882650" y="1562100"/>
            <a:ext cx="44450" cy="88900"/>
          </a:xfrm>
          <a:custGeom>
            <a:rect b="b" l="l" r="r" t="t"/>
            <a:pathLst>
              <a:path extrusionOk="0" h="50" w="25">
                <a:moveTo>
                  <a:pt x="25" y="50"/>
                </a:moveTo>
                <a:cubicBezTo>
                  <a:pt x="6" y="48"/>
                  <a:pt x="0" y="37"/>
                  <a:pt x="1" y="24"/>
                </a:cubicBezTo>
                <a:cubicBezTo>
                  <a:pt x="2" y="10"/>
                  <a:pt x="10" y="1"/>
                  <a:pt x="25" y="0"/>
                </a:cubicBezTo>
                <a:cubicBezTo>
                  <a:pt x="25" y="17"/>
                  <a:pt x="25" y="32"/>
                  <a:pt x="25" y="50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2" name="Google Shape;1172;p35"/>
          <p:cNvSpPr/>
          <p:nvPr/>
        </p:nvSpPr>
        <p:spPr>
          <a:xfrm>
            <a:off x="4429125" y="4108450"/>
            <a:ext cx="44450" cy="96838"/>
          </a:xfrm>
          <a:custGeom>
            <a:rect b="b" l="l" r="r" t="t"/>
            <a:pathLst>
              <a:path extrusionOk="0" h="54" w="25">
                <a:moveTo>
                  <a:pt x="0" y="54"/>
                </a:moveTo>
                <a:cubicBezTo>
                  <a:pt x="0" y="35"/>
                  <a:pt x="0" y="18"/>
                  <a:pt x="0" y="0"/>
                </a:cubicBezTo>
                <a:cubicBezTo>
                  <a:pt x="14" y="4"/>
                  <a:pt x="25" y="10"/>
                  <a:pt x="25" y="26"/>
                </a:cubicBezTo>
                <a:cubicBezTo>
                  <a:pt x="25" y="42"/>
                  <a:pt x="15" y="49"/>
                  <a:pt x="0" y="54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3" name="Google Shape;1173;p35"/>
          <p:cNvSpPr/>
          <p:nvPr/>
        </p:nvSpPr>
        <p:spPr>
          <a:xfrm>
            <a:off x="4357688" y="3946525"/>
            <a:ext cx="36512" cy="88900"/>
          </a:xfrm>
          <a:custGeom>
            <a:rect b="b" l="l" r="r" t="t"/>
            <a:pathLst>
              <a:path extrusionOk="0" h="49" w="21">
                <a:moveTo>
                  <a:pt x="21" y="4"/>
                </a:moveTo>
                <a:cubicBezTo>
                  <a:pt x="21" y="18"/>
                  <a:pt x="21" y="32"/>
                  <a:pt x="21" y="46"/>
                </a:cubicBezTo>
                <a:cubicBezTo>
                  <a:pt x="19" y="47"/>
                  <a:pt x="17" y="48"/>
                  <a:pt x="15" y="49"/>
                </a:cubicBezTo>
                <a:cubicBezTo>
                  <a:pt x="9" y="41"/>
                  <a:pt x="0" y="33"/>
                  <a:pt x="0" y="24"/>
                </a:cubicBezTo>
                <a:cubicBezTo>
                  <a:pt x="0" y="16"/>
                  <a:pt x="9" y="8"/>
                  <a:pt x="14" y="0"/>
                </a:cubicBezTo>
                <a:cubicBezTo>
                  <a:pt x="16" y="1"/>
                  <a:pt x="19" y="2"/>
                  <a:pt x="21" y="4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4" name="Google Shape;1174;p35"/>
          <p:cNvSpPr/>
          <p:nvPr/>
        </p:nvSpPr>
        <p:spPr>
          <a:xfrm>
            <a:off x="7677150" y="5600700"/>
            <a:ext cx="346075" cy="620713"/>
          </a:xfrm>
          <a:custGeom>
            <a:rect b="b" l="l" r="r" t="t"/>
            <a:pathLst>
              <a:path extrusionOk="0" h="347" w="193">
                <a:moveTo>
                  <a:pt x="110" y="309"/>
                </a:moveTo>
                <a:cubicBezTo>
                  <a:pt x="109" y="319"/>
                  <a:pt x="110" y="328"/>
                  <a:pt x="108" y="336"/>
                </a:cubicBezTo>
                <a:cubicBezTo>
                  <a:pt x="107" y="340"/>
                  <a:pt x="101" y="347"/>
                  <a:pt x="99" y="346"/>
                </a:cubicBezTo>
                <a:cubicBezTo>
                  <a:pt x="94" y="345"/>
                  <a:pt x="88" y="340"/>
                  <a:pt x="87" y="336"/>
                </a:cubicBezTo>
                <a:cubicBezTo>
                  <a:pt x="85" y="327"/>
                  <a:pt x="86" y="319"/>
                  <a:pt x="85" y="310"/>
                </a:cubicBezTo>
                <a:cubicBezTo>
                  <a:pt x="72" y="306"/>
                  <a:pt x="59" y="303"/>
                  <a:pt x="47" y="297"/>
                </a:cubicBezTo>
                <a:cubicBezTo>
                  <a:pt x="23" y="285"/>
                  <a:pt x="7" y="267"/>
                  <a:pt x="2" y="240"/>
                </a:cubicBezTo>
                <a:cubicBezTo>
                  <a:pt x="0" y="226"/>
                  <a:pt x="4" y="215"/>
                  <a:pt x="18" y="211"/>
                </a:cubicBezTo>
                <a:cubicBezTo>
                  <a:pt x="31" y="207"/>
                  <a:pt x="42" y="211"/>
                  <a:pt x="48" y="226"/>
                </a:cubicBezTo>
                <a:cubicBezTo>
                  <a:pt x="54" y="244"/>
                  <a:pt x="60" y="263"/>
                  <a:pt x="84" y="269"/>
                </a:cubicBezTo>
                <a:cubicBezTo>
                  <a:pt x="84" y="241"/>
                  <a:pt x="84" y="215"/>
                  <a:pt x="84" y="186"/>
                </a:cubicBezTo>
                <a:cubicBezTo>
                  <a:pt x="42" y="174"/>
                  <a:pt x="4" y="156"/>
                  <a:pt x="9" y="101"/>
                </a:cubicBezTo>
                <a:cubicBezTo>
                  <a:pt x="12" y="66"/>
                  <a:pt x="30" y="49"/>
                  <a:pt x="78" y="35"/>
                </a:cubicBezTo>
                <a:cubicBezTo>
                  <a:pt x="86" y="21"/>
                  <a:pt x="92" y="10"/>
                  <a:pt x="98" y="0"/>
                </a:cubicBezTo>
                <a:cubicBezTo>
                  <a:pt x="103" y="10"/>
                  <a:pt x="108" y="20"/>
                  <a:pt x="116" y="35"/>
                </a:cubicBezTo>
                <a:cubicBezTo>
                  <a:pt x="138" y="38"/>
                  <a:pt x="164" y="48"/>
                  <a:pt x="177" y="76"/>
                </a:cubicBezTo>
                <a:cubicBezTo>
                  <a:pt x="180" y="82"/>
                  <a:pt x="184" y="90"/>
                  <a:pt x="182" y="95"/>
                </a:cubicBezTo>
                <a:cubicBezTo>
                  <a:pt x="180" y="103"/>
                  <a:pt x="174" y="114"/>
                  <a:pt x="167" y="117"/>
                </a:cubicBezTo>
                <a:cubicBezTo>
                  <a:pt x="156" y="123"/>
                  <a:pt x="146" y="117"/>
                  <a:pt x="140" y="105"/>
                </a:cubicBezTo>
                <a:cubicBezTo>
                  <a:pt x="126" y="78"/>
                  <a:pt x="126" y="79"/>
                  <a:pt x="109" y="73"/>
                </a:cubicBezTo>
                <a:cubicBezTo>
                  <a:pt x="109" y="95"/>
                  <a:pt x="109" y="117"/>
                  <a:pt x="109" y="138"/>
                </a:cubicBezTo>
                <a:cubicBezTo>
                  <a:pt x="110" y="142"/>
                  <a:pt x="115" y="146"/>
                  <a:pt x="119" y="149"/>
                </a:cubicBezTo>
                <a:cubicBezTo>
                  <a:pt x="124" y="151"/>
                  <a:pt x="130" y="152"/>
                  <a:pt x="136" y="154"/>
                </a:cubicBezTo>
                <a:cubicBezTo>
                  <a:pt x="174" y="167"/>
                  <a:pt x="193" y="193"/>
                  <a:pt x="192" y="227"/>
                </a:cubicBezTo>
                <a:cubicBezTo>
                  <a:pt x="191" y="263"/>
                  <a:pt x="169" y="292"/>
                  <a:pt x="132" y="303"/>
                </a:cubicBezTo>
                <a:cubicBezTo>
                  <a:pt x="126" y="305"/>
                  <a:pt x="118" y="307"/>
                  <a:pt x="110" y="309"/>
                </a:cubicBezTo>
                <a:close/>
                <a:moveTo>
                  <a:pt x="110" y="196"/>
                </a:moveTo>
                <a:cubicBezTo>
                  <a:pt x="110" y="221"/>
                  <a:pt x="110" y="245"/>
                  <a:pt x="110" y="270"/>
                </a:cubicBezTo>
                <a:cubicBezTo>
                  <a:pt x="134" y="266"/>
                  <a:pt x="147" y="252"/>
                  <a:pt x="148" y="233"/>
                </a:cubicBezTo>
                <a:cubicBezTo>
                  <a:pt x="148" y="214"/>
                  <a:pt x="135" y="201"/>
                  <a:pt x="110" y="196"/>
                </a:cubicBezTo>
                <a:close/>
                <a:moveTo>
                  <a:pt x="84" y="138"/>
                </a:moveTo>
                <a:cubicBezTo>
                  <a:pt x="84" y="115"/>
                  <a:pt x="84" y="93"/>
                  <a:pt x="84" y="71"/>
                </a:cubicBezTo>
                <a:cubicBezTo>
                  <a:pt x="65" y="75"/>
                  <a:pt x="53" y="85"/>
                  <a:pt x="53" y="104"/>
                </a:cubicBezTo>
                <a:cubicBezTo>
                  <a:pt x="53" y="123"/>
                  <a:pt x="66" y="132"/>
                  <a:pt x="84" y="138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5" name="Google Shape;1175;p35"/>
          <p:cNvSpPr/>
          <p:nvPr/>
        </p:nvSpPr>
        <p:spPr>
          <a:xfrm>
            <a:off x="1119188" y="5668963"/>
            <a:ext cx="50800" cy="65088"/>
          </a:xfrm>
          <a:custGeom>
            <a:rect b="b" l="l" r="r" t="t"/>
            <a:pathLst>
              <a:path extrusionOk="0" h="36" w="29">
                <a:moveTo>
                  <a:pt x="0" y="29"/>
                </a:moveTo>
                <a:cubicBezTo>
                  <a:pt x="6" y="20"/>
                  <a:pt x="12" y="10"/>
                  <a:pt x="19" y="0"/>
                </a:cubicBezTo>
                <a:cubicBezTo>
                  <a:pt x="21" y="0"/>
                  <a:pt x="22" y="0"/>
                  <a:pt x="24" y="0"/>
                </a:cubicBezTo>
                <a:cubicBezTo>
                  <a:pt x="25" y="8"/>
                  <a:pt x="29" y="18"/>
                  <a:pt x="26" y="23"/>
                </a:cubicBezTo>
                <a:cubicBezTo>
                  <a:pt x="22" y="30"/>
                  <a:pt x="12" y="32"/>
                  <a:pt x="4" y="36"/>
                </a:cubicBezTo>
                <a:cubicBezTo>
                  <a:pt x="3" y="34"/>
                  <a:pt x="1" y="32"/>
                  <a:pt x="0" y="29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6" name="Google Shape;1176;p35"/>
          <p:cNvSpPr/>
          <p:nvPr/>
        </p:nvSpPr>
        <p:spPr>
          <a:xfrm>
            <a:off x="1147763" y="5554663"/>
            <a:ext cx="52387" cy="55563"/>
          </a:xfrm>
          <a:custGeom>
            <a:rect b="b" l="l" r="r" t="t"/>
            <a:pathLst>
              <a:path extrusionOk="0" h="31" w="30">
                <a:moveTo>
                  <a:pt x="10" y="31"/>
                </a:moveTo>
                <a:cubicBezTo>
                  <a:pt x="0" y="7"/>
                  <a:pt x="5" y="0"/>
                  <a:pt x="30" y="2"/>
                </a:cubicBezTo>
                <a:cubicBezTo>
                  <a:pt x="23" y="12"/>
                  <a:pt x="18" y="20"/>
                  <a:pt x="10" y="31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7" name="Google Shape;1177;p35"/>
          <p:cNvSpPr/>
          <p:nvPr/>
        </p:nvSpPr>
        <p:spPr>
          <a:xfrm>
            <a:off x="10839450" y="1981200"/>
            <a:ext cx="611188" cy="527050"/>
          </a:xfrm>
          <a:custGeom>
            <a:rect b="b" l="l" r="r" t="t"/>
            <a:pathLst>
              <a:path extrusionOk="0" h="393" w="457">
                <a:moveTo>
                  <a:pt x="227" y="391"/>
                </a:moveTo>
                <a:cubicBezTo>
                  <a:pt x="195" y="391"/>
                  <a:pt x="164" y="391"/>
                  <a:pt x="133" y="391"/>
                </a:cubicBezTo>
                <a:cubicBezTo>
                  <a:pt x="66" y="392"/>
                  <a:pt x="0" y="334"/>
                  <a:pt x="4" y="262"/>
                </a:cubicBezTo>
                <a:cubicBezTo>
                  <a:pt x="6" y="231"/>
                  <a:pt x="6" y="199"/>
                  <a:pt x="15" y="170"/>
                </a:cubicBezTo>
                <a:cubicBezTo>
                  <a:pt x="26" y="136"/>
                  <a:pt x="43" y="103"/>
                  <a:pt x="63" y="73"/>
                </a:cubicBezTo>
                <a:cubicBezTo>
                  <a:pt x="81" y="47"/>
                  <a:pt x="106" y="25"/>
                  <a:pt x="128" y="2"/>
                </a:cubicBezTo>
                <a:cubicBezTo>
                  <a:pt x="130" y="0"/>
                  <a:pt x="137" y="1"/>
                  <a:pt x="141" y="2"/>
                </a:cubicBezTo>
                <a:cubicBezTo>
                  <a:pt x="196" y="22"/>
                  <a:pt x="251" y="25"/>
                  <a:pt x="307" y="3"/>
                </a:cubicBezTo>
                <a:cubicBezTo>
                  <a:pt x="315" y="0"/>
                  <a:pt x="331" y="14"/>
                  <a:pt x="342" y="22"/>
                </a:cubicBezTo>
                <a:cubicBezTo>
                  <a:pt x="376" y="48"/>
                  <a:pt x="397" y="84"/>
                  <a:pt x="415" y="119"/>
                </a:cubicBezTo>
                <a:cubicBezTo>
                  <a:pt x="446" y="180"/>
                  <a:pt x="457" y="246"/>
                  <a:pt x="436" y="312"/>
                </a:cubicBezTo>
                <a:cubicBezTo>
                  <a:pt x="430" y="333"/>
                  <a:pt x="412" y="354"/>
                  <a:pt x="394" y="366"/>
                </a:cubicBezTo>
                <a:cubicBezTo>
                  <a:pt x="373" y="381"/>
                  <a:pt x="349" y="393"/>
                  <a:pt x="320" y="391"/>
                </a:cubicBezTo>
                <a:cubicBezTo>
                  <a:pt x="289" y="390"/>
                  <a:pt x="258" y="391"/>
                  <a:pt x="227" y="391"/>
                </a:cubicBezTo>
                <a:cubicBezTo>
                  <a:pt x="227" y="391"/>
                  <a:pt x="227" y="391"/>
                  <a:pt x="227" y="391"/>
                </a:cubicBezTo>
                <a:close/>
                <a:moveTo>
                  <a:pt x="234" y="320"/>
                </a:moveTo>
                <a:cubicBezTo>
                  <a:pt x="233" y="318"/>
                  <a:pt x="233" y="317"/>
                  <a:pt x="232" y="315"/>
                </a:cubicBezTo>
                <a:cubicBezTo>
                  <a:pt x="239" y="308"/>
                  <a:pt x="244" y="300"/>
                  <a:pt x="252" y="294"/>
                </a:cubicBezTo>
                <a:cubicBezTo>
                  <a:pt x="267" y="283"/>
                  <a:pt x="286" y="276"/>
                  <a:pt x="300" y="263"/>
                </a:cubicBezTo>
                <a:cubicBezTo>
                  <a:pt x="319" y="244"/>
                  <a:pt x="310" y="208"/>
                  <a:pt x="286" y="197"/>
                </a:cubicBezTo>
                <a:cubicBezTo>
                  <a:pt x="266" y="188"/>
                  <a:pt x="246" y="178"/>
                  <a:pt x="227" y="168"/>
                </a:cubicBezTo>
                <a:cubicBezTo>
                  <a:pt x="223" y="165"/>
                  <a:pt x="219" y="157"/>
                  <a:pt x="220" y="152"/>
                </a:cubicBezTo>
                <a:cubicBezTo>
                  <a:pt x="220" y="148"/>
                  <a:pt x="229" y="141"/>
                  <a:pt x="232" y="142"/>
                </a:cubicBezTo>
                <a:cubicBezTo>
                  <a:pt x="245" y="146"/>
                  <a:pt x="258" y="151"/>
                  <a:pt x="270" y="158"/>
                </a:cubicBezTo>
                <a:cubicBezTo>
                  <a:pt x="280" y="164"/>
                  <a:pt x="292" y="175"/>
                  <a:pt x="301" y="164"/>
                </a:cubicBezTo>
                <a:cubicBezTo>
                  <a:pt x="306" y="157"/>
                  <a:pt x="304" y="138"/>
                  <a:pt x="297" y="130"/>
                </a:cubicBezTo>
                <a:cubicBezTo>
                  <a:pt x="291" y="121"/>
                  <a:pt x="276" y="116"/>
                  <a:pt x="264" y="113"/>
                </a:cubicBezTo>
                <a:cubicBezTo>
                  <a:pt x="247" y="110"/>
                  <a:pt x="233" y="108"/>
                  <a:pt x="237" y="85"/>
                </a:cubicBezTo>
                <a:cubicBezTo>
                  <a:pt x="227" y="85"/>
                  <a:pt x="219" y="85"/>
                  <a:pt x="210" y="85"/>
                </a:cubicBezTo>
                <a:cubicBezTo>
                  <a:pt x="212" y="87"/>
                  <a:pt x="213" y="89"/>
                  <a:pt x="214" y="91"/>
                </a:cubicBezTo>
                <a:cubicBezTo>
                  <a:pt x="208" y="97"/>
                  <a:pt x="202" y="105"/>
                  <a:pt x="194" y="111"/>
                </a:cubicBezTo>
                <a:cubicBezTo>
                  <a:pt x="184" y="119"/>
                  <a:pt x="169" y="123"/>
                  <a:pt x="161" y="132"/>
                </a:cubicBezTo>
                <a:cubicBezTo>
                  <a:pt x="154" y="143"/>
                  <a:pt x="147" y="158"/>
                  <a:pt x="149" y="170"/>
                </a:cubicBezTo>
                <a:cubicBezTo>
                  <a:pt x="154" y="199"/>
                  <a:pt x="173" y="218"/>
                  <a:pt x="202" y="225"/>
                </a:cubicBezTo>
                <a:cubicBezTo>
                  <a:pt x="211" y="227"/>
                  <a:pt x="220" y="230"/>
                  <a:pt x="227" y="235"/>
                </a:cubicBezTo>
                <a:cubicBezTo>
                  <a:pt x="232" y="239"/>
                  <a:pt x="239" y="247"/>
                  <a:pt x="238" y="251"/>
                </a:cubicBezTo>
                <a:cubicBezTo>
                  <a:pt x="237" y="256"/>
                  <a:pt x="228" y="262"/>
                  <a:pt x="223" y="263"/>
                </a:cubicBezTo>
                <a:cubicBezTo>
                  <a:pt x="199" y="266"/>
                  <a:pt x="181" y="257"/>
                  <a:pt x="169" y="235"/>
                </a:cubicBezTo>
                <a:cubicBezTo>
                  <a:pt x="166" y="230"/>
                  <a:pt x="157" y="225"/>
                  <a:pt x="150" y="225"/>
                </a:cubicBezTo>
                <a:cubicBezTo>
                  <a:pt x="147" y="226"/>
                  <a:pt x="141" y="236"/>
                  <a:pt x="141" y="242"/>
                </a:cubicBezTo>
                <a:cubicBezTo>
                  <a:pt x="141" y="250"/>
                  <a:pt x="143" y="261"/>
                  <a:pt x="149" y="265"/>
                </a:cubicBezTo>
                <a:cubicBezTo>
                  <a:pt x="166" y="279"/>
                  <a:pt x="186" y="290"/>
                  <a:pt x="208" y="305"/>
                </a:cubicBezTo>
                <a:cubicBezTo>
                  <a:pt x="205" y="319"/>
                  <a:pt x="215" y="325"/>
                  <a:pt x="234" y="320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8" name="Google Shape;1178;p35"/>
          <p:cNvSpPr/>
          <p:nvPr/>
        </p:nvSpPr>
        <p:spPr>
          <a:xfrm>
            <a:off x="9012238" y="1552575"/>
            <a:ext cx="779463" cy="636588"/>
          </a:xfrm>
          <a:custGeom>
            <a:rect b="b" l="l" r="r" t="t"/>
            <a:pathLst>
              <a:path extrusionOk="0" h="474" w="583">
                <a:moveTo>
                  <a:pt x="387" y="158"/>
                </a:moveTo>
                <a:cubicBezTo>
                  <a:pt x="368" y="154"/>
                  <a:pt x="354" y="151"/>
                  <a:pt x="341" y="147"/>
                </a:cubicBezTo>
                <a:cubicBezTo>
                  <a:pt x="332" y="146"/>
                  <a:pt x="323" y="145"/>
                  <a:pt x="315" y="141"/>
                </a:cubicBezTo>
                <a:cubicBezTo>
                  <a:pt x="295" y="131"/>
                  <a:pt x="296" y="109"/>
                  <a:pt x="320" y="93"/>
                </a:cubicBezTo>
                <a:cubicBezTo>
                  <a:pt x="360" y="66"/>
                  <a:pt x="402" y="40"/>
                  <a:pt x="444" y="15"/>
                </a:cubicBezTo>
                <a:cubicBezTo>
                  <a:pt x="471" y="0"/>
                  <a:pt x="485" y="5"/>
                  <a:pt x="500" y="31"/>
                </a:cubicBezTo>
                <a:cubicBezTo>
                  <a:pt x="524" y="75"/>
                  <a:pt x="549" y="119"/>
                  <a:pt x="573" y="163"/>
                </a:cubicBezTo>
                <a:cubicBezTo>
                  <a:pt x="583" y="181"/>
                  <a:pt x="572" y="200"/>
                  <a:pt x="551" y="199"/>
                </a:cubicBezTo>
                <a:cubicBezTo>
                  <a:pt x="535" y="198"/>
                  <a:pt x="520" y="194"/>
                  <a:pt x="505" y="189"/>
                </a:cubicBezTo>
                <a:cubicBezTo>
                  <a:pt x="486" y="181"/>
                  <a:pt x="479" y="183"/>
                  <a:pt x="473" y="203"/>
                </a:cubicBezTo>
                <a:cubicBezTo>
                  <a:pt x="452" y="262"/>
                  <a:pt x="419" y="313"/>
                  <a:pt x="373" y="356"/>
                </a:cubicBezTo>
                <a:cubicBezTo>
                  <a:pt x="338" y="389"/>
                  <a:pt x="298" y="415"/>
                  <a:pt x="254" y="435"/>
                </a:cubicBezTo>
                <a:cubicBezTo>
                  <a:pt x="184" y="468"/>
                  <a:pt x="112" y="474"/>
                  <a:pt x="36" y="466"/>
                </a:cubicBezTo>
                <a:cubicBezTo>
                  <a:pt x="11" y="464"/>
                  <a:pt x="0" y="444"/>
                  <a:pt x="8" y="421"/>
                </a:cubicBezTo>
                <a:cubicBezTo>
                  <a:pt x="10" y="416"/>
                  <a:pt x="11" y="410"/>
                  <a:pt x="12" y="405"/>
                </a:cubicBezTo>
                <a:cubicBezTo>
                  <a:pt x="17" y="378"/>
                  <a:pt x="24" y="368"/>
                  <a:pt x="59" y="371"/>
                </a:cubicBezTo>
                <a:cubicBezTo>
                  <a:pt x="109" y="375"/>
                  <a:pt x="157" y="369"/>
                  <a:pt x="203" y="350"/>
                </a:cubicBezTo>
                <a:cubicBezTo>
                  <a:pt x="240" y="334"/>
                  <a:pt x="277" y="317"/>
                  <a:pt x="303" y="283"/>
                </a:cubicBezTo>
                <a:cubicBezTo>
                  <a:pt x="318" y="264"/>
                  <a:pt x="336" y="248"/>
                  <a:pt x="350" y="228"/>
                </a:cubicBezTo>
                <a:cubicBezTo>
                  <a:pt x="363" y="208"/>
                  <a:pt x="373" y="185"/>
                  <a:pt x="387" y="158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9" name="Google Shape;1179;p35"/>
          <p:cNvSpPr/>
          <p:nvPr/>
        </p:nvSpPr>
        <p:spPr>
          <a:xfrm>
            <a:off x="10637838" y="1878013"/>
            <a:ext cx="360363" cy="522288"/>
          </a:xfrm>
          <a:custGeom>
            <a:rect b="b" l="l" r="r" t="t"/>
            <a:pathLst>
              <a:path extrusionOk="0" h="390" w="269">
                <a:moveTo>
                  <a:pt x="268" y="13"/>
                </a:moveTo>
                <a:cubicBezTo>
                  <a:pt x="269" y="48"/>
                  <a:pt x="244" y="66"/>
                  <a:pt x="225" y="88"/>
                </a:cubicBezTo>
                <a:cubicBezTo>
                  <a:pt x="210" y="106"/>
                  <a:pt x="192" y="123"/>
                  <a:pt x="179" y="143"/>
                </a:cubicBezTo>
                <a:cubicBezTo>
                  <a:pt x="141" y="200"/>
                  <a:pt x="123" y="263"/>
                  <a:pt x="121" y="331"/>
                </a:cubicBezTo>
                <a:cubicBezTo>
                  <a:pt x="121" y="348"/>
                  <a:pt x="124" y="366"/>
                  <a:pt x="125" y="387"/>
                </a:cubicBezTo>
                <a:cubicBezTo>
                  <a:pt x="122" y="387"/>
                  <a:pt x="115" y="390"/>
                  <a:pt x="108" y="388"/>
                </a:cubicBezTo>
                <a:cubicBezTo>
                  <a:pt x="64" y="378"/>
                  <a:pt x="26" y="356"/>
                  <a:pt x="9" y="312"/>
                </a:cubicBezTo>
                <a:cubicBezTo>
                  <a:pt x="0" y="287"/>
                  <a:pt x="0" y="256"/>
                  <a:pt x="1" y="228"/>
                </a:cubicBezTo>
                <a:cubicBezTo>
                  <a:pt x="3" y="173"/>
                  <a:pt x="21" y="122"/>
                  <a:pt x="55" y="78"/>
                </a:cubicBezTo>
                <a:cubicBezTo>
                  <a:pt x="74" y="53"/>
                  <a:pt x="94" y="29"/>
                  <a:pt x="117" y="7"/>
                </a:cubicBezTo>
                <a:cubicBezTo>
                  <a:pt x="124" y="1"/>
                  <a:pt x="143" y="0"/>
                  <a:pt x="153" y="4"/>
                </a:cubicBezTo>
                <a:cubicBezTo>
                  <a:pt x="188" y="17"/>
                  <a:pt x="223" y="20"/>
                  <a:pt x="258" y="13"/>
                </a:cubicBezTo>
                <a:cubicBezTo>
                  <a:pt x="262" y="13"/>
                  <a:pt x="265" y="13"/>
                  <a:pt x="268" y="13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0" name="Google Shape;1180;p35"/>
          <p:cNvSpPr/>
          <p:nvPr/>
        </p:nvSpPr>
        <p:spPr>
          <a:xfrm>
            <a:off x="11283950" y="1868488"/>
            <a:ext cx="354013" cy="534988"/>
          </a:xfrm>
          <a:custGeom>
            <a:rect b="b" l="l" r="r" t="t"/>
            <a:pathLst>
              <a:path extrusionOk="0" h="399" w="265">
                <a:moveTo>
                  <a:pt x="0" y="26"/>
                </a:moveTo>
                <a:cubicBezTo>
                  <a:pt x="26" y="24"/>
                  <a:pt x="51" y="22"/>
                  <a:pt x="77" y="20"/>
                </a:cubicBezTo>
                <a:cubicBezTo>
                  <a:pt x="84" y="19"/>
                  <a:pt x="92" y="16"/>
                  <a:pt x="98" y="13"/>
                </a:cubicBezTo>
                <a:cubicBezTo>
                  <a:pt x="124" y="0"/>
                  <a:pt x="144" y="10"/>
                  <a:pt x="160" y="28"/>
                </a:cubicBezTo>
                <a:cubicBezTo>
                  <a:pt x="197" y="71"/>
                  <a:pt x="230" y="114"/>
                  <a:pt x="246" y="170"/>
                </a:cubicBezTo>
                <a:cubicBezTo>
                  <a:pt x="258" y="213"/>
                  <a:pt x="265" y="256"/>
                  <a:pt x="257" y="299"/>
                </a:cubicBezTo>
                <a:cubicBezTo>
                  <a:pt x="249" y="338"/>
                  <a:pt x="225" y="365"/>
                  <a:pt x="190" y="382"/>
                </a:cubicBezTo>
                <a:cubicBezTo>
                  <a:pt x="176" y="388"/>
                  <a:pt x="161" y="392"/>
                  <a:pt x="142" y="399"/>
                </a:cubicBezTo>
                <a:cubicBezTo>
                  <a:pt x="143" y="388"/>
                  <a:pt x="144" y="382"/>
                  <a:pt x="145" y="376"/>
                </a:cubicBezTo>
                <a:cubicBezTo>
                  <a:pt x="151" y="313"/>
                  <a:pt x="138" y="254"/>
                  <a:pt x="114" y="195"/>
                </a:cubicBezTo>
                <a:cubicBezTo>
                  <a:pt x="92" y="143"/>
                  <a:pt x="53" y="107"/>
                  <a:pt x="19" y="66"/>
                </a:cubicBezTo>
                <a:cubicBezTo>
                  <a:pt x="9" y="55"/>
                  <a:pt x="5" y="38"/>
                  <a:pt x="0" y="26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1" name="Google Shape;1181;p35"/>
          <p:cNvSpPr/>
          <p:nvPr/>
        </p:nvSpPr>
        <p:spPr>
          <a:xfrm>
            <a:off x="9620250" y="1866900"/>
            <a:ext cx="163513" cy="571500"/>
          </a:xfrm>
          <a:custGeom>
            <a:rect b="b" l="l" r="r" t="t"/>
            <a:pathLst>
              <a:path extrusionOk="0" h="426" w="123">
                <a:moveTo>
                  <a:pt x="121" y="213"/>
                </a:moveTo>
                <a:cubicBezTo>
                  <a:pt x="121" y="276"/>
                  <a:pt x="121" y="339"/>
                  <a:pt x="121" y="403"/>
                </a:cubicBezTo>
                <a:cubicBezTo>
                  <a:pt x="122" y="419"/>
                  <a:pt x="115" y="425"/>
                  <a:pt x="99" y="425"/>
                </a:cubicBezTo>
                <a:cubicBezTo>
                  <a:pt x="76" y="424"/>
                  <a:pt x="53" y="423"/>
                  <a:pt x="30" y="425"/>
                </a:cubicBezTo>
                <a:cubicBezTo>
                  <a:pt x="12" y="426"/>
                  <a:pt x="7" y="420"/>
                  <a:pt x="7" y="403"/>
                </a:cubicBezTo>
                <a:cubicBezTo>
                  <a:pt x="8" y="329"/>
                  <a:pt x="8" y="255"/>
                  <a:pt x="8" y="181"/>
                </a:cubicBezTo>
                <a:cubicBezTo>
                  <a:pt x="8" y="168"/>
                  <a:pt x="10" y="154"/>
                  <a:pt x="7" y="141"/>
                </a:cubicBezTo>
                <a:cubicBezTo>
                  <a:pt x="0" y="98"/>
                  <a:pt x="19" y="64"/>
                  <a:pt x="40" y="30"/>
                </a:cubicBezTo>
                <a:cubicBezTo>
                  <a:pt x="45" y="20"/>
                  <a:pt x="50" y="6"/>
                  <a:pt x="58" y="4"/>
                </a:cubicBezTo>
                <a:cubicBezTo>
                  <a:pt x="74" y="0"/>
                  <a:pt x="92" y="2"/>
                  <a:pt x="110" y="2"/>
                </a:cubicBezTo>
                <a:cubicBezTo>
                  <a:pt x="123" y="2"/>
                  <a:pt x="121" y="13"/>
                  <a:pt x="121" y="21"/>
                </a:cubicBezTo>
                <a:cubicBezTo>
                  <a:pt x="121" y="85"/>
                  <a:pt x="121" y="149"/>
                  <a:pt x="121" y="213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2" name="Google Shape;1182;p35"/>
          <p:cNvSpPr/>
          <p:nvPr/>
        </p:nvSpPr>
        <p:spPr>
          <a:xfrm>
            <a:off x="9018588" y="2482850"/>
            <a:ext cx="765175" cy="92075"/>
          </a:xfrm>
          <a:custGeom>
            <a:rect b="b" l="l" r="r" t="t"/>
            <a:pathLst>
              <a:path extrusionOk="0" h="69" w="572">
                <a:moveTo>
                  <a:pt x="287" y="1"/>
                </a:moveTo>
                <a:cubicBezTo>
                  <a:pt x="373" y="1"/>
                  <a:pt x="460" y="2"/>
                  <a:pt x="547" y="1"/>
                </a:cubicBezTo>
                <a:cubicBezTo>
                  <a:pt x="565" y="0"/>
                  <a:pt x="572" y="6"/>
                  <a:pt x="570" y="25"/>
                </a:cubicBezTo>
                <a:cubicBezTo>
                  <a:pt x="570" y="31"/>
                  <a:pt x="570" y="38"/>
                  <a:pt x="570" y="45"/>
                </a:cubicBezTo>
                <a:cubicBezTo>
                  <a:pt x="571" y="63"/>
                  <a:pt x="562" y="69"/>
                  <a:pt x="545" y="69"/>
                </a:cubicBezTo>
                <a:cubicBezTo>
                  <a:pt x="494" y="69"/>
                  <a:pt x="444" y="69"/>
                  <a:pt x="393" y="69"/>
                </a:cubicBezTo>
                <a:cubicBezTo>
                  <a:pt x="270" y="69"/>
                  <a:pt x="148" y="69"/>
                  <a:pt x="25" y="69"/>
                </a:cubicBezTo>
                <a:cubicBezTo>
                  <a:pt x="11" y="69"/>
                  <a:pt x="5" y="65"/>
                  <a:pt x="4" y="50"/>
                </a:cubicBezTo>
                <a:cubicBezTo>
                  <a:pt x="1" y="1"/>
                  <a:pt x="0" y="1"/>
                  <a:pt x="49" y="1"/>
                </a:cubicBezTo>
                <a:cubicBezTo>
                  <a:pt x="128" y="1"/>
                  <a:pt x="207" y="1"/>
                  <a:pt x="287" y="1"/>
                </a:cubicBezTo>
                <a:cubicBezTo>
                  <a:pt x="287" y="1"/>
                  <a:pt x="287" y="1"/>
                  <a:pt x="287" y="1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3" name="Google Shape;1183;p35"/>
          <p:cNvSpPr/>
          <p:nvPr/>
        </p:nvSpPr>
        <p:spPr>
          <a:xfrm>
            <a:off x="9426575" y="2052638"/>
            <a:ext cx="153988" cy="384175"/>
          </a:xfrm>
          <a:custGeom>
            <a:rect b="b" l="l" r="r" t="t"/>
            <a:pathLst>
              <a:path extrusionOk="0" h="287" w="115">
                <a:moveTo>
                  <a:pt x="114" y="0"/>
                </a:moveTo>
                <a:cubicBezTo>
                  <a:pt x="114" y="73"/>
                  <a:pt x="114" y="142"/>
                  <a:pt x="114" y="211"/>
                </a:cubicBezTo>
                <a:cubicBezTo>
                  <a:pt x="114" y="231"/>
                  <a:pt x="114" y="251"/>
                  <a:pt x="114" y="271"/>
                </a:cubicBezTo>
                <a:cubicBezTo>
                  <a:pt x="115" y="282"/>
                  <a:pt x="109" y="286"/>
                  <a:pt x="99" y="287"/>
                </a:cubicBezTo>
                <a:cubicBezTo>
                  <a:pt x="70" y="287"/>
                  <a:pt x="42" y="287"/>
                  <a:pt x="13" y="286"/>
                </a:cubicBezTo>
                <a:cubicBezTo>
                  <a:pt x="9" y="286"/>
                  <a:pt x="1" y="278"/>
                  <a:pt x="1" y="273"/>
                </a:cubicBezTo>
                <a:cubicBezTo>
                  <a:pt x="0" y="216"/>
                  <a:pt x="1" y="158"/>
                  <a:pt x="0" y="100"/>
                </a:cubicBezTo>
                <a:cubicBezTo>
                  <a:pt x="0" y="77"/>
                  <a:pt x="21" y="73"/>
                  <a:pt x="33" y="62"/>
                </a:cubicBezTo>
                <a:cubicBezTo>
                  <a:pt x="55" y="41"/>
                  <a:pt x="79" y="23"/>
                  <a:pt x="103" y="5"/>
                </a:cubicBezTo>
                <a:cubicBezTo>
                  <a:pt x="105" y="3"/>
                  <a:pt x="108" y="2"/>
                  <a:pt x="114" y="0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35"/>
          <p:cNvSpPr/>
          <p:nvPr/>
        </p:nvSpPr>
        <p:spPr>
          <a:xfrm>
            <a:off x="9218613" y="2195513"/>
            <a:ext cx="160338" cy="241300"/>
          </a:xfrm>
          <a:custGeom>
            <a:rect b="b" l="l" r="r" t="t"/>
            <a:pathLst>
              <a:path extrusionOk="0" h="180" w="120">
                <a:moveTo>
                  <a:pt x="120" y="88"/>
                </a:moveTo>
                <a:cubicBezTo>
                  <a:pt x="120" y="111"/>
                  <a:pt x="119" y="135"/>
                  <a:pt x="120" y="158"/>
                </a:cubicBezTo>
                <a:cubicBezTo>
                  <a:pt x="120" y="173"/>
                  <a:pt x="115" y="180"/>
                  <a:pt x="99" y="180"/>
                </a:cubicBezTo>
                <a:cubicBezTo>
                  <a:pt x="73" y="179"/>
                  <a:pt x="47" y="179"/>
                  <a:pt x="21" y="180"/>
                </a:cubicBezTo>
                <a:cubicBezTo>
                  <a:pt x="7" y="180"/>
                  <a:pt x="1" y="174"/>
                  <a:pt x="1" y="159"/>
                </a:cubicBezTo>
                <a:cubicBezTo>
                  <a:pt x="1" y="124"/>
                  <a:pt x="0" y="87"/>
                  <a:pt x="2" y="52"/>
                </a:cubicBezTo>
                <a:cubicBezTo>
                  <a:pt x="2" y="43"/>
                  <a:pt x="11" y="31"/>
                  <a:pt x="19" y="28"/>
                </a:cubicBezTo>
                <a:cubicBezTo>
                  <a:pt x="46" y="18"/>
                  <a:pt x="74" y="12"/>
                  <a:pt x="101" y="4"/>
                </a:cubicBezTo>
                <a:cubicBezTo>
                  <a:pt x="115" y="0"/>
                  <a:pt x="120" y="3"/>
                  <a:pt x="120" y="18"/>
                </a:cubicBezTo>
                <a:cubicBezTo>
                  <a:pt x="119" y="41"/>
                  <a:pt x="119" y="65"/>
                  <a:pt x="119" y="88"/>
                </a:cubicBezTo>
                <a:cubicBezTo>
                  <a:pt x="120" y="88"/>
                  <a:pt x="120" y="88"/>
                  <a:pt x="120" y="88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35"/>
          <p:cNvSpPr/>
          <p:nvPr/>
        </p:nvSpPr>
        <p:spPr>
          <a:xfrm>
            <a:off x="9023350" y="2243138"/>
            <a:ext cx="153988" cy="193675"/>
          </a:xfrm>
          <a:custGeom>
            <a:rect b="b" l="l" r="r" t="t"/>
            <a:pathLst>
              <a:path extrusionOk="0" h="144" w="115">
                <a:moveTo>
                  <a:pt x="1" y="70"/>
                </a:moveTo>
                <a:cubicBezTo>
                  <a:pt x="1" y="51"/>
                  <a:pt x="1" y="33"/>
                  <a:pt x="1" y="14"/>
                </a:cubicBezTo>
                <a:cubicBezTo>
                  <a:pt x="0" y="4"/>
                  <a:pt x="4" y="0"/>
                  <a:pt x="15" y="1"/>
                </a:cubicBezTo>
                <a:cubicBezTo>
                  <a:pt x="41" y="1"/>
                  <a:pt x="68" y="0"/>
                  <a:pt x="94" y="0"/>
                </a:cubicBezTo>
                <a:cubicBezTo>
                  <a:pt x="108" y="0"/>
                  <a:pt x="115" y="4"/>
                  <a:pt x="114" y="20"/>
                </a:cubicBezTo>
                <a:cubicBezTo>
                  <a:pt x="113" y="54"/>
                  <a:pt x="113" y="89"/>
                  <a:pt x="114" y="124"/>
                </a:cubicBezTo>
                <a:cubicBezTo>
                  <a:pt x="115" y="138"/>
                  <a:pt x="108" y="144"/>
                  <a:pt x="94" y="144"/>
                </a:cubicBezTo>
                <a:cubicBezTo>
                  <a:pt x="68" y="143"/>
                  <a:pt x="41" y="143"/>
                  <a:pt x="15" y="144"/>
                </a:cubicBezTo>
                <a:cubicBezTo>
                  <a:pt x="4" y="144"/>
                  <a:pt x="0" y="140"/>
                  <a:pt x="1" y="129"/>
                </a:cubicBezTo>
                <a:cubicBezTo>
                  <a:pt x="1" y="110"/>
                  <a:pt x="1" y="90"/>
                  <a:pt x="1" y="70"/>
                </a:cubicBezTo>
                <a:cubicBezTo>
                  <a:pt x="1" y="70"/>
                  <a:pt x="1" y="70"/>
                  <a:pt x="1" y="70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6" name="Google Shape;1186;p35"/>
          <p:cNvSpPr/>
          <p:nvPr/>
        </p:nvSpPr>
        <p:spPr>
          <a:xfrm>
            <a:off x="11007725" y="1720850"/>
            <a:ext cx="269875" cy="190500"/>
          </a:xfrm>
          <a:custGeom>
            <a:rect b="b" l="l" r="r" t="t"/>
            <a:pathLst>
              <a:path extrusionOk="0" h="142" w="202">
                <a:moveTo>
                  <a:pt x="98" y="142"/>
                </a:moveTo>
                <a:cubicBezTo>
                  <a:pt x="79" y="136"/>
                  <a:pt x="58" y="132"/>
                  <a:pt x="41" y="123"/>
                </a:cubicBezTo>
                <a:cubicBezTo>
                  <a:pt x="31" y="117"/>
                  <a:pt x="23" y="104"/>
                  <a:pt x="18" y="92"/>
                </a:cubicBezTo>
                <a:cubicBezTo>
                  <a:pt x="11" y="76"/>
                  <a:pt x="6" y="59"/>
                  <a:pt x="1" y="42"/>
                </a:cubicBezTo>
                <a:cubicBezTo>
                  <a:pt x="0" y="39"/>
                  <a:pt x="1" y="34"/>
                  <a:pt x="3" y="31"/>
                </a:cubicBezTo>
                <a:cubicBezTo>
                  <a:pt x="5" y="28"/>
                  <a:pt x="9" y="25"/>
                  <a:pt x="12" y="24"/>
                </a:cubicBezTo>
                <a:cubicBezTo>
                  <a:pt x="49" y="15"/>
                  <a:pt x="86" y="0"/>
                  <a:pt x="126" y="11"/>
                </a:cubicBezTo>
                <a:cubicBezTo>
                  <a:pt x="140" y="14"/>
                  <a:pt x="155" y="16"/>
                  <a:pt x="169" y="18"/>
                </a:cubicBezTo>
                <a:cubicBezTo>
                  <a:pt x="197" y="22"/>
                  <a:pt x="202" y="33"/>
                  <a:pt x="189" y="58"/>
                </a:cubicBezTo>
                <a:cubicBezTo>
                  <a:pt x="185" y="65"/>
                  <a:pt x="184" y="73"/>
                  <a:pt x="182" y="81"/>
                </a:cubicBezTo>
                <a:cubicBezTo>
                  <a:pt x="171" y="131"/>
                  <a:pt x="153" y="130"/>
                  <a:pt x="115" y="137"/>
                </a:cubicBezTo>
                <a:cubicBezTo>
                  <a:pt x="110" y="138"/>
                  <a:pt x="104" y="138"/>
                  <a:pt x="99" y="138"/>
                </a:cubicBezTo>
                <a:cubicBezTo>
                  <a:pt x="98" y="139"/>
                  <a:pt x="98" y="140"/>
                  <a:pt x="98" y="142"/>
                </a:cubicBezTo>
                <a:close/>
                <a:moveTo>
                  <a:pt x="15" y="39"/>
                </a:moveTo>
                <a:cubicBezTo>
                  <a:pt x="71" y="61"/>
                  <a:pt x="125" y="63"/>
                  <a:pt x="180" y="40"/>
                </a:cubicBezTo>
                <a:cubicBezTo>
                  <a:pt x="160" y="12"/>
                  <a:pt x="50" y="12"/>
                  <a:pt x="15" y="39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7" name="Google Shape;1187;p35"/>
          <p:cNvSpPr/>
          <p:nvPr/>
        </p:nvSpPr>
        <p:spPr>
          <a:xfrm>
            <a:off x="10793413" y="1622425"/>
            <a:ext cx="271463" cy="177800"/>
          </a:xfrm>
          <a:custGeom>
            <a:rect b="b" l="l" r="r" t="t"/>
            <a:pathLst>
              <a:path extrusionOk="0" h="132" w="203">
                <a:moveTo>
                  <a:pt x="134" y="130"/>
                </a:moveTo>
                <a:cubicBezTo>
                  <a:pt x="122" y="131"/>
                  <a:pt x="114" y="132"/>
                  <a:pt x="105" y="131"/>
                </a:cubicBezTo>
                <a:cubicBezTo>
                  <a:pt x="47" y="131"/>
                  <a:pt x="29" y="127"/>
                  <a:pt x="19" y="64"/>
                </a:cubicBezTo>
                <a:cubicBezTo>
                  <a:pt x="18" y="59"/>
                  <a:pt x="16" y="53"/>
                  <a:pt x="14" y="49"/>
                </a:cubicBezTo>
                <a:cubicBezTo>
                  <a:pt x="0" y="29"/>
                  <a:pt x="5" y="23"/>
                  <a:pt x="29" y="14"/>
                </a:cubicBezTo>
                <a:cubicBezTo>
                  <a:pt x="65" y="2"/>
                  <a:pt x="101" y="0"/>
                  <a:pt x="137" y="4"/>
                </a:cubicBezTo>
                <a:cubicBezTo>
                  <a:pt x="153" y="6"/>
                  <a:pt x="168" y="11"/>
                  <a:pt x="183" y="16"/>
                </a:cubicBezTo>
                <a:cubicBezTo>
                  <a:pt x="191" y="19"/>
                  <a:pt x="203" y="29"/>
                  <a:pt x="202" y="31"/>
                </a:cubicBezTo>
                <a:cubicBezTo>
                  <a:pt x="198" y="41"/>
                  <a:pt x="191" y="50"/>
                  <a:pt x="183" y="57"/>
                </a:cubicBezTo>
                <a:cubicBezTo>
                  <a:pt x="176" y="63"/>
                  <a:pt x="166" y="65"/>
                  <a:pt x="157" y="70"/>
                </a:cubicBezTo>
                <a:cubicBezTo>
                  <a:pt x="133" y="82"/>
                  <a:pt x="126" y="102"/>
                  <a:pt x="134" y="130"/>
                </a:cubicBezTo>
                <a:close/>
                <a:moveTo>
                  <a:pt x="191" y="31"/>
                </a:moveTo>
                <a:cubicBezTo>
                  <a:pt x="186" y="28"/>
                  <a:pt x="183" y="27"/>
                  <a:pt x="181" y="26"/>
                </a:cubicBezTo>
                <a:cubicBezTo>
                  <a:pt x="179" y="25"/>
                  <a:pt x="178" y="23"/>
                  <a:pt x="176" y="23"/>
                </a:cubicBezTo>
                <a:cubicBezTo>
                  <a:pt x="128" y="10"/>
                  <a:pt x="79" y="12"/>
                  <a:pt x="31" y="23"/>
                </a:cubicBezTo>
                <a:cubicBezTo>
                  <a:pt x="28" y="23"/>
                  <a:pt x="24" y="28"/>
                  <a:pt x="24" y="31"/>
                </a:cubicBezTo>
                <a:cubicBezTo>
                  <a:pt x="25" y="34"/>
                  <a:pt x="29" y="37"/>
                  <a:pt x="32" y="38"/>
                </a:cubicBezTo>
                <a:cubicBezTo>
                  <a:pt x="83" y="54"/>
                  <a:pt x="135" y="57"/>
                  <a:pt x="191" y="31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8" name="Google Shape;1188;p35"/>
          <p:cNvSpPr/>
          <p:nvPr/>
        </p:nvSpPr>
        <p:spPr>
          <a:xfrm>
            <a:off x="11202988" y="1619250"/>
            <a:ext cx="263525" cy="180975"/>
          </a:xfrm>
          <a:custGeom>
            <a:rect b="b" l="l" r="r" t="t"/>
            <a:pathLst>
              <a:path extrusionOk="0" h="136" w="197">
                <a:moveTo>
                  <a:pt x="78" y="136"/>
                </a:moveTo>
                <a:cubicBezTo>
                  <a:pt x="96" y="94"/>
                  <a:pt x="69" y="79"/>
                  <a:pt x="39" y="64"/>
                </a:cubicBezTo>
                <a:cubicBezTo>
                  <a:pt x="27" y="59"/>
                  <a:pt x="9" y="64"/>
                  <a:pt x="3" y="45"/>
                </a:cubicBezTo>
                <a:cubicBezTo>
                  <a:pt x="0" y="32"/>
                  <a:pt x="1" y="25"/>
                  <a:pt x="14" y="21"/>
                </a:cubicBezTo>
                <a:cubicBezTo>
                  <a:pt x="70" y="1"/>
                  <a:pt x="125" y="0"/>
                  <a:pt x="181" y="19"/>
                </a:cubicBezTo>
                <a:cubicBezTo>
                  <a:pt x="193" y="23"/>
                  <a:pt x="197" y="31"/>
                  <a:pt x="193" y="44"/>
                </a:cubicBezTo>
                <a:cubicBezTo>
                  <a:pt x="185" y="64"/>
                  <a:pt x="181" y="86"/>
                  <a:pt x="171" y="105"/>
                </a:cubicBezTo>
                <a:cubicBezTo>
                  <a:pt x="166" y="115"/>
                  <a:pt x="153" y="127"/>
                  <a:pt x="142" y="130"/>
                </a:cubicBezTo>
                <a:cubicBezTo>
                  <a:pt x="122" y="135"/>
                  <a:pt x="100" y="134"/>
                  <a:pt x="78" y="136"/>
                </a:cubicBezTo>
                <a:close/>
                <a:moveTo>
                  <a:pt x="14" y="36"/>
                </a:moveTo>
                <a:cubicBezTo>
                  <a:pt x="73" y="59"/>
                  <a:pt x="127" y="59"/>
                  <a:pt x="185" y="36"/>
                </a:cubicBezTo>
                <a:cubicBezTo>
                  <a:pt x="179" y="31"/>
                  <a:pt x="175" y="26"/>
                  <a:pt x="171" y="25"/>
                </a:cubicBezTo>
                <a:cubicBezTo>
                  <a:pt x="125" y="15"/>
                  <a:pt x="78" y="14"/>
                  <a:pt x="32" y="25"/>
                </a:cubicBezTo>
                <a:cubicBezTo>
                  <a:pt x="27" y="26"/>
                  <a:pt x="22" y="31"/>
                  <a:pt x="14" y="36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35"/>
          <p:cNvSpPr/>
          <p:nvPr/>
        </p:nvSpPr>
        <p:spPr>
          <a:xfrm>
            <a:off x="11023600" y="1922463"/>
            <a:ext cx="227013" cy="57150"/>
          </a:xfrm>
          <a:custGeom>
            <a:rect b="b" l="l" r="r" t="t"/>
            <a:pathLst>
              <a:path extrusionOk="0" h="42" w="170">
                <a:moveTo>
                  <a:pt x="85" y="42"/>
                </a:moveTo>
                <a:cubicBezTo>
                  <a:pt x="62" y="37"/>
                  <a:pt x="42" y="32"/>
                  <a:pt x="22" y="27"/>
                </a:cubicBezTo>
                <a:cubicBezTo>
                  <a:pt x="13" y="24"/>
                  <a:pt x="0" y="21"/>
                  <a:pt x="6" y="8"/>
                </a:cubicBezTo>
                <a:cubicBezTo>
                  <a:pt x="8" y="3"/>
                  <a:pt x="21" y="0"/>
                  <a:pt x="28" y="0"/>
                </a:cubicBezTo>
                <a:cubicBezTo>
                  <a:pt x="53" y="1"/>
                  <a:pt x="78" y="6"/>
                  <a:pt x="103" y="7"/>
                </a:cubicBezTo>
                <a:cubicBezTo>
                  <a:pt x="119" y="7"/>
                  <a:pt x="134" y="2"/>
                  <a:pt x="150" y="1"/>
                </a:cubicBezTo>
                <a:cubicBezTo>
                  <a:pt x="156" y="0"/>
                  <a:pt x="163" y="5"/>
                  <a:pt x="170" y="8"/>
                </a:cubicBezTo>
                <a:cubicBezTo>
                  <a:pt x="165" y="13"/>
                  <a:pt x="161" y="21"/>
                  <a:pt x="156" y="22"/>
                </a:cubicBezTo>
                <a:cubicBezTo>
                  <a:pt x="132" y="30"/>
                  <a:pt x="108" y="36"/>
                  <a:pt x="85" y="42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0" name="Google Shape;1190;p35"/>
          <p:cNvSpPr/>
          <p:nvPr/>
        </p:nvSpPr>
        <p:spPr>
          <a:xfrm>
            <a:off x="10821988" y="1817688"/>
            <a:ext cx="171450" cy="57150"/>
          </a:xfrm>
          <a:custGeom>
            <a:rect b="b" l="l" r="r" t="t"/>
            <a:pathLst>
              <a:path extrusionOk="0" h="43" w="128">
                <a:moveTo>
                  <a:pt x="128" y="36"/>
                </a:moveTo>
                <a:cubicBezTo>
                  <a:pt x="87" y="40"/>
                  <a:pt x="49" y="43"/>
                  <a:pt x="14" y="25"/>
                </a:cubicBezTo>
                <a:cubicBezTo>
                  <a:pt x="8" y="23"/>
                  <a:pt x="5" y="14"/>
                  <a:pt x="0" y="8"/>
                </a:cubicBezTo>
                <a:cubicBezTo>
                  <a:pt x="7" y="5"/>
                  <a:pt x="15" y="0"/>
                  <a:pt x="22" y="0"/>
                </a:cubicBezTo>
                <a:cubicBezTo>
                  <a:pt x="49" y="1"/>
                  <a:pt x="77" y="5"/>
                  <a:pt x="104" y="7"/>
                </a:cubicBezTo>
                <a:cubicBezTo>
                  <a:pt x="123" y="8"/>
                  <a:pt x="125" y="21"/>
                  <a:pt x="128" y="36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1" name="Google Shape;1191;p35"/>
          <p:cNvSpPr/>
          <p:nvPr/>
        </p:nvSpPr>
        <p:spPr>
          <a:xfrm>
            <a:off x="11283950" y="1817688"/>
            <a:ext cx="171450" cy="52388"/>
          </a:xfrm>
          <a:custGeom>
            <a:rect b="b" l="l" r="r" t="t"/>
            <a:pathLst>
              <a:path extrusionOk="0" h="40" w="127">
                <a:moveTo>
                  <a:pt x="0" y="35"/>
                </a:moveTo>
                <a:cubicBezTo>
                  <a:pt x="7" y="15"/>
                  <a:pt x="16" y="6"/>
                  <a:pt x="38" y="8"/>
                </a:cubicBezTo>
                <a:cubicBezTo>
                  <a:pt x="58" y="10"/>
                  <a:pt x="78" y="2"/>
                  <a:pt x="99" y="1"/>
                </a:cubicBezTo>
                <a:cubicBezTo>
                  <a:pt x="106" y="0"/>
                  <a:pt x="118" y="3"/>
                  <a:pt x="121" y="8"/>
                </a:cubicBezTo>
                <a:cubicBezTo>
                  <a:pt x="127" y="21"/>
                  <a:pt x="115" y="24"/>
                  <a:pt x="106" y="26"/>
                </a:cubicBezTo>
                <a:cubicBezTo>
                  <a:pt x="79" y="31"/>
                  <a:pt x="52" y="35"/>
                  <a:pt x="25" y="39"/>
                </a:cubicBezTo>
                <a:cubicBezTo>
                  <a:pt x="17" y="40"/>
                  <a:pt x="9" y="37"/>
                  <a:pt x="0" y="35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2" name="Google Shape;1192;p35"/>
          <p:cNvSpPr/>
          <p:nvPr/>
        </p:nvSpPr>
        <p:spPr>
          <a:xfrm>
            <a:off x="10953750" y="3341688"/>
            <a:ext cx="969963" cy="968375"/>
          </a:xfrm>
          <a:custGeom>
            <a:rect b="b" l="l" r="r" t="t"/>
            <a:pathLst>
              <a:path extrusionOk="0" h="645" w="647">
                <a:moveTo>
                  <a:pt x="82" y="519"/>
                </a:moveTo>
                <a:cubicBezTo>
                  <a:pt x="109" y="538"/>
                  <a:pt x="142" y="530"/>
                  <a:pt x="170" y="551"/>
                </a:cubicBezTo>
                <a:cubicBezTo>
                  <a:pt x="195" y="570"/>
                  <a:pt x="229" y="579"/>
                  <a:pt x="259" y="591"/>
                </a:cubicBezTo>
                <a:cubicBezTo>
                  <a:pt x="265" y="593"/>
                  <a:pt x="274" y="590"/>
                  <a:pt x="282" y="589"/>
                </a:cubicBezTo>
                <a:cubicBezTo>
                  <a:pt x="291" y="589"/>
                  <a:pt x="299" y="589"/>
                  <a:pt x="308" y="589"/>
                </a:cubicBezTo>
                <a:cubicBezTo>
                  <a:pt x="312" y="580"/>
                  <a:pt x="316" y="568"/>
                  <a:pt x="321" y="555"/>
                </a:cubicBezTo>
                <a:cubicBezTo>
                  <a:pt x="324" y="556"/>
                  <a:pt x="326" y="556"/>
                  <a:pt x="328" y="556"/>
                </a:cubicBezTo>
                <a:cubicBezTo>
                  <a:pt x="329" y="568"/>
                  <a:pt x="330" y="580"/>
                  <a:pt x="331" y="599"/>
                </a:cubicBezTo>
                <a:cubicBezTo>
                  <a:pt x="342" y="587"/>
                  <a:pt x="351" y="580"/>
                  <a:pt x="356" y="570"/>
                </a:cubicBezTo>
                <a:cubicBezTo>
                  <a:pt x="372" y="545"/>
                  <a:pt x="386" y="518"/>
                  <a:pt x="401" y="492"/>
                </a:cubicBezTo>
                <a:cubicBezTo>
                  <a:pt x="406" y="483"/>
                  <a:pt x="412" y="475"/>
                  <a:pt x="418" y="466"/>
                </a:cubicBezTo>
                <a:cubicBezTo>
                  <a:pt x="425" y="457"/>
                  <a:pt x="431" y="450"/>
                  <a:pt x="424" y="437"/>
                </a:cubicBezTo>
                <a:cubicBezTo>
                  <a:pt x="422" y="433"/>
                  <a:pt x="428" y="424"/>
                  <a:pt x="429" y="417"/>
                </a:cubicBezTo>
                <a:cubicBezTo>
                  <a:pt x="433" y="394"/>
                  <a:pt x="435" y="370"/>
                  <a:pt x="438" y="346"/>
                </a:cubicBezTo>
                <a:cubicBezTo>
                  <a:pt x="439" y="334"/>
                  <a:pt x="433" y="329"/>
                  <a:pt x="421" y="329"/>
                </a:cubicBezTo>
                <a:cubicBezTo>
                  <a:pt x="396" y="330"/>
                  <a:pt x="371" y="330"/>
                  <a:pt x="345" y="330"/>
                </a:cubicBezTo>
                <a:cubicBezTo>
                  <a:pt x="334" y="331"/>
                  <a:pt x="329" y="336"/>
                  <a:pt x="329" y="348"/>
                </a:cubicBezTo>
                <a:cubicBezTo>
                  <a:pt x="330" y="367"/>
                  <a:pt x="329" y="386"/>
                  <a:pt x="329" y="405"/>
                </a:cubicBezTo>
                <a:cubicBezTo>
                  <a:pt x="327" y="406"/>
                  <a:pt x="324" y="407"/>
                  <a:pt x="322" y="408"/>
                </a:cubicBezTo>
                <a:cubicBezTo>
                  <a:pt x="318" y="402"/>
                  <a:pt x="312" y="397"/>
                  <a:pt x="311" y="391"/>
                </a:cubicBezTo>
                <a:cubicBezTo>
                  <a:pt x="309" y="377"/>
                  <a:pt x="310" y="363"/>
                  <a:pt x="310" y="349"/>
                </a:cubicBezTo>
                <a:cubicBezTo>
                  <a:pt x="310" y="336"/>
                  <a:pt x="306" y="329"/>
                  <a:pt x="291" y="330"/>
                </a:cubicBezTo>
                <a:cubicBezTo>
                  <a:pt x="269" y="331"/>
                  <a:pt x="246" y="331"/>
                  <a:pt x="223" y="330"/>
                </a:cubicBezTo>
                <a:cubicBezTo>
                  <a:pt x="209" y="329"/>
                  <a:pt x="204" y="336"/>
                  <a:pt x="206" y="349"/>
                </a:cubicBezTo>
                <a:cubicBezTo>
                  <a:pt x="209" y="376"/>
                  <a:pt x="211" y="402"/>
                  <a:pt x="214" y="430"/>
                </a:cubicBezTo>
                <a:cubicBezTo>
                  <a:pt x="203" y="432"/>
                  <a:pt x="196" y="430"/>
                  <a:pt x="194" y="417"/>
                </a:cubicBezTo>
                <a:cubicBezTo>
                  <a:pt x="192" y="395"/>
                  <a:pt x="188" y="374"/>
                  <a:pt x="187" y="352"/>
                </a:cubicBezTo>
                <a:cubicBezTo>
                  <a:pt x="186" y="337"/>
                  <a:pt x="180" y="330"/>
                  <a:pt x="165" y="330"/>
                </a:cubicBezTo>
                <a:cubicBezTo>
                  <a:pt x="130" y="330"/>
                  <a:pt x="96" y="330"/>
                  <a:pt x="61" y="330"/>
                </a:cubicBezTo>
                <a:cubicBezTo>
                  <a:pt x="48" y="330"/>
                  <a:pt x="43" y="336"/>
                  <a:pt x="45" y="348"/>
                </a:cubicBezTo>
                <a:cubicBezTo>
                  <a:pt x="47" y="362"/>
                  <a:pt x="50" y="375"/>
                  <a:pt x="52" y="388"/>
                </a:cubicBezTo>
                <a:cubicBezTo>
                  <a:pt x="33" y="387"/>
                  <a:pt x="8" y="369"/>
                  <a:pt x="6" y="351"/>
                </a:cubicBezTo>
                <a:cubicBezTo>
                  <a:pt x="1" y="311"/>
                  <a:pt x="0" y="270"/>
                  <a:pt x="17" y="232"/>
                </a:cubicBezTo>
                <a:cubicBezTo>
                  <a:pt x="29" y="204"/>
                  <a:pt x="41" y="177"/>
                  <a:pt x="55" y="150"/>
                </a:cubicBezTo>
                <a:cubicBezTo>
                  <a:pt x="72" y="115"/>
                  <a:pt x="102" y="90"/>
                  <a:pt x="132" y="66"/>
                </a:cubicBezTo>
                <a:cubicBezTo>
                  <a:pt x="167" y="37"/>
                  <a:pt x="207" y="20"/>
                  <a:pt x="251" y="11"/>
                </a:cubicBezTo>
                <a:cubicBezTo>
                  <a:pt x="304" y="0"/>
                  <a:pt x="358" y="0"/>
                  <a:pt x="411" y="15"/>
                </a:cubicBezTo>
                <a:cubicBezTo>
                  <a:pt x="450" y="27"/>
                  <a:pt x="486" y="45"/>
                  <a:pt x="518" y="71"/>
                </a:cubicBezTo>
                <a:cubicBezTo>
                  <a:pt x="567" y="110"/>
                  <a:pt x="602" y="158"/>
                  <a:pt x="621" y="217"/>
                </a:cubicBezTo>
                <a:cubicBezTo>
                  <a:pt x="635" y="260"/>
                  <a:pt x="647" y="305"/>
                  <a:pt x="638" y="351"/>
                </a:cubicBezTo>
                <a:cubicBezTo>
                  <a:pt x="630" y="397"/>
                  <a:pt x="620" y="441"/>
                  <a:pt x="594" y="482"/>
                </a:cubicBezTo>
                <a:cubicBezTo>
                  <a:pt x="567" y="524"/>
                  <a:pt x="534" y="559"/>
                  <a:pt x="494" y="587"/>
                </a:cubicBezTo>
                <a:cubicBezTo>
                  <a:pt x="481" y="596"/>
                  <a:pt x="467" y="604"/>
                  <a:pt x="452" y="610"/>
                </a:cubicBezTo>
                <a:cubicBezTo>
                  <a:pt x="382" y="641"/>
                  <a:pt x="308" y="645"/>
                  <a:pt x="236" y="626"/>
                </a:cubicBezTo>
                <a:cubicBezTo>
                  <a:pt x="181" y="612"/>
                  <a:pt x="131" y="585"/>
                  <a:pt x="93" y="540"/>
                </a:cubicBezTo>
                <a:cubicBezTo>
                  <a:pt x="91" y="537"/>
                  <a:pt x="87" y="536"/>
                  <a:pt x="84" y="533"/>
                </a:cubicBezTo>
                <a:cubicBezTo>
                  <a:pt x="82" y="531"/>
                  <a:pt x="81" y="528"/>
                  <a:pt x="79" y="525"/>
                </a:cubicBezTo>
                <a:cubicBezTo>
                  <a:pt x="80" y="523"/>
                  <a:pt x="81" y="521"/>
                  <a:pt x="82" y="519"/>
                </a:cubicBezTo>
                <a:close/>
                <a:moveTo>
                  <a:pt x="114" y="311"/>
                </a:moveTo>
                <a:cubicBezTo>
                  <a:pt x="114" y="311"/>
                  <a:pt x="114" y="311"/>
                  <a:pt x="114" y="311"/>
                </a:cubicBezTo>
                <a:cubicBezTo>
                  <a:pt x="130" y="311"/>
                  <a:pt x="145" y="310"/>
                  <a:pt x="160" y="311"/>
                </a:cubicBezTo>
                <a:cubicBezTo>
                  <a:pt x="178" y="312"/>
                  <a:pt x="185" y="304"/>
                  <a:pt x="187" y="286"/>
                </a:cubicBezTo>
                <a:cubicBezTo>
                  <a:pt x="191" y="254"/>
                  <a:pt x="199" y="223"/>
                  <a:pt x="204" y="191"/>
                </a:cubicBezTo>
                <a:cubicBezTo>
                  <a:pt x="205" y="187"/>
                  <a:pt x="201" y="181"/>
                  <a:pt x="198" y="179"/>
                </a:cubicBezTo>
                <a:cubicBezTo>
                  <a:pt x="176" y="161"/>
                  <a:pt x="154" y="145"/>
                  <a:pt x="132" y="128"/>
                </a:cubicBezTo>
                <a:cubicBezTo>
                  <a:pt x="129" y="126"/>
                  <a:pt x="121" y="127"/>
                  <a:pt x="119" y="129"/>
                </a:cubicBezTo>
                <a:cubicBezTo>
                  <a:pt x="105" y="149"/>
                  <a:pt x="88" y="168"/>
                  <a:pt x="77" y="190"/>
                </a:cubicBezTo>
                <a:cubicBezTo>
                  <a:pt x="64" y="216"/>
                  <a:pt x="56" y="244"/>
                  <a:pt x="47" y="272"/>
                </a:cubicBezTo>
                <a:cubicBezTo>
                  <a:pt x="37" y="301"/>
                  <a:pt x="44" y="311"/>
                  <a:pt x="74" y="311"/>
                </a:cubicBezTo>
                <a:cubicBezTo>
                  <a:pt x="88" y="311"/>
                  <a:pt x="101" y="311"/>
                  <a:pt x="114" y="311"/>
                </a:cubicBezTo>
                <a:close/>
                <a:moveTo>
                  <a:pt x="526" y="311"/>
                </a:moveTo>
                <a:cubicBezTo>
                  <a:pt x="526" y="311"/>
                  <a:pt x="526" y="311"/>
                  <a:pt x="526" y="311"/>
                </a:cubicBezTo>
                <a:cubicBezTo>
                  <a:pt x="542" y="311"/>
                  <a:pt x="558" y="310"/>
                  <a:pt x="574" y="311"/>
                </a:cubicBezTo>
                <a:cubicBezTo>
                  <a:pt x="592" y="312"/>
                  <a:pt x="596" y="304"/>
                  <a:pt x="595" y="288"/>
                </a:cubicBezTo>
                <a:cubicBezTo>
                  <a:pt x="593" y="257"/>
                  <a:pt x="586" y="226"/>
                  <a:pt x="570" y="199"/>
                </a:cubicBezTo>
                <a:cubicBezTo>
                  <a:pt x="556" y="175"/>
                  <a:pt x="540" y="153"/>
                  <a:pt x="524" y="131"/>
                </a:cubicBezTo>
                <a:cubicBezTo>
                  <a:pt x="522" y="129"/>
                  <a:pt x="512" y="130"/>
                  <a:pt x="508" y="132"/>
                </a:cubicBezTo>
                <a:cubicBezTo>
                  <a:pt x="492" y="142"/>
                  <a:pt x="476" y="153"/>
                  <a:pt x="460" y="165"/>
                </a:cubicBezTo>
                <a:cubicBezTo>
                  <a:pt x="447" y="174"/>
                  <a:pt x="434" y="182"/>
                  <a:pt x="441" y="205"/>
                </a:cubicBezTo>
                <a:cubicBezTo>
                  <a:pt x="449" y="232"/>
                  <a:pt x="452" y="260"/>
                  <a:pt x="455" y="288"/>
                </a:cubicBezTo>
                <a:cubicBezTo>
                  <a:pt x="457" y="305"/>
                  <a:pt x="464" y="312"/>
                  <a:pt x="481" y="311"/>
                </a:cubicBezTo>
                <a:cubicBezTo>
                  <a:pt x="496" y="310"/>
                  <a:pt x="511" y="311"/>
                  <a:pt x="526" y="311"/>
                </a:cubicBezTo>
                <a:close/>
                <a:moveTo>
                  <a:pt x="515" y="513"/>
                </a:moveTo>
                <a:cubicBezTo>
                  <a:pt x="519" y="511"/>
                  <a:pt x="523" y="509"/>
                  <a:pt x="526" y="506"/>
                </a:cubicBezTo>
                <a:cubicBezTo>
                  <a:pt x="571" y="461"/>
                  <a:pt x="594" y="407"/>
                  <a:pt x="595" y="344"/>
                </a:cubicBezTo>
                <a:cubicBezTo>
                  <a:pt x="595" y="331"/>
                  <a:pt x="588" y="330"/>
                  <a:pt x="578" y="330"/>
                </a:cubicBezTo>
                <a:cubicBezTo>
                  <a:pt x="544" y="330"/>
                  <a:pt x="509" y="331"/>
                  <a:pt x="475" y="330"/>
                </a:cubicBezTo>
                <a:cubicBezTo>
                  <a:pt x="462" y="330"/>
                  <a:pt x="458" y="335"/>
                  <a:pt x="457" y="348"/>
                </a:cubicBezTo>
                <a:cubicBezTo>
                  <a:pt x="453" y="377"/>
                  <a:pt x="447" y="405"/>
                  <a:pt x="442" y="434"/>
                </a:cubicBezTo>
                <a:cubicBezTo>
                  <a:pt x="439" y="448"/>
                  <a:pt x="433" y="459"/>
                  <a:pt x="452" y="468"/>
                </a:cubicBezTo>
                <a:cubicBezTo>
                  <a:pt x="475" y="480"/>
                  <a:pt x="494" y="498"/>
                  <a:pt x="515" y="513"/>
                </a:cubicBezTo>
                <a:close/>
                <a:moveTo>
                  <a:pt x="386" y="311"/>
                </a:moveTo>
                <a:cubicBezTo>
                  <a:pt x="386" y="311"/>
                  <a:pt x="386" y="311"/>
                  <a:pt x="386" y="311"/>
                </a:cubicBezTo>
                <a:cubicBezTo>
                  <a:pt x="399" y="311"/>
                  <a:pt x="411" y="312"/>
                  <a:pt x="424" y="311"/>
                </a:cubicBezTo>
                <a:cubicBezTo>
                  <a:pt x="429" y="310"/>
                  <a:pt x="438" y="303"/>
                  <a:pt x="438" y="300"/>
                </a:cubicBezTo>
                <a:cubicBezTo>
                  <a:pt x="433" y="266"/>
                  <a:pt x="426" y="232"/>
                  <a:pt x="419" y="199"/>
                </a:cubicBezTo>
                <a:cubicBezTo>
                  <a:pt x="419" y="196"/>
                  <a:pt x="410" y="193"/>
                  <a:pt x="405" y="193"/>
                </a:cubicBezTo>
                <a:cubicBezTo>
                  <a:pt x="386" y="196"/>
                  <a:pt x="368" y="200"/>
                  <a:pt x="349" y="203"/>
                </a:cubicBezTo>
                <a:cubicBezTo>
                  <a:pt x="337" y="205"/>
                  <a:pt x="329" y="211"/>
                  <a:pt x="329" y="223"/>
                </a:cubicBezTo>
                <a:cubicBezTo>
                  <a:pt x="330" y="247"/>
                  <a:pt x="330" y="270"/>
                  <a:pt x="329" y="293"/>
                </a:cubicBezTo>
                <a:cubicBezTo>
                  <a:pt x="329" y="305"/>
                  <a:pt x="335" y="310"/>
                  <a:pt x="346" y="311"/>
                </a:cubicBezTo>
                <a:cubicBezTo>
                  <a:pt x="359" y="311"/>
                  <a:pt x="373" y="311"/>
                  <a:pt x="386" y="311"/>
                </a:cubicBezTo>
                <a:close/>
                <a:moveTo>
                  <a:pt x="260" y="311"/>
                </a:moveTo>
                <a:cubicBezTo>
                  <a:pt x="270" y="311"/>
                  <a:pt x="280" y="310"/>
                  <a:pt x="289" y="311"/>
                </a:cubicBezTo>
                <a:cubicBezTo>
                  <a:pt x="306" y="313"/>
                  <a:pt x="311" y="305"/>
                  <a:pt x="311" y="290"/>
                </a:cubicBezTo>
                <a:cubicBezTo>
                  <a:pt x="310" y="268"/>
                  <a:pt x="312" y="246"/>
                  <a:pt x="310" y="224"/>
                </a:cubicBezTo>
                <a:cubicBezTo>
                  <a:pt x="309" y="217"/>
                  <a:pt x="301" y="206"/>
                  <a:pt x="294" y="204"/>
                </a:cubicBezTo>
                <a:cubicBezTo>
                  <a:pt x="278" y="198"/>
                  <a:pt x="259" y="197"/>
                  <a:pt x="242" y="194"/>
                </a:cubicBezTo>
                <a:cubicBezTo>
                  <a:pt x="231" y="192"/>
                  <a:pt x="224" y="194"/>
                  <a:pt x="221" y="207"/>
                </a:cubicBezTo>
                <a:cubicBezTo>
                  <a:pt x="217" y="234"/>
                  <a:pt x="211" y="262"/>
                  <a:pt x="206" y="290"/>
                </a:cubicBezTo>
                <a:cubicBezTo>
                  <a:pt x="203" y="307"/>
                  <a:pt x="212" y="312"/>
                  <a:pt x="228" y="311"/>
                </a:cubicBezTo>
                <a:cubicBezTo>
                  <a:pt x="238" y="310"/>
                  <a:pt x="249" y="311"/>
                  <a:pt x="260" y="311"/>
                </a:cubicBezTo>
                <a:close/>
                <a:moveTo>
                  <a:pt x="368" y="48"/>
                </a:moveTo>
                <a:cubicBezTo>
                  <a:pt x="386" y="81"/>
                  <a:pt x="405" y="112"/>
                  <a:pt x="420" y="144"/>
                </a:cubicBezTo>
                <a:cubicBezTo>
                  <a:pt x="427" y="158"/>
                  <a:pt x="435" y="160"/>
                  <a:pt x="446" y="153"/>
                </a:cubicBezTo>
                <a:cubicBezTo>
                  <a:pt x="460" y="144"/>
                  <a:pt x="474" y="134"/>
                  <a:pt x="487" y="123"/>
                </a:cubicBezTo>
                <a:cubicBezTo>
                  <a:pt x="496" y="116"/>
                  <a:pt x="499" y="107"/>
                  <a:pt x="487" y="99"/>
                </a:cubicBezTo>
                <a:cubicBezTo>
                  <a:pt x="476" y="91"/>
                  <a:pt x="464" y="84"/>
                  <a:pt x="453" y="77"/>
                </a:cubicBezTo>
                <a:cubicBezTo>
                  <a:pt x="427" y="61"/>
                  <a:pt x="399" y="49"/>
                  <a:pt x="368" y="48"/>
                </a:cubicBezTo>
                <a:close/>
                <a:moveTo>
                  <a:pt x="276" y="47"/>
                </a:moveTo>
                <a:cubicBezTo>
                  <a:pt x="228" y="51"/>
                  <a:pt x="195" y="74"/>
                  <a:pt x="161" y="93"/>
                </a:cubicBezTo>
                <a:cubicBezTo>
                  <a:pt x="145" y="101"/>
                  <a:pt x="146" y="115"/>
                  <a:pt x="160" y="126"/>
                </a:cubicBezTo>
                <a:cubicBezTo>
                  <a:pt x="171" y="134"/>
                  <a:pt x="183" y="141"/>
                  <a:pt x="193" y="149"/>
                </a:cubicBezTo>
                <a:cubicBezTo>
                  <a:pt x="208" y="161"/>
                  <a:pt x="214" y="161"/>
                  <a:pt x="223" y="144"/>
                </a:cubicBezTo>
                <a:cubicBezTo>
                  <a:pt x="230" y="130"/>
                  <a:pt x="236" y="116"/>
                  <a:pt x="243" y="102"/>
                </a:cubicBezTo>
                <a:cubicBezTo>
                  <a:pt x="253" y="85"/>
                  <a:pt x="264" y="68"/>
                  <a:pt x="276" y="47"/>
                </a:cubicBezTo>
                <a:close/>
                <a:moveTo>
                  <a:pt x="368" y="593"/>
                </a:moveTo>
                <a:cubicBezTo>
                  <a:pt x="416" y="589"/>
                  <a:pt x="454" y="566"/>
                  <a:pt x="490" y="539"/>
                </a:cubicBezTo>
                <a:cubicBezTo>
                  <a:pt x="493" y="536"/>
                  <a:pt x="492" y="522"/>
                  <a:pt x="488" y="519"/>
                </a:cubicBezTo>
                <a:cubicBezTo>
                  <a:pt x="476" y="507"/>
                  <a:pt x="462" y="496"/>
                  <a:pt x="447" y="487"/>
                </a:cubicBezTo>
                <a:cubicBezTo>
                  <a:pt x="438" y="482"/>
                  <a:pt x="428" y="480"/>
                  <a:pt x="421" y="494"/>
                </a:cubicBezTo>
                <a:cubicBezTo>
                  <a:pt x="405" y="526"/>
                  <a:pt x="387" y="558"/>
                  <a:pt x="368" y="593"/>
                </a:cubicBezTo>
                <a:close/>
                <a:moveTo>
                  <a:pt x="334" y="44"/>
                </a:moveTo>
                <a:cubicBezTo>
                  <a:pt x="331" y="50"/>
                  <a:pt x="330" y="51"/>
                  <a:pt x="330" y="52"/>
                </a:cubicBezTo>
                <a:cubicBezTo>
                  <a:pt x="329" y="78"/>
                  <a:pt x="329" y="105"/>
                  <a:pt x="329" y="132"/>
                </a:cubicBezTo>
                <a:cubicBezTo>
                  <a:pt x="329" y="188"/>
                  <a:pt x="338" y="195"/>
                  <a:pt x="393" y="176"/>
                </a:cubicBezTo>
                <a:cubicBezTo>
                  <a:pt x="394" y="176"/>
                  <a:pt x="395" y="176"/>
                  <a:pt x="395" y="176"/>
                </a:cubicBezTo>
                <a:cubicBezTo>
                  <a:pt x="401" y="170"/>
                  <a:pt x="411" y="168"/>
                  <a:pt x="403" y="155"/>
                </a:cubicBezTo>
                <a:cubicBezTo>
                  <a:pt x="392" y="136"/>
                  <a:pt x="385" y="114"/>
                  <a:pt x="374" y="95"/>
                </a:cubicBezTo>
                <a:cubicBezTo>
                  <a:pt x="363" y="78"/>
                  <a:pt x="348" y="62"/>
                  <a:pt x="334" y="44"/>
                </a:cubicBezTo>
                <a:close/>
                <a:moveTo>
                  <a:pt x="232" y="160"/>
                </a:moveTo>
                <a:cubicBezTo>
                  <a:pt x="249" y="184"/>
                  <a:pt x="272" y="180"/>
                  <a:pt x="293" y="183"/>
                </a:cubicBezTo>
                <a:cubicBezTo>
                  <a:pt x="306" y="185"/>
                  <a:pt x="311" y="180"/>
                  <a:pt x="311" y="167"/>
                </a:cubicBezTo>
                <a:cubicBezTo>
                  <a:pt x="310" y="143"/>
                  <a:pt x="310" y="120"/>
                  <a:pt x="311" y="97"/>
                </a:cubicBezTo>
                <a:cubicBezTo>
                  <a:pt x="311" y="81"/>
                  <a:pt x="311" y="65"/>
                  <a:pt x="311" y="49"/>
                </a:cubicBezTo>
                <a:cubicBezTo>
                  <a:pt x="308" y="48"/>
                  <a:pt x="305" y="47"/>
                  <a:pt x="303" y="46"/>
                </a:cubicBezTo>
                <a:cubicBezTo>
                  <a:pt x="279" y="84"/>
                  <a:pt x="255" y="122"/>
                  <a:pt x="232" y="160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3" name="Google Shape;1193;p35"/>
          <p:cNvSpPr/>
          <p:nvPr/>
        </p:nvSpPr>
        <p:spPr>
          <a:xfrm>
            <a:off x="8883650" y="3311525"/>
            <a:ext cx="1058863" cy="1042987"/>
          </a:xfrm>
          <a:custGeom>
            <a:rect b="b" l="l" r="r" t="t"/>
            <a:pathLst>
              <a:path extrusionOk="0" h="695" w="707">
                <a:moveTo>
                  <a:pt x="65" y="41"/>
                </a:moveTo>
                <a:cubicBezTo>
                  <a:pt x="49" y="58"/>
                  <a:pt x="51" y="79"/>
                  <a:pt x="52" y="99"/>
                </a:cubicBezTo>
                <a:cubicBezTo>
                  <a:pt x="52" y="111"/>
                  <a:pt x="51" y="120"/>
                  <a:pt x="63" y="129"/>
                </a:cubicBezTo>
                <a:cubicBezTo>
                  <a:pt x="74" y="138"/>
                  <a:pt x="72" y="165"/>
                  <a:pt x="62" y="177"/>
                </a:cubicBezTo>
                <a:cubicBezTo>
                  <a:pt x="49" y="192"/>
                  <a:pt x="47" y="234"/>
                  <a:pt x="58" y="250"/>
                </a:cubicBezTo>
                <a:cubicBezTo>
                  <a:pt x="75" y="273"/>
                  <a:pt x="70" y="284"/>
                  <a:pt x="59" y="309"/>
                </a:cubicBezTo>
                <a:cubicBezTo>
                  <a:pt x="51" y="327"/>
                  <a:pt x="51" y="356"/>
                  <a:pt x="59" y="374"/>
                </a:cubicBezTo>
                <a:cubicBezTo>
                  <a:pt x="71" y="400"/>
                  <a:pt x="75" y="409"/>
                  <a:pt x="55" y="433"/>
                </a:cubicBezTo>
                <a:cubicBezTo>
                  <a:pt x="54" y="436"/>
                  <a:pt x="52" y="439"/>
                  <a:pt x="52" y="442"/>
                </a:cubicBezTo>
                <a:cubicBezTo>
                  <a:pt x="55" y="465"/>
                  <a:pt x="43" y="490"/>
                  <a:pt x="65" y="512"/>
                </a:cubicBezTo>
                <a:cubicBezTo>
                  <a:pt x="71" y="518"/>
                  <a:pt x="72" y="542"/>
                  <a:pt x="66" y="548"/>
                </a:cubicBezTo>
                <a:cubicBezTo>
                  <a:pt x="46" y="568"/>
                  <a:pt x="54" y="590"/>
                  <a:pt x="52" y="611"/>
                </a:cubicBezTo>
                <a:cubicBezTo>
                  <a:pt x="50" y="624"/>
                  <a:pt x="56" y="631"/>
                  <a:pt x="65" y="637"/>
                </a:cubicBezTo>
                <a:cubicBezTo>
                  <a:pt x="69" y="639"/>
                  <a:pt x="74" y="641"/>
                  <a:pt x="78" y="640"/>
                </a:cubicBezTo>
                <a:cubicBezTo>
                  <a:pt x="102" y="638"/>
                  <a:pt x="128" y="648"/>
                  <a:pt x="151" y="630"/>
                </a:cubicBezTo>
                <a:cubicBezTo>
                  <a:pt x="159" y="625"/>
                  <a:pt x="175" y="630"/>
                  <a:pt x="187" y="634"/>
                </a:cubicBezTo>
                <a:cubicBezTo>
                  <a:pt x="217" y="643"/>
                  <a:pt x="245" y="647"/>
                  <a:pt x="275" y="633"/>
                </a:cubicBezTo>
                <a:cubicBezTo>
                  <a:pt x="286" y="629"/>
                  <a:pt x="302" y="628"/>
                  <a:pt x="311" y="633"/>
                </a:cubicBezTo>
                <a:cubicBezTo>
                  <a:pt x="338" y="648"/>
                  <a:pt x="366" y="643"/>
                  <a:pt x="392" y="636"/>
                </a:cubicBezTo>
                <a:cubicBezTo>
                  <a:pt x="411" y="630"/>
                  <a:pt x="425" y="628"/>
                  <a:pt x="446" y="635"/>
                </a:cubicBezTo>
                <a:cubicBezTo>
                  <a:pt x="467" y="643"/>
                  <a:pt x="495" y="641"/>
                  <a:pt x="519" y="635"/>
                </a:cubicBezTo>
                <a:cubicBezTo>
                  <a:pt x="537" y="630"/>
                  <a:pt x="552" y="627"/>
                  <a:pt x="571" y="635"/>
                </a:cubicBezTo>
                <a:cubicBezTo>
                  <a:pt x="597" y="645"/>
                  <a:pt x="625" y="647"/>
                  <a:pt x="650" y="633"/>
                </a:cubicBezTo>
                <a:cubicBezTo>
                  <a:pt x="666" y="624"/>
                  <a:pt x="691" y="626"/>
                  <a:pt x="700" y="639"/>
                </a:cubicBezTo>
                <a:cubicBezTo>
                  <a:pt x="707" y="650"/>
                  <a:pt x="705" y="674"/>
                  <a:pt x="696" y="682"/>
                </a:cubicBezTo>
                <a:cubicBezTo>
                  <a:pt x="684" y="693"/>
                  <a:pt x="661" y="690"/>
                  <a:pt x="648" y="678"/>
                </a:cubicBezTo>
                <a:cubicBezTo>
                  <a:pt x="644" y="674"/>
                  <a:pt x="638" y="672"/>
                  <a:pt x="632" y="672"/>
                </a:cubicBezTo>
                <a:cubicBezTo>
                  <a:pt x="618" y="671"/>
                  <a:pt x="604" y="670"/>
                  <a:pt x="590" y="672"/>
                </a:cubicBezTo>
                <a:cubicBezTo>
                  <a:pt x="583" y="673"/>
                  <a:pt x="575" y="677"/>
                  <a:pt x="569" y="682"/>
                </a:cubicBezTo>
                <a:cubicBezTo>
                  <a:pt x="558" y="691"/>
                  <a:pt x="533" y="691"/>
                  <a:pt x="522" y="683"/>
                </a:cubicBezTo>
                <a:cubicBezTo>
                  <a:pt x="514" y="678"/>
                  <a:pt x="505" y="673"/>
                  <a:pt x="496" y="672"/>
                </a:cubicBezTo>
                <a:cubicBezTo>
                  <a:pt x="483" y="670"/>
                  <a:pt x="470" y="671"/>
                  <a:pt x="458" y="672"/>
                </a:cubicBezTo>
                <a:cubicBezTo>
                  <a:pt x="453" y="672"/>
                  <a:pt x="446" y="674"/>
                  <a:pt x="444" y="677"/>
                </a:cubicBezTo>
                <a:cubicBezTo>
                  <a:pt x="431" y="695"/>
                  <a:pt x="413" y="694"/>
                  <a:pt x="401" y="683"/>
                </a:cubicBezTo>
                <a:cubicBezTo>
                  <a:pt x="385" y="670"/>
                  <a:pt x="370" y="672"/>
                  <a:pt x="353" y="672"/>
                </a:cubicBezTo>
                <a:cubicBezTo>
                  <a:pt x="337" y="671"/>
                  <a:pt x="323" y="671"/>
                  <a:pt x="309" y="684"/>
                </a:cubicBezTo>
                <a:cubicBezTo>
                  <a:pt x="303" y="690"/>
                  <a:pt x="282" y="688"/>
                  <a:pt x="272" y="682"/>
                </a:cubicBezTo>
                <a:cubicBezTo>
                  <a:pt x="251" y="669"/>
                  <a:pt x="208" y="666"/>
                  <a:pt x="190" y="681"/>
                </a:cubicBezTo>
                <a:cubicBezTo>
                  <a:pt x="175" y="694"/>
                  <a:pt x="156" y="692"/>
                  <a:pt x="141" y="678"/>
                </a:cubicBezTo>
                <a:cubicBezTo>
                  <a:pt x="136" y="674"/>
                  <a:pt x="129" y="672"/>
                  <a:pt x="123" y="672"/>
                </a:cubicBezTo>
                <a:cubicBezTo>
                  <a:pt x="110" y="671"/>
                  <a:pt x="96" y="670"/>
                  <a:pt x="83" y="672"/>
                </a:cubicBezTo>
                <a:cubicBezTo>
                  <a:pt x="76" y="673"/>
                  <a:pt x="69" y="676"/>
                  <a:pt x="64" y="681"/>
                </a:cubicBezTo>
                <a:cubicBezTo>
                  <a:pt x="51" y="692"/>
                  <a:pt x="26" y="693"/>
                  <a:pt x="16" y="682"/>
                </a:cubicBezTo>
                <a:cubicBezTo>
                  <a:pt x="6" y="672"/>
                  <a:pt x="7" y="645"/>
                  <a:pt x="16" y="634"/>
                </a:cubicBezTo>
                <a:cubicBezTo>
                  <a:pt x="21" y="628"/>
                  <a:pt x="25" y="619"/>
                  <a:pt x="26" y="611"/>
                </a:cubicBezTo>
                <a:cubicBezTo>
                  <a:pt x="28" y="599"/>
                  <a:pt x="27" y="586"/>
                  <a:pt x="26" y="573"/>
                </a:cubicBezTo>
                <a:cubicBezTo>
                  <a:pt x="26" y="568"/>
                  <a:pt x="24" y="562"/>
                  <a:pt x="20" y="558"/>
                </a:cubicBezTo>
                <a:cubicBezTo>
                  <a:pt x="5" y="543"/>
                  <a:pt x="4" y="520"/>
                  <a:pt x="18" y="505"/>
                </a:cubicBezTo>
                <a:cubicBezTo>
                  <a:pt x="31" y="491"/>
                  <a:pt x="31" y="443"/>
                  <a:pt x="17" y="429"/>
                </a:cubicBezTo>
                <a:cubicBezTo>
                  <a:pt x="5" y="417"/>
                  <a:pt x="5" y="394"/>
                  <a:pt x="18" y="378"/>
                </a:cubicBezTo>
                <a:cubicBezTo>
                  <a:pt x="31" y="361"/>
                  <a:pt x="31" y="317"/>
                  <a:pt x="17" y="301"/>
                </a:cubicBezTo>
                <a:cubicBezTo>
                  <a:pt x="4" y="286"/>
                  <a:pt x="5" y="267"/>
                  <a:pt x="19" y="253"/>
                </a:cubicBezTo>
                <a:cubicBezTo>
                  <a:pt x="22" y="249"/>
                  <a:pt x="26" y="243"/>
                  <a:pt x="26" y="238"/>
                </a:cubicBezTo>
                <a:cubicBezTo>
                  <a:pt x="23" y="216"/>
                  <a:pt x="34" y="193"/>
                  <a:pt x="14" y="171"/>
                </a:cubicBezTo>
                <a:cubicBezTo>
                  <a:pt x="2" y="160"/>
                  <a:pt x="4" y="139"/>
                  <a:pt x="19" y="125"/>
                </a:cubicBezTo>
                <a:cubicBezTo>
                  <a:pt x="23" y="121"/>
                  <a:pt x="27" y="114"/>
                  <a:pt x="26" y="110"/>
                </a:cubicBezTo>
                <a:cubicBezTo>
                  <a:pt x="23" y="88"/>
                  <a:pt x="35" y="63"/>
                  <a:pt x="12" y="43"/>
                </a:cubicBezTo>
                <a:cubicBezTo>
                  <a:pt x="0" y="32"/>
                  <a:pt x="9" y="5"/>
                  <a:pt x="24" y="0"/>
                </a:cubicBezTo>
                <a:cubicBezTo>
                  <a:pt x="37" y="13"/>
                  <a:pt x="51" y="27"/>
                  <a:pt x="65" y="41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4" name="Google Shape;1194;p35"/>
          <p:cNvSpPr/>
          <p:nvPr/>
        </p:nvSpPr>
        <p:spPr>
          <a:xfrm>
            <a:off x="10787063" y="3522663"/>
            <a:ext cx="788988" cy="668337"/>
          </a:xfrm>
          <a:custGeom>
            <a:rect b="b" l="l" r="r" t="t"/>
            <a:pathLst>
              <a:path extrusionOk="0" h="445" w="527">
                <a:moveTo>
                  <a:pt x="155" y="3"/>
                </a:moveTo>
                <a:cubicBezTo>
                  <a:pt x="139" y="32"/>
                  <a:pt x="126" y="62"/>
                  <a:pt x="107" y="88"/>
                </a:cubicBezTo>
                <a:cubicBezTo>
                  <a:pt x="61" y="150"/>
                  <a:pt x="73" y="247"/>
                  <a:pt x="146" y="287"/>
                </a:cubicBezTo>
                <a:cubicBezTo>
                  <a:pt x="186" y="309"/>
                  <a:pt x="228" y="323"/>
                  <a:pt x="274" y="328"/>
                </a:cubicBezTo>
                <a:cubicBezTo>
                  <a:pt x="304" y="331"/>
                  <a:pt x="335" y="335"/>
                  <a:pt x="365" y="339"/>
                </a:cubicBezTo>
                <a:cubicBezTo>
                  <a:pt x="366" y="337"/>
                  <a:pt x="368" y="334"/>
                  <a:pt x="369" y="332"/>
                </a:cubicBezTo>
                <a:cubicBezTo>
                  <a:pt x="363" y="319"/>
                  <a:pt x="356" y="306"/>
                  <a:pt x="349" y="291"/>
                </a:cubicBezTo>
                <a:cubicBezTo>
                  <a:pt x="407" y="303"/>
                  <a:pt x="464" y="314"/>
                  <a:pt x="527" y="327"/>
                </a:cubicBezTo>
                <a:cubicBezTo>
                  <a:pt x="474" y="363"/>
                  <a:pt x="441" y="413"/>
                  <a:pt x="393" y="445"/>
                </a:cubicBezTo>
                <a:cubicBezTo>
                  <a:pt x="391" y="443"/>
                  <a:pt x="390" y="442"/>
                  <a:pt x="388" y="441"/>
                </a:cubicBezTo>
                <a:cubicBezTo>
                  <a:pt x="389" y="438"/>
                  <a:pt x="389" y="436"/>
                  <a:pt x="390" y="434"/>
                </a:cubicBezTo>
                <a:cubicBezTo>
                  <a:pt x="399" y="408"/>
                  <a:pt x="393" y="400"/>
                  <a:pt x="367" y="400"/>
                </a:cubicBezTo>
                <a:cubicBezTo>
                  <a:pt x="332" y="399"/>
                  <a:pt x="296" y="401"/>
                  <a:pt x="261" y="395"/>
                </a:cubicBezTo>
                <a:cubicBezTo>
                  <a:pt x="204" y="386"/>
                  <a:pt x="149" y="370"/>
                  <a:pt x="99" y="338"/>
                </a:cubicBezTo>
                <a:cubicBezTo>
                  <a:pt x="32" y="294"/>
                  <a:pt x="0" y="210"/>
                  <a:pt x="25" y="133"/>
                </a:cubicBezTo>
                <a:cubicBezTo>
                  <a:pt x="36" y="98"/>
                  <a:pt x="59" y="69"/>
                  <a:pt x="87" y="45"/>
                </a:cubicBezTo>
                <a:cubicBezTo>
                  <a:pt x="107" y="29"/>
                  <a:pt x="130" y="15"/>
                  <a:pt x="151" y="0"/>
                </a:cubicBezTo>
                <a:cubicBezTo>
                  <a:pt x="152" y="1"/>
                  <a:pt x="154" y="2"/>
                  <a:pt x="155" y="3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5" name="Google Shape;1195;p35"/>
          <p:cNvSpPr/>
          <p:nvPr/>
        </p:nvSpPr>
        <p:spPr>
          <a:xfrm>
            <a:off x="9058275" y="3638550"/>
            <a:ext cx="601663" cy="368300"/>
          </a:xfrm>
          <a:custGeom>
            <a:rect b="b" l="l" r="r" t="t"/>
            <a:pathLst>
              <a:path extrusionOk="0" h="246" w="402">
                <a:moveTo>
                  <a:pt x="4" y="66"/>
                </a:moveTo>
                <a:cubicBezTo>
                  <a:pt x="0" y="32"/>
                  <a:pt x="31" y="0"/>
                  <a:pt x="67" y="0"/>
                </a:cubicBezTo>
                <a:cubicBezTo>
                  <a:pt x="105" y="0"/>
                  <a:pt x="136" y="26"/>
                  <a:pt x="136" y="62"/>
                </a:cubicBezTo>
                <a:cubicBezTo>
                  <a:pt x="136" y="82"/>
                  <a:pt x="150" y="87"/>
                  <a:pt x="161" y="93"/>
                </a:cubicBezTo>
                <a:cubicBezTo>
                  <a:pt x="185" y="106"/>
                  <a:pt x="210" y="118"/>
                  <a:pt x="235" y="130"/>
                </a:cubicBezTo>
                <a:cubicBezTo>
                  <a:pt x="240" y="132"/>
                  <a:pt x="247" y="131"/>
                  <a:pt x="253" y="129"/>
                </a:cubicBezTo>
                <a:cubicBezTo>
                  <a:pt x="265" y="125"/>
                  <a:pt x="278" y="113"/>
                  <a:pt x="289" y="115"/>
                </a:cubicBezTo>
                <a:cubicBezTo>
                  <a:pt x="316" y="120"/>
                  <a:pt x="327" y="103"/>
                  <a:pt x="339" y="85"/>
                </a:cubicBezTo>
                <a:cubicBezTo>
                  <a:pt x="347" y="74"/>
                  <a:pt x="356" y="63"/>
                  <a:pt x="362" y="51"/>
                </a:cubicBezTo>
                <a:cubicBezTo>
                  <a:pt x="370" y="33"/>
                  <a:pt x="383" y="42"/>
                  <a:pt x="392" y="47"/>
                </a:cubicBezTo>
                <a:cubicBezTo>
                  <a:pt x="402" y="53"/>
                  <a:pt x="397" y="62"/>
                  <a:pt x="390" y="71"/>
                </a:cubicBezTo>
                <a:cubicBezTo>
                  <a:pt x="377" y="89"/>
                  <a:pt x="364" y="107"/>
                  <a:pt x="353" y="126"/>
                </a:cubicBezTo>
                <a:cubicBezTo>
                  <a:pt x="349" y="132"/>
                  <a:pt x="351" y="144"/>
                  <a:pt x="355" y="151"/>
                </a:cubicBezTo>
                <a:cubicBezTo>
                  <a:pt x="365" y="168"/>
                  <a:pt x="364" y="189"/>
                  <a:pt x="356" y="207"/>
                </a:cubicBezTo>
                <a:cubicBezTo>
                  <a:pt x="344" y="234"/>
                  <a:pt x="324" y="245"/>
                  <a:pt x="296" y="246"/>
                </a:cubicBezTo>
                <a:cubicBezTo>
                  <a:pt x="263" y="246"/>
                  <a:pt x="234" y="224"/>
                  <a:pt x="232" y="191"/>
                </a:cubicBezTo>
                <a:cubicBezTo>
                  <a:pt x="231" y="169"/>
                  <a:pt x="220" y="159"/>
                  <a:pt x="201" y="151"/>
                </a:cubicBezTo>
                <a:cubicBezTo>
                  <a:pt x="179" y="143"/>
                  <a:pt x="159" y="130"/>
                  <a:pt x="139" y="119"/>
                </a:cubicBezTo>
                <a:cubicBezTo>
                  <a:pt x="127" y="112"/>
                  <a:pt x="116" y="113"/>
                  <a:pt x="106" y="121"/>
                </a:cubicBezTo>
                <a:cubicBezTo>
                  <a:pt x="86" y="137"/>
                  <a:pt x="64" y="139"/>
                  <a:pt x="44" y="128"/>
                </a:cubicBezTo>
                <a:cubicBezTo>
                  <a:pt x="10" y="109"/>
                  <a:pt x="3" y="95"/>
                  <a:pt x="4" y="66"/>
                </a:cubicBezTo>
                <a:close/>
                <a:moveTo>
                  <a:pt x="297" y="149"/>
                </a:moveTo>
                <a:cubicBezTo>
                  <a:pt x="279" y="149"/>
                  <a:pt x="266" y="161"/>
                  <a:pt x="266" y="179"/>
                </a:cubicBezTo>
                <a:cubicBezTo>
                  <a:pt x="266" y="198"/>
                  <a:pt x="278" y="212"/>
                  <a:pt x="295" y="212"/>
                </a:cubicBezTo>
                <a:cubicBezTo>
                  <a:pt x="316" y="212"/>
                  <a:pt x="329" y="198"/>
                  <a:pt x="329" y="177"/>
                </a:cubicBezTo>
                <a:cubicBezTo>
                  <a:pt x="328" y="160"/>
                  <a:pt x="316" y="149"/>
                  <a:pt x="297" y="149"/>
                </a:cubicBezTo>
                <a:close/>
                <a:moveTo>
                  <a:pt x="71" y="98"/>
                </a:moveTo>
                <a:cubicBezTo>
                  <a:pt x="89" y="97"/>
                  <a:pt x="103" y="82"/>
                  <a:pt x="102" y="64"/>
                </a:cubicBezTo>
                <a:cubicBezTo>
                  <a:pt x="101" y="48"/>
                  <a:pt x="87" y="35"/>
                  <a:pt x="70" y="35"/>
                </a:cubicBezTo>
                <a:cubicBezTo>
                  <a:pt x="51" y="35"/>
                  <a:pt x="39" y="49"/>
                  <a:pt x="39" y="68"/>
                </a:cubicBezTo>
                <a:cubicBezTo>
                  <a:pt x="40" y="87"/>
                  <a:pt x="53" y="98"/>
                  <a:pt x="71" y="98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6" name="Google Shape;1196;p35"/>
          <p:cNvSpPr/>
          <p:nvPr/>
        </p:nvSpPr>
        <p:spPr>
          <a:xfrm>
            <a:off x="9347200" y="3459163"/>
            <a:ext cx="600075" cy="381000"/>
          </a:xfrm>
          <a:custGeom>
            <a:rect b="b" l="l" r="r" t="t"/>
            <a:pathLst>
              <a:path extrusionOk="0" h="254" w="401">
                <a:moveTo>
                  <a:pt x="396" y="185"/>
                </a:moveTo>
                <a:cubicBezTo>
                  <a:pt x="401" y="217"/>
                  <a:pt x="363" y="253"/>
                  <a:pt x="335" y="253"/>
                </a:cubicBezTo>
                <a:cubicBezTo>
                  <a:pt x="298" y="254"/>
                  <a:pt x="266" y="229"/>
                  <a:pt x="264" y="193"/>
                </a:cubicBezTo>
                <a:cubicBezTo>
                  <a:pt x="263" y="175"/>
                  <a:pt x="255" y="167"/>
                  <a:pt x="239" y="160"/>
                </a:cubicBezTo>
                <a:cubicBezTo>
                  <a:pt x="216" y="151"/>
                  <a:pt x="194" y="139"/>
                  <a:pt x="173" y="127"/>
                </a:cubicBezTo>
                <a:cubicBezTo>
                  <a:pt x="161" y="119"/>
                  <a:pt x="151" y="121"/>
                  <a:pt x="140" y="127"/>
                </a:cubicBezTo>
                <a:cubicBezTo>
                  <a:pt x="129" y="132"/>
                  <a:pt x="117" y="141"/>
                  <a:pt x="108" y="138"/>
                </a:cubicBezTo>
                <a:cubicBezTo>
                  <a:pt x="83" y="131"/>
                  <a:pt x="74" y="150"/>
                  <a:pt x="62" y="164"/>
                </a:cubicBezTo>
                <a:cubicBezTo>
                  <a:pt x="53" y="176"/>
                  <a:pt x="46" y="189"/>
                  <a:pt x="39" y="202"/>
                </a:cubicBezTo>
                <a:cubicBezTo>
                  <a:pt x="32" y="216"/>
                  <a:pt x="22" y="212"/>
                  <a:pt x="12" y="208"/>
                </a:cubicBezTo>
                <a:cubicBezTo>
                  <a:pt x="0" y="202"/>
                  <a:pt x="2" y="192"/>
                  <a:pt x="7" y="183"/>
                </a:cubicBezTo>
                <a:cubicBezTo>
                  <a:pt x="17" y="168"/>
                  <a:pt x="28" y="154"/>
                  <a:pt x="38" y="140"/>
                </a:cubicBezTo>
                <a:cubicBezTo>
                  <a:pt x="46" y="127"/>
                  <a:pt x="48" y="116"/>
                  <a:pt x="42" y="99"/>
                </a:cubicBezTo>
                <a:cubicBezTo>
                  <a:pt x="24" y="47"/>
                  <a:pt x="55" y="0"/>
                  <a:pt x="115" y="6"/>
                </a:cubicBezTo>
                <a:cubicBezTo>
                  <a:pt x="140" y="8"/>
                  <a:pt x="171" y="39"/>
                  <a:pt x="170" y="64"/>
                </a:cubicBezTo>
                <a:cubicBezTo>
                  <a:pt x="169" y="84"/>
                  <a:pt x="180" y="92"/>
                  <a:pt x="194" y="99"/>
                </a:cubicBezTo>
                <a:cubicBezTo>
                  <a:pt x="218" y="112"/>
                  <a:pt x="242" y="122"/>
                  <a:pt x="265" y="136"/>
                </a:cubicBezTo>
                <a:cubicBezTo>
                  <a:pt x="275" y="143"/>
                  <a:pt x="280" y="140"/>
                  <a:pt x="289" y="135"/>
                </a:cubicBezTo>
                <a:cubicBezTo>
                  <a:pt x="302" y="129"/>
                  <a:pt x="316" y="122"/>
                  <a:pt x="329" y="121"/>
                </a:cubicBezTo>
                <a:cubicBezTo>
                  <a:pt x="366" y="120"/>
                  <a:pt x="395" y="148"/>
                  <a:pt x="396" y="185"/>
                </a:cubicBezTo>
                <a:close/>
                <a:moveTo>
                  <a:pt x="328" y="219"/>
                </a:moveTo>
                <a:cubicBezTo>
                  <a:pt x="347" y="219"/>
                  <a:pt x="360" y="206"/>
                  <a:pt x="360" y="186"/>
                </a:cubicBezTo>
                <a:cubicBezTo>
                  <a:pt x="359" y="168"/>
                  <a:pt x="346" y="154"/>
                  <a:pt x="330" y="154"/>
                </a:cubicBezTo>
                <a:cubicBezTo>
                  <a:pt x="314" y="154"/>
                  <a:pt x="293" y="172"/>
                  <a:pt x="293" y="185"/>
                </a:cubicBezTo>
                <a:cubicBezTo>
                  <a:pt x="293" y="201"/>
                  <a:pt x="312" y="219"/>
                  <a:pt x="328" y="219"/>
                </a:cubicBezTo>
                <a:close/>
                <a:moveTo>
                  <a:pt x="135" y="71"/>
                </a:moveTo>
                <a:cubicBezTo>
                  <a:pt x="135" y="54"/>
                  <a:pt x="122" y="41"/>
                  <a:pt x="103" y="41"/>
                </a:cubicBezTo>
                <a:cubicBezTo>
                  <a:pt x="86" y="41"/>
                  <a:pt x="72" y="55"/>
                  <a:pt x="72" y="72"/>
                </a:cubicBezTo>
                <a:cubicBezTo>
                  <a:pt x="72" y="90"/>
                  <a:pt x="88" y="105"/>
                  <a:pt x="105" y="104"/>
                </a:cubicBezTo>
                <a:cubicBezTo>
                  <a:pt x="123" y="103"/>
                  <a:pt x="136" y="89"/>
                  <a:pt x="135" y="71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7" name="Google Shape;1197;p35"/>
          <p:cNvSpPr/>
          <p:nvPr/>
        </p:nvSpPr>
        <p:spPr>
          <a:xfrm>
            <a:off x="9058275" y="3862388"/>
            <a:ext cx="258763" cy="325437"/>
          </a:xfrm>
          <a:custGeom>
            <a:rect b="b" l="l" r="r" t="t"/>
            <a:pathLst>
              <a:path extrusionOk="0" h="217" w="173">
                <a:moveTo>
                  <a:pt x="173" y="21"/>
                </a:moveTo>
                <a:cubicBezTo>
                  <a:pt x="157" y="45"/>
                  <a:pt x="141" y="68"/>
                  <a:pt x="127" y="92"/>
                </a:cubicBezTo>
                <a:cubicBezTo>
                  <a:pt x="124" y="96"/>
                  <a:pt x="124" y="105"/>
                  <a:pt x="127" y="109"/>
                </a:cubicBezTo>
                <a:cubicBezTo>
                  <a:pt x="144" y="133"/>
                  <a:pt x="139" y="173"/>
                  <a:pt x="117" y="192"/>
                </a:cubicBezTo>
                <a:cubicBezTo>
                  <a:pt x="89" y="217"/>
                  <a:pt x="53" y="217"/>
                  <a:pt x="27" y="195"/>
                </a:cubicBezTo>
                <a:cubicBezTo>
                  <a:pt x="2" y="174"/>
                  <a:pt x="0" y="148"/>
                  <a:pt x="7" y="121"/>
                </a:cubicBezTo>
                <a:cubicBezTo>
                  <a:pt x="14" y="97"/>
                  <a:pt x="33" y="76"/>
                  <a:pt x="60" y="79"/>
                </a:cubicBezTo>
                <a:cubicBezTo>
                  <a:pt x="96" y="84"/>
                  <a:pt x="105" y="58"/>
                  <a:pt x="120" y="37"/>
                </a:cubicBezTo>
                <a:cubicBezTo>
                  <a:pt x="127" y="28"/>
                  <a:pt x="132" y="17"/>
                  <a:pt x="139" y="9"/>
                </a:cubicBezTo>
                <a:cubicBezTo>
                  <a:pt x="146" y="0"/>
                  <a:pt x="157" y="5"/>
                  <a:pt x="173" y="21"/>
                </a:cubicBezTo>
                <a:close/>
                <a:moveTo>
                  <a:pt x="102" y="145"/>
                </a:moveTo>
                <a:cubicBezTo>
                  <a:pt x="102" y="126"/>
                  <a:pt x="89" y="113"/>
                  <a:pt x="70" y="113"/>
                </a:cubicBezTo>
                <a:cubicBezTo>
                  <a:pt x="51" y="113"/>
                  <a:pt x="40" y="125"/>
                  <a:pt x="39" y="144"/>
                </a:cubicBezTo>
                <a:cubicBezTo>
                  <a:pt x="39" y="162"/>
                  <a:pt x="51" y="174"/>
                  <a:pt x="70" y="175"/>
                </a:cubicBezTo>
                <a:cubicBezTo>
                  <a:pt x="88" y="175"/>
                  <a:pt x="102" y="162"/>
                  <a:pt x="102" y="145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8" name="Google Shape;1198;p35"/>
          <p:cNvSpPr/>
          <p:nvPr/>
        </p:nvSpPr>
        <p:spPr>
          <a:xfrm>
            <a:off x="9690100" y="3290888"/>
            <a:ext cx="252413" cy="315912"/>
          </a:xfrm>
          <a:custGeom>
            <a:rect b="b" l="l" r="r" t="t"/>
            <a:pathLst>
              <a:path extrusionOk="0" h="210" w="169">
                <a:moveTo>
                  <a:pt x="101" y="142"/>
                </a:moveTo>
                <a:cubicBezTo>
                  <a:pt x="72" y="131"/>
                  <a:pt x="69" y="152"/>
                  <a:pt x="60" y="163"/>
                </a:cubicBezTo>
                <a:cubicBezTo>
                  <a:pt x="49" y="176"/>
                  <a:pt x="43" y="192"/>
                  <a:pt x="32" y="205"/>
                </a:cubicBezTo>
                <a:cubicBezTo>
                  <a:pt x="29" y="210"/>
                  <a:pt x="16" y="210"/>
                  <a:pt x="10" y="207"/>
                </a:cubicBezTo>
                <a:cubicBezTo>
                  <a:pt x="5" y="206"/>
                  <a:pt x="0" y="194"/>
                  <a:pt x="2" y="189"/>
                </a:cubicBezTo>
                <a:cubicBezTo>
                  <a:pt x="7" y="176"/>
                  <a:pt x="16" y="165"/>
                  <a:pt x="25" y="153"/>
                </a:cubicBezTo>
                <a:cubicBezTo>
                  <a:pt x="38" y="135"/>
                  <a:pt x="48" y="120"/>
                  <a:pt x="37" y="94"/>
                </a:cubicBezTo>
                <a:cubicBezTo>
                  <a:pt x="29" y="74"/>
                  <a:pt x="30" y="49"/>
                  <a:pt x="48" y="29"/>
                </a:cubicBezTo>
                <a:cubicBezTo>
                  <a:pt x="69" y="4"/>
                  <a:pt x="97" y="0"/>
                  <a:pt x="125" y="10"/>
                </a:cubicBezTo>
                <a:cubicBezTo>
                  <a:pt x="147" y="18"/>
                  <a:pt x="163" y="36"/>
                  <a:pt x="166" y="61"/>
                </a:cubicBezTo>
                <a:cubicBezTo>
                  <a:pt x="169" y="87"/>
                  <a:pt x="164" y="110"/>
                  <a:pt x="139" y="124"/>
                </a:cubicBezTo>
                <a:cubicBezTo>
                  <a:pt x="125" y="131"/>
                  <a:pt x="111" y="137"/>
                  <a:pt x="101" y="142"/>
                </a:cubicBezTo>
                <a:close/>
                <a:moveTo>
                  <a:pt x="131" y="72"/>
                </a:moveTo>
                <a:cubicBezTo>
                  <a:pt x="131" y="54"/>
                  <a:pt x="119" y="41"/>
                  <a:pt x="101" y="41"/>
                </a:cubicBezTo>
                <a:cubicBezTo>
                  <a:pt x="82" y="40"/>
                  <a:pt x="70" y="52"/>
                  <a:pt x="69" y="71"/>
                </a:cubicBezTo>
                <a:cubicBezTo>
                  <a:pt x="68" y="89"/>
                  <a:pt x="80" y="102"/>
                  <a:pt x="99" y="103"/>
                </a:cubicBezTo>
                <a:cubicBezTo>
                  <a:pt x="117" y="103"/>
                  <a:pt x="130" y="90"/>
                  <a:pt x="131" y="72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35"/>
          <p:cNvSpPr/>
          <p:nvPr/>
        </p:nvSpPr>
        <p:spPr>
          <a:xfrm>
            <a:off x="8920163" y="3289301"/>
            <a:ext cx="77788" cy="82550"/>
          </a:xfrm>
          <a:custGeom>
            <a:rect b="b" l="l" r="r" t="t"/>
            <a:pathLst>
              <a:path extrusionOk="0" h="55" w="52">
                <a:moveTo>
                  <a:pt x="41" y="55"/>
                </a:moveTo>
                <a:cubicBezTo>
                  <a:pt x="27" y="41"/>
                  <a:pt x="13" y="27"/>
                  <a:pt x="0" y="14"/>
                </a:cubicBezTo>
                <a:cubicBezTo>
                  <a:pt x="12" y="0"/>
                  <a:pt x="28" y="6"/>
                  <a:pt x="37" y="14"/>
                </a:cubicBezTo>
                <a:cubicBezTo>
                  <a:pt x="48" y="24"/>
                  <a:pt x="52" y="40"/>
                  <a:pt x="41" y="55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0" name="Google Shape;1200;p35"/>
          <p:cNvSpPr/>
          <p:nvPr/>
        </p:nvSpPr>
        <p:spPr>
          <a:xfrm>
            <a:off x="11136313" y="5468938"/>
            <a:ext cx="590550" cy="854075"/>
          </a:xfrm>
          <a:custGeom>
            <a:rect b="b" l="l" r="r" t="t"/>
            <a:pathLst>
              <a:path extrusionOk="0" h="503" w="350">
                <a:moveTo>
                  <a:pt x="153" y="178"/>
                </a:moveTo>
                <a:cubicBezTo>
                  <a:pt x="207" y="178"/>
                  <a:pt x="261" y="178"/>
                  <a:pt x="317" y="178"/>
                </a:cubicBezTo>
                <a:cubicBezTo>
                  <a:pt x="317" y="195"/>
                  <a:pt x="317" y="209"/>
                  <a:pt x="317" y="227"/>
                </a:cubicBezTo>
                <a:cubicBezTo>
                  <a:pt x="259" y="227"/>
                  <a:pt x="201" y="227"/>
                  <a:pt x="141" y="227"/>
                </a:cubicBezTo>
                <a:cubicBezTo>
                  <a:pt x="141" y="238"/>
                  <a:pt x="141" y="247"/>
                  <a:pt x="141" y="258"/>
                </a:cubicBezTo>
                <a:cubicBezTo>
                  <a:pt x="199" y="258"/>
                  <a:pt x="258" y="258"/>
                  <a:pt x="317" y="258"/>
                </a:cubicBezTo>
                <a:cubicBezTo>
                  <a:pt x="317" y="275"/>
                  <a:pt x="317" y="290"/>
                  <a:pt x="317" y="306"/>
                </a:cubicBezTo>
                <a:cubicBezTo>
                  <a:pt x="262" y="306"/>
                  <a:pt x="207" y="306"/>
                  <a:pt x="151" y="306"/>
                </a:cubicBezTo>
                <a:cubicBezTo>
                  <a:pt x="160" y="378"/>
                  <a:pt x="221" y="400"/>
                  <a:pt x="336" y="373"/>
                </a:cubicBezTo>
                <a:cubicBezTo>
                  <a:pt x="341" y="395"/>
                  <a:pt x="346" y="416"/>
                  <a:pt x="349" y="437"/>
                </a:cubicBezTo>
                <a:cubicBezTo>
                  <a:pt x="350" y="442"/>
                  <a:pt x="344" y="450"/>
                  <a:pt x="339" y="453"/>
                </a:cubicBezTo>
                <a:cubicBezTo>
                  <a:pt x="222" y="503"/>
                  <a:pt x="74" y="455"/>
                  <a:pt x="45" y="315"/>
                </a:cubicBezTo>
                <a:cubicBezTo>
                  <a:pt x="44" y="313"/>
                  <a:pt x="43" y="311"/>
                  <a:pt x="42" y="308"/>
                </a:cubicBezTo>
                <a:cubicBezTo>
                  <a:pt x="29" y="308"/>
                  <a:pt x="15" y="308"/>
                  <a:pt x="0" y="308"/>
                </a:cubicBezTo>
                <a:cubicBezTo>
                  <a:pt x="0" y="291"/>
                  <a:pt x="0" y="276"/>
                  <a:pt x="0" y="260"/>
                </a:cubicBezTo>
                <a:cubicBezTo>
                  <a:pt x="12" y="259"/>
                  <a:pt x="23" y="259"/>
                  <a:pt x="36" y="258"/>
                </a:cubicBezTo>
                <a:cubicBezTo>
                  <a:pt x="37" y="248"/>
                  <a:pt x="37" y="239"/>
                  <a:pt x="38" y="228"/>
                </a:cubicBezTo>
                <a:cubicBezTo>
                  <a:pt x="25" y="227"/>
                  <a:pt x="13" y="227"/>
                  <a:pt x="0" y="226"/>
                </a:cubicBezTo>
                <a:cubicBezTo>
                  <a:pt x="0" y="211"/>
                  <a:pt x="0" y="196"/>
                  <a:pt x="0" y="182"/>
                </a:cubicBezTo>
                <a:cubicBezTo>
                  <a:pt x="1" y="181"/>
                  <a:pt x="2" y="180"/>
                  <a:pt x="3" y="180"/>
                </a:cubicBezTo>
                <a:cubicBezTo>
                  <a:pt x="36" y="186"/>
                  <a:pt x="48" y="168"/>
                  <a:pt x="59" y="139"/>
                </a:cubicBezTo>
                <a:cubicBezTo>
                  <a:pt x="97" y="45"/>
                  <a:pt x="198" y="0"/>
                  <a:pt x="306" y="24"/>
                </a:cubicBezTo>
                <a:cubicBezTo>
                  <a:pt x="320" y="27"/>
                  <a:pt x="333" y="32"/>
                  <a:pt x="349" y="37"/>
                </a:cubicBezTo>
                <a:cubicBezTo>
                  <a:pt x="343" y="63"/>
                  <a:pt x="337" y="89"/>
                  <a:pt x="331" y="114"/>
                </a:cubicBezTo>
                <a:cubicBezTo>
                  <a:pt x="226" y="87"/>
                  <a:pt x="164" y="110"/>
                  <a:pt x="153" y="178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1" name="Google Shape;1201;p35"/>
          <p:cNvSpPr/>
          <p:nvPr/>
        </p:nvSpPr>
        <p:spPr>
          <a:xfrm>
            <a:off x="8807450" y="5416550"/>
            <a:ext cx="487363" cy="838200"/>
          </a:xfrm>
          <a:custGeom>
            <a:rect b="b" l="l" r="r" t="t"/>
            <a:pathLst>
              <a:path extrusionOk="0" h="494" w="288">
                <a:moveTo>
                  <a:pt x="175" y="435"/>
                </a:moveTo>
                <a:cubicBezTo>
                  <a:pt x="175" y="454"/>
                  <a:pt x="175" y="473"/>
                  <a:pt x="175" y="494"/>
                </a:cubicBezTo>
                <a:cubicBezTo>
                  <a:pt x="155" y="494"/>
                  <a:pt x="137" y="494"/>
                  <a:pt x="116" y="494"/>
                </a:cubicBezTo>
                <a:cubicBezTo>
                  <a:pt x="116" y="475"/>
                  <a:pt x="116" y="456"/>
                  <a:pt x="116" y="441"/>
                </a:cubicBezTo>
                <a:cubicBezTo>
                  <a:pt x="80" y="432"/>
                  <a:pt x="47" y="423"/>
                  <a:pt x="12" y="414"/>
                </a:cubicBezTo>
                <a:cubicBezTo>
                  <a:pt x="19" y="387"/>
                  <a:pt x="25" y="364"/>
                  <a:pt x="30" y="344"/>
                </a:cubicBezTo>
                <a:cubicBezTo>
                  <a:pt x="62" y="351"/>
                  <a:pt x="93" y="359"/>
                  <a:pt x="124" y="364"/>
                </a:cubicBezTo>
                <a:cubicBezTo>
                  <a:pt x="137" y="366"/>
                  <a:pt x="152" y="364"/>
                  <a:pt x="165" y="360"/>
                </a:cubicBezTo>
                <a:cubicBezTo>
                  <a:pt x="194" y="350"/>
                  <a:pt x="200" y="317"/>
                  <a:pt x="174" y="299"/>
                </a:cubicBezTo>
                <a:cubicBezTo>
                  <a:pt x="159" y="289"/>
                  <a:pt x="141" y="283"/>
                  <a:pt x="124" y="275"/>
                </a:cubicBezTo>
                <a:cubicBezTo>
                  <a:pt x="102" y="264"/>
                  <a:pt x="78" y="257"/>
                  <a:pt x="58" y="243"/>
                </a:cubicBezTo>
                <a:cubicBezTo>
                  <a:pt x="0" y="201"/>
                  <a:pt x="3" y="117"/>
                  <a:pt x="64" y="78"/>
                </a:cubicBezTo>
                <a:cubicBezTo>
                  <a:pt x="68" y="75"/>
                  <a:pt x="72" y="72"/>
                  <a:pt x="76" y="71"/>
                </a:cubicBezTo>
                <a:cubicBezTo>
                  <a:pt x="116" y="64"/>
                  <a:pt x="130" y="41"/>
                  <a:pt x="117" y="0"/>
                </a:cubicBezTo>
                <a:cubicBezTo>
                  <a:pt x="139" y="0"/>
                  <a:pt x="158" y="0"/>
                  <a:pt x="179" y="0"/>
                </a:cubicBezTo>
                <a:cubicBezTo>
                  <a:pt x="179" y="17"/>
                  <a:pt x="179" y="33"/>
                  <a:pt x="179" y="48"/>
                </a:cubicBezTo>
                <a:cubicBezTo>
                  <a:pt x="209" y="55"/>
                  <a:pt x="237" y="62"/>
                  <a:pt x="268" y="69"/>
                </a:cubicBezTo>
                <a:cubicBezTo>
                  <a:pt x="261" y="94"/>
                  <a:pt x="256" y="117"/>
                  <a:pt x="250" y="138"/>
                </a:cubicBezTo>
                <a:cubicBezTo>
                  <a:pt x="227" y="132"/>
                  <a:pt x="206" y="125"/>
                  <a:pt x="184" y="122"/>
                </a:cubicBezTo>
                <a:cubicBezTo>
                  <a:pt x="168" y="120"/>
                  <a:pt x="150" y="121"/>
                  <a:pt x="135" y="125"/>
                </a:cubicBezTo>
                <a:cubicBezTo>
                  <a:pt x="125" y="128"/>
                  <a:pt x="114" y="140"/>
                  <a:pt x="112" y="149"/>
                </a:cubicBezTo>
                <a:cubicBezTo>
                  <a:pt x="111" y="158"/>
                  <a:pt x="119" y="173"/>
                  <a:pt x="127" y="178"/>
                </a:cubicBezTo>
                <a:cubicBezTo>
                  <a:pt x="145" y="190"/>
                  <a:pt x="166" y="198"/>
                  <a:pt x="186" y="207"/>
                </a:cubicBezTo>
                <a:cubicBezTo>
                  <a:pt x="200" y="213"/>
                  <a:pt x="214" y="218"/>
                  <a:pt x="228" y="226"/>
                </a:cubicBezTo>
                <a:cubicBezTo>
                  <a:pt x="267" y="248"/>
                  <a:pt x="288" y="281"/>
                  <a:pt x="284" y="327"/>
                </a:cubicBezTo>
                <a:cubicBezTo>
                  <a:pt x="281" y="371"/>
                  <a:pt x="257" y="400"/>
                  <a:pt x="219" y="419"/>
                </a:cubicBezTo>
                <a:cubicBezTo>
                  <a:pt x="206" y="425"/>
                  <a:pt x="192" y="429"/>
                  <a:pt x="175" y="435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35"/>
          <p:cNvSpPr/>
          <p:nvPr/>
        </p:nvSpPr>
        <p:spPr>
          <a:xfrm>
            <a:off x="9501188" y="5535613"/>
            <a:ext cx="657225" cy="696913"/>
          </a:xfrm>
          <a:custGeom>
            <a:rect b="b" l="l" r="r" t="t"/>
            <a:pathLst>
              <a:path extrusionOk="0" h="411" w="389">
                <a:moveTo>
                  <a:pt x="349" y="300"/>
                </a:moveTo>
                <a:cubicBezTo>
                  <a:pt x="308" y="300"/>
                  <a:pt x="269" y="300"/>
                  <a:pt x="226" y="300"/>
                </a:cubicBezTo>
                <a:cubicBezTo>
                  <a:pt x="226" y="338"/>
                  <a:pt x="226" y="374"/>
                  <a:pt x="226" y="411"/>
                </a:cubicBezTo>
                <a:cubicBezTo>
                  <a:pt x="204" y="411"/>
                  <a:pt x="184" y="411"/>
                  <a:pt x="163" y="411"/>
                </a:cubicBezTo>
                <a:cubicBezTo>
                  <a:pt x="163" y="375"/>
                  <a:pt x="163" y="339"/>
                  <a:pt x="163" y="301"/>
                </a:cubicBezTo>
                <a:cubicBezTo>
                  <a:pt x="121" y="301"/>
                  <a:pt x="82" y="301"/>
                  <a:pt x="41" y="301"/>
                </a:cubicBezTo>
                <a:cubicBezTo>
                  <a:pt x="41" y="280"/>
                  <a:pt x="41" y="261"/>
                  <a:pt x="41" y="240"/>
                </a:cubicBezTo>
                <a:cubicBezTo>
                  <a:pt x="75" y="240"/>
                  <a:pt x="109" y="240"/>
                  <a:pt x="145" y="240"/>
                </a:cubicBezTo>
                <a:cubicBezTo>
                  <a:pt x="138" y="219"/>
                  <a:pt x="127" y="210"/>
                  <a:pt x="108" y="212"/>
                </a:cubicBezTo>
                <a:cubicBezTo>
                  <a:pt x="90" y="213"/>
                  <a:pt x="73" y="212"/>
                  <a:pt x="56" y="213"/>
                </a:cubicBezTo>
                <a:cubicBezTo>
                  <a:pt x="44" y="213"/>
                  <a:pt x="39" y="208"/>
                  <a:pt x="40" y="196"/>
                </a:cubicBezTo>
                <a:cubicBezTo>
                  <a:pt x="40" y="182"/>
                  <a:pt x="40" y="168"/>
                  <a:pt x="40" y="152"/>
                </a:cubicBezTo>
                <a:cubicBezTo>
                  <a:pt x="53" y="152"/>
                  <a:pt x="66" y="152"/>
                  <a:pt x="84" y="152"/>
                </a:cubicBezTo>
                <a:cubicBezTo>
                  <a:pt x="54" y="112"/>
                  <a:pt x="28" y="76"/>
                  <a:pt x="0" y="38"/>
                </a:cubicBezTo>
                <a:cubicBezTo>
                  <a:pt x="16" y="26"/>
                  <a:pt x="32" y="14"/>
                  <a:pt x="50" y="0"/>
                </a:cubicBezTo>
                <a:cubicBezTo>
                  <a:pt x="98" y="65"/>
                  <a:pt x="145" y="128"/>
                  <a:pt x="194" y="195"/>
                </a:cubicBezTo>
                <a:cubicBezTo>
                  <a:pt x="243" y="129"/>
                  <a:pt x="291" y="65"/>
                  <a:pt x="339" y="0"/>
                </a:cubicBezTo>
                <a:cubicBezTo>
                  <a:pt x="356" y="13"/>
                  <a:pt x="373" y="25"/>
                  <a:pt x="389" y="38"/>
                </a:cubicBezTo>
                <a:cubicBezTo>
                  <a:pt x="362" y="75"/>
                  <a:pt x="335" y="111"/>
                  <a:pt x="306" y="151"/>
                </a:cubicBezTo>
                <a:cubicBezTo>
                  <a:pt x="323" y="151"/>
                  <a:pt x="335" y="151"/>
                  <a:pt x="349" y="151"/>
                </a:cubicBezTo>
                <a:cubicBezTo>
                  <a:pt x="349" y="171"/>
                  <a:pt x="349" y="190"/>
                  <a:pt x="349" y="213"/>
                </a:cubicBezTo>
                <a:cubicBezTo>
                  <a:pt x="327" y="213"/>
                  <a:pt x="304" y="213"/>
                  <a:pt x="281" y="213"/>
                </a:cubicBezTo>
                <a:cubicBezTo>
                  <a:pt x="257" y="213"/>
                  <a:pt x="257" y="213"/>
                  <a:pt x="244" y="238"/>
                </a:cubicBezTo>
                <a:cubicBezTo>
                  <a:pt x="279" y="238"/>
                  <a:pt x="314" y="238"/>
                  <a:pt x="349" y="238"/>
                </a:cubicBezTo>
                <a:cubicBezTo>
                  <a:pt x="349" y="259"/>
                  <a:pt x="349" y="278"/>
                  <a:pt x="349" y="300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3" name="Google Shape;1203;p35"/>
          <p:cNvSpPr/>
          <p:nvPr/>
        </p:nvSpPr>
        <p:spPr>
          <a:xfrm>
            <a:off x="10409238" y="5502275"/>
            <a:ext cx="455613" cy="768350"/>
          </a:xfrm>
          <a:custGeom>
            <a:rect b="b" l="l" r="r" t="t"/>
            <a:pathLst>
              <a:path extrusionOk="0" h="453" w="270">
                <a:moveTo>
                  <a:pt x="269" y="135"/>
                </a:moveTo>
                <a:cubicBezTo>
                  <a:pt x="248" y="135"/>
                  <a:pt x="228" y="135"/>
                  <a:pt x="208" y="135"/>
                </a:cubicBezTo>
                <a:cubicBezTo>
                  <a:pt x="193" y="88"/>
                  <a:pt x="171" y="71"/>
                  <a:pt x="134" y="75"/>
                </a:cubicBezTo>
                <a:cubicBezTo>
                  <a:pt x="94" y="80"/>
                  <a:pt x="69" y="125"/>
                  <a:pt x="88" y="161"/>
                </a:cubicBezTo>
                <a:cubicBezTo>
                  <a:pt x="98" y="180"/>
                  <a:pt x="112" y="198"/>
                  <a:pt x="125" y="215"/>
                </a:cubicBezTo>
                <a:cubicBezTo>
                  <a:pt x="129" y="220"/>
                  <a:pt x="138" y="222"/>
                  <a:pt x="144" y="222"/>
                </a:cubicBezTo>
                <a:cubicBezTo>
                  <a:pt x="165" y="223"/>
                  <a:pt x="187" y="222"/>
                  <a:pt x="209" y="222"/>
                </a:cubicBezTo>
                <a:cubicBezTo>
                  <a:pt x="209" y="244"/>
                  <a:pt x="209" y="264"/>
                  <a:pt x="209" y="286"/>
                </a:cubicBezTo>
                <a:cubicBezTo>
                  <a:pt x="191" y="286"/>
                  <a:pt x="174" y="286"/>
                  <a:pt x="156" y="286"/>
                </a:cubicBezTo>
                <a:cubicBezTo>
                  <a:pt x="154" y="300"/>
                  <a:pt x="152" y="313"/>
                  <a:pt x="150" y="325"/>
                </a:cubicBezTo>
                <a:cubicBezTo>
                  <a:pt x="150" y="326"/>
                  <a:pt x="149" y="328"/>
                  <a:pt x="150" y="329"/>
                </a:cubicBezTo>
                <a:cubicBezTo>
                  <a:pt x="171" y="346"/>
                  <a:pt x="190" y="365"/>
                  <a:pt x="213" y="377"/>
                </a:cubicBezTo>
                <a:cubicBezTo>
                  <a:pt x="220" y="381"/>
                  <a:pt x="232" y="381"/>
                  <a:pt x="240" y="388"/>
                </a:cubicBezTo>
                <a:cubicBezTo>
                  <a:pt x="250" y="398"/>
                  <a:pt x="260" y="407"/>
                  <a:pt x="270" y="416"/>
                </a:cubicBezTo>
                <a:cubicBezTo>
                  <a:pt x="242" y="450"/>
                  <a:pt x="192" y="453"/>
                  <a:pt x="157" y="424"/>
                </a:cubicBezTo>
                <a:cubicBezTo>
                  <a:pt x="142" y="412"/>
                  <a:pt x="128" y="398"/>
                  <a:pt x="113" y="386"/>
                </a:cubicBezTo>
                <a:cubicBezTo>
                  <a:pt x="97" y="373"/>
                  <a:pt x="83" y="373"/>
                  <a:pt x="71" y="389"/>
                </a:cubicBezTo>
                <a:cubicBezTo>
                  <a:pt x="64" y="400"/>
                  <a:pt x="55" y="402"/>
                  <a:pt x="43" y="401"/>
                </a:cubicBezTo>
                <a:cubicBezTo>
                  <a:pt x="30" y="401"/>
                  <a:pt x="16" y="401"/>
                  <a:pt x="3" y="401"/>
                </a:cubicBezTo>
                <a:cubicBezTo>
                  <a:pt x="2" y="401"/>
                  <a:pt x="1" y="399"/>
                  <a:pt x="0" y="399"/>
                </a:cubicBezTo>
                <a:cubicBezTo>
                  <a:pt x="3" y="360"/>
                  <a:pt x="31" y="326"/>
                  <a:pt x="70" y="316"/>
                </a:cubicBezTo>
                <a:cubicBezTo>
                  <a:pt x="85" y="312"/>
                  <a:pt x="92" y="306"/>
                  <a:pt x="88" y="287"/>
                </a:cubicBezTo>
                <a:cubicBezTo>
                  <a:pt x="70" y="287"/>
                  <a:pt x="51" y="287"/>
                  <a:pt x="30" y="287"/>
                </a:cubicBezTo>
                <a:cubicBezTo>
                  <a:pt x="30" y="267"/>
                  <a:pt x="29" y="249"/>
                  <a:pt x="30" y="231"/>
                </a:cubicBezTo>
                <a:cubicBezTo>
                  <a:pt x="31" y="227"/>
                  <a:pt x="38" y="223"/>
                  <a:pt x="44" y="216"/>
                </a:cubicBezTo>
                <a:cubicBezTo>
                  <a:pt x="6" y="158"/>
                  <a:pt x="3" y="98"/>
                  <a:pt x="58" y="43"/>
                </a:cubicBezTo>
                <a:cubicBezTo>
                  <a:pt x="93" y="8"/>
                  <a:pt x="150" y="0"/>
                  <a:pt x="196" y="21"/>
                </a:cubicBezTo>
                <a:cubicBezTo>
                  <a:pt x="240" y="40"/>
                  <a:pt x="270" y="87"/>
                  <a:pt x="269" y="135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8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p36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None/>
            </a:pPr>
            <a:r>
              <a:rPr lang="en-US" sz="4800">
                <a:latin typeface="Arial"/>
                <a:ea typeface="Arial"/>
                <a:cs typeface="Arial"/>
                <a:sym typeface="Arial"/>
              </a:rPr>
              <a:t>Fully Editable Icon Sets: A</a:t>
            </a:r>
            <a:endParaRPr/>
          </a:p>
        </p:txBody>
      </p:sp>
      <p:sp>
        <p:nvSpPr>
          <p:cNvPr id="1210" name="Google Shape;1210;p36"/>
          <p:cNvSpPr/>
          <p:nvPr/>
        </p:nvSpPr>
        <p:spPr>
          <a:xfrm>
            <a:off x="6112072" y="1492155"/>
            <a:ext cx="523149" cy="524695"/>
          </a:xfrm>
          <a:custGeom>
            <a:rect b="b" l="l" r="r" t="t"/>
            <a:pathLst>
              <a:path extrusionOk="0" h="3249575" w="3240001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1" name="Google Shape;1211;p36"/>
          <p:cNvSpPr/>
          <p:nvPr/>
        </p:nvSpPr>
        <p:spPr>
          <a:xfrm>
            <a:off x="5273317" y="1562685"/>
            <a:ext cx="523147" cy="383627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36"/>
          <p:cNvSpPr/>
          <p:nvPr/>
        </p:nvSpPr>
        <p:spPr>
          <a:xfrm>
            <a:off x="6114156" y="4520205"/>
            <a:ext cx="313133" cy="707899"/>
          </a:xfrm>
          <a:custGeom>
            <a:rect b="b" l="l" r="r" t="t"/>
            <a:pathLst>
              <a:path extrusionOk="0" h="3166775" w="1346449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3" name="Google Shape;1213;p36"/>
          <p:cNvSpPr/>
          <p:nvPr/>
        </p:nvSpPr>
        <p:spPr>
          <a:xfrm rot="-2700000">
            <a:off x="9585735" y="3654559"/>
            <a:ext cx="225664" cy="502732"/>
          </a:xfrm>
          <a:custGeom>
            <a:rect b="b" l="l" r="r" t="t"/>
            <a:pathLst>
              <a:path extrusionOk="0" h="343323" w="154109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36"/>
          <p:cNvSpPr/>
          <p:nvPr/>
        </p:nvSpPr>
        <p:spPr>
          <a:xfrm flipH="1">
            <a:off x="5267028" y="4641908"/>
            <a:ext cx="464493" cy="464493"/>
          </a:xfrm>
          <a:custGeom>
            <a:rect b="b" l="l" r="r" t="t"/>
            <a:pathLst>
              <a:path extrusionOk="0" h="3227814" w="3242753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5" name="Google Shape;1215;p36"/>
          <p:cNvSpPr/>
          <p:nvPr/>
        </p:nvSpPr>
        <p:spPr>
          <a:xfrm>
            <a:off x="7745409" y="3642508"/>
            <a:ext cx="460779" cy="453389"/>
          </a:xfrm>
          <a:custGeom>
            <a:rect b="b" l="l" r="r" t="t"/>
            <a:pathLst>
              <a:path extrusionOk="0" h="3162551" w="3214097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36"/>
          <p:cNvSpPr/>
          <p:nvPr/>
        </p:nvSpPr>
        <p:spPr>
          <a:xfrm>
            <a:off x="11063700" y="3600569"/>
            <a:ext cx="464493" cy="463135"/>
          </a:xfrm>
          <a:custGeom>
            <a:rect b="b" l="l" r="r" t="t"/>
            <a:pathLst>
              <a:path extrusionOk="0" h="3230531" w="324000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7" name="Google Shape;1217;p36"/>
          <p:cNvSpPr/>
          <p:nvPr/>
        </p:nvSpPr>
        <p:spPr>
          <a:xfrm>
            <a:off x="6950827" y="1518719"/>
            <a:ext cx="471567" cy="471567"/>
          </a:xfrm>
          <a:custGeom>
            <a:rect b="b" l="l" r="r" t="t"/>
            <a:pathLst>
              <a:path extrusionOk="0" h="3240000" w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8" name="Google Shape;1218;p36"/>
          <p:cNvSpPr/>
          <p:nvPr/>
        </p:nvSpPr>
        <p:spPr>
          <a:xfrm rot="5400000">
            <a:off x="7737685" y="1518715"/>
            <a:ext cx="472195" cy="471568"/>
          </a:xfrm>
          <a:custGeom>
            <a:rect b="b" l="l" r="r" t="t"/>
            <a:pathLst>
              <a:path extrusionOk="0" h="3240000" w="3244313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9" name="Google Shape;1219;p36"/>
          <p:cNvSpPr/>
          <p:nvPr/>
        </p:nvSpPr>
        <p:spPr>
          <a:xfrm>
            <a:off x="6809930" y="4618986"/>
            <a:ext cx="513183" cy="510343"/>
          </a:xfrm>
          <a:custGeom>
            <a:rect b="b" l="l" r="r" t="t"/>
            <a:pathLst>
              <a:path extrusionOk="0" h="3210836" w="3228711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0" name="Google Shape;1220;p36"/>
          <p:cNvSpPr/>
          <p:nvPr/>
        </p:nvSpPr>
        <p:spPr>
          <a:xfrm rot="-5400000">
            <a:off x="8525359" y="1470615"/>
            <a:ext cx="567400" cy="567775"/>
          </a:xfrm>
          <a:custGeom>
            <a:rect b="b" l="l" r="r" t="t"/>
            <a:pathLst>
              <a:path extrusionOk="0" h="3187558" w="3185463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36"/>
          <p:cNvSpPr/>
          <p:nvPr/>
        </p:nvSpPr>
        <p:spPr>
          <a:xfrm>
            <a:off x="9408552" y="1424301"/>
            <a:ext cx="473301" cy="660395"/>
          </a:xfrm>
          <a:custGeom>
            <a:rect b="b" l="l" r="r" t="t"/>
            <a:pathLst>
              <a:path extrusionOk="0" h="3505352" w="2512265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2" name="Google Shape;1222;p36"/>
          <p:cNvSpPr/>
          <p:nvPr/>
        </p:nvSpPr>
        <p:spPr>
          <a:xfrm>
            <a:off x="7705749" y="4600959"/>
            <a:ext cx="385791" cy="546392"/>
          </a:xfrm>
          <a:custGeom>
            <a:rect b="b" l="l" r="r" t="t"/>
            <a:pathLst>
              <a:path extrusionOk="0" h="3240000" w="2387678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3" name="Google Shape;1223;p36"/>
          <p:cNvSpPr/>
          <p:nvPr/>
        </p:nvSpPr>
        <p:spPr>
          <a:xfrm rot="-900000">
            <a:off x="6137536" y="3634207"/>
            <a:ext cx="548680" cy="469988"/>
          </a:xfrm>
          <a:custGeom>
            <a:rect b="b" l="l" r="r" t="t"/>
            <a:pathLst>
              <a:path extrusionOk="0" h="2485205" w="2901316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4" name="Google Shape;1224;p36"/>
          <p:cNvSpPr/>
          <p:nvPr/>
        </p:nvSpPr>
        <p:spPr>
          <a:xfrm>
            <a:off x="4401177" y="3545250"/>
            <a:ext cx="527335" cy="493633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5" name="Google Shape;1225;p36"/>
          <p:cNvSpPr/>
          <p:nvPr/>
        </p:nvSpPr>
        <p:spPr>
          <a:xfrm>
            <a:off x="4376238" y="4613420"/>
            <a:ext cx="508153" cy="508153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36"/>
          <p:cNvSpPr/>
          <p:nvPr/>
        </p:nvSpPr>
        <p:spPr>
          <a:xfrm rot="-2794009">
            <a:off x="10126693" y="1539350"/>
            <a:ext cx="551843" cy="546087"/>
          </a:xfrm>
          <a:custGeom>
            <a:rect b="b" l="l" r="r" t="t"/>
            <a:pathLst>
              <a:path extrusionOk="0" h="1788383" w="1807241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7" name="Google Shape;1227;p36"/>
          <p:cNvSpPr/>
          <p:nvPr/>
        </p:nvSpPr>
        <p:spPr>
          <a:xfrm>
            <a:off x="10932824" y="1539417"/>
            <a:ext cx="544577" cy="547049"/>
          </a:xfrm>
          <a:custGeom>
            <a:rect b="b" l="l" r="r" t="t"/>
            <a:pathLst>
              <a:path extrusionOk="0" h="373588" w="37190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8" name="Google Shape;1228;p36"/>
          <p:cNvSpPr/>
          <p:nvPr/>
        </p:nvSpPr>
        <p:spPr>
          <a:xfrm>
            <a:off x="9363475" y="4578027"/>
            <a:ext cx="478148" cy="569324"/>
          </a:xfrm>
          <a:custGeom>
            <a:rect b="b" l="l" r="r" t="t"/>
            <a:pathLst>
              <a:path extrusionOk="0" h="3240000" w="2721114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36"/>
          <p:cNvSpPr/>
          <p:nvPr/>
        </p:nvSpPr>
        <p:spPr>
          <a:xfrm>
            <a:off x="8488431" y="4578027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0" name="Google Shape;1230;p36"/>
          <p:cNvSpPr/>
          <p:nvPr/>
        </p:nvSpPr>
        <p:spPr>
          <a:xfrm>
            <a:off x="10238515" y="4578027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1" name="Google Shape;1231;p36"/>
          <p:cNvSpPr/>
          <p:nvPr/>
        </p:nvSpPr>
        <p:spPr>
          <a:xfrm>
            <a:off x="11113559" y="4578027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2" name="Google Shape;1232;p36"/>
          <p:cNvSpPr/>
          <p:nvPr/>
        </p:nvSpPr>
        <p:spPr>
          <a:xfrm>
            <a:off x="4351196" y="1478773"/>
            <a:ext cx="604245" cy="616479"/>
          </a:xfrm>
          <a:custGeom>
            <a:rect b="b" l="l" r="r" t="t"/>
            <a:pathLst>
              <a:path extrusionOk="0" h="12698" w="12446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33" name="Google Shape;1233;p36"/>
          <p:cNvGrpSpPr/>
          <p:nvPr/>
        </p:nvGrpSpPr>
        <p:grpSpPr>
          <a:xfrm>
            <a:off x="9367813" y="5419902"/>
            <a:ext cx="404147" cy="560241"/>
            <a:chOff x="-38860325" y="3221750"/>
            <a:chExt cx="228425" cy="316650"/>
          </a:xfrm>
        </p:grpSpPr>
        <p:sp>
          <p:nvSpPr>
            <p:cNvPr id="1234" name="Google Shape;1234;p36"/>
            <p:cNvSpPr/>
            <p:nvPr/>
          </p:nvSpPr>
          <p:spPr>
            <a:xfrm>
              <a:off x="-38735875" y="3222550"/>
              <a:ext cx="103975" cy="123675"/>
            </a:xfrm>
            <a:custGeom>
              <a:rect b="b" l="l" r="r" t="t"/>
              <a:pathLst>
                <a:path extrusionOk="0" h="4947" w="4159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36"/>
            <p:cNvSpPr/>
            <p:nvPr/>
          </p:nvSpPr>
          <p:spPr>
            <a:xfrm>
              <a:off x="-38756375" y="3302875"/>
              <a:ext cx="22075" cy="63050"/>
            </a:xfrm>
            <a:custGeom>
              <a:rect b="b" l="l" r="r" t="t"/>
              <a:pathLst>
                <a:path extrusionOk="0" h="2522" w="883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36"/>
            <p:cNvSpPr/>
            <p:nvPr/>
          </p:nvSpPr>
          <p:spPr>
            <a:xfrm>
              <a:off x="-38859550" y="3221750"/>
              <a:ext cx="103200" cy="122900"/>
            </a:xfrm>
            <a:custGeom>
              <a:rect b="b" l="l" r="r" t="t"/>
              <a:pathLst>
                <a:path extrusionOk="0" h="4916" w="4128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36"/>
            <p:cNvSpPr/>
            <p:nvPr/>
          </p:nvSpPr>
          <p:spPr>
            <a:xfrm>
              <a:off x="-38860325" y="3367475"/>
              <a:ext cx="228425" cy="170925"/>
            </a:xfrm>
            <a:custGeom>
              <a:rect b="b" l="l" r="r" t="t"/>
              <a:pathLst>
                <a:path extrusionOk="0" h="6837" w="9137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8" name="Google Shape;1238;p36"/>
          <p:cNvGrpSpPr/>
          <p:nvPr/>
        </p:nvGrpSpPr>
        <p:grpSpPr>
          <a:xfrm>
            <a:off x="4313801" y="2400897"/>
            <a:ext cx="644203" cy="641015"/>
            <a:chOff x="-38538975" y="3954250"/>
            <a:chExt cx="318225" cy="316650"/>
          </a:xfrm>
        </p:grpSpPr>
        <p:sp>
          <p:nvSpPr>
            <p:cNvPr id="1239" name="Google Shape;1239;p36"/>
            <p:cNvSpPr/>
            <p:nvPr/>
          </p:nvSpPr>
          <p:spPr>
            <a:xfrm>
              <a:off x="-38538975" y="3954250"/>
              <a:ext cx="254425" cy="253625"/>
            </a:xfrm>
            <a:custGeom>
              <a:rect b="b" l="l" r="r" t="t"/>
              <a:pathLst>
                <a:path extrusionOk="0" h="10145" w="10177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36"/>
            <p:cNvSpPr/>
            <p:nvPr/>
          </p:nvSpPr>
          <p:spPr>
            <a:xfrm>
              <a:off x="-38496450" y="4081725"/>
              <a:ext cx="275700" cy="189175"/>
            </a:xfrm>
            <a:custGeom>
              <a:rect b="b" l="l" r="r" t="t"/>
              <a:pathLst>
                <a:path extrusionOk="0" h="7567" w="11028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1" name="Google Shape;1241;p36"/>
          <p:cNvGrpSpPr/>
          <p:nvPr/>
        </p:nvGrpSpPr>
        <p:grpSpPr>
          <a:xfrm>
            <a:off x="4399885" y="5618925"/>
            <a:ext cx="495395" cy="442067"/>
            <a:chOff x="-42996150" y="3612600"/>
            <a:chExt cx="323750" cy="288900"/>
          </a:xfrm>
        </p:grpSpPr>
        <p:sp>
          <p:nvSpPr>
            <p:cNvPr id="1242" name="Google Shape;1242;p36"/>
            <p:cNvSpPr/>
            <p:nvPr/>
          </p:nvSpPr>
          <p:spPr>
            <a:xfrm>
              <a:off x="-42914225" y="3612600"/>
              <a:ext cx="241825" cy="239275"/>
            </a:xfrm>
            <a:custGeom>
              <a:rect b="b" l="l" r="r" t="t"/>
              <a:pathLst>
                <a:path extrusionOk="0" h="9571" w="9673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36"/>
            <p:cNvSpPr/>
            <p:nvPr/>
          </p:nvSpPr>
          <p:spPr>
            <a:xfrm>
              <a:off x="-42946525" y="3762850"/>
              <a:ext cx="118950" cy="118950"/>
            </a:xfrm>
            <a:custGeom>
              <a:rect b="b" l="l" r="r" t="t"/>
              <a:pathLst>
                <a:path extrusionOk="0" h="4758" w="4758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36"/>
            <p:cNvSpPr/>
            <p:nvPr/>
          </p:nvSpPr>
          <p:spPr>
            <a:xfrm>
              <a:off x="-42996150" y="3855800"/>
              <a:ext cx="78000" cy="45700"/>
            </a:xfrm>
            <a:custGeom>
              <a:rect b="b" l="l" r="r" t="t"/>
              <a:pathLst>
                <a:path extrusionOk="0" h="1828" w="312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5" name="Google Shape;1245;p36"/>
          <p:cNvGrpSpPr/>
          <p:nvPr/>
        </p:nvGrpSpPr>
        <p:grpSpPr>
          <a:xfrm>
            <a:off x="8432704" y="5501962"/>
            <a:ext cx="496541" cy="485831"/>
            <a:chOff x="-41117650" y="3605525"/>
            <a:chExt cx="324500" cy="317500"/>
          </a:xfrm>
        </p:grpSpPr>
        <p:sp>
          <p:nvSpPr>
            <p:cNvPr id="1246" name="Google Shape;1246;p36"/>
            <p:cNvSpPr/>
            <p:nvPr/>
          </p:nvSpPr>
          <p:spPr>
            <a:xfrm>
              <a:off x="-41016850" y="3605525"/>
              <a:ext cx="106350" cy="105375"/>
            </a:xfrm>
            <a:custGeom>
              <a:rect b="b" l="l" r="r" t="t"/>
              <a:pathLst>
                <a:path extrusionOk="0" h="4215" w="4254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36"/>
            <p:cNvSpPr/>
            <p:nvPr/>
          </p:nvSpPr>
          <p:spPr>
            <a:xfrm>
              <a:off x="-40900275" y="3721300"/>
              <a:ext cx="107125" cy="105375"/>
            </a:xfrm>
            <a:custGeom>
              <a:rect b="b" l="l" r="r" t="t"/>
              <a:pathLst>
                <a:path extrusionOk="0" h="4215" w="4285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36"/>
            <p:cNvSpPr/>
            <p:nvPr/>
          </p:nvSpPr>
          <p:spPr>
            <a:xfrm>
              <a:off x="-41117650" y="3668350"/>
              <a:ext cx="262300" cy="254675"/>
            </a:xfrm>
            <a:custGeom>
              <a:rect b="b" l="l" r="r" t="t"/>
              <a:pathLst>
                <a:path extrusionOk="0" h="10187" w="10492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9" name="Google Shape;1249;p36"/>
          <p:cNvGrpSpPr/>
          <p:nvPr/>
        </p:nvGrpSpPr>
        <p:grpSpPr>
          <a:xfrm>
            <a:off x="5285553" y="5542723"/>
            <a:ext cx="469687" cy="475692"/>
            <a:chOff x="-42617300" y="3587775"/>
            <a:chExt cx="306950" cy="310875"/>
          </a:xfrm>
        </p:grpSpPr>
        <p:sp>
          <p:nvSpPr>
            <p:cNvPr id="1250" name="Google Shape;1250;p36"/>
            <p:cNvSpPr/>
            <p:nvPr/>
          </p:nvSpPr>
          <p:spPr>
            <a:xfrm>
              <a:off x="-42617300" y="3587775"/>
              <a:ext cx="306950" cy="310875"/>
            </a:xfrm>
            <a:custGeom>
              <a:rect b="b" l="l" r="r" t="t"/>
              <a:pathLst>
                <a:path extrusionOk="0" h="12435" w="12278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36"/>
            <p:cNvSpPr/>
            <p:nvPr/>
          </p:nvSpPr>
          <p:spPr>
            <a:xfrm>
              <a:off x="-42500725" y="3712425"/>
              <a:ext cx="63025" cy="62275"/>
            </a:xfrm>
            <a:custGeom>
              <a:rect b="b" l="l" r="r" t="t"/>
              <a:pathLst>
                <a:path extrusionOk="0" h="2491" w="2521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2" name="Google Shape;1252;p36"/>
          <p:cNvGrpSpPr/>
          <p:nvPr/>
        </p:nvGrpSpPr>
        <p:grpSpPr>
          <a:xfrm>
            <a:off x="10221237" y="5564682"/>
            <a:ext cx="486939" cy="443559"/>
            <a:chOff x="-40745125" y="3632900"/>
            <a:chExt cx="318225" cy="289875"/>
          </a:xfrm>
        </p:grpSpPr>
        <p:sp>
          <p:nvSpPr>
            <p:cNvPr id="1253" name="Google Shape;1253;p36"/>
            <p:cNvSpPr/>
            <p:nvPr/>
          </p:nvSpPr>
          <p:spPr>
            <a:xfrm>
              <a:off x="-40745125" y="3632900"/>
              <a:ext cx="300125" cy="82725"/>
            </a:xfrm>
            <a:custGeom>
              <a:rect b="b" l="l" r="r" t="t"/>
              <a:pathLst>
                <a:path extrusionOk="0" h="3309" w="12005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36"/>
            <p:cNvSpPr/>
            <p:nvPr/>
          </p:nvSpPr>
          <p:spPr>
            <a:xfrm>
              <a:off x="-40508050" y="3736075"/>
              <a:ext cx="21300" cy="82725"/>
            </a:xfrm>
            <a:custGeom>
              <a:rect b="b" l="l" r="r" t="t"/>
              <a:pathLst>
                <a:path extrusionOk="0" h="3309" w="852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p36"/>
            <p:cNvSpPr/>
            <p:nvPr/>
          </p:nvSpPr>
          <p:spPr>
            <a:xfrm>
              <a:off x="-40466300" y="3736875"/>
              <a:ext cx="39400" cy="82725"/>
            </a:xfrm>
            <a:custGeom>
              <a:rect b="b" l="l" r="r" t="t"/>
              <a:pathLst>
                <a:path extrusionOk="0" h="3309" w="1576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36"/>
            <p:cNvSpPr/>
            <p:nvPr/>
          </p:nvSpPr>
          <p:spPr>
            <a:xfrm>
              <a:off x="-40723050" y="3736075"/>
              <a:ext cx="194550" cy="82725"/>
            </a:xfrm>
            <a:custGeom>
              <a:rect b="b" l="l" r="r" t="t"/>
              <a:pathLst>
                <a:path extrusionOk="0" h="3309" w="7782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36"/>
            <p:cNvSpPr/>
            <p:nvPr/>
          </p:nvSpPr>
          <p:spPr>
            <a:xfrm>
              <a:off x="-40681325" y="3839250"/>
              <a:ext cx="21300" cy="82725"/>
            </a:xfrm>
            <a:custGeom>
              <a:rect b="b" l="l" r="r" t="t"/>
              <a:pathLst>
                <a:path extrusionOk="0" h="3309" w="852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36"/>
            <p:cNvSpPr/>
            <p:nvPr/>
          </p:nvSpPr>
          <p:spPr>
            <a:xfrm>
              <a:off x="-40639575" y="3840825"/>
              <a:ext cx="190625" cy="81950"/>
            </a:xfrm>
            <a:custGeom>
              <a:rect b="b" l="l" r="r" t="t"/>
              <a:pathLst>
                <a:path extrusionOk="0" h="3278" w="7625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36"/>
            <p:cNvSpPr/>
            <p:nvPr/>
          </p:nvSpPr>
          <p:spPr>
            <a:xfrm>
              <a:off x="-40745125" y="3840050"/>
              <a:ext cx="43350" cy="82725"/>
            </a:xfrm>
            <a:custGeom>
              <a:rect b="b" l="l" r="r" t="t"/>
              <a:pathLst>
                <a:path extrusionOk="0" h="3309" w="1734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60" name="Google Shape;1260;p36"/>
          <p:cNvSpPr/>
          <p:nvPr/>
        </p:nvSpPr>
        <p:spPr>
          <a:xfrm>
            <a:off x="6077468" y="5543601"/>
            <a:ext cx="412229" cy="486939"/>
          </a:xfrm>
          <a:custGeom>
            <a:rect b="b" l="l" r="r" t="t"/>
            <a:pathLst>
              <a:path extrusionOk="0" h="12729" w="10776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61" name="Google Shape;1261;p36"/>
          <p:cNvGrpSpPr/>
          <p:nvPr/>
        </p:nvGrpSpPr>
        <p:grpSpPr>
          <a:xfrm>
            <a:off x="11105261" y="5521085"/>
            <a:ext cx="476115" cy="484531"/>
            <a:chOff x="-40372575" y="3604550"/>
            <a:chExt cx="311150" cy="316650"/>
          </a:xfrm>
        </p:grpSpPr>
        <p:sp>
          <p:nvSpPr>
            <p:cNvPr id="1262" name="Google Shape;1262;p36"/>
            <p:cNvSpPr/>
            <p:nvPr/>
          </p:nvSpPr>
          <p:spPr>
            <a:xfrm>
              <a:off x="-40372575" y="3604550"/>
              <a:ext cx="311150" cy="134475"/>
            </a:xfrm>
            <a:custGeom>
              <a:rect b="b" l="l" r="r" t="t"/>
              <a:pathLst>
                <a:path extrusionOk="0" h="5379" w="12446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36"/>
            <p:cNvSpPr/>
            <p:nvPr/>
          </p:nvSpPr>
          <p:spPr>
            <a:xfrm>
              <a:off x="-40312700" y="3730575"/>
              <a:ext cx="185100" cy="190625"/>
            </a:xfrm>
            <a:custGeom>
              <a:rect b="b" l="l" r="r" t="t"/>
              <a:pathLst>
                <a:path extrusionOk="0" h="7625" w="7404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36"/>
            <p:cNvSpPr/>
            <p:nvPr/>
          </p:nvSpPr>
          <p:spPr>
            <a:xfrm>
              <a:off x="-40250475" y="3688025"/>
              <a:ext cx="66950" cy="20500"/>
            </a:xfrm>
            <a:custGeom>
              <a:rect b="b" l="l" r="r" t="t"/>
              <a:pathLst>
                <a:path extrusionOk="0" h="820" w="2678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5" name="Google Shape;1265;p36"/>
          <p:cNvGrpSpPr/>
          <p:nvPr/>
        </p:nvGrpSpPr>
        <p:grpSpPr>
          <a:xfrm>
            <a:off x="6835001" y="5544805"/>
            <a:ext cx="486939" cy="484531"/>
            <a:chOff x="-41893475" y="3584850"/>
            <a:chExt cx="318225" cy="316650"/>
          </a:xfrm>
        </p:grpSpPr>
        <p:sp>
          <p:nvSpPr>
            <p:cNvPr id="1266" name="Google Shape;1266;p36"/>
            <p:cNvSpPr/>
            <p:nvPr/>
          </p:nvSpPr>
          <p:spPr>
            <a:xfrm>
              <a:off x="-41827300" y="3715600"/>
              <a:ext cx="186675" cy="185900"/>
            </a:xfrm>
            <a:custGeom>
              <a:rect b="b" l="l" r="r" t="t"/>
              <a:pathLst>
                <a:path extrusionOk="0" h="7436" w="7467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36"/>
            <p:cNvSpPr/>
            <p:nvPr/>
          </p:nvSpPr>
          <p:spPr>
            <a:xfrm>
              <a:off x="-41726500" y="3586725"/>
              <a:ext cx="151250" cy="147800"/>
            </a:xfrm>
            <a:custGeom>
              <a:rect b="b" l="l" r="r" t="t"/>
              <a:pathLst>
                <a:path extrusionOk="0" h="5912" w="605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36"/>
            <p:cNvSpPr/>
            <p:nvPr/>
          </p:nvSpPr>
          <p:spPr>
            <a:xfrm>
              <a:off x="-41808400" y="3584850"/>
              <a:ext cx="148100" cy="89825"/>
            </a:xfrm>
            <a:custGeom>
              <a:rect b="b" l="l" r="r" t="t"/>
              <a:pathLst>
                <a:path extrusionOk="0" h="3593" w="5924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9" name="Google Shape;1269;p36"/>
            <p:cNvSpPr/>
            <p:nvPr/>
          </p:nvSpPr>
          <p:spPr>
            <a:xfrm>
              <a:off x="-41893475" y="3586725"/>
              <a:ext cx="148875" cy="147025"/>
            </a:xfrm>
            <a:custGeom>
              <a:rect b="b" l="l" r="r" t="t"/>
              <a:pathLst>
                <a:path extrusionOk="0" h="5881" w="5955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0" name="Google Shape;1270;p36"/>
          <p:cNvGrpSpPr/>
          <p:nvPr/>
        </p:nvGrpSpPr>
        <p:grpSpPr>
          <a:xfrm>
            <a:off x="7644053" y="5591325"/>
            <a:ext cx="483343" cy="378489"/>
            <a:chOff x="-41526450" y="3653375"/>
            <a:chExt cx="315875" cy="247350"/>
          </a:xfrm>
        </p:grpSpPr>
        <p:sp>
          <p:nvSpPr>
            <p:cNvPr id="1271" name="Google Shape;1271;p36"/>
            <p:cNvSpPr/>
            <p:nvPr/>
          </p:nvSpPr>
          <p:spPr>
            <a:xfrm>
              <a:off x="-41526450" y="3860525"/>
              <a:ext cx="315875" cy="40200"/>
            </a:xfrm>
            <a:custGeom>
              <a:rect b="b" l="l" r="r" t="t"/>
              <a:pathLst>
                <a:path extrusionOk="0" h="1608" w="12635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36"/>
            <p:cNvSpPr/>
            <p:nvPr/>
          </p:nvSpPr>
          <p:spPr>
            <a:xfrm>
              <a:off x="-41506750" y="3653375"/>
              <a:ext cx="275700" cy="186700"/>
            </a:xfrm>
            <a:custGeom>
              <a:rect b="b" l="l" r="r" t="t"/>
              <a:pathLst>
                <a:path extrusionOk="0" h="7468" w="11028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3" name="Google Shape;1273;p36"/>
          <p:cNvGrpSpPr/>
          <p:nvPr/>
        </p:nvGrpSpPr>
        <p:grpSpPr>
          <a:xfrm>
            <a:off x="5231489" y="2522329"/>
            <a:ext cx="480672" cy="552945"/>
            <a:chOff x="-42971725" y="3217825"/>
            <a:chExt cx="275675" cy="317125"/>
          </a:xfrm>
        </p:grpSpPr>
        <p:sp>
          <p:nvSpPr>
            <p:cNvPr id="1274" name="Google Shape;1274;p36"/>
            <p:cNvSpPr/>
            <p:nvPr/>
          </p:nvSpPr>
          <p:spPr>
            <a:xfrm>
              <a:off x="-42951250" y="3279250"/>
              <a:ext cx="233950" cy="152050"/>
            </a:xfrm>
            <a:custGeom>
              <a:rect b="b" l="l" r="r" t="t"/>
              <a:pathLst>
                <a:path extrusionOk="0" h="6082" w="9358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36"/>
            <p:cNvSpPr/>
            <p:nvPr/>
          </p:nvSpPr>
          <p:spPr>
            <a:xfrm>
              <a:off x="-42971725" y="3451750"/>
              <a:ext cx="275675" cy="83200"/>
            </a:xfrm>
            <a:custGeom>
              <a:rect b="b" l="l" r="r" t="t"/>
              <a:pathLst>
                <a:path extrusionOk="0" h="3328" w="11027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36"/>
            <p:cNvSpPr/>
            <p:nvPr/>
          </p:nvSpPr>
          <p:spPr>
            <a:xfrm>
              <a:off x="-42866975" y="3217825"/>
              <a:ext cx="63025" cy="40975"/>
            </a:xfrm>
            <a:custGeom>
              <a:rect b="b" l="l" r="r" t="t"/>
              <a:pathLst>
                <a:path extrusionOk="0" h="1639" w="2521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7" name="Google Shape;1277;p36"/>
          <p:cNvGrpSpPr/>
          <p:nvPr/>
        </p:nvGrpSpPr>
        <p:grpSpPr>
          <a:xfrm>
            <a:off x="9324641" y="2518241"/>
            <a:ext cx="554819" cy="553467"/>
            <a:chOff x="-41111350" y="3239100"/>
            <a:chExt cx="318200" cy="317425"/>
          </a:xfrm>
        </p:grpSpPr>
        <p:sp>
          <p:nvSpPr>
            <p:cNvPr id="1278" name="Google Shape;1278;p36"/>
            <p:cNvSpPr/>
            <p:nvPr/>
          </p:nvSpPr>
          <p:spPr>
            <a:xfrm>
              <a:off x="-41111350" y="3239100"/>
              <a:ext cx="145725" cy="144925"/>
            </a:xfrm>
            <a:custGeom>
              <a:rect b="b" l="l" r="r" t="t"/>
              <a:pathLst>
                <a:path extrusionOk="0" h="5797" w="5829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36"/>
            <p:cNvSpPr/>
            <p:nvPr/>
          </p:nvSpPr>
          <p:spPr>
            <a:xfrm>
              <a:off x="-41110575" y="3412375"/>
              <a:ext cx="146525" cy="144150"/>
            </a:xfrm>
            <a:custGeom>
              <a:rect b="b" l="l" r="r" t="t"/>
              <a:pathLst>
                <a:path extrusionOk="0" h="5766" w="5861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36"/>
            <p:cNvSpPr/>
            <p:nvPr/>
          </p:nvSpPr>
          <p:spPr>
            <a:xfrm>
              <a:off x="-40938875" y="3239100"/>
              <a:ext cx="145725" cy="144925"/>
            </a:xfrm>
            <a:custGeom>
              <a:rect b="b" l="l" r="r" t="t"/>
              <a:pathLst>
                <a:path extrusionOk="0" h="5797" w="5829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36"/>
            <p:cNvSpPr/>
            <p:nvPr/>
          </p:nvSpPr>
          <p:spPr>
            <a:xfrm>
              <a:off x="-40938875" y="3411575"/>
              <a:ext cx="145725" cy="144950"/>
            </a:xfrm>
            <a:custGeom>
              <a:rect b="b" l="l" r="r" t="t"/>
              <a:pathLst>
                <a:path extrusionOk="0" h="5798" w="5829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2" name="Google Shape;1282;p36"/>
          <p:cNvGrpSpPr/>
          <p:nvPr/>
        </p:nvGrpSpPr>
        <p:grpSpPr>
          <a:xfrm>
            <a:off x="6093085" y="2522325"/>
            <a:ext cx="640955" cy="553467"/>
            <a:chOff x="-42651700" y="3217825"/>
            <a:chExt cx="367600" cy="317425"/>
          </a:xfrm>
        </p:grpSpPr>
        <p:sp>
          <p:nvSpPr>
            <p:cNvPr id="1283" name="Google Shape;1283;p36"/>
            <p:cNvSpPr/>
            <p:nvPr/>
          </p:nvSpPr>
          <p:spPr>
            <a:xfrm>
              <a:off x="-42651700" y="3239075"/>
              <a:ext cx="367600" cy="296175"/>
            </a:xfrm>
            <a:custGeom>
              <a:rect b="b" l="l" r="r" t="t"/>
              <a:pathLst>
                <a:path extrusionOk="0" h="11847" w="14704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36"/>
            <p:cNvSpPr/>
            <p:nvPr/>
          </p:nvSpPr>
          <p:spPr>
            <a:xfrm>
              <a:off x="-42419600" y="3217825"/>
              <a:ext cx="106350" cy="106350"/>
            </a:xfrm>
            <a:custGeom>
              <a:rect b="b" l="l" r="r" t="t"/>
              <a:pathLst>
                <a:path extrusionOk="0" h="4254" w="4254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36"/>
            <p:cNvSpPr/>
            <p:nvPr/>
          </p:nvSpPr>
          <p:spPr>
            <a:xfrm>
              <a:off x="-42623600" y="3218600"/>
              <a:ext cx="106350" cy="106375"/>
            </a:xfrm>
            <a:custGeom>
              <a:rect b="b" l="l" r="r" t="t"/>
              <a:pathLst>
                <a:path extrusionOk="0" h="4255" w="4254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36"/>
            <p:cNvSpPr/>
            <p:nvPr/>
          </p:nvSpPr>
          <p:spPr>
            <a:xfrm>
              <a:off x="-42561375" y="3279250"/>
              <a:ext cx="185900" cy="186700"/>
            </a:xfrm>
            <a:custGeom>
              <a:rect b="b" l="l" r="r" t="t"/>
              <a:pathLst>
                <a:path extrusionOk="0" h="7468" w="7436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7" name="Google Shape;1287;p36"/>
          <p:cNvGrpSpPr/>
          <p:nvPr/>
        </p:nvGrpSpPr>
        <p:grpSpPr>
          <a:xfrm>
            <a:off x="10113537" y="2490021"/>
            <a:ext cx="562491" cy="552639"/>
            <a:chOff x="-40748275" y="3238700"/>
            <a:chExt cx="322600" cy="316950"/>
          </a:xfrm>
        </p:grpSpPr>
        <p:sp>
          <p:nvSpPr>
            <p:cNvPr id="1288" name="Google Shape;1288;p36"/>
            <p:cNvSpPr/>
            <p:nvPr/>
          </p:nvSpPr>
          <p:spPr>
            <a:xfrm>
              <a:off x="-40709675" y="3273750"/>
              <a:ext cx="84300" cy="84300"/>
            </a:xfrm>
            <a:custGeom>
              <a:rect b="b" l="l" r="r" t="t"/>
              <a:pathLst>
                <a:path extrusionOk="0" h="3372" w="3372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36"/>
            <p:cNvSpPr/>
            <p:nvPr/>
          </p:nvSpPr>
          <p:spPr>
            <a:xfrm>
              <a:off x="-40578925" y="3247175"/>
              <a:ext cx="151250" cy="149475"/>
            </a:xfrm>
            <a:custGeom>
              <a:rect b="b" l="l" r="r" t="t"/>
              <a:pathLst>
                <a:path extrusionOk="0" h="5979" w="605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36"/>
            <p:cNvSpPr/>
            <p:nvPr/>
          </p:nvSpPr>
          <p:spPr>
            <a:xfrm>
              <a:off x="-40678175" y="3305250"/>
              <a:ext cx="213475" cy="213475"/>
            </a:xfrm>
            <a:custGeom>
              <a:rect b="b" l="l" r="r" t="t"/>
              <a:pathLst>
                <a:path extrusionOk="0" h="8539" w="8539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36"/>
            <p:cNvSpPr/>
            <p:nvPr/>
          </p:nvSpPr>
          <p:spPr>
            <a:xfrm>
              <a:off x="-40513550" y="3469850"/>
              <a:ext cx="87875" cy="85800"/>
            </a:xfrm>
            <a:custGeom>
              <a:rect b="b" l="l" r="r" t="t"/>
              <a:pathLst>
                <a:path extrusionOk="0" h="3432" w="3515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36"/>
            <p:cNvSpPr/>
            <p:nvPr/>
          </p:nvSpPr>
          <p:spPr>
            <a:xfrm>
              <a:off x="-40738025" y="3404500"/>
              <a:ext cx="150450" cy="149475"/>
            </a:xfrm>
            <a:custGeom>
              <a:rect b="b" l="l" r="r" t="t"/>
              <a:pathLst>
                <a:path extrusionOk="0" h="5979" w="6018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36"/>
            <p:cNvSpPr/>
            <p:nvPr/>
          </p:nvSpPr>
          <p:spPr>
            <a:xfrm>
              <a:off x="-40748275" y="3238700"/>
              <a:ext cx="92175" cy="87850"/>
            </a:xfrm>
            <a:custGeom>
              <a:rect b="b" l="l" r="r" t="t"/>
              <a:pathLst>
                <a:path extrusionOk="0" h="3514" w="3687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94" name="Google Shape;1294;p36"/>
          <p:cNvSpPr/>
          <p:nvPr/>
        </p:nvSpPr>
        <p:spPr>
          <a:xfrm>
            <a:off x="6935788" y="2523415"/>
            <a:ext cx="543877" cy="551288"/>
          </a:xfrm>
          <a:custGeom>
            <a:rect b="b" l="l" r="r" t="t"/>
            <a:pathLst>
              <a:path extrusionOk="0" h="12647" w="12477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95" name="Google Shape;1295;p36"/>
          <p:cNvGrpSpPr/>
          <p:nvPr/>
        </p:nvGrpSpPr>
        <p:grpSpPr>
          <a:xfrm>
            <a:off x="10973889" y="2490315"/>
            <a:ext cx="553467" cy="504036"/>
            <a:chOff x="-40378075" y="3267450"/>
            <a:chExt cx="317425" cy="289075"/>
          </a:xfrm>
        </p:grpSpPr>
        <p:sp>
          <p:nvSpPr>
            <p:cNvPr id="1296" name="Google Shape;1296;p36"/>
            <p:cNvSpPr/>
            <p:nvPr/>
          </p:nvSpPr>
          <p:spPr>
            <a:xfrm>
              <a:off x="-40218975" y="3308400"/>
              <a:ext cx="158325" cy="248125"/>
            </a:xfrm>
            <a:custGeom>
              <a:rect b="b" l="l" r="r" t="t"/>
              <a:pathLst>
                <a:path extrusionOk="0" h="9925" w="6333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36"/>
            <p:cNvSpPr/>
            <p:nvPr/>
          </p:nvSpPr>
          <p:spPr>
            <a:xfrm>
              <a:off x="-40316650" y="3267450"/>
              <a:ext cx="86675" cy="257575"/>
            </a:xfrm>
            <a:custGeom>
              <a:rect b="b" l="l" r="r" t="t"/>
              <a:pathLst>
                <a:path extrusionOk="0" h="10303" w="3467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36"/>
            <p:cNvSpPr/>
            <p:nvPr/>
          </p:nvSpPr>
          <p:spPr>
            <a:xfrm>
              <a:off x="-40209525" y="3267450"/>
              <a:ext cx="86650" cy="257575"/>
            </a:xfrm>
            <a:custGeom>
              <a:rect b="b" l="l" r="r" t="t"/>
              <a:pathLst>
                <a:path extrusionOk="0" h="10303" w="3466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36"/>
            <p:cNvSpPr/>
            <p:nvPr/>
          </p:nvSpPr>
          <p:spPr>
            <a:xfrm>
              <a:off x="-40378075" y="3308400"/>
              <a:ext cx="157550" cy="248125"/>
            </a:xfrm>
            <a:custGeom>
              <a:rect b="b" l="l" r="r" t="t"/>
              <a:pathLst>
                <a:path extrusionOk="0" h="9925" w="6302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0" name="Google Shape;1300;p36"/>
          <p:cNvGrpSpPr/>
          <p:nvPr/>
        </p:nvGrpSpPr>
        <p:grpSpPr>
          <a:xfrm>
            <a:off x="7701993" y="2496465"/>
            <a:ext cx="553512" cy="553163"/>
            <a:chOff x="-41895050" y="3217225"/>
            <a:chExt cx="317450" cy="317250"/>
          </a:xfrm>
        </p:grpSpPr>
        <p:sp>
          <p:nvSpPr>
            <p:cNvPr id="1301" name="Google Shape;1301;p36"/>
            <p:cNvSpPr/>
            <p:nvPr/>
          </p:nvSpPr>
          <p:spPr>
            <a:xfrm>
              <a:off x="-41895050" y="3273750"/>
              <a:ext cx="41775" cy="245750"/>
            </a:xfrm>
            <a:custGeom>
              <a:rect b="b" l="l" r="r" t="t"/>
              <a:pathLst>
                <a:path extrusionOk="0" h="9830" w="1671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36"/>
            <p:cNvSpPr/>
            <p:nvPr/>
          </p:nvSpPr>
          <p:spPr>
            <a:xfrm>
              <a:off x="-41619375" y="3273750"/>
              <a:ext cx="41775" cy="245750"/>
            </a:xfrm>
            <a:custGeom>
              <a:rect b="b" l="l" r="r" t="t"/>
              <a:pathLst>
                <a:path extrusionOk="0" h="9830" w="1671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36"/>
            <p:cNvSpPr/>
            <p:nvPr/>
          </p:nvSpPr>
          <p:spPr>
            <a:xfrm>
              <a:off x="-41832825" y="3321000"/>
              <a:ext cx="193000" cy="151250"/>
            </a:xfrm>
            <a:custGeom>
              <a:rect b="b" l="l" r="r" t="t"/>
              <a:pathLst>
                <a:path extrusionOk="0" h="6050" w="772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36"/>
            <p:cNvSpPr/>
            <p:nvPr/>
          </p:nvSpPr>
          <p:spPr>
            <a:xfrm>
              <a:off x="-41880075" y="3493500"/>
              <a:ext cx="287500" cy="40975"/>
            </a:xfrm>
            <a:custGeom>
              <a:rect b="b" l="l" r="r" t="t"/>
              <a:pathLst>
                <a:path extrusionOk="0" h="1639" w="1150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36"/>
            <p:cNvSpPr/>
            <p:nvPr/>
          </p:nvSpPr>
          <p:spPr>
            <a:xfrm>
              <a:off x="-41880875" y="3217225"/>
              <a:ext cx="288300" cy="83325"/>
            </a:xfrm>
            <a:custGeom>
              <a:rect b="b" l="l" r="r" t="t"/>
              <a:pathLst>
                <a:path extrusionOk="0" h="3333" w="11532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6" name="Google Shape;1306;p36"/>
          <p:cNvGrpSpPr/>
          <p:nvPr/>
        </p:nvGrpSpPr>
        <p:grpSpPr>
          <a:xfrm>
            <a:off x="8529347" y="2475152"/>
            <a:ext cx="557608" cy="550765"/>
            <a:chOff x="-41530375" y="3218800"/>
            <a:chExt cx="319800" cy="315875"/>
          </a:xfrm>
        </p:grpSpPr>
        <p:sp>
          <p:nvSpPr>
            <p:cNvPr id="1307" name="Google Shape;1307;p36"/>
            <p:cNvSpPr/>
            <p:nvPr/>
          </p:nvSpPr>
          <p:spPr>
            <a:xfrm>
              <a:off x="-41530375" y="3337550"/>
              <a:ext cx="199300" cy="197125"/>
            </a:xfrm>
            <a:custGeom>
              <a:rect b="b" l="l" r="r" t="t"/>
              <a:pathLst>
                <a:path extrusionOk="0" h="7885" w="7972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36"/>
            <p:cNvSpPr/>
            <p:nvPr/>
          </p:nvSpPr>
          <p:spPr>
            <a:xfrm>
              <a:off x="-41435075" y="3218800"/>
              <a:ext cx="224500" cy="221950"/>
            </a:xfrm>
            <a:custGeom>
              <a:rect b="b" l="l" r="r" t="t"/>
              <a:pathLst>
                <a:path extrusionOk="0" h="8878" w="898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9" name="Google Shape;1309;p36"/>
          <p:cNvGrpSpPr/>
          <p:nvPr/>
        </p:nvGrpSpPr>
        <p:grpSpPr>
          <a:xfrm>
            <a:off x="5180728" y="3466336"/>
            <a:ext cx="669093" cy="669093"/>
            <a:chOff x="5049725" y="249400"/>
            <a:chExt cx="481825" cy="481825"/>
          </a:xfrm>
        </p:grpSpPr>
        <p:sp>
          <p:nvSpPr>
            <p:cNvPr id="1310" name="Google Shape;1310;p36"/>
            <p:cNvSpPr/>
            <p:nvPr/>
          </p:nvSpPr>
          <p:spPr>
            <a:xfrm>
              <a:off x="5191775" y="560925"/>
              <a:ext cx="197625" cy="170300"/>
            </a:xfrm>
            <a:custGeom>
              <a:rect b="b" l="l" r="r" t="t"/>
              <a:pathLst>
                <a:path extrusionOk="0" h="6812" w="7905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36"/>
            <p:cNvSpPr/>
            <p:nvPr/>
          </p:nvSpPr>
          <p:spPr>
            <a:xfrm>
              <a:off x="5049725" y="249400"/>
              <a:ext cx="481825" cy="396225"/>
            </a:xfrm>
            <a:custGeom>
              <a:rect b="b" l="l" r="r" t="t"/>
              <a:pathLst>
                <a:path extrusionOk="0" h="15849" w="19273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2" name="Google Shape;1312;p36"/>
          <p:cNvGrpSpPr/>
          <p:nvPr/>
        </p:nvGrpSpPr>
        <p:grpSpPr>
          <a:xfrm>
            <a:off x="6907679" y="3560867"/>
            <a:ext cx="526700" cy="526700"/>
            <a:chOff x="5660400" y="238125"/>
            <a:chExt cx="481825" cy="481825"/>
          </a:xfrm>
        </p:grpSpPr>
        <p:sp>
          <p:nvSpPr>
            <p:cNvPr id="1313" name="Google Shape;1313;p36"/>
            <p:cNvSpPr/>
            <p:nvPr/>
          </p:nvSpPr>
          <p:spPr>
            <a:xfrm>
              <a:off x="5660400" y="436700"/>
              <a:ext cx="481825" cy="283250"/>
            </a:xfrm>
            <a:custGeom>
              <a:rect b="b" l="l" r="r" t="t"/>
              <a:pathLst>
                <a:path extrusionOk="0" h="11330" w="19273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36"/>
            <p:cNvSpPr/>
            <p:nvPr/>
          </p:nvSpPr>
          <p:spPr>
            <a:xfrm>
              <a:off x="5660400" y="238125"/>
              <a:ext cx="481825" cy="170375"/>
            </a:xfrm>
            <a:custGeom>
              <a:rect b="b" l="l" r="r" t="t"/>
              <a:pathLst>
                <a:path extrusionOk="0" h="6815" w="19273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5" name="Google Shape;1315;p36"/>
          <p:cNvGrpSpPr/>
          <p:nvPr/>
        </p:nvGrpSpPr>
        <p:grpSpPr>
          <a:xfrm>
            <a:off x="10124373" y="3635895"/>
            <a:ext cx="588395" cy="379268"/>
            <a:chOff x="1492675" y="1520750"/>
            <a:chExt cx="481825" cy="310575"/>
          </a:xfrm>
        </p:grpSpPr>
        <p:sp>
          <p:nvSpPr>
            <p:cNvPr id="1316" name="Google Shape;1316;p36"/>
            <p:cNvSpPr/>
            <p:nvPr/>
          </p:nvSpPr>
          <p:spPr>
            <a:xfrm>
              <a:off x="1492675" y="1540400"/>
              <a:ext cx="481825" cy="290925"/>
            </a:xfrm>
            <a:custGeom>
              <a:rect b="b" l="l" r="r" t="t"/>
              <a:pathLst>
                <a:path extrusionOk="0" h="11637" w="19273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36"/>
            <p:cNvSpPr/>
            <p:nvPr/>
          </p:nvSpPr>
          <p:spPr>
            <a:xfrm>
              <a:off x="1522575" y="1520750"/>
              <a:ext cx="421975" cy="165800"/>
            </a:xfrm>
            <a:custGeom>
              <a:rect b="b" l="l" r="r" t="t"/>
              <a:pathLst>
                <a:path extrusionOk="0" h="6632" w="16879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8" name="Google Shape;1318;p36"/>
          <p:cNvGrpSpPr/>
          <p:nvPr/>
        </p:nvGrpSpPr>
        <p:grpSpPr>
          <a:xfrm>
            <a:off x="8576546" y="3664413"/>
            <a:ext cx="451911" cy="423656"/>
            <a:chOff x="4456875" y="2635825"/>
            <a:chExt cx="481825" cy="451700"/>
          </a:xfrm>
        </p:grpSpPr>
        <p:sp>
          <p:nvSpPr>
            <p:cNvPr id="1319" name="Google Shape;1319;p36"/>
            <p:cNvSpPr/>
            <p:nvPr/>
          </p:nvSpPr>
          <p:spPr>
            <a:xfrm>
              <a:off x="4542475" y="3031050"/>
              <a:ext cx="189725" cy="56475"/>
            </a:xfrm>
            <a:custGeom>
              <a:rect b="b" l="l" r="r" t="t"/>
              <a:pathLst>
                <a:path extrusionOk="0" h="2259" w="7589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36"/>
            <p:cNvSpPr/>
            <p:nvPr/>
          </p:nvSpPr>
          <p:spPr>
            <a:xfrm>
              <a:off x="4456875" y="2946350"/>
              <a:ext cx="256125" cy="56500"/>
            </a:xfrm>
            <a:custGeom>
              <a:rect b="b" l="l" r="r" t="t"/>
              <a:pathLst>
                <a:path extrusionOk="0" h="2260" w="10245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36"/>
            <p:cNvSpPr/>
            <p:nvPr/>
          </p:nvSpPr>
          <p:spPr>
            <a:xfrm>
              <a:off x="4741225" y="2861675"/>
              <a:ext cx="169400" cy="141175"/>
            </a:xfrm>
            <a:custGeom>
              <a:rect b="b" l="l" r="r" t="t"/>
              <a:pathLst>
                <a:path extrusionOk="0" h="5647" w="6776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36"/>
            <p:cNvSpPr/>
            <p:nvPr/>
          </p:nvSpPr>
          <p:spPr>
            <a:xfrm>
              <a:off x="4741225" y="3031050"/>
              <a:ext cx="169400" cy="42400"/>
            </a:xfrm>
            <a:custGeom>
              <a:rect b="b" l="l" r="r" t="t"/>
              <a:pathLst>
                <a:path extrusionOk="0" h="1696" w="6776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36"/>
            <p:cNvSpPr/>
            <p:nvPr/>
          </p:nvSpPr>
          <p:spPr>
            <a:xfrm>
              <a:off x="4456875" y="2635825"/>
              <a:ext cx="481825" cy="282325"/>
            </a:xfrm>
            <a:custGeom>
              <a:rect b="b" l="l" r="r" t="t"/>
              <a:pathLst>
                <a:path extrusionOk="0" h="11293" w="19273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4" name="Google Shape;1324;p36"/>
            <p:cNvSpPr/>
            <p:nvPr/>
          </p:nvSpPr>
          <p:spPr>
            <a:xfrm>
              <a:off x="4741225" y="2791125"/>
              <a:ext cx="169400" cy="42325"/>
            </a:xfrm>
            <a:custGeom>
              <a:rect b="b" l="l" r="r" t="t"/>
              <a:pathLst>
                <a:path extrusionOk="0" h="1693" w="6776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9" name="Shape 1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0" name="Google Shape;1330;p37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None/>
            </a:pPr>
            <a:r>
              <a:rPr lang="en-US" sz="4800">
                <a:latin typeface="Arial"/>
                <a:ea typeface="Arial"/>
                <a:cs typeface="Arial"/>
                <a:sym typeface="Arial"/>
              </a:rPr>
              <a:t>Fully Editable Icon Sets: B</a:t>
            </a:r>
            <a:endParaRPr/>
          </a:p>
        </p:txBody>
      </p:sp>
      <p:sp>
        <p:nvSpPr>
          <p:cNvPr id="1331" name="Google Shape;1331;p37"/>
          <p:cNvSpPr/>
          <p:nvPr/>
        </p:nvSpPr>
        <p:spPr>
          <a:xfrm>
            <a:off x="6041078" y="1656596"/>
            <a:ext cx="553873" cy="652293"/>
          </a:xfrm>
          <a:custGeom>
            <a:rect b="b" l="l" r="r" t="t"/>
            <a:pathLst>
              <a:path extrusionOk="0" h="376812" w="341005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2" name="Google Shape;1332;p37"/>
          <p:cNvSpPr/>
          <p:nvPr/>
        </p:nvSpPr>
        <p:spPr>
          <a:xfrm>
            <a:off x="6965209" y="1671114"/>
            <a:ext cx="581791" cy="623260"/>
          </a:xfrm>
          <a:custGeom>
            <a:rect b="b" l="l" r="r" t="t"/>
            <a:pathLst>
              <a:path extrusionOk="0" h="3083879" w="3068057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33" name="Google Shape;1333;p37"/>
          <p:cNvGrpSpPr/>
          <p:nvPr/>
        </p:nvGrpSpPr>
        <p:grpSpPr>
          <a:xfrm>
            <a:off x="5116237" y="1609204"/>
            <a:ext cx="583801" cy="699685"/>
            <a:chOff x="4835382" y="-161249"/>
            <a:chExt cx="3078656" cy="3462027"/>
          </a:xfrm>
        </p:grpSpPr>
        <p:sp>
          <p:nvSpPr>
            <p:cNvPr id="1334" name="Google Shape;1334;p37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5891405" w="5331558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5" name="Google Shape;1335;p37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745209" w="1170491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36" name="Google Shape;1336;p37"/>
          <p:cNvSpPr/>
          <p:nvPr/>
        </p:nvSpPr>
        <p:spPr>
          <a:xfrm>
            <a:off x="4210221" y="1691991"/>
            <a:ext cx="496367" cy="581503"/>
          </a:xfrm>
          <a:custGeom>
            <a:rect b="b" l="l" r="r" t="t"/>
            <a:pathLst>
              <a:path extrusionOk="0" h="3216409" w="2926108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7" name="Google Shape;1337;p37"/>
          <p:cNvSpPr/>
          <p:nvPr/>
        </p:nvSpPr>
        <p:spPr>
          <a:xfrm>
            <a:off x="11312002" y="1671145"/>
            <a:ext cx="584727" cy="623192"/>
          </a:xfrm>
          <a:custGeom>
            <a:rect b="b" l="l" r="r" t="t"/>
            <a:pathLst>
              <a:path extrusionOk="0" h="3240000" w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8" name="Google Shape;1338;p37"/>
          <p:cNvSpPr/>
          <p:nvPr/>
        </p:nvSpPr>
        <p:spPr>
          <a:xfrm>
            <a:off x="5106628" y="5441800"/>
            <a:ext cx="573085" cy="610785"/>
          </a:xfrm>
          <a:custGeom>
            <a:rect b="b" l="l" r="r" t="t"/>
            <a:pathLst>
              <a:path extrusionOk="0" h="3960000" w="396044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9" name="Google Shape;1339;p37"/>
          <p:cNvSpPr/>
          <p:nvPr/>
        </p:nvSpPr>
        <p:spPr>
          <a:xfrm>
            <a:off x="4171828" y="5441800"/>
            <a:ext cx="573149" cy="610785"/>
          </a:xfrm>
          <a:custGeom>
            <a:rect b="b" l="l" r="r" t="t"/>
            <a:pathLst>
              <a:path extrusionOk="0" h="3960440" w="3888432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0" name="Google Shape;1340;p37"/>
          <p:cNvSpPr/>
          <p:nvPr/>
        </p:nvSpPr>
        <p:spPr>
          <a:xfrm>
            <a:off x="6969560" y="5441800"/>
            <a:ext cx="573085" cy="610785"/>
          </a:xfrm>
          <a:custGeom>
            <a:rect b="b" l="l" r="r" t="t"/>
            <a:pathLst>
              <a:path extrusionOk="0" h="3960000" w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1" name="Google Shape;1341;p37"/>
          <p:cNvSpPr/>
          <p:nvPr/>
        </p:nvSpPr>
        <p:spPr>
          <a:xfrm>
            <a:off x="6031471" y="5441800"/>
            <a:ext cx="573085" cy="610785"/>
          </a:xfrm>
          <a:custGeom>
            <a:rect b="b" l="l" r="r" t="t"/>
            <a:pathLst>
              <a:path extrusionOk="0" h="3960000" w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2" name="Google Shape;1342;p37"/>
          <p:cNvSpPr/>
          <p:nvPr/>
        </p:nvSpPr>
        <p:spPr>
          <a:xfrm>
            <a:off x="7924637" y="5429391"/>
            <a:ext cx="575128" cy="623192"/>
          </a:xfrm>
          <a:custGeom>
            <a:rect b="b" l="l" r="r" t="t"/>
            <a:pathLst>
              <a:path extrusionOk="0" h="3240000" w="3186824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3" name="Google Shape;1343;p37"/>
          <p:cNvSpPr/>
          <p:nvPr/>
        </p:nvSpPr>
        <p:spPr>
          <a:xfrm>
            <a:off x="8814583" y="5472315"/>
            <a:ext cx="539149" cy="580269"/>
          </a:xfrm>
          <a:custGeom>
            <a:rect b="b" l="l" r="r" t="t"/>
            <a:pathLst>
              <a:path extrusionOk="0" h="3221116" w="3189723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44" name="Google Shape;1344;p37"/>
          <p:cNvGrpSpPr/>
          <p:nvPr/>
        </p:nvGrpSpPr>
        <p:grpSpPr>
          <a:xfrm>
            <a:off x="10468702" y="5417611"/>
            <a:ext cx="547793" cy="583829"/>
            <a:chOff x="-65145700" y="3727425"/>
            <a:chExt cx="317425" cy="317425"/>
          </a:xfrm>
        </p:grpSpPr>
        <p:sp>
          <p:nvSpPr>
            <p:cNvPr id="1345" name="Google Shape;1345;p37"/>
            <p:cNvSpPr/>
            <p:nvPr/>
          </p:nvSpPr>
          <p:spPr>
            <a:xfrm>
              <a:off x="-65145700" y="3769150"/>
              <a:ext cx="275675" cy="275700"/>
            </a:xfrm>
            <a:custGeom>
              <a:rect b="b" l="l" r="r" t="t"/>
              <a:pathLst>
                <a:path extrusionOk="0" h="11028" w="11027">
                  <a:moveTo>
                    <a:pt x="5514" y="1"/>
                  </a:moveTo>
                  <a:cubicBezTo>
                    <a:pt x="2489" y="1"/>
                    <a:pt x="0" y="2458"/>
                    <a:pt x="0" y="5514"/>
                  </a:cubicBezTo>
                  <a:cubicBezTo>
                    <a:pt x="0" y="8539"/>
                    <a:pt x="2489" y="11027"/>
                    <a:pt x="5514" y="11027"/>
                  </a:cubicBezTo>
                  <a:cubicBezTo>
                    <a:pt x="8538" y="11027"/>
                    <a:pt x="11027" y="8539"/>
                    <a:pt x="11027" y="5514"/>
                  </a:cubicBezTo>
                  <a:cubicBezTo>
                    <a:pt x="11027" y="5294"/>
                    <a:pt x="10869" y="5105"/>
                    <a:pt x="10649" y="5105"/>
                  </a:cubicBezTo>
                  <a:lnTo>
                    <a:pt x="5955" y="5105"/>
                  </a:lnTo>
                  <a:lnTo>
                    <a:pt x="5955" y="410"/>
                  </a:lnTo>
                  <a:cubicBezTo>
                    <a:pt x="5955" y="190"/>
                    <a:pt x="5766" y="1"/>
                    <a:pt x="5514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37"/>
            <p:cNvSpPr/>
            <p:nvPr/>
          </p:nvSpPr>
          <p:spPr>
            <a:xfrm>
              <a:off x="-64977150" y="3727425"/>
              <a:ext cx="148875" cy="147300"/>
            </a:xfrm>
            <a:custGeom>
              <a:rect b="b" l="l" r="r" t="t"/>
              <a:pathLst>
                <a:path extrusionOk="0" h="5892" w="5955">
                  <a:moveTo>
                    <a:pt x="441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5513"/>
                  </a:lnTo>
                  <a:cubicBezTo>
                    <a:pt x="0" y="5702"/>
                    <a:pt x="189" y="5891"/>
                    <a:pt x="441" y="5891"/>
                  </a:cubicBezTo>
                  <a:lnTo>
                    <a:pt x="5514" y="5891"/>
                  </a:lnTo>
                  <a:cubicBezTo>
                    <a:pt x="5734" y="5891"/>
                    <a:pt x="5955" y="5702"/>
                    <a:pt x="5955" y="5513"/>
                  </a:cubicBezTo>
                  <a:cubicBezTo>
                    <a:pt x="5955" y="2489"/>
                    <a:pt x="3466" y="0"/>
                    <a:pt x="441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47" name="Google Shape;1347;p37"/>
          <p:cNvGrpSpPr/>
          <p:nvPr/>
        </p:nvGrpSpPr>
        <p:grpSpPr>
          <a:xfrm>
            <a:off x="5311457" y="3702823"/>
            <a:ext cx="523675" cy="508109"/>
            <a:chOff x="-61354875" y="3751050"/>
            <a:chExt cx="316650" cy="288275"/>
          </a:xfrm>
        </p:grpSpPr>
        <p:sp>
          <p:nvSpPr>
            <p:cNvPr id="1348" name="Google Shape;1348;p37"/>
            <p:cNvSpPr/>
            <p:nvPr/>
          </p:nvSpPr>
          <p:spPr>
            <a:xfrm>
              <a:off x="-61200500" y="3875475"/>
              <a:ext cx="41775" cy="41000"/>
            </a:xfrm>
            <a:custGeom>
              <a:rect b="b" l="l" r="r" t="t"/>
              <a:pathLst>
                <a:path extrusionOk="0" h="1640" w="1671">
                  <a:moveTo>
                    <a:pt x="820" y="1"/>
                  </a:moveTo>
                  <a:cubicBezTo>
                    <a:pt x="379" y="1"/>
                    <a:pt x="1" y="348"/>
                    <a:pt x="1" y="820"/>
                  </a:cubicBezTo>
                  <a:cubicBezTo>
                    <a:pt x="1" y="1261"/>
                    <a:pt x="379" y="1639"/>
                    <a:pt x="820" y="1639"/>
                  </a:cubicBezTo>
                  <a:cubicBezTo>
                    <a:pt x="1292" y="1639"/>
                    <a:pt x="1670" y="1261"/>
                    <a:pt x="1670" y="820"/>
                  </a:cubicBezTo>
                  <a:cubicBezTo>
                    <a:pt x="1670" y="348"/>
                    <a:pt x="1292" y="1"/>
                    <a:pt x="820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37"/>
            <p:cNvSpPr/>
            <p:nvPr/>
          </p:nvSpPr>
          <p:spPr>
            <a:xfrm>
              <a:off x="-61293425" y="3813275"/>
              <a:ext cx="192975" cy="165425"/>
            </a:xfrm>
            <a:custGeom>
              <a:rect b="b" l="l" r="r" t="t"/>
              <a:pathLst>
                <a:path extrusionOk="0" h="6617" w="7719">
                  <a:moveTo>
                    <a:pt x="6191" y="1260"/>
                  </a:moveTo>
                  <a:cubicBezTo>
                    <a:pt x="6301" y="1260"/>
                    <a:pt x="6411" y="1292"/>
                    <a:pt x="6490" y="1355"/>
                  </a:cubicBezTo>
                  <a:cubicBezTo>
                    <a:pt x="6648" y="1512"/>
                    <a:pt x="6648" y="1796"/>
                    <a:pt x="6490" y="1953"/>
                  </a:cubicBezTo>
                  <a:lnTo>
                    <a:pt x="5954" y="2457"/>
                  </a:lnTo>
                  <a:cubicBezTo>
                    <a:pt x="6112" y="2709"/>
                    <a:pt x="6207" y="3025"/>
                    <a:pt x="6207" y="3308"/>
                  </a:cubicBezTo>
                  <a:cubicBezTo>
                    <a:pt x="6207" y="3592"/>
                    <a:pt x="6112" y="3907"/>
                    <a:pt x="5954" y="4127"/>
                  </a:cubicBezTo>
                  <a:lnTo>
                    <a:pt x="6490" y="4631"/>
                  </a:lnTo>
                  <a:cubicBezTo>
                    <a:pt x="6648" y="4789"/>
                    <a:pt x="6648" y="5072"/>
                    <a:pt x="6490" y="5230"/>
                  </a:cubicBezTo>
                  <a:cubicBezTo>
                    <a:pt x="6396" y="5324"/>
                    <a:pt x="6270" y="5356"/>
                    <a:pt x="6207" y="5356"/>
                  </a:cubicBezTo>
                  <a:cubicBezTo>
                    <a:pt x="6080" y="5356"/>
                    <a:pt x="6017" y="5324"/>
                    <a:pt x="5923" y="5230"/>
                  </a:cubicBezTo>
                  <a:lnTo>
                    <a:pt x="5419" y="4726"/>
                  </a:lnTo>
                  <a:cubicBezTo>
                    <a:pt x="5167" y="4883"/>
                    <a:pt x="4852" y="4946"/>
                    <a:pt x="4600" y="4946"/>
                  </a:cubicBezTo>
                  <a:cubicBezTo>
                    <a:pt x="4316" y="4946"/>
                    <a:pt x="4001" y="4883"/>
                    <a:pt x="3749" y="4726"/>
                  </a:cubicBezTo>
                  <a:lnTo>
                    <a:pt x="3245" y="5230"/>
                  </a:lnTo>
                  <a:cubicBezTo>
                    <a:pt x="3182" y="5324"/>
                    <a:pt x="3056" y="5356"/>
                    <a:pt x="2961" y="5356"/>
                  </a:cubicBezTo>
                  <a:cubicBezTo>
                    <a:pt x="2835" y="5356"/>
                    <a:pt x="2772" y="5324"/>
                    <a:pt x="2709" y="5230"/>
                  </a:cubicBezTo>
                  <a:cubicBezTo>
                    <a:pt x="2552" y="5072"/>
                    <a:pt x="2552" y="4789"/>
                    <a:pt x="2709" y="4631"/>
                  </a:cubicBezTo>
                  <a:lnTo>
                    <a:pt x="3214" y="4127"/>
                  </a:lnTo>
                  <a:cubicBezTo>
                    <a:pt x="2961" y="3907"/>
                    <a:pt x="2898" y="3623"/>
                    <a:pt x="2898" y="3308"/>
                  </a:cubicBezTo>
                  <a:cubicBezTo>
                    <a:pt x="2898" y="2993"/>
                    <a:pt x="2961" y="2709"/>
                    <a:pt x="3119" y="2457"/>
                  </a:cubicBezTo>
                  <a:lnTo>
                    <a:pt x="2615" y="1953"/>
                  </a:lnTo>
                  <a:cubicBezTo>
                    <a:pt x="2457" y="1796"/>
                    <a:pt x="2457" y="1512"/>
                    <a:pt x="2615" y="1355"/>
                  </a:cubicBezTo>
                  <a:cubicBezTo>
                    <a:pt x="2694" y="1292"/>
                    <a:pt x="2804" y="1260"/>
                    <a:pt x="2914" y="1260"/>
                  </a:cubicBezTo>
                  <a:cubicBezTo>
                    <a:pt x="3025" y="1260"/>
                    <a:pt x="3135" y="1292"/>
                    <a:pt x="3214" y="1355"/>
                  </a:cubicBezTo>
                  <a:lnTo>
                    <a:pt x="3718" y="1890"/>
                  </a:lnTo>
                  <a:cubicBezTo>
                    <a:pt x="3970" y="1733"/>
                    <a:pt x="4253" y="1638"/>
                    <a:pt x="4537" y="1638"/>
                  </a:cubicBezTo>
                  <a:cubicBezTo>
                    <a:pt x="4820" y="1638"/>
                    <a:pt x="5135" y="1733"/>
                    <a:pt x="5387" y="1890"/>
                  </a:cubicBezTo>
                  <a:lnTo>
                    <a:pt x="5891" y="1355"/>
                  </a:lnTo>
                  <a:cubicBezTo>
                    <a:pt x="5970" y="1292"/>
                    <a:pt x="6080" y="1260"/>
                    <a:pt x="6191" y="1260"/>
                  </a:cubicBezTo>
                  <a:close/>
                  <a:moveTo>
                    <a:pt x="0" y="0"/>
                  </a:moveTo>
                  <a:lnTo>
                    <a:pt x="0" y="1260"/>
                  </a:lnTo>
                  <a:lnTo>
                    <a:pt x="851" y="1260"/>
                  </a:lnTo>
                  <a:cubicBezTo>
                    <a:pt x="1071" y="1260"/>
                    <a:pt x="1260" y="1449"/>
                    <a:pt x="1260" y="1638"/>
                  </a:cubicBezTo>
                  <a:cubicBezTo>
                    <a:pt x="1260" y="1859"/>
                    <a:pt x="1071" y="2079"/>
                    <a:pt x="851" y="2079"/>
                  </a:cubicBezTo>
                  <a:lnTo>
                    <a:pt x="0" y="2079"/>
                  </a:lnTo>
                  <a:lnTo>
                    <a:pt x="0" y="4568"/>
                  </a:lnTo>
                  <a:lnTo>
                    <a:pt x="851" y="4568"/>
                  </a:lnTo>
                  <a:cubicBezTo>
                    <a:pt x="1071" y="4568"/>
                    <a:pt x="1260" y="4757"/>
                    <a:pt x="1260" y="4946"/>
                  </a:cubicBezTo>
                  <a:cubicBezTo>
                    <a:pt x="1260" y="5198"/>
                    <a:pt x="1071" y="5387"/>
                    <a:pt x="851" y="5387"/>
                  </a:cubicBezTo>
                  <a:lnTo>
                    <a:pt x="0" y="5387"/>
                  </a:lnTo>
                  <a:lnTo>
                    <a:pt x="0" y="6616"/>
                  </a:lnTo>
                  <a:lnTo>
                    <a:pt x="7719" y="6616"/>
                  </a:lnTo>
                  <a:lnTo>
                    <a:pt x="7719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37"/>
            <p:cNvSpPr/>
            <p:nvPr/>
          </p:nvSpPr>
          <p:spPr>
            <a:xfrm>
              <a:off x="-61354875" y="3751050"/>
              <a:ext cx="316650" cy="288275"/>
            </a:xfrm>
            <a:custGeom>
              <a:rect b="b" l="l" r="r" t="t"/>
              <a:pathLst>
                <a:path extrusionOk="0" h="11531" w="12666">
                  <a:moveTo>
                    <a:pt x="10618" y="1701"/>
                  </a:moveTo>
                  <a:cubicBezTo>
                    <a:pt x="10870" y="1701"/>
                    <a:pt x="11027" y="1890"/>
                    <a:pt x="11027" y="2080"/>
                  </a:cubicBezTo>
                  <a:lnTo>
                    <a:pt x="11027" y="9546"/>
                  </a:lnTo>
                  <a:cubicBezTo>
                    <a:pt x="11027" y="9767"/>
                    <a:pt x="10807" y="9956"/>
                    <a:pt x="10618" y="9956"/>
                  </a:cubicBezTo>
                  <a:lnTo>
                    <a:pt x="2080" y="9956"/>
                  </a:lnTo>
                  <a:cubicBezTo>
                    <a:pt x="1828" y="9956"/>
                    <a:pt x="1670" y="9767"/>
                    <a:pt x="1670" y="9546"/>
                  </a:cubicBezTo>
                  <a:lnTo>
                    <a:pt x="1670" y="2080"/>
                  </a:lnTo>
                  <a:cubicBezTo>
                    <a:pt x="1670" y="1859"/>
                    <a:pt x="1891" y="1701"/>
                    <a:pt x="2080" y="1701"/>
                  </a:cubicBezTo>
                  <a:close/>
                  <a:moveTo>
                    <a:pt x="1198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10334"/>
                  </a:lnTo>
                  <a:cubicBezTo>
                    <a:pt x="1" y="10995"/>
                    <a:pt x="536" y="11531"/>
                    <a:pt x="1198" y="11531"/>
                  </a:cubicBezTo>
                  <a:lnTo>
                    <a:pt x="11405" y="11531"/>
                  </a:lnTo>
                  <a:cubicBezTo>
                    <a:pt x="12067" y="11531"/>
                    <a:pt x="12666" y="10995"/>
                    <a:pt x="12666" y="10334"/>
                  </a:cubicBezTo>
                  <a:lnTo>
                    <a:pt x="12666" y="1260"/>
                  </a:lnTo>
                  <a:cubicBezTo>
                    <a:pt x="12666" y="567"/>
                    <a:pt x="12130" y="0"/>
                    <a:pt x="11405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1" name="Google Shape;1351;p37"/>
          <p:cNvGrpSpPr/>
          <p:nvPr/>
        </p:nvGrpSpPr>
        <p:grpSpPr>
          <a:xfrm>
            <a:off x="6104273" y="3669067"/>
            <a:ext cx="523675" cy="547020"/>
            <a:chOff x="-60988625" y="3740800"/>
            <a:chExt cx="316650" cy="310350"/>
          </a:xfrm>
        </p:grpSpPr>
        <p:sp>
          <p:nvSpPr>
            <p:cNvPr id="1352" name="Google Shape;1352;p37"/>
            <p:cNvSpPr/>
            <p:nvPr/>
          </p:nvSpPr>
          <p:spPr>
            <a:xfrm>
              <a:off x="-60988625" y="3740800"/>
              <a:ext cx="311125" cy="310350"/>
            </a:xfrm>
            <a:custGeom>
              <a:rect b="b" l="l" r="r" t="t"/>
              <a:pathLst>
                <a:path extrusionOk="0" h="12414" w="12445">
                  <a:moveTo>
                    <a:pt x="7026" y="1670"/>
                  </a:moveTo>
                  <a:cubicBezTo>
                    <a:pt x="7278" y="1670"/>
                    <a:pt x="7467" y="1859"/>
                    <a:pt x="7467" y="2111"/>
                  </a:cubicBezTo>
                  <a:cubicBezTo>
                    <a:pt x="7467" y="2332"/>
                    <a:pt x="7278" y="2490"/>
                    <a:pt x="7026" y="2490"/>
                  </a:cubicBezTo>
                  <a:lnTo>
                    <a:pt x="2080" y="2490"/>
                  </a:lnTo>
                  <a:cubicBezTo>
                    <a:pt x="1828" y="2490"/>
                    <a:pt x="1639" y="2300"/>
                    <a:pt x="1639" y="2111"/>
                  </a:cubicBezTo>
                  <a:cubicBezTo>
                    <a:pt x="1639" y="1828"/>
                    <a:pt x="1828" y="1670"/>
                    <a:pt x="2080" y="1670"/>
                  </a:cubicBezTo>
                  <a:close/>
                  <a:moveTo>
                    <a:pt x="7026" y="4159"/>
                  </a:moveTo>
                  <a:cubicBezTo>
                    <a:pt x="7278" y="4159"/>
                    <a:pt x="7467" y="4348"/>
                    <a:pt x="7467" y="4537"/>
                  </a:cubicBezTo>
                  <a:cubicBezTo>
                    <a:pt x="7467" y="4789"/>
                    <a:pt x="7278" y="4978"/>
                    <a:pt x="7026" y="4978"/>
                  </a:cubicBezTo>
                  <a:lnTo>
                    <a:pt x="2080" y="4978"/>
                  </a:lnTo>
                  <a:cubicBezTo>
                    <a:pt x="1828" y="4978"/>
                    <a:pt x="1639" y="4789"/>
                    <a:pt x="1639" y="4537"/>
                  </a:cubicBezTo>
                  <a:cubicBezTo>
                    <a:pt x="1639" y="4317"/>
                    <a:pt x="1828" y="4159"/>
                    <a:pt x="2080" y="4159"/>
                  </a:cubicBezTo>
                  <a:close/>
                  <a:moveTo>
                    <a:pt x="7026" y="6648"/>
                  </a:moveTo>
                  <a:cubicBezTo>
                    <a:pt x="7278" y="6648"/>
                    <a:pt x="7467" y="6837"/>
                    <a:pt x="7467" y="7058"/>
                  </a:cubicBezTo>
                  <a:cubicBezTo>
                    <a:pt x="7467" y="7310"/>
                    <a:pt x="7278" y="7467"/>
                    <a:pt x="7026" y="7467"/>
                  </a:cubicBezTo>
                  <a:lnTo>
                    <a:pt x="2080" y="7467"/>
                  </a:lnTo>
                  <a:cubicBezTo>
                    <a:pt x="1828" y="7467"/>
                    <a:pt x="1639" y="7278"/>
                    <a:pt x="1639" y="7058"/>
                  </a:cubicBezTo>
                  <a:cubicBezTo>
                    <a:pt x="1639" y="6806"/>
                    <a:pt x="1828" y="6648"/>
                    <a:pt x="2080" y="6648"/>
                  </a:cubicBezTo>
                  <a:close/>
                  <a:moveTo>
                    <a:pt x="7026" y="9106"/>
                  </a:moveTo>
                  <a:cubicBezTo>
                    <a:pt x="7278" y="9106"/>
                    <a:pt x="7467" y="9295"/>
                    <a:pt x="7467" y="9515"/>
                  </a:cubicBezTo>
                  <a:cubicBezTo>
                    <a:pt x="7467" y="9736"/>
                    <a:pt x="7278" y="9893"/>
                    <a:pt x="7026" y="9893"/>
                  </a:cubicBezTo>
                  <a:lnTo>
                    <a:pt x="2080" y="9893"/>
                  </a:lnTo>
                  <a:cubicBezTo>
                    <a:pt x="1828" y="9893"/>
                    <a:pt x="1639" y="9704"/>
                    <a:pt x="1639" y="9515"/>
                  </a:cubicBezTo>
                  <a:cubicBezTo>
                    <a:pt x="1639" y="9263"/>
                    <a:pt x="1828" y="9106"/>
                    <a:pt x="2080" y="9106"/>
                  </a:cubicBezTo>
                  <a:close/>
                  <a:moveTo>
                    <a:pt x="11500" y="10775"/>
                  </a:moveTo>
                  <a:cubicBezTo>
                    <a:pt x="11342" y="11248"/>
                    <a:pt x="10870" y="11594"/>
                    <a:pt x="10303" y="11594"/>
                  </a:cubicBezTo>
                  <a:cubicBezTo>
                    <a:pt x="9767" y="11594"/>
                    <a:pt x="9326" y="11248"/>
                    <a:pt x="9137" y="10775"/>
                  </a:cubicBezTo>
                  <a:close/>
                  <a:moveTo>
                    <a:pt x="1261" y="1"/>
                  </a:moveTo>
                  <a:cubicBezTo>
                    <a:pt x="568" y="1"/>
                    <a:pt x="32" y="568"/>
                    <a:pt x="32" y="1229"/>
                  </a:cubicBezTo>
                  <a:lnTo>
                    <a:pt x="32" y="10334"/>
                  </a:lnTo>
                  <a:cubicBezTo>
                    <a:pt x="0" y="11468"/>
                    <a:pt x="946" y="12414"/>
                    <a:pt x="2080" y="12414"/>
                  </a:cubicBezTo>
                  <a:lnTo>
                    <a:pt x="10334" y="12414"/>
                  </a:lnTo>
                  <a:cubicBezTo>
                    <a:pt x="11500" y="12414"/>
                    <a:pt x="12445" y="11468"/>
                    <a:pt x="12445" y="10334"/>
                  </a:cubicBezTo>
                  <a:cubicBezTo>
                    <a:pt x="12445" y="10082"/>
                    <a:pt x="12224" y="9893"/>
                    <a:pt x="12004" y="9893"/>
                  </a:cubicBezTo>
                  <a:lnTo>
                    <a:pt x="9074" y="9893"/>
                  </a:lnTo>
                  <a:lnTo>
                    <a:pt x="9074" y="1229"/>
                  </a:lnTo>
                  <a:cubicBezTo>
                    <a:pt x="9074" y="568"/>
                    <a:pt x="8538" y="1"/>
                    <a:pt x="7877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3" name="Google Shape;1353;p37"/>
            <p:cNvSpPr/>
            <p:nvPr/>
          </p:nvSpPr>
          <p:spPr>
            <a:xfrm>
              <a:off x="-60742100" y="3920375"/>
              <a:ext cx="68550" cy="55175"/>
            </a:xfrm>
            <a:custGeom>
              <a:rect b="b" l="l" r="r" t="t"/>
              <a:pathLst>
                <a:path extrusionOk="0" h="2207" w="2742">
                  <a:moveTo>
                    <a:pt x="0" y="1"/>
                  </a:moveTo>
                  <a:lnTo>
                    <a:pt x="0" y="32"/>
                  </a:lnTo>
                  <a:lnTo>
                    <a:pt x="1009" y="1986"/>
                  </a:lnTo>
                  <a:cubicBezTo>
                    <a:pt x="1103" y="2080"/>
                    <a:pt x="1261" y="2206"/>
                    <a:pt x="1418" y="2206"/>
                  </a:cubicBezTo>
                  <a:cubicBezTo>
                    <a:pt x="1576" y="2206"/>
                    <a:pt x="1733" y="2143"/>
                    <a:pt x="1796" y="1986"/>
                  </a:cubicBezTo>
                  <a:lnTo>
                    <a:pt x="2741" y="32"/>
                  </a:lnTo>
                  <a:lnTo>
                    <a:pt x="2741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37"/>
            <p:cNvSpPr/>
            <p:nvPr/>
          </p:nvSpPr>
          <p:spPr>
            <a:xfrm>
              <a:off x="-60740525" y="3741600"/>
              <a:ext cx="68550" cy="158325"/>
            </a:xfrm>
            <a:custGeom>
              <a:rect b="b" l="l" r="r" t="t"/>
              <a:pathLst>
                <a:path extrusionOk="0" h="6333" w="2742">
                  <a:moveTo>
                    <a:pt x="1796" y="819"/>
                  </a:moveTo>
                  <a:cubicBezTo>
                    <a:pt x="1891" y="819"/>
                    <a:pt x="1922" y="882"/>
                    <a:pt x="1922" y="945"/>
                  </a:cubicBezTo>
                  <a:lnTo>
                    <a:pt x="1922" y="1638"/>
                  </a:lnTo>
                  <a:lnTo>
                    <a:pt x="820" y="1638"/>
                  </a:lnTo>
                  <a:lnTo>
                    <a:pt x="820" y="945"/>
                  </a:lnTo>
                  <a:cubicBezTo>
                    <a:pt x="820" y="851"/>
                    <a:pt x="883" y="819"/>
                    <a:pt x="977" y="819"/>
                  </a:cubicBezTo>
                  <a:close/>
                  <a:moveTo>
                    <a:pt x="977" y="0"/>
                  </a:moveTo>
                  <a:cubicBezTo>
                    <a:pt x="410" y="0"/>
                    <a:pt x="1" y="410"/>
                    <a:pt x="1" y="945"/>
                  </a:cubicBezTo>
                  <a:lnTo>
                    <a:pt x="1" y="6333"/>
                  </a:lnTo>
                  <a:lnTo>
                    <a:pt x="2741" y="6333"/>
                  </a:lnTo>
                  <a:lnTo>
                    <a:pt x="2741" y="945"/>
                  </a:lnTo>
                  <a:cubicBezTo>
                    <a:pt x="2741" y="410"/>
                    <a:pt x="2300" y="0"/>
                    <a:pt x="1796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5" name="Google Shape;1355;p37"/>
          <p:cNvGrpSpPr/>
          <p:nvPr/>
        </p:nvGrpSpPr>
        <p:grpSpPr>
          <a:xfrm>
            <a:off x="9506837" y="3681091"/>
            <a:ext cx="479551" cy="494716"/>
            <a:chOff x="-59447250" y="3706150"/>
            <a:chExt cx="319000" cy="308775"/>
          </a:xfrm>
        </p:grpSpPr>
        <p:sp>
          <p:nvSpPr>
            <p:cNvPr id="1356" name="Google Shape;1356;p37"/>
            <p:cNvSpPr/>
            <p:nvPr/>
          </p:nvSpPr>
          <p:spPr>
            <a:xfrm>
              <a:off x="-59381875" y="3922750"/>
              <a:ext cx="79575" cy="29950"/>
            </a:xfrm>
            <a:custGeom>
              <a:rect b="b" l="l" r="r" t="t"/>
              <a:pathLst>
                <a:path extrusionOk="0" h="1198" w="3183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36"/>
                    <a:pt x="2363" y="0"/>
                    <a:pt x="1607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7" name="Google Shape;1357;p37"/>
            <p:cNvSpPr/>
            <p:nvPr/>
          </p:nvSpPr>
          <p:spPr>
            <a:xfrm>
              <a:off x="-59364550" y="3861525"/>
              <a:ext cx="43350" cy="40900"/>
            </a:xfrm>
            <a:custGeom>
              <a:rect b="b" l="l" r="r" t="t"/>
              <a:pathLst>
                <a:path extrusionOk="0" h="1636" w="1734">
                  <a:moveTo>
                    <a:pt x="858" y="0"/>
                  </a:moveTo>
                  <a:cubicBezTo>
                    <a:pt x="784" y="0"/>
                    <a:pt x="707" y="8"/>
                    <a:pt x="631" y="23"/>
                  </a:cubicBezTo>
                  <a:cubicBezTo>
                    <a:pt x="347" y="118"/>
                    <a:pt x="127" y="307"/>
                    <a:pt x="95" y="590"/>
                  </a:cubicBezTo>
                  <a:cubicBezTo>
                    <a:pt x="1" y="906"/>
                    <a:pt x="95" y="1189"/>
                    <a:pt x="284" y="1410"/>
                  </a:cubicBezTo>
                  <a:cubicBezTo>
                    <a:pt x="446" y="1548"/>
                    <a:pt x="658" y="1636"/>
                    <a:pt x="871" y="1636"/>
                  </a:cubicBezTo>
                  <a:cubicBezTo>
                    <a:pt x="949" y="1636"/>
                    <a:pt x="1027" y="1624"/>
                    <a:pt x="1103" y="1599"/>
                  </a:cubicBezTo>
                  <a:cubicBezTo>
                    <a:pt x="1387" y="1536"/>
                    <a:pt x="1607" y="1347"/>
                    <a:pt x="1670" y="1063"/>
                  </a:cubicBezTo>
                  <a:cubicBezTo>
                    <a:pt x="1733" y="748"/>
                    <a:pt x="1670" y="464"/>
                    <a:pt x="1450" y="244"/>
                  </a:cubicBezTo>
                  <a:cubicBezTo>
                    <a:pt x="1307" y="77"/>
                    <a:pt x="1091" y="0"/>
                    <a:pt x="858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37"/>
            <p:cNvSpPr/>
            <p:nvPr/>
          </p:nvSpPr>
          <p:spPr>
            <a:xfrm>
              <a:off x="-59447250" y="3706150"/>
              <a:ext cx="319000" cy="308775"/>
            </a:xfrm>
            <a:custGeom>
              <a:rect b="b" l="l" r="r" t="t"/>
              <a:pathLst>
                <a:path extrusionOk="0" h="12351" w="12760">
                  <a:moveTo>
                    <a:pt x="6428" y="820"/>
                  </a:moveTo>
                  <a:cubicBezTo>
                    <a:pt x="6900" y="820"/>
                    <a:pt x="7247" y="1166"/>
                    <a:pt x="7247" y="1639"/>
                  </a:cubicBezTo>
                  <a:lnTo>
                    <a:pt x="7247" y="4128"/>
                  </a:lnTo>
                  <a:lnTo>
                    <a:pt x="5609" y="4128"/>
                  </a:lnTo>
                  <a:lnTo>
                    <a:pt x="5609" y="1639"/>
                  </a:lnTo>
                  <a:cubicBezTo>
                    <a:pt x="5609" y="1166"/>
                    <a:pt x="5955" y="820"/>
                    <a:pt x="6428" y="820"/>
                  </a:cubicBezTo>
                  <a:close/>
                  <a:moveTo>
                    <a:pt x="10681" y="6616"/>
                  </a:moveTo>
                  <a:cubicBezTo>
                    <a:pt x="10901" y="6616"/>
                    <a:pt x="11059" y="6805"/>
                    <a:pt x="11059" y="6994"/>
                  </a:cubicBezTo>
                  <a:cubicBezTo>
                    <a:pt x="11122" y="7247"/>
                    <a:pt x="10901" y="7436"/>
                    <a:pt x="10681" y="7436"/>
                  </a:cubicBezTo>
                  <a:lnTo>
                    <a:pt x="8192" y="7436"/>
                  </a:lnTo>
                  <a:cubicBezTo>
                    <a:pt x="7971" y="7436"/>
                    <a:pt x="7751" y="7247"/>
                    <a:pt x="7751" y="6994"/>
                  </a:cubicBezTo>
                  <a:cubicBezTo>
                    <a:pt x="7751" y="6742"/>
                    <a:pt x="7971" y="6616"/>
                    <a:pt x="8192" y="6616"/>
                  </a:cubicBezTo>
                  <a:close/>
                  <a:moveTo>
                    <a:pt x="10681" y="8255"/>
                  </a:moveTo>
                  <a:cubicBezTo>
                    <a:pt x="10901" y="8255"/>
                    <a:pt x="11059" y="8444"/>
                    <a:pt x="11059" y="8696"/>
                  </a:cubicBezTo>
                  <a:cubicBezTo>
                    <a:pt x="11122" y="8885"/>
                    <a:pt x="10901" y="9074"/>
                    <a:pt x="10681" y="9074"/>
                  </a:cubicBezTo>
                  <a:lnTo>
                    <a:pt x="8192" y="9074"/>
                  </a:lnTo>
                  <a:cubicBezTo>
                    <a:pt x="7971" y="9074"/>
                    <a:pt x="7751" y="8885"/>
                    <a:pt x="7751" y="8696"/>
                  </a:cubicBezTo>
                  <a:cubicBezTo>
                    <a:pt x="7751" y="8444"/>
                    <a:pt x="7971" y="8255"/>
                    <a:pt x="8192" y="8255"/>
                  </a:cubicBezTo>
                  <a:close/>
                  <a:moveTo>
                    <a:pt x="4233" y="5360"/>
                  </a:moveTo>
                  <a:cubicBezTo>
                    <a:pt x="4671" y="5360"/>
                    <a:pt x="5082" y="5531"/>
                    <a:pt x="5388" y="5860"/>
                  </a:cubicBezTo>
                  <a:cubicBezTo>
                    <a:pt x="5829" y="6301"/>
                    <a:pt x="5987" y="6868"/>
                    <a:pt x="5829" y="7467"/>
                  </a:cubicBezTo>
                  <a:cubicBezTo>
                    <a:pt x="5766" y="7751"/>
                    <a:pt x="5640" y="7971"/>
                    <a:pt x="5451" y="8192"/>
                  </a:cubicBezTo>
                  <a:cubicBezTo>
                    <a:pt x="6176" y="8601"/>
                    <a:pt x="6711" y="9389"/>
                    <a:pt x="6711" y="10334"/>
                  </a:cubicBezTo>
                  <a:cubicBezTo>
                    <a:pt x="6711" y="10555"/>
                    <a:pt x="6491" y="10744"/>
                    <a:pt x="6270" y="10744"/>
                  </a:cubicBezTo>
                  <a:lnTo>
                    <a:pt x="2143" y="10744"/>
                  </a:lnTo>
                  <a:cubicBezTo>
                    <a:pt x="1891" y="10744"/>
                    <a:pt x="1733" y="10555"/>
                    <a:pt x="1733" y="10303"/>
                  </a:cubicBezTo>
                  <a:cubicBezTo>
                    <a:pt x="1733" y="9357"/>
                    <a:pt x="2238" y="8570"/>
                    <a:pt x="3025" y="8129"/>
                  </a:cubicBezTo>
                  <a:cubicBezTo>
                    <a:pt x="2647" y="7688"/>
                    <a:pt x="2490" y="7121"/>
                    <a:pt x="2647" y="6553"/>
                  </a:cubicBezTo>
                  <a:cubicBezTo>
                    <a:pt x="2805" y="6018"/>
                    <a:pt x="3246" y="5577"/>
                    <a:pt x="3781" y="5419"/>
                  </a:cubicBezTo>
                  <a:cubicBezTo>
                    <a:pt x="3933" y="5379"/>
                    <a:pt x="4084" y="5360"/>
                    <a:pt x="4233" y="5360"/>
                  </a:cubicBezTo>
                  <a:close/>
                  <a:moveTo>
                    <a:pt x="10681" y="9893"/>
                  </a:moveTo>
                  <a:cubicBezTo>
                    <a:pt x="10901" y="9893"/>
                    <a:pt x="11059" y="10113"/>
                    <a:pt x="11059" y="10303"/>
                  </a:cubicBezTo>
                  <a:cubicBezTo>
                    <a:pt x="11122" y="10555"/>
                    <a:pt x="10901" y="10744"/>
                    <a:pt x="10681" y="10744"/>
                  </a:cubicBezTo>
                  <a:lnTo>
                    <a:pt x="8192" y="10744"/>
                  </a:lnTo>
                  <a:cubicBezTo>
                    <a:pt x="7971" y="10744"/>
                    <a:pt x="7751" y="10555"/>
                    <a:pt x="7751" y="10303"/>
                  </a:cubicBezTo>
                  <a:cubicBezTo>
                    <a:pt x="7751" y="10050"/>
                    <a:pt x="7971" y="9893"/>
                    <a:pt x="8192" y="9893"/>
                  </a:cubicBezTo>
                  <a:close/>
                  <a:moveTo>
                    <a:pt x="6396" y="0"/>
                  </a:moveTo>
                  <a:cubicBezTo>
                    <a:pt x="5483" y="0"/>
                    <a:pt x="4726" y="725"/>
                    <a:pt x="4726" y="1639"/>
                  </a:cubicBezTo>
                  <a:lnTo>
                    <a:pt x="4726" y="2458"/>
                  </a:lnTo>
                  <a:lnTo>
                    <a:pt x="1261" y="2458"/>
                  </a:lnTo>
                  <a:cubicBezTo>
                    <a:pt x="599" y="2458"/>
                    <a:pt x="1" y="3025"/>
                    <a:pt x="1" y="3686"/>
                  </a:cubicBezTo>
                  <a:lnTo>
                    <a:pt x="1" y="11122"/>
                  </a:lnTo>
                  <a:cubicBezTo>
                    <a:pt x="1" y="11815"/>
                    <a:pt x="568" y="12350"/>
                    <a:pt x="1261" y="12350"/>
                  </a:cubicBezTo>
                  <a:lnTo>
                    <a:pt x="11468" y="12350"/>
                  </a:lnTo>
                  <a:cubicBezTo>
                    <a:pt x="12130" y="12350"/>
                    <a:pt x="12697" y="11815"/>
                    <a:pt x="12697" y="11122"/>
                  </a:cubicBezTo>
                  <a:lnTo>
                    <a:pt x="12697" y="3686"/>
                  </a:lnTo>
                  <a:cubicBezTo>
                    <a:pt x="12760" y="3025"/>
                    <a:pt x="12162" y="2458"/>
                    <a:pt x="11500" y="2458"/>
                  </a:cubicBezTo>
                  <a:lnTo>
                    <a:pt x="8034" y="2458"/>
                  </a:lnTo>
                  <a:lnTo>
                    <a:pt x="8034" y="1639"/>
                  </a:lnTo>
                  <a:cubicBezTo>
                    <a:pt x="8034" y="725"/>
                    <a:pt x="7278" y="0"/>
                    <a:pt x="6396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37"/>
            <p:cNvSpPr/>
            <p:nvPr/>
          </p:nvSpPr>
          <p:spPr>
            <a:xfrm>
              <a:off x="-59293650" y="3740025"/>
              <a:ext cx="14175" cy="14200"/>
            </a:xfrm>
            <a:custGeom>
              <a:rect b="b" l="l" r="r" t="t"/>
              <a:pathLst>
                <a:path extrusionOk="0" h="568" w="567">
                  <a:moveTo>
                    <a:pt x="284" y="0"/>
                  </a:moveTo>
                  <a:cubicBezTo>
                    <a:pt x="126" y="0"/>
                    <a:pt x="0" y="126"/>
                    <a:pt x="0" y="284"/>
                  </a:cubicBezTo>
                  <a:cubicBezTo>
                    <a:pt x="0" y="441"/>
                    <a:pt x="126" y="567"/>
                    <a:pt x="284" y="567"/>
                  </a:cubicBezTo>
                  <a:cubicBezTo>
                    <a:pt x="441" y="567"/>
                    <a:pt x="567" y="441"/>
                    <a:pt x="567" y="284"/>
                  </a:cubicBezTo>
                  <a:cubicBezTo>
                    <a:pt x="567" y="126"/>
                    <a:pt x="441" y="0"/>
                    <a:pt x="284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0" name="Google Shape;1360;p37"/>
          <p:cNvGrpSpPr/>
          <p:nvPr/>
        </p:nvGrpSpPr>
        <p:grpSpPr>
          <a:xfrm>
            <a:off x="8538025" y="1572830"/>
            <a:ext cx="687344" cy="724676"/>
            <a:chOff x="-64406125" y="3362225"/>
            <a:chExt cx="318225" cy="314800"/>
          </a:xfrm>
        </p:grpSpPr>
        <p:sp>
          <p:nvSpPr>
            <p:cNvPr id="1361" name="Google Shape;1361;p37"/>
            <p:cNvSpPr/>
            <p:nvPr/>
          </p:nvSpPr>
          <p:spPr>
            <a:xfrm>
              <a:off x="-64332100" y="3362225"/>
              <a:ext cx="170150" cy="199025"/>
            </a:xfrm>
            <a:custGeom>
              <a:rect b="b" l="l" r="r" t="t"/>
              <a:pathLst>
                <a:path extrusionOk="0" h="7961" w="6806">
                  <a:moveTo>
                    <a:pt x="4506" y="3266"/>
                  </a:moveTo>
                  <a:cubicBezTo>
                    <a:pt x="4569" y="3266"/>
                    <a:pt x="4601" y="3298"/>
                    <a:pt x="4632" y="3298"/>
                  </a:cubicBezTo>
                  <a:lnTo>
                    <a:pt x="5577" y="4621"/>
                  </a:lnTo>
                  <a:cubicBezTo>
                    <a:pt x="5420" y="5881"/>
                    <a:pt x="4664" y="7110"/>
                    <a:pt x="3403" y="7110"/>
                  </a:cubicBezTo>
                  <a:cubicBezTo>
                    <a:pt x="2206" y="7110"/>
                    <a:pt x="1419" y="5944"/>
                    <a:pt x="1261" y="4621"/>
                  </a:cubicBezTo>
                  <a:lnTo>
                    <a:pt x="2206" y="3298"/>
                  </a:lnTo>
                  <a:cubicBezTo>
                    <a:pt x="2238" y="3266"/>
                    <a:pt x="2269" y="3266"/>
                    <a:pt x="2301" y="3266"/>
                  </a:cubicBezTo>
                  <a:close/>
                  <a:moveTo>
                    <a:pt x="4055" y="1"/>
                  </a:moveTo>
                  <a:cubicBezTo>
                    <a:pt x="3400" y="1"/>
                    <a:pt x="2703" y="167"/>
                    <a:pt x="2049" y="494"/>
                  </a:cubicBezTo>
                  <a:cubicBezTo>
                    <a:pt x="1957" y="483"/>
                    <a:pt x="1867" y="478"/>
                    <a:pt x="1779" y="478"/>
                  </a:cubicBezTo>
                  <a:cubicBezTo>
                    <a:pt x="1354" y="478"/>
                    <a:pt x="976" y="600"/>
                    <a:pt x="662" y="809"/>
                  </a:cubicBezTo>
                  <a:cubicBezTo>
                    <a:pt x="347" y="1061"/>
                    <a:pt x="1" y="1534"/>
                    <a:pt x="1" y="2384"/>
                  </a:cubicBezTo>
                  <a:cubicBezTo>
                    <a:pt x="1" y="2857"/>
                    <a:pt x="95" y="3613"/>
                    <a:pt x="347" y="4621"/>
                  </a:cubicBezTo>
                  <a:cubicBezTo>
                    <a:pt x="473" y="4810"/>
                    <a:pt x="536" y="6070"/>
                    <a:pt x="1482" y="7078"/>
                  </a:cubicBezTo>
                  <a:cubicBezTo>
                    <a:pt x="2049" y="7646"/>
                    <a:pt x="2710" y="7961"/>
                    <a:pt x="3403" y="7961"/>
                  </a:cubicBezTo>
                  <a:cubicBezTo>
                    <a:pt x="5136" y="7961"/>
                    <a:pt x="6207" y="6417"/>
                    <a:pt x="6396" y="4621"/>
                  </a:cubicBezTo>
                  <a:cubicBezTo>
                    <a:pt x="6554" y="4085"/>
                    <a:pt x="6774" y="3046"/>
                    <a:pt x="6806" y="2447"/>
                  </a:cubicBezTo>
                  <a:cubicBezTo>
                    <a:pt x="6806" y="1565"/>
                    <a:pt x="6459" y="872"/>
                    <a:pt x="5703" y="431"/>
                  </a:cubicBezTo>
                  <a:cubicBezTo>
                    <a:pt x="5234" y="143"/>
                    <a:pt x="4662" y="1"/>
                    <a:pt x="4055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2" name="Google Shape;1362;p37"/>
            <p:cNvSpPr/>
            <p:nvPr/>
          </p:nvSpPr>
          <p:spPr>
            <a:xfrm>
              <a:off x="-64406125" y="3559050"/>
              <a:ext cx="318225" cy="117975"/>
            </a:xfrm>
            <a:custGeom>
              <a:rect b="b" l="l" r="r" t="t"/>
              <a:pathLst>
                <a:path extrusionOk="0" h="4719" w="12729">
                  <a:moveTo>
                    <a:pt x="4474" y="1001"/>
                  </a:moveTo>
                  <a:lnTo>
                    <a:pt x="5797" y="2293"/>
                  </a:lnTo>
                  <a:lnTo>
                    <a:pt x="5199" y="2891"/>
                  </a:lnTo>
                  <a:lnTo>
                    <a:pt x="4002" y="1159"/>
                  </a:lnTo>
                  <a:cubicBezTo>
                    <a:pt x="4159" y="1096"/>
                    <a:pt x="4380" y="1064"/>
                    <a:pt x="4474" y="1001"/>
                  </a:cubicBezTo>
                  <a:close/>
                  <a:moveTo>
                    <a:pt x="8318" y="1001"/>
                  </a:moveTo>
                  <a:cubicBezTo>
                    <a:pt x="8475" y="1064"/>
                    <a:pt x="8633" y="1159"/>
                    <a:pt x="8790" y="1190"/>
                  </a:cubicBezTo>
                  <a:lnTo>
                    <a:pt x="7593" y="2891"/>
                  </a:lnTo>
                  <a:lnTo>
                    <a:pt x="6995" y="2293"/>
                  </a:lnTo>
                  <a:lnTo>
                    <a:pt x="8318" y="1001"/>
                  </a:lnTo>
                  <a:close/>
                  <a:moveTo>
                    <a:pt x="10681" y="3112"/>
                  </a:moveTo>
                  <a:cubicBezTo>
                    <a:pt x="10901" y="3112"/>
                    <a:pt x="11059" y="3301"/>
                    <a:pt x="11059" y="3553"/>
                  </a:cubicBezTo>
                  <a:cubicBezTo>
                    <a:pt x="11059" y="3742"/>
                    <a:pt x="10870" y="3931"/>
                    <a:pt x="10681" y="3931"/>
                  </a:cubicBezTo>
                  <a:lnTo>
                    <a:pt x="9578" y="3931"/>
                  </a:lnTo>
                  <a:cubicBezTo>
                    <a:pt x="9326" y="3931"/>
                    <a:pt x="9137" y="3742"/>
                    <a:pt x="9137" y="3553"/>
                  </a:cubicBezTo>
                  <a:cubicBezTo>
                    <a:pt x="9137" y="3301"/>
                    <a:pt x="9326" y="3112"/>
                    <a:pt x="9578" y="3112"/>
                  </a:cubicBezTo>
                  <a:close/>
                  <a:moveTo>
                    <a:pt x="4458" y="1"/>
                  </a:moveTo>
                  <a:cubicBezTo>
                    <a:pt x="4348" y="1"/>
                    <a:pt x="4238" y="40"/>
                    <a:pt x="4159" y="119"/>
                  </a:cubicBezTo>
                  <a:cubicBezTo>
                    <a:pt x="4065" y="245"/>
                    <a:pt x="3939" y="308"/>
                    <a:pt x="3781" y="308"/>
                  </a:cubicBezTo>
                  <a:lnTo>
                    <a:pt x="2395" y="308"/>
                  </a:lnTo>
                  <a:cubicBezTo>
                    <a:pt x="914" y="308"/>
                    <a:pt x="0" y="1442"/>
                    <a:pt x="0" y="2639"/>
                  </a:cubicBezTo>
                  <a:lnTo>
                    <a:pt x="0" y="4341"/>
                  </a:lnTo>
                  <a:cubicBezTo>
                    <a:pt x="0" y="4561"/>
                    <a:pt x="189" y="4719"/>
                    <a:pt x="441" y="4719"/>
                  </a:cubicBezTo>
                  <a:lnTo>
                    <a:pt x="12287" y="4719"/>
                  </a:lnTo>
                  <a:cubicBezTo>
                    <a:pt x="12508" y="4719"/>
                    <a:pt x="12665" y="4530"/>
                    <a:pt x="12665" y="4341"/>
                  </a:cubicBezTo>
                  <a:lnTo>
                    <a:pt x="12665" y="2639"/>
                  </a:lnTo>
                  <a:cubicBezTo>
                    <a:pt x="12728" y="1474"/>
                    <a:pt x="11783" y="371"/>
                    <a:pt x="10303" y="371"/>
                  </a:cubicBezTo>
                  <a:lnTo>
                    <a:pt x="8948" y="371"/>
                  </a:lnTo>
                  <a:cubicBezTo>
                    <a:pt x="8727" y="371"/>
                    <a:pt x="8664" y="277"/>
                    <a:pt x="8538" y="151"/>
                  </a:cubicBezTo>
                  <a:cubicBezTo>
                    <a:pt x="8456" y="52"/>
                    <a:pt x="8339" y="5"/>
                    <a:pt x="8219" y="5"/>
                  </a:cubicBezTo>
                  <a:cubicBezTo>
                    <a:pt x="8110" y="5"/>
                    <a:pt x="7998" y="44"/>
                    <a:pt x="7908" y="119"/>
                  </a:cubicBezTo>
                  <a:lnTo>
                    <a:pt x="6333" y="1694"/>
                  </a:lnTo>
                  <a:lnTo>
                    <a:pt x="4758" y="119"/>
                  </a:lnTo>
                  <a:cubicBezTo>
                    <a:pt x="4679" y="40"/>
                    <a:pt x="4569" y="1"/>
                    <a:pt x="4458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63" name="Google Shape;1363;p37"/>
          <p:cNvSpPr/>
          <p:nvPr/>
        </p:nvSpPr>
        <p:spPr>
          <a:xfrm>
            <a:off x="6972647" y="3640887"/>
            <a:ext cx="527560" cy="556052"/>
          </a:xfrm>
          <a:custGeom>
            <a:rect b="b" l="l" r="r" t="t"/>
            <a:pathLst>
              <a:path extrusionOk="0" h="12619" w="12760">
                <a:moveTo>
                  <a:pt x="10082" y="2190"/>
                </a:moveTo>
                <a:lnTo>
                  <a:pt x="11027" y="2726"/>
                </a:lnTo>
                <a:lnTo>
                  <a:pt x="8948" y="6317"/>
                </a:lnTo>
                <a:lnTo>
                  <a:pt x="8003" y="5781"/>
                </a:lnTo>
                <a:cubicBezTo>
                  <a:pt x="8349" y="5151"/>
                  <a:pt x="9704" y="2820"/>
                  <a:pt x="10082" y="2190"/>
                </a:cubicBezTo>
                <a:close/>
                <a:moveTo>
                  <a:pt x="7813" y="6601"/>
                </a:moveTo>
                <a:lnTo>
                  <a:pt x="8318" y="6916"/>
                </a:lnTo>
                <a:lnTo>
                  <a:pt x="7782" y="7262"/>
                </a:lnTo>
                <a:lnTo>
                  <a:pt x="7813" y="6601"/>
                </a:lnTo>
                <a:close/>
                <a:moveTo>
                  <a:pt x="10554" y="8522"/>
                </a:moveTo>
                <a:cubicBezTo>
                  <a:pt x="10806" y="8522"/>
                  <a:pt x="10964" y="8711"/>
                  <a:pt x="10964" y="8900"/>
                </a:cubicBezTo>
                <a:cubicBezTo>
                  <a:pt x="10964" y="9153"/>
                  <a:pt x="10806" y="9342"/>
                  <a:pt x="10554" y="9342"/>
                </a:cubicBezTo>
                <a:lnTo>
                  <a:pt x="5608" y="9342"/>
                </a:lnTo>
                <a:cubicBezTo>
                  <a:pt x="5356" y="9342"/>
                  <a:pt x="5167" y="9153"/>
                  <a:pt x="5167" y="8900"/>
                </a:cubicBezTo>
                <a:cubicBezTo>
                  <a:pt x="5167" y="8680"/>
                  <a:pt x="5356" y="8522"/>
                  <a:pt x="5608" y="8522"/>
                </a:cubicBezTo>
                <a:close/>
                <a:moveTo>
                  <a:pt x="3088" y="5592"/>
                </a:moveTo>
                <a:cubicBezTo>
                  <a:pt x="3308" y="5592"/>
                  <a:pt x="3497" y="5813"/>
                  <a:pt x="3497" y="6002"/>
                </a:cubicBezTo>
                <a:lnTo>
                  <a:pt x="3497" y="6286"/>
                </a:lnTo>
                <a:cubicBezTo>
                  <a:pt x="3970" y="6443"/>
                  <a:pt x="4348" y="6916"/>
                  <a:pt x="4348" y="7451"/>
                </a:cubicBezTo>
                <a:cubicBezTo>
                  <a:pt x="4348" y="7703"/>
                  <a:pt x="4159" y="7861"/>
                  <a:pt x="3907" y="7861"/>
                </a:cubicBezTo>
                <a:cubicBezTo>
                  <a:pt x="3655" y="7861"/>
                  <a:pt x="3497" y="7640"/>
                  <a:pt x="3497" y="7451"/>
                </a:cubicBezTo>
                <a:cubicBezTo>
                  <a:pt x="3497" y="7231"/>
                  <a:pt x="3308" y="7010"/>
                  <a:pt x="3088" y="7010"/>
                </a:cubicBezTo>
                <a:cubicBezTo>
                  <a:pt x="2836" y="7010"/>
                  <a:pt x="2678" y="7231"/>
                  <a:pt x="2678" y="7451"/>
                </a:cubicBezTo>
                <a:cubicBezTo>
                  <a:pt x="2678" y="7703"/>
                  <a:pt x="3025" y="7924"/>
                  <a:pt x="3340" y="8176"/>
                </a:cubicBezTo>
                <a:cubicBezTo>
                  <a:pt x="3781" y="8491"/>
                  <a:pt x="4348" y="8869"/>
                  <a:pt x="4348" y="9531"/>
                </a:cubicBezTo>
                <a:cubicBezTo>
                  <a:pt x="4348" y="10098"/>
                  <a:pt x="3970" y="10539"/>
                  <a:pt x="3497" y="10728"/>
                </a:cubicBezTo>
                <a:lnTo>
                  <a:pt x="3497" y="11011"/>
                </a:lnTo>
                <a:cubicBezTo>
                  <a:pt x="3497" y="11232"/>
                  <a:pt x="3308" y="11452"/>
                  <a:pt x="3088" y="11452"/>
                </a:cubicBezTo>
                <a:cubicBezTo>
                  <a:pt x="2836" y="11452"/>
                  <a:pt x="2678" y="11232"/>
                  <a:pt x="2678" y="11011"/>
                </a:cubicBezTo>
                <a:lnTo>
                  <a:pt x="2678" y="10728"/>
                </a:lnTo>
                <a:cubicBezTo>
                  <a:pt x="2206" y="10570"/>
                  <a:pt x="1859" y="10098"/>
                  <a:pt x="1859" y="9531"/>
                </a:cubicBezTo>
                <a:cubicBezTo>
                  <a:pt x="1859" y="9310"/>
                  <a:pt x="2048" y="9121"/>
                  <a:pt x="2300" y="9121"/>
                </a:cubicBezTo>
                <a:cubicBezTo>
                  <a:pt x="2521" y="9121"/>
                  <a:pt x="2678" y="9310"/>
                  <a:pt x="2678" y="9531"/>
                </a:cubicBezTo>
                <a:cubicBezTo>
                  <a:pt x="2678" y="9783"/>
                  <a:pt x="2867" y="9940"/>
                  <a:pt x="3088" y="9940"/>
                </a:cubicBezTo>
                <a:cubicBezTo>
                  <a:pt x="3308" y="9940"/>
                  <a:pt x="3497" y="9751"/>
                  <a:pt x="3497" y="9531"/>
                </a:cubicBezTo>
                <a:cubicBezTo>
                  <a:pt x="3497" y="9310"/>
                  <a:pt x="3182" y="9089"/>
                  <a:pt x="2836" y="8837"/>
                </a:cubicBezTo>
                <a:cubicBezTo>
                  <a:pt x="2395" y="8522"/>
                  <a:pt x="1859" y="8113"/>
                  <a:pt x="1859" y="7451"/>
                </a:cubicBezTo>
                <a:cubicBezTo>
                  <a:pt x="1859" y="6916"/>
                  <a:pt x="2206" y="6475"/>
                  <a:pt x="2678" y="6286"/>
                </a:cubicBezTo>
                <a:lnTo>
                  <a:pt x="2678" y="6002"/>
                </a:lnTo>
                <a:cubicBezTo>
                  <a:pt x="2678" y="5750"/>
                  <a:pt x="2867" y="5592"/>
                  <a:pt x="3088" y="5592"/>
                </a:cubicBezTo>
                <a:close/>
                <a:moveTo>
                  <a:pt x="10554" y="11011"/>
                </a:moveTo>
                <a:cubicBezTo>
                  <a:pt x="10806" y="11011"/>
                  <a:pt x="10964" y="11200"/>
                  <a:pt x="10964" y="11452"/>
                </a:cubicBezTo>
                <a:cubicBezTo>
                  <a:pt x="10964" y="11641"/>
                  <a:pt x="10806" y="11830"/>
                  <a:pt x="10554" y="11830"/>
                </a:cubicBezTo>
                <a:lnTo>
                  <a:pt x="5608" y="11830"/>
                </a:lnTo>
                <a:cubicBezTo>
                  <a:pt x="5356" y="11830"/>
                  <a:pt x="5167" y="11641"/>
                  <a:pt x="5167" y="11452"/>
                </a:cubicBezTo>
                <a:cubicBezTo>
                  <a:pt x="5167" y="11200"/>
                  <a:pt x="5356" y="11011"/>
                  <a:pt x="5608" y="11011"/>
                </a:cubicBezTo>
                <a:close/>
                <a:moveTo>
                  <a:pt x="10933" y="1"/>
                </a:moveTo>
                <a:cubicBezTo>
                  <a:pt x="10599" y="1"/>
                  <a:pt x="10280" y="176"/>
                  <a:pt x="10113" y="489"/>
                </a:cubicBezTo>
                <a:lnTo>
                  <a:pt x="7877" y="4395"/>
                </a:lnTo>
                <a:lnTo>
                  <a:pt x="1229" y="4395"/>
                </a:lnTo>
                <a:cubicBezTo>
                  <a:pt x="567" y="4395"/>
                  <a:pt x="0" y="4931"/>
                  <a:pt x="0" y="5592"/>
                </a:cubicBezTo>
                <a:lnTo>
                  <a:pt x="0" y="11389"/>
                </a:lnTo>
                <a:cubicBezTo>
                  <a:pt x="0" y="12051"/>
                  <a:pt x="567" y="12618"/>
                  <a:pt x="1229" y="12618"/>
                </a:cubicBezTo>
                <a:lnTo>
                  <a:pt x="11437" y="12618"/>
                </a:lnTo>
                <a:cubicBezTo>
                  <a:pt x="12098" y="12618"/>
                  <a:pt x="12697" y="12082"/>
                  <a:pt x="12697" y="11389"/>
                </a:cubicBezTo>
                <a:lnTo>
                  <a:pt x="12697" y="5592"/>
                </a:lnTo>
                <a:cubicBezTo>
                  <a:pt x="12602" y="4931"/>
                  <a:pt x="12067" y="4395"/>
                  <a:pt x="11374" y="4395"/>
                </a:cubicBezTo>
                <a:lnTo>
                  <a:pt x="11027" y="4395"/>
                </a:lnTo>
                <a:lnTo>
                  <a:pt x="12476" y="1875"/>
                </a:lnTo>
                <a:cubicBezTo>
                  <a:pt x="12760" y="1402"/>
                  <a:pt x="12602" y="804"/>
                  <a:pt x="12130" y="583"/>
                </a:cubicBezTo>
                <a:lnTo>
                  <a:pt x="11437" y="142"/>
                </a:lnTo>
                <a:cubicBezTo>
                  <a:pt x="11277" y="46"/>
                  <a:pt x="11103" y="1"/>
                  <a:pt x="10933" y="1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64" name="Google Shape;1364;p37"/>
          <p:cNvGrpSpPr/>
          <p:nvPr/>
        </p:nvGrpSpPr>
        <p:grpSpPr>
          <a:xfrm>
            <a:off x="11299091" y="2764181"/>
            <a:ext cx="467528" cy="505891"/>
            <a:chOff x="-59400775" y="4084200"/>
            <a:chExt cx="311125" cy="315875"/>
          </a:xfrm>
        </p:grpSpPr>
        <p:sp>
          <p:nvSpPr>
            <p:cNvPr id="1365" name="Google Shape;1365;p37"/>
            <p:cNvSpPr/>
            <p:nvPr/>
          </p:nvSpPr>
          <p:spPr>
            <a:xfrm>
              <a:off x="-59400775" y="4317350"/>
              <a:ext cx="89800" cy="82725"/>
            </a:xfrm>
            <a:custGeom>
              <a:rect b="b" l="l" r="r" t="t"/>
              <a:pathLst>
                <a:path extrusionOk="0" h="3309" w="3592">
                  <a:moveTo>
                    <a:pt x="1796" y="851"/>
                  </a:moveTo>
                  <a:cubicBezTo>
                    <a:pt x="2048" y="851"/>
                    <a:pt x="2237" y="1071"/>
                    <a:pt x="2237" y="1260"/>
                  </a:cubicBezTo>
                  <a:cubicBezTo>
                    <a:pt x="2237" y="1449"/>
                    <a:pt x="2048" y="1701"/>
                    <a:pt x="1796" y="1701"/>
                  </a:cubicBezTo>
                  <a:cubicBezTo>
                    <a:pt x="1576" y="1701"/>
                    <a:pt x="1418" y="1481"/>
                    <a:pt x="1418" y="1260"/>
                  </a:cubicBezTo>
                  <a:cubicBezTo>
                    <a:pt x="1418" y="1008"/>
                    <a:pt x="1576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29" y="3308"/>
                  </a:cubicBezTo>
                  <a:lnTo>
                    <a:pt x="2332" y="3308"/>
                  </a:lnTo>
                  <a:cubicBezTo>
                    <a:pt x="2993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6" name="Google Shape;1366;p37"/>
            <p:cNvSpPr/>
            <p:nvPr/>
          </p:nvSpPr>
          <p:spPr>
            <a:xfrm>
              <a:off x="-59400000" y="4084200"/>
              <a:ext cx="89825" cy="212700"/>
            </a:xfrm>
            <a:custGeom>
              <a:rect b="b" l="l" r="r" t="t"/>
              <a:pathLst>
                <a:path extrusionOk="0" h="8508" w="3593">
                  <a:moveTo>
                    <a:pt x="1734" y="1607"/>
                  </a:moveTo>
                  <a:cubicBezTo>
                    <a:pt x="1923" y="1607"/>
                    <a:pt x="2175" y="1797"/>
                    <a:pt x="2175" y="2049"/>
                  </a:cubicBezTo>
                  <a:lnTo>
                    <a:pt x="2175" y="7278"/>
                  </a:lnTo>
                  <a:cubicBezTo>
                    <a:pt x="2175" y="7499"/>
                    <a:pt x="1986" y="7656"/>
                    <a:pt x="1734" y="7656"/>
                  </a:cubicBezTo>
                  <a:cubicBezTo>
                    <a:pt x="1513" y="7656"/>
                    <a:pt x="1356" y="7467"/>
                    <a:pt x="1356" y="7278"/>
                  </a:cubicBezTo>
                  <a:lnTo>
                    <a:pt x="1356" y="2049"/>
                  </a:lnTo>
                  <a:cubicBezTo>
                    <a:pt x="1356" y="1797"/>
                    <a:pt x="1545" y="1607"/>
                    <a:pt x="1734" y="1607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36"/>
                    <a:pt x="1" y="1198"/>
                  </a:cubicBezTo>
                  <a:lnTo>
                    <a:pt x="1" y="8507"/>
                  </a:lnTo>
                  <a:lnTo>
                    <a:pt x="3593" y="8507"/>
                  </a:lnTo>
                  <a:lnTo>
                    <a:pt x="3593" y="1198"/>
                  </a:lnTo>
                  <a:cubicBezTo>
                    <a:pt x="3561" y="536"/>
                    <a:pt x="2994" y="1"/>
                    <a:pt x="2332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7" name="Google Shape;1367;p37"/>
            <p:cNvSpPr/>
            <p:nvPr/>
          </p:nvSpPr>
          <p:spPr>
            <a:xfrm>
              <a:off x="-59290500" y="4317350"/>
              <a:ext cx="89800" cy="82725"/>
            </a:xfrm>
            <a:custGeom>
              <a:rect b="b" l="l" r="r" t="t"/>
              <a:pathLst>
                <a:path extrusionOk="0" h="3309" w="3592">
                  <a:moveTo>
                    <a:pt x="1796" y="851"/>
                  </a:moveTo>
                  <a:cubicBezTo>
                    <a:pt x="2048" y="851"/>
                    <a:pt x="2205" y="1071"/>
                    <a:pt x="2205" y="1260"/>
                  </a:cubicBezTo>
                  <a:cubicBezTo>
                    <a:pt x="2205" y="1449"/>
                    <a:pt x="2016" y="1701"/>
                    <a:pt x="1796" y="1701"/>
                  </a:cubicBezTo>
                  <a:cubicBezTo>
                    <a:pt x="1575" y="1701"/>
                    <a:pt x="1386" y="1481"/>
                    <a:pt x="1386" y="1260"/>
                  </a:cubicBezTo>
                  <a:cubicBezTo>
                    <a:pt x="1386" y="1008"/>
                    <a:pt x="1575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60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37"/>
            <p:cNvSpPr/>
            <p:nvPr/>
          </p:nvSpPr>
          <p:spPr>
            <a:xfrm>
              <a:off x="-59290500" y="4084200"/>
              <a:ext cx="89800" cy="212700"/>
            </a:xfrm>
            <a:custGeom>
              <a:rect b="b" l="l" r="r" t="t"/>
              <a:pathLst>
                <a:path extrusionOk="0" h="8508" w="3592">
                  <a:moveTo>
                    <a:pt x="1796" y="1607"/>
                  </a:moveTo>
                  <a:cubicBezTo>
                    <a:pt x="2048" y="1607"/>
                    <a:pt x="2205" y="1797"/>
                    <a:pt x="2205" y="2049"/>
                  </a:cubicBezTo>
                  <a:lnTo>
                    <a:pt x="2205" y="7278"/>
                  </a:lnTo>
                  <a:cubicBezTo>
                    <a:pt x="2205" y="7499"/>
                    <a:pt x="2016" y="7656"/>
                    <a:pt x="1796" y="7656"/>
                  </a:cubicBezTo>
                  <a:cubicBezTo>
                    <a:pt x="1607" y="7656"/>
                    <a:pt x="1386" y="7467"/>
                    <a:pt x="1386" y="7278"/>
                  </a:cubicBezTo>
                  <a:lnTo>
                    <a:pt x="1386" y="2049"/>
                  </a:lnTo>
                  <a:cubicBezTo>
                    <a:pt x="1386" y="1797"/>
                    <a:pt x="1575" y="1607"/>
                    <a:pt x="1796" y="1607"/>
                  </a:cubicBezTo>
                  <a:close/>
                  <a:moveTo>
                    <a:pt x="1260" y="1"/>
                  </a:moveTo>
                  <a:cubicBezTo>
                    <a:pt x="599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92" y="536"/>
                    <a:pt x="3025" y="1"/>
                    <a:pt x="2363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9" name="Google Shape;1369;p37"/>
            <p:cNvSpPr/>
            <p:nvPr/>
          </p:nvSpPr>
          <p:spPr>
            <a:xfrm>
              <a:off x="-59181025" y="4317350"/>
              <a:ext cx="89800" cy="82725"/>
            </a:xfrm>
            <a:custGeom>
              <a:rect b="b" l="l" r="r" t="t"/>
              <a:pathLst>
                <a:path extrusionOk="0" h="3309" w="3592">
                  <a:moveTo>
                    <a:pt x="1828" y="851"/>
                  </a:moveTo>
                  <a:cubicBezTo>
                    <a:pt x="2080" y="851"/>
                    <a:pt x="2269" y="1071"/>
                    <a:pt x="2269" y="1260"/>
                  </a:cubicBezTo>
                  <a:cubicBezTo>
                    <a:pt x="2269" y="1449"/>
                    <a:pt x="2080" y="1701"/>
                    <a:pt x="1828" y="1701"/>
                  </a:cubicBezTo>
                  <a:cubicBezTo>
                    <a:pt x="1607" y="1701"/>
                    <a:pt x="1450" y="1481"/>
                    <a:pt x="1450" y="1260"/>
                  </a:cubicBezTo>
                  <a:cubicBezTo>
                    <a:pt x="1450" y="1008"/>
                    <a:pt x="1607" y="851"/>
                    <a:pt x="1828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lnTo>
                    <a:pt x="32" y="2079"/>
                  </a:lnTo>
                  <a:cubicBezTo>
                    <a:pt x="32" y="2741"/>
                    <a:pt x="567" y="3308"/>
                    <a:pt x="1261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0" name="Google Shape;1370;p37"/>
            <p:cNvSpPr/>
            <p:nvPr/>
          </p:nvSpPr>
          <p:spPr>
            <a:xfrm>
              <a:off x="-59179450" y="4084200"/>
              <a:ext cx="89800" cy="212700"/>
            </a:xfrm>
            <a:custGeom>
              <a:rect b="b" l="l" r="r" t="t"/>
              <a:pathLst>
                <a:path extrusionOk="0" h="8508" w="3592">
                  <a:moveTo>
                    <a:pt x="1733" y="1607"/>
                  </a:moveTo>
                  <a:cubicBezTo>
                    <a:pt x="1922" y="1607"/>
                    <a:pt x="2174" y="1797"/>
                    <a:pt x="2174" y="2049"/>
                  </a:cubicBezTo>
                  <a:lnTo>
                    <a:pt x="2174" y="7278"/>
                  </a:lnTo>
                  <a:cubicBezTo>
                    <a:pt x="2174" y="7499"/>
                    <a:pt x="1985" y="7656"/>
                    <a:pt x="1733" y="7656"/>
                  </a:cubicBezTo>
                  <a:cubicBezTo>
                    <a:pt x="1513" y="7656"/>
                    <a:pt x="1355" y="7467"/>
                    <a:pt x="1355" y="7278"/>
                  </a:cubicBezTo>
                  <a:lnTo>
                    <a:pt x="1355" y="2049"/>
                  </a:lnTo>
                  <a:cubicBezTo>
                    <a:pt x="1355" y="1797"/>
                    <a:pt x="1544" y="1607"/>
                    <a:pt x="1733" y="1607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60" y="536"/>
                    <a:pt x="2993" y="1"/>
                    <a:pt x="2332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1" name="Google Shape;1371;p37"/>
          <p:cNvGrpSpPr/>
          <p:nvPr/>
        </p:nvGrpSpPr>
        <p:grpSpPr>
          <a:xfrm>
            <a:off x="7821710" y="1613796"/>
            <a:ext cx="570257" cy="714064"/>
            <a:chOff x="-64022550" y="3727425"/>
            <a:chExt cx="270175" cy="317425"/>
          </a:xfrm>
        </p:grpSpPr>
        <p:sp>
          <p:nvSpPr>
            <p:cNvPr id="1372" name="Google Shape;1372;p37"/>
            <p:cNvSpPr/>
            <p:nvPr/>
          </p:nvSpPr>
          <p:spPr>
            <a:xfrm>
              <a:off x="-64022550" y="3912500"/>
              <a:ext cx="270175" cy="90600"/>
            </a:xfrm>
            <a:custGeom>
              <a:rect b="b" l="l" r="r" t="t"/>
              <a:pathLst>
                <a:path extrusionOk="0" h="3624" w="10807">
                  <a:moveTo>
                    <a:pt x="2111" y="1"/>
                  </a:moveTo>
                  <a:cubicBezTo>
                    <a:pt x="945" y="1"/>
                    <a:pt x="0" y="946"/>
                    <a:pt x="0" y="2080"/>
                  </a:cubicBezTo>
                  <a:lnTo>
                    <a:pt x="0" y="3183"/>
                  </a:lnTo>
                  <a:cubicBezTo>
                    <a:pt x="0" y="3435"/>
                    <a:pt x="221" y="3624"/>
                    <a:pt x="441" y="3624"/>
                  </a:cubicBezTo>
                  <a:lnTo>
                    <a:pt x="10365" y="3624"/>
                  </a:lnTo>
                  <a:cubicBezTo>
                    <a:pt x="10618" y="3624"/>
                    <a:pt x="10807" y="3435"/>
                    <a:pt x="10807" y="3183"/>
                  </a:cubicBezTo>
                  <a:lnTo>
                    <a:pt x="10807" y="2080"/>
                  </a:lnTo>
                  <a:cubicBezTo>
                    <a:pt x="10807" y="946"/>
                    <a:pt x="9861" y="1"/>
                    <a:pt x="8727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3" name="Google Shape;1373;p37"/>
            <p:cNvSpPr/>
            <p:nvPr/>
          </p:nvSpPr>
          <p:spPr>
            <a:xfrm>
              <a:off x="-64000500" y="4023550"/>
              <a:ext cx="227650" cy="21300"/>
            </a:xfrm>
            <a:custGeom>
              <a:rect b="b" l="l" r="r" t="t"/>
              <a:pathLst>
                <a:path extrusionOk="0" h="852" w="9106">
                  <a:moveTo>
                    <a:pt x="0" y="1"/>
                  </a:moveTo>
                  <a:lnTo>
                    <a:pt x="0" y="442"/>
                  </a:lnTo>
                  <a:cubicBezTo>
                    <a:pt x="0" y="694"/>
                    <a:pt x="190" y="851"/>
                    <a:pt x="442" y="851"/>
                  </a:cubicBezTo>
                  <a:lnTo>
                    <a:pt x="8696" y="851"/>
                  </a:lnTo>
                  <a:cubicBezTo>
                    <a:pt x="8948" y="851"/>
                    <a:pt x="9105" y="631"/>
                    <a:pt x="9105" y="442"/>
                  </a:cubicBezTo>
                  <a:lnTo>
                    <a:pt x="9105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4" name="Google Shape;1374;p37"/>
            <p:cNvSpPr/>
            <p:nvPr/>
          </p:nvSpPr>
          <p:spPr>
            <a:xfrm>
              <a:off x="-63960325" y="3727425"/>
              <a:ext cx="144925" cy="165425"/>
            </a:xfrm>
            <a:custGeom>
              <a:rect b="b" l="l" r="r" t="t"/>
              <a:pathLst>
                <a:path extrusionOk="0" h="6617" w="5797">
                  <a:moveTo>
                    <a:pt x="2930" y="0"/>
                  </a:moveTo>
                  <a:cubicBezTo>
                    <a:pt x="1292" y="0"/>
                    <a:pt x="0" y="1292"/>
                    <a:pt x="0" y="2867"/>
                  </a:cubicBezTo>
                  <a:cubicBezTo>
                    <a:pt x="32" y="3812"/>
                    <a:pt x="504" y="4694"/>
                    <a:pt x="1260" y="5230"/>
                  </a:cubicBezTo>
                  <a:lnTo>
                    <a:pt x="1260" y="6616"/>
                  </a:lnTo>
                  <a:lnTo>
                    <a:pt x="4568" y="6616"/>
                  </a:lnTo>
                  <a:lnTo>
                    <a:pt x="4568" y="5230"/>
                  </a:lnTo>
                  <a:cubicBezTo>
                    <a:pt x="5356" y="4694"/>
                    <a:pt x="5797" y="3812"/>
                    <a:pt x="5797" y="2867"/>
                  </a:cubicBezTo>
                  <a:cubicBezTo>
                    <a:pt x="5797" y="1260"/>
                    <a:pt x="4505" y="0"/>
                    <a:pt x="2930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5" name="Google Shape;1375;p37"/>
          <p:cNvGrpSpPr/>
          <p:nvPr/>
        </p:nvGrpSpPr>
        <p:grpSpPr>
          <a:xfrm>
            <a:off x="7924637" y="3640453"/>
            <a:ext cx="523675" cy="557947"/>
            <a:chOff x="-60255350" y="3733825"/>
            <a:chExt cx="316650" cy="316550"/>
          </a:xfrm>
        </p:grpSpPr>
        <p:sp>
          <p:nvSpPr>
            <p:cNvPr id="1376" name="Google Shape;1376;p37"/>
            <p:cNvSpPr/>
            <p:nvPr/>
          </p:nvSpPr>
          <p:spPr>
            <a:xfrm>
              <a:off x="-60218325" y="3733825"/>
              <a:ext cx="235525" cy="316550"/>
            </a:xfrm>
            <a:custGeom>
              <a:rect b="b" l="l" r="r" t="t"/>
              <a:pathLst>
                <a:path extrusionOk="0" h="12662" w="9421">
                  <a:moveTo>
                    <a:pt x="4821" y="1666"/>
                  </a:moveTo>
                  <a:cubicBezTo>
                    <a:pt x="5073" y="1666"/>
                    <a:pt x="5262" y="1886"/>
                    <a:pt x="5262" y="2075"/>
                  </a:cubicBezTo>
                  <a:lnTo>
                    <a:pt x="5262" y="2359"/>
                  </a:lnTo>
                  <a:cubicBezTo>
                    <a:pt x="5734" y="2485"/>
                    <a:pt x="6081" y="2989"/>
                    <a:pt x="6081" y="3525"/>
                  </a:cubicBezTo>
                  <a:cubicBezTo>
                    <a:pt x="6081" y="3777"/>
                    <a:pt x="5892" y="3934"/>
                    <a:pt x="5640" y="3934"/>
                  </a:cubicBezTo>
                  <a:cubicBezTo>
                    <a:pt x="5419" y="3934"/>
                    <a:pt x="5262" y="3714"/>
                    <a:pt x="5262" y="3525"/>
                  </a:cubicBezTo>
                  <a:cubicBezTo>
                    <a:pt x="5262" y="3273"/>
                    <a:pt x="5073" y="3084"/>
                    <a:pt x="4821" y="3084"/>
                  </a:cubicBezTo>
                  <a:cubicBezTo>
                    <a:pt x="4569" y="3084"/>
                    <a:pt x="4411" y="3273"/>
                    <a:pt x="4411" y="3525"/>
                  </a:cubicBezTo>
                  <a:cubicBezTo>
                    <a:pt x="4411" y="3777"/>
                    <a:pt x="4789" y="3997"/>
                    <a:pt x="5104" y="4249"/>
                  </a:cubicBezTo>
                  <a:cubicBezTo>
                    <a:pt x="5514" y="4564"/>
                    <a:pt x="6081" y="4942"/>
                    <a:pt x="6081" y="5604"/>
                  </a:cubicBezTo>
                  <a:cubicBezTo>
                    <a:pt x="6081" y="6171"/>
                    <a:pt x="5734" y="6612"/>
                    <a:pt x="5262" y="6801"/>
                  </a:cubicBezTo>
                  <a:lnTo>
                    <a:pt x="5262" y="7085"/>
                  </a:lnTo>
                  <a:cubicBezTo>
                    <a:pt x="5262" y="7305"/>
                    <a:pt x="5041" y="7463"/>
                    <a:pt x="4821" y="7463"/>
                  </a:cubicBezTo>
                  <a:cubicBezTo>
                    <a:pt x="4569" y="7463"/>
                    <a:pt x="4411" y="7274"/>
                    <a:pt x="4411" y="7085"/>
                  </a:cubicBezTo>
                  <a:lnTo>
                    <a:pt x="4411" y="6801"/>
                  </a:lnTo>
                  <a:cubicBezTo>
                    <a:pt x="3938" y="6644"/>
                    <a:pt x="3592" y="6171"/>
                    <a:pt x="3592" y="5604"/>
                  </a:cubicBezTo>
                  <a:cubicBezTo>
                    <a:pt x="3592" y="5383"/>
                    <a:pt x="3781" y="5194"/>
                    <a:pt x="4033" y="5194"/>
                  </a:cubicBezTo>
                  <a:cubicBezTo>
                    <a:pt x="4253" y="5194"/>
                    <a:pt x="4411" y="5383"/>
                    <a:pt x="4411" y="5604"/>
                  </a:cubicBezTo>
                  <a:cubicBezTo>
                    <a:pt x="4411" y="5856"/>
                    <a:pt x="4632" y="6014"/>
                    <a:pt x="4821" y="6014"/>
                  </a:cubicBezTo>
                  <a:cubicBezTo>
                    <a:pt x="5041" y="6014"/>
                    <a:pt x="5262" y="5824"/>
                    <a:pt x="5262" y="5604"/>
                  </a:cubicBezTo>
                  <a:cubicBezTo>
                    <a:pt x="5262" y="5383"/>
                    <a:pt x="4947" y="5131"/>
                    <a:pt x="4569" y="4911"/>
                  </a:cubicBezTo>
                  <a:cubicBezTo>
                    <a:pt x="4159" y="4596"/>
                    <a:pt x="3592" y="4186"/>
                    <a:pt x="3592" y="3525"/>
                  </a:cubicBezTo>
                  <a:cubicBezTo>
                    <a:pt x="3592" y="2989"/>
                    <a:pt x="3938" y="2548"/>
                    <a:pt x="4411" y="2359"/>
                  </a:cubicBezTo>
                  <a:lnTo>
                    <a:pt x="4411" y="2075"/>
                  </a:lnTo>
                  <a:cubicBezTo>
                    <a:pt x="4411" y="1823"/>
                    <a:pt x="4632" y="1666"/>
                    <a:pt x="4821" y="1666"/>
                  </a:cubicBezTo>
                  <a:close/>
                  <a:moveTo>
                    <a:pt x="6081" y="9385"/>
                  </a:moveTo>
                  <a:lnTo>
                    <a:pt x="6081" y="10235"/>
                  </a:lnTo>
                  <a:lnTo>
                    <a:pt x="3592" y="10235"/>
                  </a:lnTo>
                  <a:lnTo>
                    <a:pt x="3592" y="9385"/>
                  </a:lnTo>
                  <a:close/>
                  <a:moveTo>
                    <a:pt x="4801" y="0"/>
                  </a:moveTo>
                  <a:cubicBezTo>
                    <a:pt x="4498" y="0"/>
                    <a:pt x="4188" y="29"/>
                    <a:pt x="3875" y="91"/>
                  </a:cubicBezTo>
                  <a:cubicBezTo>
                    <a:pt x="2111" y="500"/>
                    <a:pt x="693" y="1949"/>
                    <a:pt x="378" y="3714"/>
                  </a:cubicBezTo>
                  <a:cubicBezTo>
                    <a:pt x="0" y="5698"/>
                    <a:pt x="1008" y="7652"/>
                    <a:pt x="2773" y="8565"/>
                  </a:cubicBezTo>
                  <a:lnTo>
                    <a:pt x="2773" y="10582"/>
                  </a:lnTo>
                  <a:cubicBezTo>
                    <a:pt x="2773" y="11716"/>
                    <a:pt x="3718" y="12661"/>
                    <a:pt x="4852" y="12661"/>
                  </a:cubicBezTo>
                  <a:cubicBezTo>
                    <a:pt x="5986" y="12661"/>
                    <a:pt x="6963" y="11716"/>
                    <a:pt x="6963" y="10582"/>
                  </a:cubicBezTo>
                  <a:lnTo>
                    <a:pt x="6963" y="8565"/>
                  </a:lnTo>
                  <a:cubicBezTo>
                    <a:pt x="8444" y="7778"/>
                    <a:pt x="9420" y="6234"/>
                    <a:pt x="9420" y="4501"/>
                  </a:cubicBezTo>
                  <a:cubicBezTo>
                    <a:pt x="9392" y="2000"/>
                    <a:pt x="7308" y="0"/>
                    <a:pt x="4801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7" name="Google Shape;1377;p37"/>
            <p:cNvSpPr/>
            <p:nvPr/>
          </p:nvSpPr>
          <p:spPr>
            <a:xfrm>
              <a:off x="-60255350" y="3844775"/>
              <a:ext cx="34675" cy="20500"/>
            </a:xfrm>
            <a:custGeom>
              <a:rect b="b" l="l" r="r" t="t"/>
              <a:pathLst>
                <a:path extrusionOk="0" h="820" w="1387">
                  <a:moveTo>
                    <a:pt x="379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90" y="819"/>
                    <a:pt x="379" y="819"/>
                  </a:cubicBezTo>
                  <a:lnTo>
                    <a:pt x="946" y="819"/>
                  </a:lnTo>
                  <a:cubicBezTo>
                    <a:pt x="1166" y="819"/>
                    <a:pt x="1387" y="630"/>
                    <a:pt x="1387" y="378"/>
                  </a:cubicBezTo>
                  <a:cubicBezTo>
                    <a:pt x="1387" y="158"/>
                    <a:pt x="1166" y="0"/>
                    <a:pt x="946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p37"/>
            <p:cNvSpPr/>
            <p:nvPr/>
          </p:nvSpPr>
          <p:spPr>
            <a:xfrm>
              <a:off x="-59974175" y="3844775"/>
              <a:ext cx="35475" cy="20500"/>
            </a:xfrm>
            <a:custGeom>
              <a:rect b="b" l="l" r="r" t="t"/>
              <a:pathLst>
                <a:path extrusionOk="0" h="820" w="1419"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cubicBezTo>
                    <a:pt x="1" y="630"/>
                    <a:pt x="221" y="819"/>
                    <a:pt x="442" y="819"/>
                  </a:cubicBezTo>
                  <a:lnTo>
                    <a:pt x="1009" y="819"/>
                  </a:lnTo>
                  <a:cubicBezTo>
                    <a:pt x="1230" y="819"/>
                    <a:pt x="1387" y="630"/>
                    <a:pt x="1387" y="378"/>
                  </a:cubicBezTo>
                  <a:cubicBezTo>
                    <a:pt x="1419" y="158"/>
                    <a:pt x="1230" y="0"/>
                    <a:pt x="1009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9" name="Google Shape;1379;p37"/>
            <p:cNvSpPr/>
            <p:nvPr/>
          </p:nvSpPr>
          <p:spPr>
            <a:xfrm>
              <a:off x="-60212825" y="3939475"/>
              <a:ext cx="32325" cy="30350"/>
            </a:xfrm>
            <a:custGeom>
              <a:rect b="b" l="l" r="r" t="t"/>
              <a:pathLst>
                <a:path extrusionOk="0" h="1214" w="1293">
                  <a:moveTo>
                    <a:pt x="836" y="1"/>
                  </a:moveTo>
                  <a:cubicBezTo>
                    <a:pt x="725" y="1"/>
                    <a:pt x="615" y="40"/>
                    <a:pt x="536" y="119"/>
                  </a:cubicBezTo>
                  <a:lnTo>
                    <a:pt x="158" y="497"/>
                  </a:lnTo>
                  <a:cubicBezTo>
                    <a:pt x="1" y="654"/>
                    <a:pt x="1" y="938"/>
                    <a:pt x="158" y="1096"/>
                  </a:cubicBezTo>
                  <a:cubicBezTo>
                    <a:pt x="237" y="1174"/>
                    <a:pt x="340" y="1214"/>
                    <a:pt x="442" y="1214"/>
                  </a:cubicBezTo>
                  <a:cubicBezTo>
                    <a:pt x="544" y="1214"/>
                    <a:pt x="647" y="1174"/>
                    <a:pt x="725" y="1096"/>
                  </a:cubicBezTo>
                  <a:lnTo>
                    <a:pt x="1135" y="686"/>
                  </a:lnTo>
                  <a:cubicBezTo>
                    <a:pt x="1293" y="528"/>
                    <a:pt x="1293" y="245"/>
                    <a:pt x="1135" y="119"/>
                  </a:cubicBezTo>
                  <a:cubicBezTo>
                    <a:pt x="1056" y="40"/>
                    <a:pt x="946" y="1"/>
                    <a:pt x="836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0" name="Google Shape;1380;p37"/>
            <p:cNvSpPr/>
            <p:nvPr/>
          </p:nvSpPr>
          <p:spPr>
            <a:xfrm>
              <a:off x="-60012750" y="3739425"/>
              <a:ext cx="32300" cy="30350"/>
            </a:xfrm>
            <a:custGeom>
              <a:rect b="b" l="l" r="r" t="t"/>
              <a:pathLst>
                <a:path extrusionOk="0" h="1214" w="1292">
                  <a:moveTo>
                    <a:pt x="835" y="1"/>
                  </a:moveTo>
                  <a:cubicBezTo>
                    <a:pt x="725" y="1"/>
                    <a:pt x="614" y="40"/>
                    <a:pt x="536" y="119"/>
                  </a:cubicBezTo>
                  <a:lnTo>
                    <a:pt x="126" y="497"/>
                  </a:lnTo>
                  <a:cubicBezTo>
                    <a:pt x="0" y="654"/>
                    <a:pt x="0" y="938"/>
                    <a:pt x="126" y="1095"/>
                  </a:cubicBezTo>
                  <a:cubicBezTo>
                    <a:pt x="205" y="1174"/>
                    <a:pt x="315" y="1213"/>
                    <a:pt x="425" y="1213"/>
                  </a:cubicBezTo>
                  <a:cubicBezTo>
                    <a:pt x="536" y="1213"/>
                    <a:pt x="646" y="1174"/>
                    <a:pt x="725" y="1095"/>
                  </a:cubicBezTo>
                  <a:lnTo>
                    <a:pt x="1134" y="686"/>
                  </a:lnTo>
                  <a:cubicBezTo>
                    <a:pt x="1292" y="560"/>
                    <a:pt x="1292" y="276"/>
                    <a:pt x="1134" y="119"/>
                  </a:cubicBezTo>
                  <a:cubicBezTo>
                    <a:pt x="1056" y="40"/>
                    <a:pt x="945" y="1"/>
                    <a:pt x="835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1" name="Google Shape;1381;p37"/>
            <p:cNvSpPr/>
            <p:nvPr/>
          </p:nvSpPr>
          <p:spPr>
            <a:xfrm>
              <a:off x="-60012750" y="3939475"/>
              <a:ext cx="32300" cy="30350"/>
            </a:xfrm>
            <a:custGeom>
              <a:rect b="b" l="l" r="r" t="t"/>
              <a:pathLst>
                <a:path extrusionOk="0" h="1214" w="1292">
                  <a:moveTo>
                    <a:pt x="425" y="1"/>
                  </a:moveTo>
                  <a:cubicBezTo>
                    <a:pt x="315" y="1"/>
                    <a:pt x="205" y="40"/>
                    <a:pt x="126" y="119"/>
                  </a:cubicBezTo>
                  <a:cubicBezTo>
                    <a:pt x="0" y="245"/>
                    <a:pt x="0" y="528"/>
                    <a:pt x="126" y="686"/>
                  </a:cubicBezTo>
                  <a:lnTo>
                    <a:pt x="536" y="1096"/>
                  </a:lnTo>
                  <a:cubicBezTo>
                    <a:pt x="614" y="1174"/>
                    <a:pt x="725" y="1214"/>
                    <a:pt x="835" y="1214"/>
                  </a:cubicBezTo>
                  <a:cubicBezTo>
                    <a:pt x="945" y="1214"/>
                    <a:pt x="1056" y="1174"/>
                    <a:pt x="1134" y="1096"/>
                  </a:cubicBezTo>
                  <a:cubicBezTo>
                    <a:pt x="1292" y="938"/>
                    <a:pt x="1292" y="654"/>
                    <a:pt x="1134" y="497"/>
                  </a:cubicBezTo>
                  <a:lnTo>
                    <a:pt x="725" y="119"/>
                  </a:lnTo>
                  <a:cubicBezTo>
                    <a:pt x="646" y="40"/>
                    <a:pt x="536" y="1"/>
                    <a:pt x="425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2" name="Google Shape;1382;p37"/>
            <p:cNvSpPr/>
            <p:nvPr/>
          </p:nvSpPr>
          <p:spPr>
            <a:xfrm>
              <a:off x="-60212825" y="3739425"/>
              <a:ext cx="32325" cy="30350"/>
            </a:xfrm>
            <a:custGeom>
              <a:rect b="b" l="l" r="r" t="t"/>
              <a:pathLst>
                <a:path extrusionOk="0" h="1214" w="1293">
                  <a:moveTo>
                    <a:pt x="442" y="1"/>
                  </a:moveTo>
                  <a:cubicBezTo>
                    <a:pt x="340" y="1"/>
                    <a:pt x="237" y="40"/>
                    <a:pt x="158" y="119"/>
                  </a:cubicBezTo>
                  <a:cubicBezTo>
                    <a:pt x="1" y="276"/>
                    <a:pt x="1" y="560"/>
                    <a:pt x="158" y="686"/>
                  </a:cubicBezTo>
                  <a:lnTo>
                    <a:pt x="536" y="1095"/>
                  </a:lnTo>
                  <a:cubicBezTo>
                    <a:pt x="615" y="1174"/>
                    <a:pt x="725" y="1213"/>
                    <a:pt x="836" y="1213"/>
                  </a:cubicBezTo>
                  <a:cubicBezTo>
                    <a:pt x="946" y="1213"/>
                    <a:pt x="1056" y="1174"/>
                    <a:pt x="1135" y="1095"/>
                  </a:cubicBezTo>
                  <a:cubicBezTo>
                    <a:pt x="1293" y="938"/>
                    <a:pt x="1293" y="654"/>
                    <a:pt x="1135" y="497"/>
                  </a:cubicBezTo>
                  <a:lnTo>
                    <a:pt x="725" y="119"/>
                  </a:lnTo>
                  <a:cubicBezTo>
                    <a:pt x="647" y="40"/>
                    <a:pt x="544" y="1"/>
                    <a:pt x="442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3" name="Google Shape;1383;p37"/>
          <p:cNvGrpSpPr/>
          <p:nvPr/>
        </p:nvGrpSpPr>
        <p:grpSpPr>
          <a:xfrm>
            <a:off x="9424970" y="1631796"/>
            <a:ext cx="683991" cy="722277"/>
            <a:chOff x="-63679950" y="4093450"/>
            <a:chExt cx="320600" cy="317650"/>
          </a:xfrm>
        </p:grpSpPr>
        <p:sp>
          <p:nvSpPr>
            <p:cNvPr id="1384" name="Google Shape;1384;p37"/>
            <p:cNvSpPr/>
            <p:nvPr/>
          </p:nvSpPr>
          <p:spPr>
            <a:xfrm>
              <a:off x="-63595650" y="4093450"/>
              <a:ext cx="236300" cy="230425"/>
            </a:xfrm>
            <a:custGeom>
              <a:rect b="b" l="l" r="r" t="t"/>
              <a:pathLst>
                <a:path extrusionOk="0" h="9217" w="9452">
                  <a:moveTo>
                    <a:pt x="3387" y="836"/>
                  </a:moveTo>
                  <a:cubicBezTo>
                    <a:pt x="3497" y="836"/>
                    <a:pt x="3607" y="875"/>
                    <a:pt x="3686" y="954"/>
                  </a:cubicBezTo>
                  <a:cubicBezTo>
                    <a:pt x="3844" y="1111"/>
                    <a:pt x="3844" y="1395"/>
                    <a:pt x="3686" y="1553"/>
                  </a:cubicBezTo>
                  <a:lnTo>
                    <a:pt x="1638" y="3600"/>
                  </a:lnTo>
                  <a:cubicBezTo>
                    <a:pt x="1560" y="3679"/>
                    <a:pt x="1449" y="3718"/>
                    <a:pt x="1339" y="3718"/>
                  </a:cubicBezTo>
                  <a:cubicBezTo>
                    <a:pt x="1229" y="3718"/>
                    <a:pt x="1118" y="3679"/>
                    <a:pt x="1040" y="3600"/>
                  </a:cubicBezTo>
                  <a:cubicBezTo>
                    <a:pt x="882" y="3443"/>
                    <a:pt x="882" y="3159"/>
                    <a:pt x="1040" y="3002"/>
                  </a:cubicBezTo>
                  <a:lnTo>
                    <a:pt x="3088" y="954"/>
                  </a:lnTo>
                  <a:cubicBezTo>
                    <a:pt x="3166" y="875"/>
                    <a:pt x="3277" y="836"/>
                    <a:pt x="3387" y="836"/>
                  </a:cubicBezTo>
                  <a:close/>
                  <a:moveTo>
                    <a:pt x="8081" y="5530"/>
                  </a:moveTo>
                  <a:cubicBezTo>
                    <a:pt x="8191" y="5530"/>
                    <a:pt x="8302" y="5569"/>
                    <a:pt x="8380" y="5648"/>
                  </a:cubicBezTo>
                  <a:cubicBezTo>
                    <a:pt x="8538" y="5806"/>
                    <a:pt x="8538" y="6089"/>
                    <a:pt x="8380" y="6247"/>
                  </a:cubicBezTo>
                  <a:lnTo>
                    <a:pt x="6333" y="8295"/>
                  </a:lnTo>
                  <a:cubicBezTo>
                    <a:pt x="6254" y="8358"/>
                    <a:pt x="6143" y="8389"/>
                    <a:pt x="6033" y="8389"/>
                  </a:cubicBezTo>
                  <a:cubicBezTo>
                    <a:pt x="5923" y="8389"/>
                    <a:pt x="5813" y="8358"/>
                    <a:pt x="5734" y="8295"/>
                  </a:cubicBezTo>
                  <a:cubicBezTo>
                    <a:pt x="5576" y="8137"/>
                    <a:pt x="5576" y="7853"/>
                    <a:pt x="5734" y="7696"/>
                  </a:cubicBezTo>
                  <a:lnTo>
                    <a:pt x="7782" y="5648"/>
                  </a:lnTo>
                  <a:cubicBezTo>
                    <a:pt x="7861" y="5569"/>
                    <a:pt x="7971" y="5530"/>
                    <a:pt x="8081" y="5530"/>
                  </a:cubicBezTo>
                  <a:close/>
                  <a:moveTo>
                    <a:pt x="3414" y="1"/>
                  </a:moveTo>
                  <a:cubicBezTo>
                    <a:pt x="3095" y="1"/>
                    <a:pt x="2772" y="119"/>
                    <a:pt x="2520" y="355"/>
                  </a:cubicBezTo>
                  <a:lnTo>
                    <a:pt x="473" y="2403"/>
                  </a:lnTo>
                  <a:cubicBezTo>
                    <a:pt x="0" y="2876"/>
                    <a:pt x="0" y="3663"/>
                    <a:pt x="473" y="4199"/>
                  </a:cubicBezTo>
                  <a:cubicBezTo>
                    <a:pt x="700" y="4406"/>
                    <a:pt x="1008" y="4544"/>
                    <a:pt x="1345" y="4544"/>
                  </a:cubicBezTo>
                  <a:cubicBezTo>
                    <a:pt x="1522" y="4544"/>
                    <a:pt x="1706" y="4506"/>
                    <a:pt x="1890" y="4419"/>
                  </a:cubicBezTo>
                  <a:lnTo>
                    <a:pt x="4915" y="7444"/>
                  </a:lnTo>
                  <a:cubicBezTo>
                    <a:pt x="4663" y="7980"/>
                    <a:pt x="4789" y="8515"/>
                    <a:pt x="5135" y="8862"/>
                  </a:cubicBezTo>
                  <a:cubicBezTo>
                    <a:pt x="5372" y="9098"/>
                    <a:pt x="5687" y="9216"/>
                    <a:pt x="6010" y="9216"/>
                  </a:cubicBezTo>
                  <a:cubicBezTo>
                    <a:pt x="6333" y="9216"/>
                    <a:pt x="6663" y="9098"/>
                    <a:pt x="6931" y="8862"/>
                  </a:cubicBezTo>
                  <a:lnTo>
                    <a:pt x="8979" y="6814"/>
                  </a:lnTo>
                  <a:cubicBezTo>
                    <a:pt x="9452" y="6341"/>
                    <a:pt x="9452" y="5554"/>
                    <a:pt x="8979" y="5050"/>
                  </a:cubicBezTo>
                  <a:cubicBezTo>
                    <a:pt x="8757" y="4828"/>
                    <a:pt x="8445" y="4696"/>
                    <a:pt x="8117" y="4696"/>
                  </a:cubicBezTo>
                  <a:cubicBezTo>
                    <a:pt x="7933" y="4696"/>
                    <a:pt x="7743" y="4738"/>
                    <a:pt x="7561" y="4829"/>
                  </a:cubicBezTo>
                  <a:lnTo>
                    <a:pt x="4505" y="1773"/>
                  </a:lnTo>
                  <a:cubicBezTo>
                    <a:pt x="4757" y="1269"/>
                    <a:pt x="4631" y="733"/>
                    <a:pt x="4285" y="355"/>
                  </a:cubicBezTo>
                  <a:cubicBezTo>
                    <a:pt x="4048" y="119"/>
                    <a:pt x="3733" y="1"/>
                    <a:pt x="3414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5" name="Google Shape;1385;p37"/>
            <p:cNvSpPr/>
            <p:nvPr/>
          </p:nvSpPr>
          <p:spPr>
            <a:xfrm>
              <a:off x="-63679950" y="4233850"/>
              <a:ext cx="177250" cy="177250"/>
            </a:xfrm>
            <a:custGeom>
              <a:rect b="b" l="l" r="r" t="t"/>
              <a:pathLst>
                <a:path extrusionOk="0" h="7090" w="7090">
                  <a:moveTo>
                    <a:pt x="5325" y="1"/>
                  </a:moveTo>
                  <a:lnTo>
                    <a:pt x="4160" y="1166"/>
                  </a:lnTo>
                  <a:cubicBezTo>
                    <a:pt x="4081" y="1088"/>
                    <a:pt x="3971" y="1048"/>
                    <a:pt x="3860" y="1048"/>
                  </a:cubicBezTo>
                  <a:cubicBezTo>
                    <a:pt x="3750" y="1048"/>
                    <a:pt x="3640" y="1088"/>
                    <a:pt x="3561" y="1166"/>
                  </a:cubicBezTo>
                  <a:lnTo>
                    <a:pt x="474" y="4254"/>
                  </a:lnTo>
                  <a:cubicBezTo>
                    <a:pt x="159" y="4569"/>
                    <a:pt x="1" y="4947"/>
                    <a:pt x="1" y="5419"/>
                  </a:cubicBezTo>
                  <a:cubicBezTo>
                    <a:pt x="1" y="5861"/>
                    <a:pt x="159" y="6302"/>
                    <a:pt x="474" y="6617"/>
                  </a:cubicBezTo>
                  <a:cubicBezTo>
                    <a:pt x="789" y="6932"/>
                    <a:pt x="1214" y="7089"/>
                    <a:pt x="1639" y="7089"/>
                  </a:cubicBezTo>
                  <a:cubicBezTo>
                    <a:pt x="2065" y="7089"/>
                    <a:pt x="2490" y="6932"/>
                    <a:pt x="2805" y="6617"/>
                  </a:cubicBezTo>
                  <a:lnTo>
                    <a:pt x="5892" y="3529"/>
                  </a:lnTo>
                  <a:cubicBezTo>
                    <a:pt x="6081" y="3372"/>
                    <a:pt x="6081" y="3088"/>
                    <a:pt x="5924" y="2931"/>
                  </a:cubicBezTo>
                  <a:lnTo>
                    <a:pt x="7090" y="1765"/>
                  </a:lnTo>
                  <a:lnTo>
                    <a:pt x="5325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6" name="Google Shape;1386;p37"/>
            <p:cNvSpPr/>
            <p:nvPr/>
          </p:nvSpPr>
          <p:spPr>
            <a:xfrm>
              <a:off x="-63548400" y="4348850"/>
              <a:ext cx="185900" cy="62250"/>
            </a:xfrm>
            <a:custGeom>
              <a:rect b="b" l="l" r="r" t="t"/>
              <a:pathLst>
                <a:path extrusionOk="0" h="2490" w="7436">
                  <a:moveTo>
                    <a:pt x="2048" y="0"/>
                  </a:moveTo>
                  <a:cubicBezTo>
                    <a:pt x="1355" y="0"/>
                    <a:pt x="819" y="536"/>
                    <a:pt x="819" y="1229"/>
                  </a:cubicBezTo>
                  <a:lnTo>
                    <a:pt x="819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7026" y="2489"/>
                  </a:lnTo>
                  <a:cubicBezTo>
                    <a:pt x="7278" y="2489"/>
                    <a:pt x="7435" y="2269"/>
                    <a:pt x="7435" y="2048"/>
                  </a:cubicBezTo>
                  <a:cubicBezTo>
                    <a:pt x="7435" y="1859"/>
                    <a:pt x="7246" y="1639"/>
                    <a:pt x="6994" y="1639"/>
                  </a:cubicBezTo>
                  <a:lnTo>
                    <a:pt x="6616" y="1639"/>
                  </a:lnTo>
                  <a:lnTo>
                    <a:pt x="6616" y="1229"/>
                  </a:lnTo>
                  <a:cubicBezTo>
                    <a:pt x="6616" y="536"/>
                    <a:pt x="6049" y="0"/>
                    <a:pt x="5356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7" name="Google Shape;1387;p37"/>
          <p:cNvGrpSpPr/>
          <p:nvPr/>
        </p:nvGrpSpPr>
        <p:grpSpPr>
          <a:xfrm>
            <a:off x="4275841" y="3638748"/>
            <a:ext cx="523675" cy="559533"/>
            <a:chOff x="-61783350" y="3743950"/>
            <a:chExt cx="316650" cy="317450"/>
          </a:xfrm>
        </p:grpSpPr>
        <p:sp>
          <p:nvSpPr>
            <p:cNvPr id="1388" name="Google Shape;1388;p37"/>
            <p:cNvSpPr/>
            <p:nvPr/>
          </p:nvSpPr>
          <p:spPr>
            <a:xfrm>
              <a:off x="-61783350" y="3743950"/>
              <a:ext cx="316650" cy="317450"/>
            </a:xfrm>
            <a:custGeom>
              <a:rect b="b" l="l" r="r" t="t"/>
              <a:pathLst>
                <a:path extrusionOk="0" h="12698" w="12666">
                  <a:moveTo>
                    <a:pt x="379" y="1"/>
                  </a:moveTo>
                  <a:cubicBezTo>
                    <a:pt x="158" y="1"/>
                    <a:pt x="1" y="190"/>
                    <a:pt x="1" y="410"/>
                  </a:cubicBezTo>
                  <a:lnTo>
                    <a:pt x="1" y="12256"/>
                  </a:lnTo>
                  <a:cubicBezTo>
                    <a:pt x="1" y="12508"/>
                    <a:pt x="190" y="12697"/>
                    <a:pt x="379" y="12697"/>
                  </a:cubicBezTo>
                  <a:lnTo>
                    <a:pt x="12256" y="12697"/>
                  </a:lnTo>
                  <a:cubicBezTo>
                    <a:pt x="12477" y="12697"/>
                    <a:pt x="12666" y="12508"/>
                    <a:pt x="12666" y="12256"/>
                  </a:cubicBezTo>
                  <a:cubicBezTo>
                    <a:pt x="12634" y="12067"/>
                    <a:pt x="12477" y="11878"/>
                    <a:pt x="12256" y="11878"/>
                  </a:cubicBezTo>
                  <a:lnTo>
                    <a:pt x="820" y="11878"/>
                  </a:lnTo>
                  <a:lnTo>
                    <a:pt x="820" y="410"/>
                  </a:lnTo>
                  <a:cubicBezTo>
                    <a:pt x="820" y="158"/>
                    <a:pt x="631" y="1"/>
                    <a:pt x="379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9" name="Google Shape;1389;p37"/>
            <p:cNvSpPr/>
            <p:nvPr/>
          </p:nvSpPr>
          <p:spPr>
            <a:xfrm>
              <a:off x="-61739225" y="3833750"/>
              <a:ext cx="272525" cy="149675"/>
            </a:xfrm>
            <a:custGeom>
              <a:rect b="b" l="l" r="r" t="t"/>
              <a:pathLst>
                <a:path extrusionOk="0" h="5987" w="10901">
                  <a:moveTo>
                    <a:pt x="9641" y="0"/>
                  </a:moveTo>
                  <a:cubicBezTo>
                    <a:pt x="8979" y="0"/>
                    <a:pt x="8444" y="536"/>
                    <a:pt x="8444" y="1229"/>
                  </a:cubicBezTo>
                  <a:cubicBezTo>
                    <a:pt x="8444" y="1418"/>
                    <a:pt x="8475" y="1575"/>
                    <a:pt x="8538" y="1733"/>
                  </a:cubicBezTo>
                  <a:lnTo>
                    <a:pt x="6900" y="3403"/>
                  </a:lnTo>
                  <a:cubicBezTo>
                    <a:pt x="6742" y="3308"/>
                    <a:pt x="6553" y="3277"/>
                    <a:pt x="6396" y="3277"/>
                  </a:cubicBezTo>
                  <a:cubicBezTo>
                    <a:pt x="6238" y="3277"/>
                    <a:pt x="6018" y="3308"/>
                    <a:pt x="5860" y="3403"/>
                  </a:cubicBezTo>
                  <a:lnTo>
                    <a:pt x="5041" y="2552"/>
                  </a:lnTo>
                  <a:cubicBezTo>
                    <a:pt x="5136" y="2395"/>
                    <a:pt x="5167" y="2206"/>
                    <a:pt x="5167" y="2048"/>
                  </a:cubicBezTo>
                  <a:cubicBezTo>
                    <a:pt x="5167" y="1386"/>
                    <a:pt x="4600" y="819"/>
                    <a:pt x="3938" y="819"/>
                  </a:cubicBezTo>
                  <a:cubicBezTo>
                    <a:pt x="3277" y="819"/>
                    <a:pt x="2710" y="1386"/>
                    <a:pt x="2710" y="2048"/>
                  </a:cubicBezTo>
                  <a:cubicBezTo>
                    <a:pt x="2710" y="2237"/>
                    <a:pt x="2773" y="2395"/>
                    <a:pt x="2836" y="2552"/>
                  </a:cubicBezTo>
                  <a:lnTo>
                    <a:pt x="1733" y="3655"/>
                  </a:lnTo>
                  <a:cubicBezTo>
                    <a:pt x="1575" y="3592"/>
                    <a:pt x="1386" y="3560"/>
                    <a:pt x="1229" y="3560"/>
                  </a:cubicBezTo>
                  <a:cubicBezTo>
                    <a:pt x="567" y="3560"/>
                    <a:pt x="0" y="4096"/>
                    <a:pt x="0" y="4757"/>
                  </a:cubicBezTo>
                  <a:cubicBezTo>
                    <a:pt x="0" y="5451"/>
                    <a:pt x="567" y="5986"/>
                    <a:pt x="1229" y="5986"/>
                  </a:cubicBezTo>
                  <a:cubicBezTo>
                    <a:pt x="1891" y="5986"/>
                    <a:pt x="2458" y="5451"/>
                    <a:pt x="2458" y="4757"/>
                  </a:cubicBezTo>
                  <a:cubicBezTo>
                    <a:pt x="2458" y="4568"/>
                    <a:pt x="2395" y="4411"/>
                    <a:pt x="2332" y="4253"/>
                  </a:cubicBezTo>
                  <a:lnTo>
                    <a:pt x="3434" y="3151"/>
                  </a:lnTo>
                  <a:cubicBezTo>
                    <a:pt x="3592" y="3214"/>
                    <a:pt x="3781" y="3277"/>
                    <a:pt x="3938" y="3277"/>
                  </a:cubicBezTo>
                  <a:cubicBezTo>
                    <a:pt x="4096" y="3277"/>
                    <a:pt x="4285" y="3214"/>
                    <a:pt x="4442" y="3151"/>
                  </a:cubicBezTo>
                  <a:lnTo>
                    <a:pt x="5293" y="3970"/>
                  </a:lnTo>
                  <a:cubicBezTo>
                    <a:pt x="5199" y="4127"/>
                    <a:pt x="5167" y="4348"/>
                    <a:pt x="5167" y="4505"/>
                  </a:cubicBezTo>
                  <a:cubicBezTo>
                    <a:pt x="5167" y="5167"/>
                    <a:pt x="5703" y="5703"/>
                    <a:pt x="6396" y="5703"/>
                  </a:cubicBezTo>
                  <a:cubicBezTo>
                    <a:pt x="7057" y="5703"/>
                    <a:pt x="7593" y="5167"/>
                    <a:pt x="7593" y="4505"/>
                  </a:cubicBezTo>
                  <a:cubicBezTo>
                    <a:pt x="7593" y="4285"/>
                    <a:pt x="7561" y="4127"/>
                    <a:pt x="7498" y="3970"/>
                  </a:cubicBezTo>
                  <a:lnTo>
                    <a:pt x="9137" y="2332"/>
                  </a:lnTo>
                  <a:cubicBezTo>
                    <a:pt x="9294" y="2395"/>
                    <a:pt x="9483" y="2458"/>
                    <a:pt x="9641" y="2458"/>
                  </a:cubicBezTo>
                  <a:cubicBezTo>
                    <a:pt x="10334" y="2458"/>
                    <a:pt x="10901" y="1890"/>
                    <a:pt x="10901" y="1229"/>
                  </a:cubicBezTo>
                  <a:cubicBezTo>
                    <a:pt x="10901" y="536"/>
                    <a:pt x="10334" y="0"/>
                    <a:pt x="9641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90" name="Google Shape;1390;p37"/>
          <p:cNvSpPr/>
          <p:nvPr/>
        </p:nvSpPr>
        <p:spPr>
          <a:xfrm>
            <a:off x="8747951" y="3717613"/>
            <a:ext cx="526279" cy="437343"/>
          </a:xfrm>
          <a:custGeom>
            <a:rect b="b" l="l" r="r" t="t"/>
            <a:pathLst>
              <a:path extrusionOk="0" h="9925" w="12729">
                <a:moveTo>
                  <a:pt x="925" y="3644"/>
                </a:moveTo>
                <a:cubicBezTo>
                  <a:pt x="944" y="3644"/>
                  <a:pt x="963" y="3648"/>
                  <a:pt x="978" y="3655"/>
                </a:cubicBezTo>
                <a:lnTo>
                  <a:pt x="1608" y="3970"/>
                </a:lnTo>
                <a:lnTo>
                  <a:pt x="1608" y="5924"/>
                </a:lnTo>
                <a:lnTo>
                  <a:pt x="978" y="6239"/>
                </a:lnTo>
                <a:cubicBezTo>
                  <a:pt x="960" y="6256"/>
                  <a:pt x="937" y="6264"/>
                  <a:pt x="914" y="6264"/>
                </a:cubicBezTo>
                <a:cubicBezTo>
                  <a:pt x="854" y="6264"/>
                  <a:pt x="788" y="6212"/>
                  <a:pt x="788" y="6144"/>
                </a:cubicBezTo>
                <a:lnTo>
                  <a:pt x="788" y="3781"/>
                </a:lnTo>
                <a:cubicBezTo>
                  <a:pt x="788" y="3685"/>
                  <a:pt x="862" y="3644"/>
                  <a:pt x="925" y="3644"/>
                </a:cubicBezTo>
                <a:close/>
                <a:moveTo>
                  <a:pt x="4128" y="7184"/>
                </a:moveTo>
                <a:lnTo>
                  <a:pt x="6963" y="8035"/>
                </a:lnTo>
                <a:cubicBezTo>
                  <a:pt x="6648" y="8507"/>
                  <a:pt x="6176" y="8759"/>
                  <a:pt x="5640" y="8759"/>
                </a:cubicBezTo>
                <a:cubicBezTo>
                  <a:pt x="4821" y="8759"/>
                  <a:pt x="4097" y="8066"/>
                  <a:pt x="4128" y="7184"/>
                </a:cubicBezTo>
                <a:close/>
                <a:moveTo>
                  <a:pt x="11374" y="820"/>
                </a:moveTo>
                <a:cubicBezTo>
                  <a:pt x="11626" y="820"/>
                  <a:pt x="11815" y="1009"/>
                  <a:pt x="11815" y="1198"/>
                </a:cubicBezTo>
                <a:lnTo>
                  <a:pt x="11815" y="8665"/>
                </a:lnTo>
                <a:cubicBezTo>
                  <a:pt x="11815" y="8885"/>
                  <a:pt x="11626" y="9043"/>
                  <a:pt x="11374" y="9043"/>
                </a:cubicBezTo>
                <a:cubicBezTo>
                  <a:pt x="11154" y="9043"/>
                  <a:pt x="10996" y="8854"/>
                  <a:pt x="10996" y="8665"/>
                </a:cubicBezTo>
                <a:lnTo>
                  <a:pt x="10996" y="1198"/>
                </a:lnTo>
                <a:cubicBezTo>
                  <a:pt x="10996" y="977"/>
                  <a:pt x="11185" y="820"/>
                  <a:pt x="11374" y="820"/>
                </a:cubicBezTo>
                <a:close/>
                <a:moveTo>
                  <a:pt x="11437" y="1"/>
                </a:moveTo>
                <a:cubicBezTo>
                  <a:pt x="10870" y="1"/>
                  <a:pt x="10366" y="379"/>
                  <a:pt x="10240" y="883"/>
                </a:cubicBezTo>
                <a:lnTo>
                  <a:pt x="2080" y="3246"/>
                </a:lnTo>
                <a:lnTo>
                  <a:pt x="1387" y="2899"/>
                </a:lnTo>
                <a:cubicBezTo>
                  <a:pt x="1251" y="2831"/>
                  <a:pt x="1109" y="2800"/>
                  <a:pt x="970" y="2800"/>
                </a:cubicBezTo>
                <a:cubicBezTo>
                  <a:pt x="466" y="2800"/>
                  <a:pt x="1" y="3213"/>
                  <a:pt x="1" y="3781"/>
                </a:cubicBezTo>
                <a:lnTo>
                  <a:pt x="1" y="6144"/>
                </a:lnTo>
                <a:cubicBezTo>
                  <a:pt x="1" y="6687"/>
                  <a:pt x="465" y="7095"/>
                  <a:pt x="983" y="7095"/>
                </a:cubicBezTo>
                <a:cubicBezTo>
                  <a:pt x="1127" y="7095"/>
                  <a:pt x="1275" y="7063"/>
                  <a:pt x="1419" y="6995"/>
                </a:cubicBezTo>
                <a:lnTo>
                  <a:pt x="2143" y="6648"/>
                </a:lnTo>
                <a:lnTo>
                  <a:pt x="3340" y="6995"/>
                </a:lnTo>
                <a:cubicBezTo>
                  <a:pt x="3151" y="8444"/>
                  <a:pt x="4286" y="9641"/>
                  <a:pt x="5672" y="9641"/>
                </a:cubicBezTo>
                <a:cubicBezTo>
                  <a:pt x="6585" y="9641"/>
                  <a:pt x="7405" y="9074"/>
                  <a:pt x="7814" y="8287"/>
                </a:cubicBezTo>
                <a:lnTo>
                  <a:pt x="10271" y="9011"/>
                </a:lnTo>
                <a:cubicBezTo>
                  <a:pt x="10429" y="9515"/>
                  <a:pt x="10902" y="9925"/>
                  <a:pt x="11469" y="9925"/>
                </a:cubicBezTo>
                <a:cubicBezTo>
                  <a:pt x="12130" y="9925"/>
                  <a:pt x="12729" y="9358"/>
                  <a:pt x="12729" y="8696"/>
                </a:cubicBezTo>
                <a:lnTo>
                  <a:pt x="12729" y="1261"/>
                </a:lnTo>
                <a:cubicBezTo>
                  <a:pt x="12634" y="536"/>
                  <a:pt x="12099" y="1"/>
                  <a:pt x="11437" y="1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91" name="Google Shape;1391;p37"/>
          <p:cNvGrpSpPr/>
          <p:nvPr/>
        </p:nvGrpSpPr>
        <p:grpSpPr>
          <a:xfrm>
            <a:off x="10482871" y="3656984"/>
            <a:ext cx="479588" cy="504969"/>
            <a:chOff x="-59869425" y="4102225"/>
            <a:chExt cx="319025" cy="315175"/>
          </a:xfrm>
        </p:grpSpPr>
        <p:sp>
          <p:nvSpPr>
            <p:cNvPr id="1392" name="Google Shape;1392;p37"/>
            <p:cNvSpPr/>
            <p:nvPr/>
          </p:nvSpPr>
          <p:spPr>
            <a:xfrm>
              <a:off x="-59869425" y="4102225"/>
              <a:ext cx="149675" cy="256825"/>
            </a:xfrm>
            <a:custGeom>
              <a:rect b="b" l="l" r="r" t="t"/>
              <a:pathLst>
                <a:path extrusionOk="0" h="10273" w="5987">
                  <a:moveTo>
                    <a:pt x="5532" y="1"/>
                  </a:moveTo>
                  <a:cubicBezTo>
                    <a:pt x="5515" y="1"/>
                    <a:pt x="5499" y="2"/>
                    <a:pt x="5483" y="4"/>
                  </a:cubicBezTo>
                  <a:cubicBezTo>
                    <a:pt x="2364" y="445"/>
                    <a:pt x="1" y="3123"/>
                    <a:pt x="1" y="6274"/>
                  </a:cubicBezTo>
                  <a:cubicBezTo>
                    <a:pt x="1" y="7692"/>
                    <a:pt x="442" y="8983"/>
                    <a:pt x="1293" y="10086"/>
                  </a:cubicBezTo>
                  <a:cubicBezTo>
                    <a:pt x="1381" y="10209"/>
                    <a:pt x="1507" y="10273"/>
                    <a:pt x="1635" y="10273"/>
                  </a:cubicBezTo>
                  <a:cubicBezTo>
                    <a:pt x="1737" y="10273"/>
                    <a:pt x="1839" y="10233"/>
                    <a:pt x="1923" y="10149"/>
                  </a:cubicBezTo>
                  <a:lnTo>
                    <a:pt x="3719" y="8353"/>
                  </a:lnTo>
                  <a:cubicBezTo>
                    <a:pt x="3813" y="8259"/>
                    <a:pt x="3845" y="8007"/>
                    <a:pt x="3782" y="7849"/>
                  </a:cubicBezTo>
                  <a:cubicBezTo>
                    <a:pt x="3498" y="7376"/>
                    <a:pt x="3341" y="6809"/>
                    <a:pt x="3341" y="6274"/>
                  </a:cubicBezTo>
                  <a:cubicBezTo>
                    <a:pt x="3341" y="4888"/>
                    <a:pt x="4286" y="3659"/>
                    <a:pt x="5672" y="3312"/>
                  </a:cubicBezTo>
                  <a:cubicBezTo>
                    <a:pt x="5861" y="3281"/>
                    <a:pt x="5987" y="3123"/>
                    <a:pt x="5987" y="2934"/>
                  </a:cubicBezTo>
                  <a:lnTo>
                    <a:pt x="5987" y="414"/>
                  </a:lnTo>
                  <a:cubicBezTo>
                    <a:pt x="5958" y="180"/>
                    <a:pt x="5739" y="1"/>
                    <a:pt x="5532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3" name="Google Shape;1393;p37"/>
            <p:cNvSpPr/>
            <p:nvPr/>
          </p:nvSpPr>
          <p:spPr>
            <a:xfrm>
              <a:off x="-59811125" y="4322075"/>
              <a:ext cx="201650" cy="95325"/>
            </a:xfrm>
            <a:custGeom>
              <a:rect b="b" l="l" r="r" t="t"/>
              <a:pathLst>
                <a:path extrusionOk="0" h="3813" w="8066">
                  <a:moveTo>
                    <a:pt x="5758" y="0"/>
                  </a:moveTo>
                  <a:cubicBezTo>
                    <a:pt x="5692" y="0"/>
                    <a:pt x="5629" y="11"/>
                    <a:pt x="5577" y="32"/>
                  </a:cubicBezTo>
                  <a:cubicBezTo>
                    <a:pt x="5091" y="339"/>
                    <a:pt x="4530" y="489"/>
                    <a:pt x="3972" y="489"/>
                  </a:cubicBezTo>
                  <a:cubicBezTo>
                    <a:pt x="3444" y="489"/>
                    <a:pt x="2917" y="355"/>
                    <a:pt x="2458" y="95"/>
                  </a:cubicBezTo>
                  <a:cubicBezTo>
                    <a:pt x="2389" y="53"/>
                    <a:pt x="2314" y="30"/>
                    <a:pt x="2239" y="30"/>
                  </a:cubicBezTo>
                  <a:cubicBezTo>
                    <a:pt x="2141" y="30"/>
                    <a:pt x="2042" y="69"/>
                    <a:pt x="1954" y="158"/>
                  </a:cubicBezTo>
                  <a:lnTo>
                    <a:pt x="189" y="1922"/>
                  </a:lnTo>
                  <a:cubicBezTo>
                    <a:pt x="0" y="2143"/>
                    <a:pt x="32" y="2395"/>
                    <a:pt x="221" y="2552"/>
                  </a:cubicBezTo>
                  <a:cubicBezTo>
                    <a:pt x="1324" y="3403"/>
                    <a:pt x="2615" y="3812"/>
                    <a:pt x="4001" y="3812"/>
                  </a:cubicBezTo>
                  <a:cubicBezTo>
                    <a:pt x="5388" y="3812"/>
                    <a:pt x="6711" y="3403"/>
                    <a:pt x="7814" y="2521"/>
                  </a:cubicBezTo>
                  <a:cubicBezTo>
                    <a:pt x="8034" y="2363"/>
                    <a:pt x="8066" y="2080"/>
                    <a:pt x="7877" y="1890"/>
                  </a:cubicBezTo>
                  <a:lnTo>
                    <a:pt x="6112" y="126"/>
                  </a:lnTo>
                  <a:cubicBezTo>
                    <a:pt x="6028" y="42"/>
                    <a:pt x="5888" y="0"/>
                    <a:pt x="5758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4" name="Google Shape;1394;p37"/>
            <p:cNvSpPr/>
            <p:nvPr/>
          </p:nvSpPr>
          <p:spPr>
            <a:xfrm>
              <a:off x="-59700075" y="4102225"/>
              <a:ext cx="149675" cy="256525"/>
            </a:xfrm>
            <a:custGeom>
              <a:rect b="b" l="l" r="r" t="t"/>
              <a:pathLst>
                <a:path extrusionOk="0" h="10261" w="5987">
                  <a:moveTo>
                    <a:pt x="418" y="1"/>
                  </a:moveTo>
                  <a:cubicBezTo>
                    <a:pt x="190" y="1"/>
                    <a:pt x="1" y="180"/>
                    <a:pt x="1" y="414"/>
                  </a:cubicBezTo>
                  <a:lnTo>
                    <a:pt x="1" y="2934"/>
                  </a:lnTo>
                  <a:cubicBezTo>
                    <a:pt x="1" y="3123"/>
                    <a:pt x="127" y="3281"/>
                    <a:pt x="316" y="3312"/>
                  </a:cubicBezTo>
                  <a:cubicBezTo>
                    <a:pt x="1639" y="3659"/>
                    <a:pt x="2647" y="4856"/>
                    <a:pt x="2647" y="6274"/>
                  </a:cubicBezTo>
                  <a:cubicBezTo>
                    <a:pt x="2647" y="6809"/>
                    <a:pt x="2489" y="7376"/>
                    <a:pt x="2206" y="7849"/>
                  </a:cubicBezTo>
                  <a:cubicBezTo>
                    <a:pt x="2080" y="8007"/>
                    <a:pt x="2111" y="8196"/>
                    <a:pt x="2269" y="8353"/>
                  </a:cubicBezTo>
                  <a:lnTo>
                    <a:pt x="4065" y="10149"/>
                  </a:lnTo>
                  <a:cubicBezTo>
                    <a:pt x="4137" y="10221"/>
                    <a:pt x="4242" y="10260"/>
                    <a:pt x="4350" y="10260"/>
                  </a:cubicBezTo>
                  <a:cubicBezTo>
                    <a:pt x="4478" y="10260"/>
                    <a:pt x="4609" y="10205"/>
                    <a:pt x="4695" y="10086"/>
                  </a:cubicBezTo>
                  <a:cubicBezTo>
                    <a:pt x="5514" y="8983"/>
                    <a:pt x="5987" y="7660"/>
                    <a:pt x="5987" y="6274"/>
                  </a:cubicBezTo>
                  <a:cubicBezTo>
                    <a:pt x="5892" y="3123"/>
                    <a:pt x="3592" y="445"/>
                    <a:pt x="473" y="4"/>
                  </a:cubicBezTo>
                  <a:cubicBezTo>
                    <a:pt x="455" y="2"/>
                    <a:pt x="436" y="1"/>
                    <a:pt x="418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5" name="Google Shape;1395;p37"/>
            <p:cNvSpPr/>
            <p:nvPr/>
          </p:nvSpPr>
          <p:spPr>
            <a:xfrm>
              <a:off x="-59742600" y="4187375"/>
              <a:ext cx="63025" cy="144950"/>
            </a:xfrm>
            <a:custGeom>
              <a:rect b="b" l="l" r="r" t="t"/>
              <a:pathLst>
                <a:path extrusionOk="0" h="5798" w="2521">
                  <a:moveTo>
                    <a:pt x="1260" y="1"/>
                  </a:moveTo>
                  <a:cubicBezTo>
                    <a:pt x="1040" y="1"/>
                    <a:pt x="819" y="190"/>
                    <a:pt x="819" y="379"/>
                  </a:cubicBezTo>
                  <a:lnTo>
                    <a:pt x="819" y="662"/>
                  </a:lnTo>
                  <a:cubicBezTo>
                    <a:pt x="347" y="820"/>
                    <a:pt x="0" y="1293"/>
                    <a:pt x="0" y="1860"/>
                  </a:cubicBezTo>
                  <a:cubicBezTo>
                    <a:pt x="0" y="2521"/>
                    <a:pt x="567" y="2899"/>
                    <a:pt x="977" y="3214"/>
                  </a:cubicBezTo>
                  <a:cubicBezTo>
                    <a:pt x="1292" y="3466"/>
                    <a:pt x="1670" y="3687"/>
                    <a:pt x="1670" y="3939"/>
                  </a:cubicBezTo>
                  <a:cubicBezTo>
                    <a:pt x="1670" y="4160"/>
                    <a:pt x="1450" y="4380"/>
                    <a:pt x="1260" y="4380"/>
                  </a:cubicBezTo>
                  <a:cubicBezTo>
                    <a:pt x="1071" y="4380"/>
                    <a:pt x="819" y="4160"/>
                    <a:pt x="819" y="3939"/>
                  </a:cubicBezTo>
                  <a:cubicBezTo>
                    <a:pt x="819" y="3687"/>
                    <a:pt x="630" y="3529"/>
                    <a:pt x="441" y="3529"/>
                  </a:cubicBezTo>
                  <a:cubicBezTo>
                    <a:pt x="252" y="3529"/>
                    <a:pt x="32" y="3750"/>
                    <a:pt x="32" y="3939"/>
                  </a:cubicBezTo>
                  <a:cubicBezTo>
                    <a:pt x="32" y="4475"/>
                    <a:pt x="410" y="4916"/>
                    <a:pt x="882" y="5105"/>
                  </a:cubicBezTo>
                  <a:lnTo>
                    <a:pt x="882" y="5388"/>
                  </a:lnTo>
                  <a:cubicBezTo>
                    <a:pt x="882" y="5640"/>
                    <a:pt x="1071" y="5798"/>
                    <a:pt x="1292" y="5798"/>
                  </a:cubicBezTo>
                  <a:cubicBezTo>
                    <a:pt x="1544" y="5798"/>
                    <a:pt x="1702" y="5577"/>
                    <a:pt x="1702" y="5388"/>
                  </a:cubicBezTo>
                  <a:lnTo>
                    <a:pt x="1702" y="5073"/>
                  </a:lnTo>
                  <a:cubicBezTo>
                    <a:pt x="2174" y="4916"/>
                    <a:pt x="2521" y="4443"/>
                    <a:pt x="2521" y="3907"/>
                  </a:cubicBezTo>
                  <a:cubicBezTo>
                    <a:pt x="2521" y="3214"/>
                    <a:pt x="1985" y="2836"/>
                    <a:pt x="1544" y="2521"/>
                  </a:cubicBezTo>
                  <a:cubicBezTo>
                    <a:pt x="1229" y="2269"/>
                    <a:pt x="882" y="2049"/>
                    <a:pt x="882" y="1797"/>
                  </a:cubicBezTo>
                  <a:cubicBezTo>
                    <a:pt x="882" y="1576"/>
                    <a:pt x="1071" y="1419"/>
                    <a:pt x="1292" y="1419"/>
                  </a:cubicBezTo>
                  <a:cubicBezTo>
                    <a:pt x="1544" y="1419"/>
                    <a:pt x="1702" y="1608"/>
                    <a:pt x="1702" y="1797"/>
                  </a:cubicBezTo>
                  <a:cubicBezTo>
                    <a:pt x="1702" y="2049"/>
                    <a:pt x="1891" y="2238"/>
                    <a:pt x="2143" y="2238"/>
                  </a:cubicBezTo>
                  <a:cubicBezTo>
                    <a:pt x="2363" y="2238"/>
                    <a:pt x="2521" y="2049"/>
                    <a:pt x="2521" y="1797"/>
                  </a:cubicBezTo>
                  <a:cubicBezTo>
                    <a:pt x="2521" y="1261"/>
                    <a:pt x="2174" y="820"/>
                    <a:pt x="1702" y="631"/>
                  </a:cubicBezTo>
                  <a:lnTo>
                    <a:pt x="1702" y="347"/>
                  </a:lnTo>
                  <a:cubicBezTo>
                    <a:pt x="1702" y="158"/>
                    <a:pt x="1513" y="1"/>
                    <a:pt x="1260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96" name="Google Shape;1396;p37"/>
          <p:cNvGrpSpPr/>
          <p:nvPr/>
        </p:nvGrpSpPr>
        <p:grpSpPr>
          <a:xfrm>
            <a:off x="5113963" y="4622600"/>
            <a:ext cx="422624" cy="511209"/>
            <a:chOff x="2423775" y="3226875"/>
            <a:chExt cx="259925" cy="295000"/>
          </a:xfrm>
        </p:grpSpPr>
        <p:sp>
          <p:nvSpPr>
            <p:cNvPr id="1397" name="Google Shape;1397;p37"/>
            <p:cNvSpPr/>
            <p:nvPr/>
          </p:nvSpPr>
          <p:spPr>
            <a:xfrm>
              <a:off x="2509625" y="3365900"/>
              <a:ext cx="86650" cy="52000"/>
            </a:xfrm>
            <a:custGeom>
              <a:rect b="b" l="l" r="r" t="t"/>
              <a:pathLst>
                <a:path extrusionOk="0" h="2080" w="3466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8" name="Google Shape;1398;p37"/>
            <p:cNvSpPr/>
            <p:nvPr/>
          </p:nvSpPr>
          <p:spPr>
            <a:xfrm>
              <a:off x="2534825" y="3313925"/>
              <a:ext cx="35475" cy="35450"/>
            </a:xfrm>
            <a:custGeom>
              <a:rect b="b" l="l" r="r" t="t"/>
              <a:pathLst>
                <a:path extrusionOk="0" h="1418" w="1419">
                  <a:moveTo>
                    <a:pt x="725" y="0"/>
                  </a:moveTo>
                  <a:cubicBezTo>
                    <a:pt x="316" y="0"/>
                    <a:pt x="0" y="315"/>
                    <a:pt x="0" y="725"/>
                  </a:cubicBezTo>
                  <a:cubicBezTo>
                    <a:pt x="0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9" name="Google Shape;1399;p37"/>
            <p:cNvSpPr/>
            <p:nvPr/>
          </p:nvSpPr>
          <p:spPr>
            <a:xfrm>
              <a:off x="2423775" y="3226875"/>
              <a:ext cx="259925" cy="295000"/>
            </a:xfrm>
            <a:custGeom>
              <a:rect b="b" l="l" r="r" t="t"/>
              <a:pathLst>
                <a:path extrusionOk="0" h="11800" w="10397">
                  <a:moveTo>
                    <a:pt x="5167" y="2757"/>
                  </a:moveTo>
                  <a:cubicBezTo>
                    <a:pt x="5923" y="2757"/>
                    <a:pt x="6553" y="3388"/>
                    <a:pt x="6553" y="4144"/>
                  </a:cubicBezTo>
                  <a:cubicBezTo>
                    <a:pt x="6553" y="4490"/>
                    <a:pt x="6396" y="4805"/>
                    <a:pt x="6175" y="5089"/>
                  </a:cubicBezTo>
                  <a:cubicBezTo>
                    <a:pt x="7026" y="5498"/>
                    <a:pt x="7593" y="6317"/>
                    <a:pt x="7593" y="7294"/>
                  </a:cubicBezTo>
                  <a:lnTo>
                    <a:pt x="7593" y="8019"/>
                  </a:lnTo>
                  <a:cubicBezTo>
                    <a:pt x="7593" y="8208"/>
                    <a:pt x="7435" y="8365"/>
                    <a:pt x="7246" y="8365"/>
                  </a:cubicBezTo>
                  <a:lnTo>
                    <a:pt x="3088" y="8365"/>
                  </a:lnTo>
                  <a:cubicBezTo>
                    <a:pt x="2867" y="8365"/>
                    <a:pt x="2710" y="8208"/>
                    <a:pt x="2710" y="8019"/>
                  </a:cubicBezTo>
                  <a:lnTo>
                    <a:pt x="2710" y="7294"/>
                  </a:lnTo>
                  <a:cubicBezTo>
                    <a:pt x="2710" y="6317"/>
                    <a:pt x="3308" y="5498"/>
                    <a:pt x="4127" y="5089"/>
                  </a:cubicBezTo>
                  <a:cubicBezTo>
                    <a:pt x="3907" y="4868"/>
                    <a:pt x="3781" y="4553"/>
                    <a:pt x="3781" y="4144"/>
                  </a:cubicBezTo>
                  <a:cubicBezTo>
                    <a:pt x="3781" y="3388"/>
                    <a:pt x="4411" y="2757"/>
                    <a:pt x="5167" y="2757"/>
                  </a:cubicBezTo>
                  <a:close/>
                  <a:moveTo>
                    <a:pt x="5183" y="1"/>
                  </a:moveTo>
                  <a:cubicBezTo>
                    <a:pt x="5128" y="1"/>
                    <a:pt x="5073" y="17"/>
                    <a:pt x="5010" y="48"/>
                  </a:cubicBezTo>
                  <a:cubicBezTo>
                    <a:pt x="3964" y="646"/>
                    <a:pt x="2946" y="940"/>
                    <a:pt x="1919" y="940"/>
                  </a:cubicBezTo>
                  <a:cubicBezTo>
                    <a:pt x="1430" y="940"/>
                    <a:pt x="939" y="873"/>
                    <a:pt x="441" y="741"/>
                  </a:cubicBezTo>
                  <a:cubicBezTo>
                    <a:pt x="402" y="722"/>
                    <a:pt x="363" y="714"/>
                    <a:pt x="326" y="714"/>
                  </a:cubicBezTo>
                  <a:cubicBezTo>
                    <a:pt x="243" y="714"/>
                    <a:pt x="170" y="751"/>
                    <a:pt x="126" y="773"/>
                  </a:cubicBezTo>
                  <a:cubicBezTo>
                    <a:pt x="32" y="836"/>
                    <a:pt x="0" y="930"/>
                    <a:pt x="0" y="1056"/>
                  </a:cubicBezTo>
                  <a:lnTo>
                    <a:pt x="0" y="5026"/>
                  </a:lnTo>
                  <a:cubicBezTo>
                    <a:pt x="0" y="8145"/>
                    <a:pt x="2080" y="10949"/>
                    <a:pt x="5104" y="11799"/>
                  </a:cubicBezTo>
                  <a:lnTo>
                    <a:pt x="5262" y="11799"/>
                  </a:lnTo>
                  <a:cubicBezTo>
                    <a:pt x="8255" y="10917"/>
                    <a:pt x="10397" y="8145"/>
                    <a:pt x="10397" y="5026"/>
                  </a:cubicBezTo>
                  <a:lnTo>
                    <a:pt x="10397" y="1056"/>
                  </a:lnTo>
                  <a:cubicBezTo>
                    <a:pt x="10397" y="930"/>
                    <a:pt x="10365" y="836"/>
                    <a:pt x="10271" y="773"/>
                  </a:cubicBezTo>
                  <a:cubicBezTo>
                    <a:pt x="10162" y="751"/>
                    <a:pt x="10084" y="714"/>
                    <a:pt x="10014" y="714"/>
                  </a:cubicBezTo>
                  <a:cubicBezTo>
                    <a:pt x="9983" y="714"/>
                    <a:pt x="9954" y="722"/>
                    <a:pt x="9924" y="741"/>
                  </a:cubicBezTo>
                  <a:cubicBezTo>
                    <a:pt x="9414" y="877"/>
                    <a:pt x="8910" y="946"/>
                    <a:pt x="8409" y="946"/>
                  </a:cubicBezTo>
                  <a:cubicBezTo>
                    <a:pt x="7395" y="946"/>
                    <a:pt x="6389" y="660"/>
                    <a:pt x="5356" y="48"/>
                  </a:cubicBezTo>
                  <a:cubicBezTo>
                    <a:pt x="5293" y="17"/>
                    <a:pt x="5238" y="1"/>
                    <a:pt x="5183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0" name="Google Shape;1400;p37"/>
          <p:cNvGrpSpPr/>
          <p:nvPr/>
        </p:nvGrpSpPr>
        <p:grpSpPr>
          <a:xfrm>
            <a:off x="6965529" y="4627479"/>
            <a:ext cx="486688" cy="480493"/>
            <a:chOff x="4266025" y="3609275"/>
            <a:chExt cx="299325" cy="277275"/>
          </a:xfrm>
        </p:grpSpPr>
        <p:sp>
          <p:nvSpPr>
            <p:cNvPr id="1401" name="Google Shape;1401;p37"/>
            <p:cNvSpPr/>
            <p:nvPr/>
          </p:nvSpPr>
          <p:spPr>
            <a:xfrm>
              <a:off x="4266025" y="3609275"/>
              <a:ext cx="299325" cy="224500"/>
            </a:xfrm>
            <a:custGeom>
              <a:rect b="b" l="l" r="r" t="t"/>
              <a:pathLst>
                <a:path extrusionOk="0" h="8980" w="11973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37"/>
            <p:cNvSpPr/>
            <p:nvPr/>
          </p:nvSpPr>
          <p:spPr>
            <a:xfrm>
              <a:off x="4332975" y="3851850"/>
              <a:ext cx="157550" cy="34700"/>
            </a:xfrm>
            <a:custGeom>
              <a:rect b="b" l="l" r="r" t="t"/>
              <a:pathLst>
                <a:path extrusionOk="0" h="1388" w="6302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3" name="Google Shape;1403;p37"/>
          <p:cNvGrpSpPr/>
          <p:nvPr/>
        </p:nvGrpSpPr>
        <p:grpSpPr>
          <a:xfrm>
            <a:off x="7899453" y="4585629"/>
            <a:ext cx="480307" cy="511859"/>
            <a:chOff x="4628325" y="3599825"/>
            <a:chExt cx="295400" cy="295375"/>
          </a:xfrm>
        </p:grpSpPr>
        <p:sp>
          <p:nvSpPr>
            <p:cNvPr id="1404" name="Google Shape;1404;p37"/>
            <p:cNvSpPr/>
            <p:nvPr/>
          </p:nvSpPr>
          <p:spPr>
            <a:xfrm>
              <a:off x="4679525" y="3686450"/>
              <a:ext cx="17350" cy="86675"/>
            </a:xfrm>
            <a:custGeom>
              <a:rect b="b" l="l" r="r" t="t"/>
              <a:pathLst>
                <a:path extrusionOk="0" h="3467" w="694">
                  <a:moveTo>
                    <a:pt x="0" y="1"/>
                  </a:moveTo>
                  <a:lnTo>
                    <a:pt x="0" y="3466"/>
                  </a:lnTo>
                  <a:lnTo>
                    <a:pt x="694" y="3466"/>
                  </a:lnTo>
                  <a:lnTo>
                    <a:pt x="694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37"/>
            <p:cNvSpPr/>
            <p:nvPr/>
          </p:nvSpPr>
          <p:spPr>
            <a:xfrm>
              <a:off x="4854375" y="3686450"/>
              <a:ext cx="18150" cy="86675"/>
            </a:xfrm>
            <a:custGeom>
              <a:rect b="b" l="l" r="r" t="t"/>
              <a:pathLst>
                <a:path extrusionOk="0" h="3467" w="726">
                  <a:moveTo>
                    <a:pt x="1" y="1"/>
                  </a:moveTo>
                  <a:lnTo>
                    <a:pt x="1" y="3466"/>
                  </a:lnTo>
                  <a:lnTo>
                    <a:pt x="725" y="3466"/>
                  </a:lnTo>
                  <a:lnTo>
                    <a:pt x="725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37"/>
            <p:cNvSpPr/>
            <p:nvPr/>
          </p:nvSpPr>
          <p:spPr>
            <a:xfrm>
              <a:off x="4679525" y="3790425"/>
              <a:ext cx="17350" cy="104000"/>
            </a:xfrm>
            <a:custGeom>
              <a:rect b="b" l="l" r="r" t="t"/>
              <a:pathLst>
                <a:path extrusionOk="0" h="4160" w="694">
                  <a:moveTo>
                    <a:pt x="0" y="0"/>
                  </a:moveTo>
                  <a:lnTo>
                    <a:pt x="0" y="4159"/>
                  </a:lnTo>
                  <a:lnTo>
                    <a:pt x="694" y="4159"/>
                  </a:lnTo>
                  <a:lnTo>
                    <a:pt x="694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37"/>
            <p:cNvSpPr/>
            <p:nvPr/>
          </p:nvSpPr>
          <p:spPr>
            <a:xfrm>
              <a:off x="4854375" y="3790425"/>
              <a:ext cx="18150" cy="104000"/>
            </a:xfrm>
            <a:custGeom>
              <a:rect b="b" l="l" r="r" t="t"/>
              <a:pathLst>
                <a:path extrusionOk="0" h="4160" w="726">
                  <a:moveTo>
                    <a:pt x="1" y="0"/>
                  </a:moveTo>
                  <a:lnTo>
                    <a:pt x="1" y="4159"/>
                  </a:lnTo>
                  <a:lnTo>
                    <a:pt x="725" y="4159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37"/>
            <p:cNvSpPr/>
            <p:nvPr/>
          </p:nvSpPr>
          <p:spPr>
            <a:xfrm>
              <a:off x="4628325" y="3686450"/>
              <a:ext cx="34675" cy="86675"/>
            </a:xfrm>
            <a:custGeom>
              <a:rect b="b" l="l" r="r" t="t"/>
              <a:pathLst>
                <a:path extrusionOk="0" h="3467" w="1387">
                  <a:moveTo>
                    <a:pt x="1009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2049"/>
                  </a:lnTo>
                  <a:cubicBezTo>
                    <a:pt x="1" y="2427"/>
                    <a:pt x="158" y="2773"/>
                    <a:pt x="442" y="3025"/>
                  </a:cubicBezTo>
                  <a:cubicBezTo>
                    <a:pt x="662" y="3340"/>
                    <a:pt x="1009" y="3466"/>
                    <a:pt x="1387" y="3466"/>
                  </a:cubicBezTo>
                  <a:lnTo>
                    <a:pt x="1387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37"/>
            <p:cNvSpPr/>
            <p:nvPr/>
          </p:nvSpPr>
          <p:spPr>
            <a:xfrm>
              <a:off x="4714975" y="3686450"/>
              <a:ext cx="122100" cy="86675"/>
            </a:xfrm>
            <a:custGeom>
              <a:rect b="b" l="l" r="r" t="t"/>
              <a:pathLst>
                <a:path extrusionOk="0" h="3467" w="4884">
                  <a:moveTo>
                    <a:pt x="0" y="1"/>
                  </a:moveTo>
                  <a:lnTo>
                    <a:pt x="0" y="3466"/>
                  </a:lnTo>
                  <a:lnTo>
                    <a:pt x="4883" y="3466"/>
                  </a:lnTo>
                  <a:lnTo>
                    <a:pt x="4883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37"/>
            <p:cNvSpPr/>
            <p:nvPr/>
          </p:nvSpPr>
          <p:spPr>
            <a:xfrm>
              <a:off x="4889025" y="3777825"/>
              <a:ext cx="34700" cy="117375"/>
            </a:xfrm>
            <a:custGeom>
              <a:rect b="b" l="l" r="r" t="t"/>
              <a:pathLst>
                <a:path extrusionOk="0" h="4695" w="1388">
                  <a:moveTo>
                    <a:pt x="1387" y="0"/>
                  </a:moveTo>
                  <a:cubicBezTo>
                    <a:pt x="977" y="315"/>
                    <a:pt x="505" y="504"/>
                    <a:pt x="1" y="504"/>
                  </a:cubicBezTo>
                  <a:lnTo>
                    <a:pt x="1" y="4695"/>
                  </a:lnTo>
                  <a:lnTo>
                    <a:pt x="347" y="4695"/>
                  </a:lnTo>
                  <a:cubicBezTo>
                    <a:pt x="946" y="4695"/>
                    <a:pt x="1387" y="4222"/>
                    <a:pt x="1387" y="3655"/>
                  </a:cubicBezTo>
                  <a:lnTo>
                    <a:pt x="1387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37"/>
            <p:cNvSpPr/>
            <p:nvPr/>
          </p:nvSpPr>
          <p:spPr>
            <a:xfrm>
              <a:off x="4628325" y="3777825"/>
              <a:ext cx="34675" cy="116600"/>
            </a:xfrm>
            <a:custGeom>
              <a:rect b="b" l="l" r="r" t="t"/>
              <a:pathLst>
                <a:path extrusionOk="0" h="4664" w="1387">
                  <a:moveTo>
                    <a:pt x="1" y="0"/>
                  </a:moveTo>
                  <a:lnTo>
                    <a:pt x="1" y="3655"/>
                  </a:lnTo>
                  <a:cubicBezTo>
                    <a:pt x="1" y="4222"/>
                    <a:pt x="442" y="4663"/>
                    <a:pt x="1009" y="4663"/>
                  </a:cubicBezTo>
                  <a:lnTo>
                    <a:pt x="1387" y="4663"/>
                  </a:lnTo>
                  <a:lnTo>
                    <a:pt x="1387" y="504"/>
                  </a:lnTo>
                  <a:cubicBezTo>
                    <a:pt x="851" y="504"/>
                    <a:pt x="379" y="315"/>
                    <a:pt x="1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37"/>
            <p:cNvSpPr/>
            <p:nvPr/>
          </p:nvSpPr>
          <p:spPr>
            <a:xfrm>
              <a:off x="4766950" y="3790425"/>
              <a:ext cx="17350" cy="18150"/>
            </a:xfrm>
            <a:custGeom>
              <a:rect b="b" l="l" r="r" t="t"/>
              <a:pathLst>
                <a:path extrusionOk="0" h="726" w="694">
                  <a:moveTo>
                    <a:pt x="1" y="0"/>
                  </a:moveTo>
                  <a:lnTo>
                    <a:pt x="1" y="347"/>
                  </a:lnTo>
                  <a:cubicBezTo>
                    <a:pt x="1" y="568"/>
                    <a:pt x="158" y="725"/>
                    <a:pt x="347" y="725"/>
                  </a:cubicBezTo>
                  <a:cubicBezTo>
                    <a:pt x="568" y="725"/>
                    <a:pt x="694" y="568"/>
                    <a:pt x="694" y="347"/>
                  </a:cubicBezTo>
                  <a:lnTo>
                    <a:pt x="694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37"/>
            <p:cNvSpPr/>
            <p:nvPr/>
          </p:nvSpPr>
          <p:spPr>
            <a:xfrm>
              <a:off x="4889025" y="3686450"/>
              <a:ext cx="34700" cy="86675"/>
            </a:xfrm>
            <a:custGeom>
              <a:rect b="b" l="l" r="r" t="t"/>
              <a:pathLst>
                <a:path extrusionOk="0" h="3467" w="1388">
                  <a:moveTo>
                    <a:pt x="1" y="1"/>
                  </a:moveTo>
                  <a:lnTo>
                    <a:pt x="1" y="3466"/>
                  </a:lnTo>
                  <a:cubicBezTo>
                    <a:pt x="347" y="3466"/>
                    <a:pt x="662" y="3340"/>
                    <a:pt x="946" y="3088"/>
                  </a:cubicBezTo>
                  <a:cubicBezTo>
                    <a:pt x="1229" y="2836"/>
                    <a:pt x="1387" y="2458"/>
                    <a:pt x="1387" y="2080"/>
                  </a:cubicBezTo>
                  <a:lnTo>
                    <a:pt x="1387" y="1040"/>
                  </a:lnTo>
                  <a:cubicBezTo>
                    <a:pt x="1387" y="442"/>
                    <a:pt x="914" y="1"/>
                    <a:pt x="347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37"/>
            <p:cNvSpPr/>
            <p:nvPr/>
          </p:nvSpPr>
          <p:spPr>
            <a:xfrm>
              <a:off x="4714975" y="3790425"/>
              <a:ext cx="122100" cy="104000"/>
            </a:xfrm>
            <a:custGeom>
              <a:rect b="b" l="l" r="r" t="t"/>
              <a:pathLst>
                <a:path extrusionOk="0" h="4160" w="4884">
                  <a:moveTo>
                    <a:pt x="0" y="0"/>
                  </a:moveTo>
                  <a:lnTo>
                    <a:pt x="0" y="4159"/>
                  </a:lnTo>
                  <a:lnTo>
                    <a:pt x="4883" y="4159"/>
                  </a:lnTo>
                  <a:lnTo>
                    <a:pt x="4883" y="0"/>
                  </a:lnTo>
                  <a:lnTo>
                    <a:pt x="3466" y="0"/>
                  </a:lnTo>
                  <a:lnTo>
                    <a:pt x="3466" y="347"/>
                  </a:lnTo>
                  <a:cubicBezTo>
                    <a:pt x="3466" y="946"/>
                    <a:pt x="2993" y="1387"/>
                    <a:pt x="2426" y="1387"/>
                  </a:cubicBezTo>
                  <a:cubicBezTo>
                    <a:pt x="1827" y="1387"/>
                    <a:pt x="1418" y="914"/>
                    <a:pt x="1418" y="347"/>
                  </a:cubicBezTo>
                  <a:lnTo>
                    <a:pt x="1418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37"/>
            <p:cNvSpPr/>
            <p:nvPr/>
          </p:nvSpPr>
          <p:spPr>
            <a:xfrm>
              <a:off x="4714175" y="3599825"/>
              <a:ext cx="122100" cy="69325"/>
            </a:xfrm>
            <a:custGeom>
              <a:rect b="b" l="l" r="r" t="t"/>
              <a:pathLst>
                <a:path extrusionOk="0" h="2773" w="4884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lnTo>
                    <a:pt x="1" y="2773"/>
                  </a:lnTo>
                  <a:lnTo>
                    <a:pt x="1355" y="2773"/>
                  </a:lnTo>
                  <a:lnTo>
                    <a:pt x="1355" y="2426"/>
                  </a:lnTo>
                  <a:cubicBezTo>
                    <a:pt x="1355" y="1828"/>
                    <a:pt x="1828" y="1418"/>
                    <a:pt x="2395" y="1418"/>
                  </a:cubicBezTo>
                  <a:cubicBezTo>
                    <a:pt x="2994" y="1418"/>
                    <a:pt x="3403" y="1891"/>
                    <a:pt x="3403" y="2426"/>
                  </a:cubicBezTo>
                  <a:lnTo>
                    <a:pt x="3403" y="2773"/>
                  </a:lnTo>
                  <a:lnTo>
                    <a:pt x="4884" y="2773"/>
                  </a:lnTo>
                  <a:lnTo>
                    <a:pt x="4884" y="2426"/>
                  </a:ln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16" name="Google Shape;1416;p37"/>
          <p:cNvGrpSpPr/>
          <p:nvPr/>
        </p:nvGrpSpPr>
        <p:grpSpPr>
          <a:xfrm>
            <a:off x="11370266" y="3665359"/>
            <a:ext cx="346009" cy="483471"/>
            <a:chOff x="3167275" y="3227275"/>
            <a:chExt cx="225300" cy="295375"/>
          </a:xfrm>
        </p:grpSpPr>
        <p:sp>
          <p:nvSpPr>
            <p:cNvPr id="1417" name="Google Shape;1417;p37"/>
            <p:cNvSpPr/>
            <p:nvPr/>
          </p:nvSpPr>
          <p:spPr>
            <a:xfrm>
              <a:off x="3167275" y="3227275"/>
              <a:ext cx="225300" cy="207950"/>
            </a:xfrm>
            <a:custGeom>
              <a:rect b="b" l="l" r="r" t="t"/>
              <a:pathLst>
                <a:path extrusionOk="0" h="8318" w="9012">
                  <a:moveTo>
                    <a:pt x="4538" y="1"/>
                  </a:moveTo>
                  <a:cubicBezTo>
                    <a:pt x="2112" y="1"/>
                    <a:pt x="1" y="1985"/>
                    <a:pt x="32" y="4537"/>
                  </a:cubicBezTo>
                  <a:cubicBezTo>
                    <a:pt x="32" y="5860"/>
                    <a:pt x="631" y="7184"/>
                    <a:pt x="1797" y="8066"/>
                  </a:cubicBezTo>
                  <a:cubicBezTo>
                    <a:pt x="1923" y="8192"/>
                    <a:pt x="2017" y="8223"/>
                    <a:pt x="2049" y="8318"/>
                  </a:cubicBezTo>
                  <a:lnTo>
                    <a:pt x="4160" y="8318"/>
                  </a:lnTo>
                  <a:lnTo>
                    <a:pt x="4160" y="6900"/>
                  </a:lnTo>
                  <a:lnTo>
                    <a:pt x="2427" y="6900"/>
                  </a:lnTo>
                  <a:cubicBezTo>
                    <a:pt x="2238" y="6900"/>
                    <a:pt x="2080" y="6743"/>
                    <a:pt x="2080" y="6554"/>
                  </a:cubicBezTo>
                  <a:lnTo>
                    <a:pt x="2080" y="5829"/>
                  </a:lnTo>
                  <a:cubicBezTo>
                    <a:pt x="2080" y="4852"/>
                    <a:pt x="2679" y="4033"/>
                    <a:pt x="3498" y="3624"/>
                  </a:cubicBezTo>
                  <a:cubicBezTo>
                    <a:pt x="3277" y="3403"/>
                    <a:pt x="3151" y="3088"/>
                    <a:pt x="3151" y="2678"/>
                  </a:cubicBezTo>
                  <a:cubicBezTo>
                    <a:pt x="3151" y="1922"/>
                    <a:pt x="3782" y="1292"/>
                    <a:pt x="4538" y="1292"/>
                  </a:cubicBezTo>
                  <a:cubicBezTo>
                    <a:pt x="5262" y="1292"/>
                    <a:pt x="5892" y="1922"/>
                    <a:pt x="5892" y="2678"/>
                  </a:cubicBezTo>
                  <a:cubicBezTo>
                    <a:pt x="5892" y="3025"/>
                    <a:pt x="5735" y="3340"/>
                    <a:pt x="5546" y="3624"/>
                  </a:cubicBezTo>
                  <a:cubicBezTo>
                    <a:pt x="6365" y="4033"/>
                    <a:pt x="6964" y="4852"/>
                    <a:pt x="6964" y="5829"/>
                  </a:cubicBezTo>
                  <a:lnTo>
                    <a:pt x="6964" y="6554"/>
                  </a:lnTo>
                  <a:cubicBezTo>
                    <a:pt x="6964" y="6743"/>
                    <a:pt x="6806" y="6900"/>
                    <a:pt x="6617" y="6900"/>
                  </a:cubicBezTo>
                  <a:lnTo>
                    <a:pt x="4884" y="6900"/>
                  </a:lnTo>
                  <a:lnTo>
                    <a:pt x="4884" y="8318"/>
                  </a:lnTo>
                  <a:lnTo>
                    <a:pt x="6995" y="8318"/>
                  </a:lnTo>
                  <a:cubicBezTo>
                    <a:pt x="7027" y="8286"/>
                    <a:pt x="7121" y="8192"/>
                    <a:pt x="7247" y="8129"/>
                  </a:cubicBezTo>
                  <a:cubicBezTo>
                    <a:pt x="8413" y="7184"/>
                    <a:pt x="9011" y="5829"/>
                    <a:pt x="9011" y="4506"/>
                  </a:cubicBezTo>
                  <a:cubicBezTo>
                    <a:pt x="9011" y="2017"/>
                    <a:pt x="6995" y="1"/>
                    <a:pt x="4538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37"/>
            <p:cNvSpPr/>
            <p:nvPr/>
          </p:nvSpPr>
          <p:spPr>
            <a:xfrm>
              <a:off x="3262600" y="3278475"/>
              <a:ext cx="35450" cy="35475"/>
            </a:xfrm>
            <a:custGeom>
              <a:rect b="b" l="l" r="r" t="t"/>
              <a:pathLst>
                <a:path extrusionOk="0" h="1419" w="1418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37"/>
            <p:cNvSpPr/>
            <p:nvPr/>
          </p:nvSpPr>
          <p:spPr>
            <a:xfrm>
              <a:off x="3220050" y="3452525"/>
              <a:ext cx="121325" cy="35475"/>
            </a:xfrm>
            <a:custGeom>
              <a:rect b="b" l="l" r="r" t="t"/>
              <a:pathLst>
                <a:path extrusionOk="0" h="1419" w="4853">
                  <a:moveTo>
                    <a:pt x="1" y="1"/>
                  </a:moveTo>
                  <a:lnTo>
                    <a:pt x="1" y="347"/>
                  </a:lnTo>
                  <a:cubicBezTo>
                    <a:pt x="1" y="946"/>
                    <a:pt x="473" y="1419"/>
                    <a:pt x="1040" y="1419"/>
                  </a:cubicBezTo>
                  <a:lnTo>
                    <a:pt x="3781" y="1419"/>
                  </a:lnTo>
                  <a:cubicBezTo>
                    <a:pt x="4380" y="1419"/>
                    <a:pt x="4853" y="946"/>
                    <a:pt x="4853" y="347"/>
                  </a:cubicBezTo>
                  <a:lnTo>
                    <a:pt x="4853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37"/>
            <p:cNvSpPr/>
            <p:nvPr/>
          </p:nvSpPr>
          <p:spPr>
            <a:xfrm>
              <a:off x="3237375" y="3332025"/>
              <a:ext cx="86675" cy="52000"/>
            </a:xfrm>
            <a:custGeom>
              <a:rect b="b" l="l" r="r" t="t"/>
              <a:pathLst>
                <a:path extrusionOk="0" h="2080" w="3467">
                  <a:moveTo>
                    <a:pt x="1734" y="1"/>
                  </a:moveTo>
                  <a:cubicBezTo>
                    <a:pt x="789" y="1"/>
                    <a:pt x="1" y="725"/>
                    <a:pt x="1" y="1733"/>
                  </a:cubicBezTo>
                  <a:lnTo>
                    <a:pt x="1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4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1" name="Google Shape;1421;p37"/>
            <p:cNvSpPr/>
            <p:nvPr/>
          </p:nvSpPr>
          <p:spPr>
            <a:xfrm>
              <a:off x="3237375" y="3505300"/>
              <a:ext cx="87450" cy="17350"/>
            </a:xfrm>
            <a:custGeom>
              <a:rect b="b" l="l" r="r" t="t"/>
              <a:pathLst>
                <a:path extrusionOk="0" h="694" w="3498">
                  <a:moveTo>
                    <a:pt x="32" y="1"/>
                  </a:moveTo>
                  <a:cubicBezTo>
                    <a:pt x="1" y="379"/>
                    <a:pt x="284" y="694"/>
                    <a:pt x="694" y="694"/>
                  </a:cubicBezTo>
                  <a:lnTo>
                    <a:pt x="2773" y="694"/>
                  </a:lnTo>
                  <a:cubicBezTo>
                    <a:pt x="3183" y="694"/>
                    <a:pt x="3498" y="379"/>
                    <a:pt x="3498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2" name="Google Shape;1422;p37"/>
          <p:cNvGrpSpPr/>
          <p:nvPr/>
        </p:nvGrpSpPr>
        <p:grpSpPr>
          <a:xfrm>
            <a:off x="8779667" y="4641760"/>
            <a:ext cx="481567" cy="451813"/>
            <a:chOff x="4991425" y="3617150"/>
            <a:chExt cx="296175" cy="260725"/>
          </a:xfrm>
        </p:grpSpPr>
        <p:sp>
          <p:nvSpPr>
            <p:cNvPr id="1423" name="Google Shape;1423;p37"/>
            <p:cNvSpPr/>
            <p:nvPr/>
          </p:nvSpPr>
          <p:spPr>
            <a:xfrm>
              <a:off x="5069400" y="3738450"/>
              <a:ext cx="139425" cy="139425"/>
            </a:xfrm>
            <a:custGeom>
              <a:rect b="b" l="l" r="r" t="t"/>
              <a:pathLst>
                <a:path extrusionOk="0" h="5577" w="5577">
                  <a:moveTo>
                    <a:pt x="2804" y="0"/>
                  </a:moveTo>
                  <a:cubicBezTo>
                    <a:pt x="1607" y="0"/>
                    <a:pt x="1450" y="725"/>
                    <a:pt x="1009" y="3308"/>
                  </a:cubicBezTo>
                  <a:cubicBezTo>
                    <a:pt x="946" y="3749"/>
                    <a:pt x="851" y="4285"/>
                    <a:pt x="757" y="4883"/>
                  </a:cubicBezTo>
                  <a:lnTo>
                    <a:pt x="347" y="4883"/>
                  </a:lnTo>
                  <a:cubicBezTo>
                    <a:pt x="158" y="4883"/>
                    <a:pt x="0" y="5041"/>
                    <a:pt x="0" y="5230"/>
                  </a:cubicBezTo>
                  <a:cubicBezTo>
                    <a:pt x="0" y="5419"/>
                    <a:pt x="158" y="5576"/>
                    <a:pt x="347" y="5576"/>
                  </a:cubicBezTo>
                  <a:lnTo>
                    <a:pt x="5230" y="5576"/>
                  </a:lnTo>
                  <a:cubicBezTo>
                    <a:pt x="5419" y="5545"/>
                    <a:pt x="5577" y="5387"/>
                    <a:pt x="5577" y="5198"/>
                  </a:cubicBezTo>
                  <a:cubicBezTo>
                    <a:pt x="5577" y="5009"/>
                    <a:pt x="5419" y="4852"/>
                    <a:pt x="5230" y="4852"/>
                  </a:cubicBezTo>
                  <a:lnTo>
                    <a:pt x="4852" y="4852"/>
                  </a:lnTo>
                  <a:cubicBezTo>
                    <a:pt x="4726" y="4253"/>
                    <a:pt x="4632" y="3749"/>
                    <a:pt x="4569" y="3277"/>
                  </a:cubicBezTo>
                  <a:cubicBezTo>
                    <a:pt x="4128" y="756"/>
                    <a:pt x="3970" y="0"/>
                    <a:pt x="2804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37"/>
            <p:cNvSpPr/>
            <p:nvPr/>
          </p:nvSpPr>
          <p:spPr>
            <a:xfrm>
              <a:off x="5200150" y="3617150"/>
              <a:ext cx="69325" cy="69325"/>
            </a:xfrm>
            <a:custGeom>
              <a:rect b="b" l="l" r="r" t="t"/>
              <a:pathLst>
                <a:path extrusionOk="0" h="2773" w="2773">
                  <a:moveTo>
                    <a:pt x="1386" y="0"/>
                  </a:moveTo>
                  <a:cubicBezTo>
                    <a:pt x="630" y="0"/>
                    <a:pt x="0" y="630"/>
                    <a:pt x="0" y="1387"/>
                  </a:cubicBezTo>
                  <a:cubicBezTo>
                    <a:pt x="0" y="2111"/>
                    <a:pt x="630" y="2773"/>
                    <a:pt x="1386" y="2773"/>
                  </a:cubicBezTo>
                  <a:cubicBezTo>
                    <a:pt x="2143" y="2773"/>
                    <a:pt x="2773" y="2111"/>
                    <a:pt x="2773" y="1387"/>
                  </a:cubicBezTo>
                  <a:cubicBezTo>
                    <a:pt x="2773" y="630"/>
                    <a:pt x="2143" y="0"/>
                    <a:pt x="1386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p37"/>
            <p:cNvSpPr/>
            <p:nvPr/>
          </p:nvSpPr>
          <p:spPr>
            <a:xfrm>
              <a:off x="5009550" y="3617150"/>
              <a:ext cx="68525" cy="69325"/>
            </a:xfrm>
            <a:custGeom>
              <a:rect b="b" l="l" r="r" t="t"/>
              <a:pathLst>
                <a:path extrusionOk="0" h="2773" w="2741">
                  <a:moveTo>
                    <a:pt x="1355" y="0"/>
                  </a:moveTo>
                  <a:cubicBezTo>
                    <a:pt x="599" y="0"/>
                    <a:pt x="0" y="630"/>
                    <a:pt x="0" y="1387"/>
                  </a:cubicBezTo>
                  <a:cubicBezTo>
                    <a:pt x="0" y="2143"/>
                    <a:pt x="599" y="2773"/>
                    <a:pt x="1355" y="2773"/>
                  </a:cubicBezTo>
                  <a:cubicBezTo>
                    <a:pt x="2111" y="2773"/>
                    <a:pt x="2741" y="2143"/>
                    <a:pt x="2741" y="1387"/>
                  </a:cubicBezTo>
                  <a:cubicBezTo>
                    <a:pt x="2741" y="630"/>
                    <a:pt x="2111" y="0"/>
                    <a:pt x="1355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37"/>
            <p:cNvSpPr/>
            <p:nvPr/>
          </p:nvSpPr>
          <p:spPr>
            <a:xfrm>
              <a:off x="4991425" y="3686450"/>
              <a:ext cx="104775" cy="52025"/>
            </a:xfrm>
            <a:custGeom>
              <a:rect b="b" l="l" r="r" t="t"/>
              <a:pathLst>
                <a:path extrusionOk="0" h="2081" w="4191">
                  <a:moveTo>
                    <a:pt x="568" y="1"/>
                  </a:moveTo>
                  <a:cubicBezTo>
                    <a:pt x="252" y="347"/>
                    <a:pt x="0" y="851"/>
                    <a:pt x="0" y="1356"/>
                  </a:cubicBezTo>
                  <a:lnTo>
                    <a:pt x="0" y="1734"/>
                  </a:lnTo>
                  <a:cubicBezTo>
                    <a:pt x="0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33" y="2080"/>
                    <a:pt x="4191" y="1923"/>
                    <a:pt x="4191" y="1734"/>
                  </a:cubicBezTo>
                  <a:lnTo>
                    <a:pt x="4191" y="1356"/>
                  </a:lnTo>
                  <a:cubicBezTo>
                    <a:pt x="4191" y="820"/>
                    <a:pt x="3970" y="347"/>
                    <a:pt x="3624" y="1"/>
                  </a:cubicBezTo>
                  <a:cubicBezTo>
                    <a:pt x="3245" y="410"/>
                    <a:pt x="2678" y="694"/>
                    <a:pt x="2080" y="694"/>
                  </a:cubicBezTo>
                  <a:cubicBezTo>
                    <a:pt x="1513" y="694"/>
                    <a:pt x="946" y="410"/>
                    <a:pt x="568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37"/>
            <p:cNvSpPr/>
            <p:nvPr/>
          </p:nvSpPr>
          <p:spPr>
            <a:xfrm>
              <a:off x="5183600" y="3686450"/>
              <a:ext cx="104000" cy="52025"/>
            </a:xfrm>
            <a:custGeom>
              <a:rect b="b" l="l" r="r" t="t"/>
              <a:pathLst>
                <a:path extrusionOk="0" h="2081" w="4160">
                  <a:moveTo>
                    <a:pt x="536" y="1"/>
                  </a:moveTo>
                  <a:cubicBezTo>
                    <a:pt x="221" y="347"/>
                    <a:pt x="1" y="851"/>
                    <a:pt x="1" y="1356"/>
                  </a:cubicBezTo>
                  <a:lnTo>
                    <a:pt x="1" y="1702"/>
                  </a:lnTo>
                  <a:cubicBezTo>
                    <a:pt x="1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02" y="2080"/>
                    <a:pt x="4159" y="1923"/>
                    <a:pt x="4159" y="1702"/>
                  </a:cubicBezTo>
                  <a:lnTo>
                    <a:pt x="4159" y="1356"/>
                  </a:lnTo>
                  <a:cubicBezTo>
                    <a:pt x="4159" y="820"/>
                    <a:pt x="3970" y="347"/>
                    <a:pt x="3624" y="1"/>
                  </a:cubicBezTo>
                  <a:cubicBezTo>
                    <a:pt x="3214" y="410"/>
                    <a:pt x="2679" y="694"/>
                    <a:pt x="2080" y="694"/>
                  </a:cubicBezTo>
                  <a:cubicBezTo>
                    <a:pt x="1450" y="694"/>
                    <a:pt x="946" y="410"/>
                    <a:pt x="536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p37"/>
            <p:cNvSpPr/>
            <p:nvPr/>
          </p:nvSpPr>
          <p:spPr>
            <a:xfrm>
              <a:off x="5187550" y="3755775"/>
              <a:ext cx="100050" cy="52800"/>
            </a:xfrm>
            <a:custGeom>
              <a:rect b="b" l="l" r="r" t="t"/>
              <a:pathLst>
                <a:path extrusionOk="0" h="2112" w="4002">
                  <a:moveTo>
                    <a:pt x="0" y="0"/>
                  </a:moveTo>
                  <a:cubicBezTo>
                    <a:pt x="189" y="567"/>
                    <a:pt x="315" y="1229"/>
                    <a:pt x="473" y="2111"/>
                  </a:cubicBezTo>
                  <a:lnTo>
                    <a:pt x="3655" y="2111"/>
                  </a:lnTo>
                  <a:cubicBezTo>
                    <a:pt x="3844" y="2111"/>
                    <a:pt x="4001" y="1954"/>
                    <a:pt x="4001" y="1733"/>
                  </a:cubicBezTo>
                  <a:lnTo>
                    <a:pt x="4001" y="378"/>
                  </a:lnTo>
                  <a:cubicBezTo>
                    <a:pt x="3970" y="158"/>
                    <a:pt x="3844" y="0"/>
                    <a:pt x="3655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37"/>
            <p:cNvSpPr/>
            <p:nvPr/>
          </p:nvSpPr>
          <p:spPr>
            <a:xfrm>
              <a:off x="4991425" y="3755775"/>
              <a:ext cx="100850" cy="52000"/>
            </a:xfrm>
            <a:custGeom>
              <a:rect b="b" l="l" r="r" t="t"/>
              <a:pathLst>
                <a:path extrusionOk="0" h="2080" w="4034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0" y="1954"/>
                    <a:pt x="158" y="2080"/>
                    <a:pt x="347" y="2080"/>
                  </a:cubicBezTo>
                  <a:lnTo>
                    <a:pt x="3561" y="2080"/>
                  </a:lnTo>
                  <a:cubicBezTo>
                    <a:pt x="3718" y="1229"/>
                    <a:pt x="3813" y="567"/>
                    <a:pt x="4033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30" name="Google Shape;1430;p37"/>
          <p:cNvGrpSpPr/>
          <p:nvPr/>
        </p:nvGrpSpPr>
        <p:grpSpPr>
          <a:xfrm>
            <a:off x="4176397" y="4547345"/>
            <a:ext cx="480265" cy="509131"/>
            <a:chOff x="3497300" y="3591950"/>
            <a:chExt cx="295375" cy="293800"/>
          </a:xfrm>
        </p:grpSpPr>
        <p:sp>
          <p:nvSpPr>
            <p:cNvPr id="1431" name="Google Shape;1431;p37"/>
            <p:cNvSpPr/>
            <p:nvPr/>
          </p:nvSpPr>
          <p:spPr>
            <a:xfrm>
              <a:off x="3628825" y="3724275"/>
              <a:ext cx="18150" cy="16550"/>
            </a:xfrm>
            <a:custGeom>
              <a:rect b="b" l="l" r="r" t="t"/>
              <a:pathLst>
                <a:path extrusionOk="0" h="662" w="726">
                  <a:moveTo>
                    <a:pt x="375" y="0"/>
                  </a:moveTo>
                  <a:cubicBezTo>
                    <a:pt x="292" y="0"/>
                    <a:pt x="206" y="32"/>
                    <a:pt x="127" y="95"/>
                  </a:cubicBezTo>
                  <a:cubicBezTo>
                    <a:pt x="1" y="221"/>
                    <a:pt x="1" y="441"/>
                    <a:pt x="127" y="567"/>
                  </a:cubicBezTo>
                  <a:cubicBezTo>
                    <a:pt x="190" y="630"/>
                    <a:pt x="277" y="662"/>
                    <a:pt x="363" y="662"/>
                  </a:cubicBezTo>
                  <a:cubicBezTo>
                    <a:pt x="450" y="662"/>
                    <a:pt x="536" y="630"/>
                    <a:pt x="599" y="567"/>
                  </a:cubicBezTo>
                  <a:cubicBezTo>
                    <a:pt x="725" y="441"/>
                    <a:pt x="725" y="221"/>
                    <a:pt x="599" y="95"/>
                  </a:cubicBezTo>
                  <a:cubicBezTo>
                    <a:pt x="536" y="32"/>
                    <a:pt x="458" y="0"/>
                    <a:pt x="375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p37"/>
            <p:cNvSpPr/>
            <p:nvPr/>
          </p:nvSpPr>
          <p:spPr>
            <a:xfrm>
              <a:off x="3590250" y="3689400"/>
              <a:ext cx="94525" cy="86675"/>
            </a:xfrm>
            <a:custGeom>
              <a:rect b="b" l="l" r="r" t="t"/>
              <a:pathLst>
                <a:path extrusionOk="0" h="3467" w="3781">
                  <a:moveTo>
                    <a:pt x="1922" y="710"/>
                  </a:moveTo>
                  <a:cubicBezTo>
                    <a:pt x="2190" y="710"/>
                    <a:pt x="2458" y="812"/>
                    <a:pt x="2647" y="1017"/>
                  </a:cubicBezTo>
                  <a:cubicBezTo>
                    <a:pt x="3088" y="1395"/>
                    <a:pt x="3088" y="2088"/>
                    <a:pt x="2647" y="2466"/>
                  </a:cubicBezTo>
                  <a:cubicBezTo>
                    <a:pt x="2458" y="2671"/>
                    <a:pt x="2190" y="2773"/>
                    <a:pt x="1922" y="2773"/>
                  </a:cubicBezTo>
                  <a:cubicBezTo>
                    <a:pt x="1654" y="2773"/>
                    <a:pt x="1386" y="2671"/>
                    <a:pt x="1197" y="2466"/>
                  </a:cubicBezTo>
                  <a:cubicBezTo>
                    <a:pt x="788" y="2088"/>
                    <a:pt x="788" y="1395"/>
                    <a:pt x="1197" y="1017"/>
                  </a:cubicBezTo>
                  <a:cubicBezTo>
                    <a:pt x="1386" y="812"/>
                    <a:pt x="1654" y="710"/>
                    <a:pt x="1922" y="710"/>
                  </a:cubicBezTo>
                  <a:close/>
                  <a:moveTo>
                    <a:pt x="1930" y="1"/>
                  </a:moveTo>
                  <a:cubicBezTo>
                    <a:pt x="1489" y="1"/>
                    <a:pt x="1040" y="182"/>
                    <a:pt x="693" y="544"/>
                  </a:cubicBezTo>
                  <a:cubicBezTo>
                    <a:pt x="0" y="1206"/>
                    <a:pt x="0" y="2309"/>
                    <a:pt x="693" y="2970"/>
                  </a:cubicBezTo>
                  <a:cubicBezTo>
                    <a:pt x="1024" y="3301"/>
                    <a:pt x="1473" y="3466"/>
                    <a:pt x="1918" y="3466"/>
                  </a:cubicBezTo>
                  <a:cubicBezTo>
                    <a:pt x="2363" y="3466"/>
                    <a:pt x="2804" y="3301"/>
                    <a:pt x="3119" y="2970"/>
                  </a:cubicBezTo>
                  <a:cubicBezTo>
                    <a:pt x="3781" y="2309"/>
                    <a:pt x="3781" y="1206"/>
                    <a:pt x="3119" y="544"/>
                  </a:cubicBezTo>
                  <a:cubicBezTo>
                    <a:pt x="2804" y="182"/>
                    <a:pt x="2371" y="1"/>
                    <a:pt x="1930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3" name="Google Shape;1433;p37"/>
            <p:cNvSpPr/>
            <p:nvPr/>
          </p:nvSpPr>
          <p:spPr>
            <a:xfrm>
              <a:off x="3674525" y="3601400"/>
              <a:ext cx="118150" cy="118950"/>
            </a:xfrm>
            <a:custGeom>
              <a:rect b="b" l="l" r="r" t="t"/>
              <a:pathLst>
                <a:path extrusionOk="0" h="4758" w="4726">
                  <a:moveTo>
                    <a:pt x="3533" y="0"/>
                  </a:moveTo>
                  <a:cubicBezTo>
                    <a:pt x="3442" y="0"/>
                    <a:pt x="3355" y="32"/>
                    <a:pt x="3308" y="95"/>
                  </a:cubicBezTo>
                  <a:lnTo>
                    <a:pt x="0" y="3308"/>
                  </a:lnTo>
                  <a:cubicBezTo>
                    <a:pt x="410" y="3623"/>
                    <a:pt x="788" y="4127"/>
                    <a:pt x="1953" y="4758"/>
                  </a:cubicBezTo>
                  <a:lnTo>
                    <a:pt x="4600" y="2678"/>
                  </a:lnTo>
                  <a:cubicBezTo>
                    <a:pt x="4663" y="2615"/>
                    <a:pt x="4726" y="2521"/>
                    <a:pt x="4726" y="2395"/>
                  </a:cubicBezTo>
                  <a:cubicBezTo>
                    <a:pt x="4726" y="1544"/>
                    <a:pt x="4348" y="693"/>
                    <a:pt x="3781" y="95"/>
                  </a:cubicBezTo>
                  <a:cubicBezTo>
                    <a:pt x="3718" y="32"/>
                    <a:pt x="3623" y="0"/>
                    <a:pt x="3533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4" name="Google Shape;1434;p37"/>
            <p:cNvSpPr/>
            <p:nvPr/>
          </p:nvSpPr>
          <p:spPr>
            <a:xfrm>
              <a:off x="3631200" y="3774675"/>
              <a:ext cx="103200" cy="102400"/>
            </a:xfrm>
            <a:custGeom>
              <a:rect b="b" l="l" r="r" t="t"/>
              <a:pathLst>
                <a:path extrusionOk="0" h="4096" w="4128">
                  <a:moveTo>
                    <a:pt x="2048" y="0"/>
                  </a:moveTo>
                  <a:cubicBezTo>
                    <a:pt x="1985" y="32"/>
                    <a:pt x="1985" y="63"/>
                    <a:pt x="1954" y="126"/>
                  </a:cubicBezTo>
                  <a:cubicBezTo>
                    <a:pt x="1506" y="546"/>
                    <a:pt x="859" y="767"/>
                    <a:pt x="235" y="767"/>
                  </a:cubicBezTo>
                  <a:cubicBezTo>
                    <a:pt x="156" y="767"/>
                    <a:pt x="78" y="764"/>
                    <a:pt x="0" y="756"/>
                  </a:cubicBezTo>
                  <a:lnTo>
                    <a:pt x="0" y="756"/>
                  </a:lnTo>
                  <a:cubicBezTo>
                    <a:pt x="567" y="1670"/>
                    <a:pt x="1355" y="3749"/>
                    <a:pt x="1418" y="3875"/>
                  </a:cubicBezTo>
                  <a:cubicBezTo>
                    <a:pt x="1450" y="4001"/>
                    <a:pt x="1607" y="4096"/>
                    <a:pt x="1733" y="4096"/>
                  </a:cubicBezTo>
                  <a:cubicBezTo>
                    <a:pt x="1891" y="4096"/>
                    <a:pt x="1985" y="4033"/>
                    <a:pt x="2048" y="3875"/>
                  </a:cubicBezTo>
                  <a:lnTo>
                    <a:pt x="2426" y="2647"/>
                  </a:lnTo>
                  <a:lnTo>
                    <a:pt x="3182" y="2647"/>
                  </a:lnTo>
                  <a:cubicBezTo>
                    <a:pt x="4128" y="2647"/>
                    <a:pt x="2710" y="630"/>
                    <a:pt x="2048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p37"/>
            <p:cNvSpPr/>
            <p:nvPr/>
          </p:nvSpPr>
          <p:spPr>
            <a:xfrm>
              <a:off x="3691850" y="3726625"/>
              <a:ext cx="89800" cy="89050"/>
            </a:xfrm>
            <a:custGeom>
              <a:rect b="b" l="l" r="r" t="t"/>
              <a:pathLst>
                <a:path extrusionOk="0" h="3562" w="3592">
                  <a:moveTo>
                    <a:pt x="252" y="1"/>
                  </a:moveTo>
                  <a:cubicBezTo>
                    <a:pt x="284" y="410"/>
                    <a:pt x="189" y="883"/>
                    <a:pt x="0" y="1292"/>
                  </a:cubicBezTo>
                  <a:cubicBezTo>
                    <a:pt x="630" y="1922"/>
                    <a:pt x="1134" y="2615"/>
                    <a:pt x="1544" y="3466"/>
                  </a:cubicBezTo>
                  <a:cubicBezTo>
                    <a:pt x="1565" y="3530"/>
                    <a:pt x="1634" y="3562"/>
                    <a:pt x="1715" y="3562"/>
                  </a:cubicBezTo>
                  <a:cubicBezTo>
                    <a:pt x="1874" y="3562"/>
                    <a:pt x="2080" y="3443"/>
                    <a:pt x="2080" y="3214"/>
                  </a:cubicBezTo>
                  <a:lnTo>
                    <a:pt x="2080" y="2458"/>
                  </a:lnTo>
                  <a:lnTo>
                    <a:pt x="3308" y="2080"/>
                  </a:lnTo>
                  <a:cubicBezTo>
                    <a:pt x="3497" y="1985"/>
                    <a:pt x="3592" y="1891"/>
                    <a:pt x="3592" y="1733"/>
                  </a:cubicBezTo>
                  <a:cubicBezTo>
                    <a:pt x="3592" y="1576"/>
                    <a:pt x="3497" y="1450"/>
                    <a:pt x="3340" y="1418"/>
                  </a:cubicBezTo>
                  <a:cubicBezTo>
                    <a:pt x="3182" y="1355"/>
                    <a:pt x="1134" y="568"/>
                    <a:pt x="252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6" name="Google Shape;1436;p37"/>
            <p:cNvSpPr/>
            <p:nvPr/>
          </p:nvSpPr>
          <p:spPr>
            <a:xfrm>
              <a:off x="3505175" y="3767575"/>
              <a:ext cx="120525" cy="118175"/>
            </a:xfrm>
            <a:custGeom>
              <a:rect b="b" l="l" r="r" t="t"/>
              <a:pathLst>
                <a:path extrusionOk="0" h="4727" w="4821">
                  <a:moveTo>
                    <a:pt x="3372" y="1"/>
                  </a:moveTo>
                  <a:lnTo>
                    <a:pt x="95" y="3277"/>
                  </a:lnTo>
                  <a:cubicBezTo>
                    <a:pt x="1" y="3435"/>
                    <a:pt x="1" y="3687"/>
                    <a:pt x="158" y="3781"/>
                  </a:cubicBezTo>
                  <a:cubicBezTo>
                    <a:pt x="788" y="4411"/>
                    <a:pt x="1607" y="4727"/>
                    <a:pt x="2458" y="4727"/>
                  </a:cubicBezTo>
                  <a:cubicBezTo>
                    <a:pt x="2584" y="4727"/>
                    <a:pt x="2679" y="4695"/>
                    <a:pt x="2742" y="4632"/>
                  </a:cubicBezTo>
                  <a:lnTo>
                    <a:pt x="4821" y="1986"/>
                  </a:lnTo>
                  <a:cubicBezTo>
                    <a:pt x="4254" y="851"/>
                    <a:pt x="3718" y="442"/>
                    <a:pt x="3372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7" name="Google Shape;1437;p37"/>
            <p:cNvSpPr/>
            <p:nvPr/>
          </p:nvSpPr>
          <p:spPr>
            <a:xfrm>
              <a:off x="3631200" y="3591950"/>
              <a:ext cx="104000" cy="84300"/>
            </a:xfrm>
            <a:custGeom>
              <a:rect b="b" l="l" r="r" t="t"/>
              <a:pathLst>
                <a:path extrusionOk="0" h="3372" w="4160">
                  <a:moveTo>
                    <a:pt x="2836" y="0"/>
                  </a:moveTo>
                  <a:cubicBezTo>
                    <a:pt x="2678" y="0"/>
                    <a:pt x="2584" y="32"/>
                    <a:pt x="2521" y="95"/>
                  </a:cubicBezTo>
                  <a:lnTo>
                    <a:pt x="0" y="3245"/>
                  </a:lnTo>
                  <a:cubicBezTo>
                    <a:pt x="90" y="3238"/>
                    <a:pt x="181" y="3234"/>
                    <a:pt x="272" y="3234"/>
                  </a:cubicBezTo>
                  <a:cubicBezTo>
                    <a:pt x="568" y="3234"/>
                    <a:pt x="870" y="3275"/>
                    <a:pt x="1135" y="3371"/>
                  </a:cubicBezTo>
                  <a:cubicBezTo>
                    <a:pt x="1324" y="3119"/>
                    <a:pt x="3939" y="567"/>
                    <a:pt x="4159" y="347"/>
                  </a:cubicBezTo>
                  <a:cubicBezTo>
                    <a:pt x="3718" y="158"/>
                    <a:pt x="3308" y="0"/>
                    <a:pt x="2836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37"/>
            <p:cNvSpPr/>
            <p:nvPr/>
          </p:nvSpPr>
          <p:spPr>
            <a:xfrm>
              <a:off x="3497300" y="3721900"/>
              <a:ext cx="84300" cy="107150"/>
            </a:xfrm>
            <a:custGeom>
              <a:rect b="b" l="l" r="r" t="t"/>
              <a:pathLst>
                <a:path extrusionOk="0" h="4286" w="3372">
                  <a:moveTo>
                    <a:pt x="3246" y="1"/>
                  </a:moveTo>
                  <a:lnTo>
                    <a:pt x="95" y="2552"/>
                  </a:lnTo>
                  <a:cubicBezTo>
                    <a:pt x="32" y="2615"/>
                    <a:pt x="1" y="2710"/>
                    <a:pt x="1" y="2836"/>
                  </a:cubicBezTo>
                  <a:cubicBezTo>
                    <a:pt x="1" y="3340"/>
                    <a:pt x="95" y="3844"/>
                    <a:pt x="347" y="4285"/>
                  </a:cubicBezTo>
                  <a:lnTo>
                    <a:pt x="3372" y="1261"/>
                  </a:lnTo>
                  <a:cubicBezTo>
                    <a:pt x="3214" y="851"/>
                    <a:pt x="3183" y="410"/>
                    <a:pt x="3246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39" name="Google Shape;1439;p37"/>
          <p:cNvGrpSpPr/>
          <p:nvPr/>
        </p:nvGrpSpPr>
        <p:grpSpPr>
          <a:xfrm>
            <a:off x="9515360" y="4559056"/>
            <a:ext cx="482865" cy="515973"/>
            <a:chOff x="5355300" y="3598250"/>
            <a:chExt cx="296975" cy="297750"/>
          </a:xfrm>
        </p:grpSpPr>
        <p:sp>
          <p:nvSpPr>
            <p:cNvPr id="1440" name="Google Shape;1440;p37"/>
            <p:cNvSpPr/>
            <p:nvPr/>
          </p:nvSpPr>
          <p:spPr>
            <a:xfrm>
              <a:off x="5355300" y="3703000"/>
              <a:ext cx="35475" cy="191425"/>
            </a:xfrm>
            <a:custGeom>
              <a:rect b="b" l="l" r="r" t="t"/>
              <a:pathLst>
                <a:path extrusionOk="0" h="7657" w="1419">
                  <a:moveTo>
                    <a:pt x="410" y="0"/>
                  </a:moveTo>
                  <a:cubicBezTo>
                    <a:pt x="221" y="0"/>
                    <a:pt x="64" y="158"/>
                    <a:pt x="64" y="347"/>
                  </a:cubicBezTo>
                  <a:cubicBezTo>
                    <a:pt x="1" y="2867"/>
                    <a:pt x="1" y="4789"/>
                    <a:pt x="1" y="7310"/>
                  </a:cubicBezTo>
                  <a:cubicBezTo>
                    <a:pt x="1" y="7530"/>
                    <a:pt x="158" y="7656"/>
                    <a:pt x="379" y="7656"/>
                  </a:cubicBezTo>
                  <a:cubicBezTo>
                    <a:pt x="568" y="7656"/>
                    <a:pt x="725" y="7530"/>
                    <a:pt x="725" y="7310"/>
                  </a:cubicBezTo>
                  <a:lnTo>
                    <a:pt x="725" y="1355"/>
                  </a:lnTo>
                  <a:lnTo>
                    <a:pt x="1418" y="1355"/>
                  </a:lnTo>
                  <a:lnTo>
                    <a:pt x="1418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37"/>
            <p:cNvSpPr/>
            <p:nvPr/>
          </p:nvSpPr>
          <p:spPr>
            <a:xfrm>
              <a:off x="5389175" y="3773100"/>
              <a:ext cx="122900" cy="122900"/>
            </a:xfrm>
            <a:custGeom>
              <a:rect b="b" l="l" r="r" t="t"/>
              <a:pathLst>
                <a:path extrusionOk="0" h="4916" w="4916">
                  <a:moveTo>
                    <a:pt x="2080" y="0"/>
                  </a:moveTo>
                  <a:lnTo>
                    <a:pt x="2080" y="693"/>
                  </a:lnTo>
                  <a:lnTo>
                    <a:pt x="1733" y="693"/>
                  </a:lnTo>
                  <a:cubicBezTo>
                    <a:pt x="788" y="693"/>
                    <a:pt x="0" y="1481"/>
                    <a:pt x="0" y="2458"/>
                  </a:cubicBezTo>
                  <a:cubicBezTo>
                    <a:pt x="0" y="2678"/>
                    <a:pt x="158" y="2836"/>
                    <a:pt x="347" y="2836"/>
                  </a:cubicBezTo>
                  <a:lnTo>
                    <a:pt x="2080" y="2836"/>
                  </a:lnTo>
                  <a:lnTo>
                    <a:pt x="2080" y="3529"/>
                  </a:lnTo>
                  <a:lnTo>
                    <a:pt x="1072" y="3529"/>
                  </a:lnTo>
                  <a:cubicBezTo>
                    <a:pt x="473" y="3529"/>
                    <a:pt x="32" y="4001"/>
                    <a:pt x="32" y="4569"/>
                  </a:cubicBezTo>
                  <a:cubicBezTo>
                    <a:pt x="32" y="4758"/>
                    <a:pt x="189" y="4915"/>
                    <a:pt x="410" y="4915"/>
                  </a:cubicBezTo>
                  <a:cubicBezTo>
                    <a:pt x="599" y="4915"/>
                    <a:pt x="757" y="4758"/>
                    <a:pt x="757" y="4569"/>
                  </a:cubicBezTo>
                  <a:cubicBezTo>
                    <a:pt x="757" y="4348"/>
                    <a:pt x="914" y="4190"/>
                    <a:pt x="1103" y="4190"/>
                  </a:cubicBezTo>
                  <a:lnTo>
                    <a:pt x="2143" y="4190"/>
                  </a:lnTo>
                  <a:lnTo>
                    <a:pt x="2143" y="4569"/>
                  </a:lnTo>
                  <a:cubicBezTo>
                    <a:pt x="2143" y="4758"/>
                    <a:pt x="2300" y="4915"/>
                    <a:pt x="2489" y="4915"/>
                  </a:cubicBezTo>
                  <a:cubicBezTo>
                    <a:pt x="2678" y="4915"/>
                    <a:pt x="2836" y="4758"/>
                    <a:pt x="2836" y="4569"/>
                  </a:cubicBezTo>
                  <a:lnTo>
                    <a:pt x="2836" y="4190"/>
                  </a:lnTo>
                  <a:lnTo>
                    <a:pt x="3876" y="4190"/>
                  </a:lnTo>
                  <a:cubicBezTo>
                    <a:pt x="4065" y="4190"/>
                    <a:pt x="4222" y="4348"/>
                    <a:pt x="4222" y="4569"/>
                  </a:cubicBezTo>
                  <a:cubicBezTo>
                    <a:pt x="4222" y="4758"/>
                    <a:pt x="4380" y="4915"/>
                    <a:pt x="4569" y="4915"/>
                  </a:cubicBezTo>
                  <a:cubicBezTo>
                    <a:pt x="4758" y="4915"/>
                    <a:pt x="4915" y="4758"/>
                    <a:pt x="4915" y="4569"/>
                  </a:cubicBezTo>
                  <a:cubicBezTo>
                    <a:pt x="4915" y="3970"/>
                    <a:pt x="4443" y="3529"/>
                    <a:pt x="3907" y="3529"/>
                  </a:cubicBezTo>
                  <a:lnTo>
                    <a:pt x="2867" y="3529"/>
                  </a:lnTo>
                  <a:lnTo>
                    <a:pt x="2867" y="2836"/>
                  </a:lnTo>
                  <a:lnTo>
                    <a:pt x="4537" y="2836"/>
                  </a:lnTo>
                  <a:lnTo>
                    <a:pt x="4537" y="2773"/>
                  </a:lnTo>
                  <a:cubicBezTo>
                    <a:pt x="4726" y="2773"/>
                    <a:pt x="4884" y="2615"/>
                    <a:pt x="4884" y="2426"/>
                  </a:cubicBezTo>
                  <a:cubicBezTo>
                    <a:pt x="4884" y="1481"/>
                    <a:pt x="4096" y="662"/>
                    <a:pt x="3151" y="662"/>
                  </a:cubicBezTo>
                  <a:lnTo>
                    <a:pt x="2804" y="662"/>
                  </a:lnTo>
                  <a:lnTo>
                    <a:pt x="2804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37"/>
            <p:cNvSpPr/>
            <p:nvPr/>
          </p:nvSpPr>
          <p:spPr>
            <a:xfrm>
              <a:off x="5527800" y="3598250"/>
              <a:ext cx="105550" cy="35450"/>
            </a:xfrm>
            <a:custGeom>
              <a:rect b="b" l="l" r="r" t="t"/>
              <a:pathLst>
                <a:path extrusionOk="0" h="1418" w="4222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63" y="1103"/>
                    <a:pt x="378" y="1418"/>
                    <a:pt x="725" y="1418"/>
                  </a:cubicBezTo>
                  <a:lnTo>
                    <a:pt x="3875" y="1418"/>
                  </a:lnTo>
                  <a:cubicBezTo>
                    <a:pt x="4064" y="1418"/>
                    <a:pt x="4222" y="1260"/>
                    <a:pt x="4222" y="1071"/>
                  </a:cubicBezTo>
                  <a:lnTo>
                    <a:pt x="4222" y="378"/>
                  </a:lnTo>
                  <a:cubicBezTo>
                    <a:pt x="4222" y="158"/>
                    <a:pt x="4064" y="0"/>
                    <a:pt x="3875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37"/>
            <p:cNvSpPr/>
            <p:nvPr/>
          </p:nvSpPr>
          <p:spPr>
            <a:xfrm>
              <a:off x="5545900" y="3651800"/>
              <a:ext cx="104800" cy="35475"/>
            </a:xfrm>
            <a:custGeom>
              <a:rect b="b" l="l" r="r" t="t"/>
              <a:pathLst>
                <a:path extrusionOk="0" h="1419" w="4192">
                  <a:moveTo>
                    <a:pt x="694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3845" y="1418"/>
                  </a:lnTo>
                  <a:cubicBezTo>
                    <a:pt x="4065" y="1418"/>
                    <a:pt x="4191" y="1261"/>
                    <a:pt x="4191" y="1072"/>
                  </a:cubicBezTo>
                  <a:lnTo>
                    <a:pt x="4191" y="347"/>
                  </a:lnTo>
                  <a:cubicBezTo>
                    <a:pt x="4191" y="158"/>
                    <a:pt x="4065" y="1"/>
                    <a:pt x="3845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37"/>
            <p:cNvSpPr/>
            <p:nvPr/>
          </p:nvSpPr>
          <p:spPr>
            <a:xfrm>
              <a:off x="5529375" y="3754975"/>
              <a:ext cx="122100" cy="35475"/>
            </a:xfrm>
            <a:custGeom>
              <a:rect b="b" l="l" r="r" t="t"/>
              <a:pathLst>
                <a:path extrusionOk="0" h="1419" w="4884">
                  <a:moveTo>
                    <a:pt x="0" y="1"/>
                  </a:moveTo>
                  <a:lnTo>
                    <a:pt x="0" y="1418"/>
                  </a:lnTo>
                  <a:lnTo>
                    <a:pt x="4884" y="1418"/>
                  </a:lnTo>
                  <a:lnTo>
                    <a:pt x="4884" y="1"/>
                  </a:lnTo>
                  <a:lnTo>
                    <a:pt x="2773" y="1"/>
                  </a:lnTo>
                  <a:lnTo>
                    <a:pt x="2773" y="347"/>
                  </a:lnTo>
                  <a:cubicBezTo>
                    <a:pt x="2773" y="568"/>
                    <a:pt x="2615" y="725"/>
                    <a:pt x="2426" y="725"/>
                  </a:cubicBezTo>
                  <a:cubicBezTo>
                    <a:pt x="2237" y="725"/>
                    <a:pt x="2080" y="568"/>
                    <a:pt x="2080" y="347"/>
                  </a:cubicBezTo>
                  <a:lnTo>
                    <a:pt x="2080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37"/>
            <p:cNvSpPr/>
            <p:nvPr/>
          </p:nvSpPr>
          <p:spPr>
            <a:xfrm>
              <a:off x="5511250" y="3703000"/>
              <a:ext cx="140225" cy="33900"/>
            </a:xfrm>
            <a:custGeom>
              <a:rect b="b" l="l" r="r" t="t"/>
              <a:pathLst>
                <a:path extrusionOk="0" h="1356" w="5609">
                  <a:moveTo>
                    <a:pt x="1" y="0"/>
                  </a:moveTo>
                  <a:lnTo>
                    <a:pt x="1" y="1355"/>
                  </a:lnTo>
                  <a:lnTo>
                    <a:pt x="5609" y="1355"/>
                  </a:lnTo>
                  <a:lnTo>
                    <a:pt x="5609" y="347"/>
                  </a:lnTo>
                  <a:cubicBezTo>
                    <a:pt x="5577" y="158"/>
                    <a:pt x="5451" y="0"/>
                    <a:pt x="5231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37"/>
            <p:cNvSpPr/>
            <p:nvPr/>
          </p:nvSpPr>
          <p:spPr>
            <a:xfrm>
              <a:off x="5529375" y="3808550"/>
              <a:ext cx="122900" cy="87450"/>
            </a:xfrm>
            <a:custGeom>
              <a:rect b="b" l="l" r="r" t="t"/>
              <a:pathLst>
                <a:path extrusionOk="0" h="3498" w="4916">
                  <a:moveTo>
                    <a:pt x="0" y="0"/>
                  </a:moveTo>
                  <a:lnTo>
                    <a:pt x="0" y="3151"/>
                  </a:lnTo>
                  <a:cubicBezTo>
                    <a:pt x="0" y="3340"/>
                    <a:pt x="158" y="3497"/>
                    <a:pt x="347" y="3497"/>
                  </a:cubicBezTo>
                  <a:cubicBezTo>
                    <a:pt x="536" y="3497"/>
                    <a:pt x="693" y="3340"/>
                    <a:pt x="693" y="3151"/>
                  </a:cubicBezTo>
                  <a:lnTo>
                    <a:pt x="693" y="1418"/>
                  </a:lnTo>
                  <a:lnTo>
                    <a:pt x="4190" y="1418"/>
                  </a:lnTo>
                  <a:lnTo>
                    <a:pt x="4190" y="3151"/>
                  </a:lnTo>
                  <a:cubicBezTo>
                    <a:pt x="4190" y="3340"/>
                    <a:pt x="4348" y="3497"/>
                    <a:pt x="4569" y="3497"/>
                  </a:cubicBezTo>
                  <a:cubicBezTo>
                    <a:pt x="4758" y="3497"/>
                    <a:pt x="4915" y="3340"/>
                    <a:pt x="4915" y="3151"/>
                  </a:cubicBezTo>
                  <a:lnTo>
                    <a:pt x="4915" y="0"/>
                  </a:lnTo>
                  <a:lnTo>
                    <a:pt x="2773" y="0"/>
                  </a:lnTo>
                  <a:lnTo>
                    <a:pt x="2773" y="347"/>
                  </a:lnTo>
                  <a:cubicBezTo>
                    <a:pt x="2773" y="536"/>
                    <a:pt x="2615" y="693"/>
                    <a:pt x="2426" y="693"/>
                  </a:cubicBezTo>
                  <a:cubicBezTo>
                    <a:pt x="2237" y="693"/>
                    <a:pt x="2080" y="536"/>
                    <a:pt x="2080" y="347"/>
                  </a:cubicBezTo>
                  <a:lnTo>
                    <a:pt x="2080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37"/>
            <p:cNvSpPr/>
            <p:nvPr/>
          </p:nvSpPr>
          <p:spPr>
            <a:xfrm>
              <a:off x="5408075" y="3651025"/>
              <a:ext cx="86675" cy="103975"/>
            </a:xfrm>
            <a:custGeom>
              <a:rect b="b" l="l" r="r" t="t"/>
              <a:pathLst>
                <a:path extrusionOk="0" h="4159" w="3467">
                  <a:moveTo>
                    <a:pt x="1733" y="0"/>
                  </a:moveTo>
                  <a:cubicBezTo>
                    <a:pt x="788" y="0"/>
                    <a:pt x="1" y="788"/>
                    <a:pt x="1" y="1733"/>
                  </a:cubicBezTo>
                  <a:lnTo>
                    <a:pt x="1" y="3812"/>
                  </a:lnTo>
                  <a:cubicBezTo>
                    <a:pt x="1" y="4001"/>
                    <a:pt x="158" y="4159"/>
                    <a:pt x="347" y="4159"/>
                  </a:cubicBezTo>
                  <a:lnTo>
                    <a:pt x="3120" y="4159"/>
                  </a:lnTo>
                  <a:cubicBezTo>
                    <a:pt x="3309" y="4159"/>
                    <a:pt x="3466" y="4001"/>
                    <a:pt x="3466" y="3812"/>
                  </a:cubicBez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8" name="Google Shape;1448;p37"/>
          <p:cNvGrpSpPr/>
          <p:nvPr/>
        </p:nvGrpSpPr>
        <p:grpSpPr>
          <a:xfrm>
            <a:off x="9486977" y="5286304"/>
            <a:ext cx="709641" cy="701253"/>
            <a:chOff x="6543825" y="3202075"/>
            <a:chExt cx="296975" cy="275350"/>
          </a:xfrm>
        </p:grpSpPr>
        <p:sp>
          <p:nvSpPr>
            <p:cNvPr id="1449" name="Google Shape;1449;p37"/>
            <p:cNvSpPr/>
            <p:nvPr/>
          </p:nvSpPr>
          <p:spPr>
            <a:xfrm>
              <a:off x="6683250" y="3202075"/>
              <a:ext cx="17350" cy="43350"/>
            </a:xfrm>
            <a:custGeom>
              <a:rect b="b" l="l" r="r" t="t"/>
              <a:pathLst>
                <a:path extrusionOk="0" h="1734" w="694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355"/>
                  </a:lnTo>
                  <a:cubicBezTo>
                    <a:pt x="0" y="1576"/>
                    <a:pt x="158" y="1733"/>
                    <a:pt x="347" y="1733"/>
                  </a:cubicBezTo>
                  <a:cubicBezTo>
                    <a:pt x="536" y="1733"/>
                    <a:pt x="693" y="1576"/>
                    <a:pt x="693" y="1355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p37"/>
            <p:cNvSpPr/>
            <p:nvPr/>
          </p:nvSpPr>
          <p:spPr>
            <a:xfrm>
              <a:off x="6613925" y="3236125"/>
              <a:ext cx="35475" cy="34700"/>
            </a:xfrm>
            <a:custGeom>
              <a:rect b="b" l="l" r="r" t="t"/>
              <a:pathLst>
                <a:path extrusionOk="0" h="1388" w="1419">
                  <a:moveTo>
                    <a:pt x="363" y="1"/>
                  </a:moveTo>
                  <a:cubicBezTo>
                    <a:pt x="276" y="1"/>
                    <a:pt x="190" y="40"/>
                    <a:pt x="127" y="119"/>
                  </a:cubicBezTo>
                  <a:cubicBezTo>
                    <a:pt x="1" y="245"/>
                    <a:pt x="1" y="466"/>
                    <a:pt x="127" y="592"/>
                  </a:cubicBezTo>
                  <a:lnTo>
                    <a:pt x="820" y="1316"/>
                  </a:lnTo>
                  <a:cubicBezTo>
                    <a:pt x="883" y="1364"/>
                    <a:pt x="969" y="1387"/>
                    <a:pt x="1056" y="1387"/>
                  </a:cubicBezTo>
                  <a:cubicBezTo>
                    <a:pt x="1143" y="1387"/>
                    <a:pt x="1229" y="1364"/>
                    <a:pt x="1292" y="1316"/>
                  </a:cubicBezTo>
                  <a:cubicBezTo>
                    <a:pt x="1418" y="1190"/>
                    <a:pt x="1418" y="938"/>
                    <a:pt x="1292" y="844"/>
                  </a:cubicBezTo>
                  <a:lnTo>
                    <a:pt x="599" y="119"/>
                  </a:lnTo>
                  <a:cubicBezTo>
                    <a:pt x="536" y="40"/>
                    <a:pt x="450" y="1"/>
                    <a:pt x="363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37"/>
            <p:cNvSpPr/>
            <p:nvPr/>
          </p:nvSpPr>
          <p:spPr>
            <a:xfrm>
              <a:off x="6734425" y="3236425"/>
              <a:ext cx="35475" cy="34400"/>
            </a:xfrm>
            <a:custGeom>
              <a:rect b="b" l="l" r="r" t="t"/>
              <a:pathLst>
                <a:path extrusionOk="0" h="1376" w="1419">
                  <a:moveTo>
                    <a:pt x="1054" y="0"/>
                  </a:moveTo>
                  <a:cubicBezTo>
                    <a:pt x="976" y="0"/>
                    <a:pt x="894" y="33"/>
                    <a:pt x="820" y="107"/>
                  </a:cubicBezTo>
                  <a:lnTo>
                    <a:pt x="95" y="832"/>
                  </a:lnTo>
                  <a:cubicBezTo>
                    <a:pt x="1" y="926"/>
                    <a:pt x="1" y="1178"/>
                    <a:pt x="95" y="1304"/>
                  </a:cubicBezTo>
                  <a:cubicBezTo>
                    <a:pt x="158" y="1352"/>
                    <a:pt x="253" y="1375"/>
                    <a:pt x="344" y="1375"/>
                  </a:cubicBezTo>
                  <a:cubicBezTo>
                    <a:pt x="434" y="1375"/>
                    <a:pt x="521" y="1352"/>
                    <a:pt x="568" y="1304"/>
                  </a:cubicBezTo>
                  <a:lnTo>
                    <a:pt x="1293" y="580"/>
                  </a:lnTo>
                  <a:cubicBezTo>
                    <a:pt x="1419" y="454"/>
                    <a:pt x="1419" y="233"/>
                    <a:pt x="1293" y="107"/>
                  </a:cubicBezTo>
                  <a:cubicBezTo>
                    <a:pt x="1226" y="41"/>
                    <a:pt x="1142" y="0"/>
                    <a:pt x="1054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37"/>
            <p:cNvSpPr/>
            <p:nvPr/>
          </p:nvSpPr>
          <p:spPr>
            <a:xfrm>
              <a:off x="6805325" y="3322575"/>
              <a:ext cx="35475" cy="121325"/>
            </a:xfrm>
            <a:custGeom>
              <a:rect b="b" l="l" r="r" t="t"/>
              <a:pathLst>
                <a:path extrusionOk="0" h="4853" w="1419">
                  <a:moveTo>
                    <a:pt x="0" y="1"/>
                  </a:moveTo>
                  <a:lnTo>
                    <a:pt x="0" y="4852"/>
                  </a:lnTo>
                  <a:lnTo>
                    <a:pt x="1040" y="4852"/>
                  </a:lnTo>
                  <a:cubicBezTo>
                    <a:pt x="1261" y="4852"/>
                    <a:pt x="1418" y="4695"/>
                    <a:pt x="1418" y="4506"/>
                  </a:cubicBezTo>
                  <a:lnTo>
                    <a:pt x="1418" y="316"/>
                  </a:lnTo>
                  <a:cubicBezTo>
                    <a:pt x="1355" y="158"/>
                    <a:pt x="1198" y="1"/>
                    <a:pt x="1040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p37"/>
            <p:cNvSpPr/>
            <p:nvPr/>
          </p:nvSpPr>
          <p:spPr>
            <a:xfrm>
              <a:off x="6543825" y="3323275"/>
              <a:ext cx="35475" cy="121400"/>
            </a:xfrm>
            <a:custGeom>
              <a:rect b="b" l="l" r="r" t="t"/>
              <a:pathLst>
                <a:path extrusionOk="0" h="4856" w="1419">
                  <a:moveTo>
                    <a:pt x="323" y="0"/>
                  </a:moveTo>
                  <a:cubicBezTo>
                    <a:pt x="132" y="0"/>
                    <a:pt x="1" y="149"/>
                    <a:pt x="1" y="351"/>
                  </a:cubicBezTo>
                  <a:lnTo>
                    <a:pt x="1" y="4509"/>
                  </a:lnTo>
                  <a:cubicBezTo>
                    <a:pt x="1" y="4698"/>
                    <a:pt x="158" y="4856"/>
                    <a:pt x="379" y="4856"/>
                  </a:cubicBezTo>
                  <a:lnTo>
                    <a:pt x="1418" y="4856"/>
                  </a:lnTo>
                  <a:lnTo>
                    <a:pt x="1418" y="4"/>
                  </a:lnTo>
                  <a:lnTo>
                    <a:pt x="379" y="4"/>
                  </a:lnTo>
                  <a:cubicBezTo>
                    <a:pt x="360" y="1"/>
                    <a:pt x="341" y="0"/>
                    <a:pt x="323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37"/>
            <p:cNvSpPr/>
            <p:nvPr/>
          </p:nvSpPr>
          <p:spPr>
            <a:xfrm>
              <a:off x="6643075" y="3332025"/>
              <a:ext cx="143375" cy="104000"/>
            </a:xfrm>
            <a:custGeom>
              <a:rect b="b" l="l" r="r" t="t"/>
              <a:pathLst>
                <a:path extrusionOk="0" h="4160" w="5735">
                  <a:moveTo>
                    <a:pt x="1639" y="1"/>
                  </a:moveTo>
                  <a:cubicBezTo>
                    <a:pt x="1450" y="1"/>
                    <a:pt x="1198" y="158"/>
                    <a:pt x="1072" y="379"/>
                  </a:cubicBezTo>
                  <a:lnTo>
                    <a:pt x="0" y="2490"/>
                  </a:lnTo>
                  <a:cubicBezTo>
                    <a:pt x="158" y="2584"/>
                    <a:pt x="378" y="2616"/>
                    <a:pt x="567" y="2616"/>
                  </a:cubicBezTo>
                  <a:cubicBezTo>
                    <a:pt x="1072" y="2616"/>
                    <a:pt x="1544" y="2364"/>
                    <a:pt x="1796" y="1891"/>
                  </a:cubicBezTo>
                  <a:lnTo>
                    <a:pt x="2017" y="1418"/>
                  </a:lnTo>
                  <a:lnTo>
                    <a:pt x="2710" y="1418"/>
                  </a:lnTo>
                  <a:cubicBezTo>
                    <a:pt x="2899" y="1418"/>
                    <a:pt x="3056" y="1481"/>
                    <a:pt x="3182" y="1607"/>
                  </a:cubicBezTo>
                  <a:lnTo>
                    <a:pt x="5734" y="4159"/>
                  </a:lnTo>
                  <a:lnTo>
                    <a:pt x="5734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37"/>
            <p:cNvSpPr/>
            <p:nvPr/>
          </p:nvSpPr>
          <p:spPr>
            <a:xfrm>
              <a:off x="6595025" y="3288700"/>
              <a:ext cx="175675" cy="188725"/>
            </a:xfrm>
            <a:custGeom>
              <a:rect b="b" l="l" r="r" t="t"/>
              <a:pathLst>
                <a:path extrusionOk="0" h="7549" w="7027">
                  <a:moveTo>
                    <a:pt x="2206" y="1"/>
                  </a:moveTo>
                  <a:cubicBezTo>
                    <a:pt x="1828" y="1"/>
                    <a:pt x="1481" y="221"/>
                    <a:pt x="1261" y="568"/>
                  </a:cubicBezTo>
                  <a:lnTo>
                    <a:pt x="946" y="1198"/>
                  </a:lnTo>
                  <a:cubicBezTo>
                    <a:pt x="914" y="1324"/>
                    <a:pt x="757" y="1419"/>
                    <a:pt x="631" y="1419"/>
                  </a:cubicBezTo>
                  <a:lnTo>
                    <a:pt x="1" y="1419"/>
                  </a:lnTo>
                  <a:lnTo>
                    <a:pt x="1" y="6239"/>
                  </a:lnTo>
                  <a:lnTo>
                    <a:pt x="1576" y="6239"/>
                  </a:lnTo>
                  <a:lnTo>
                    <a:pt x="2584" y="7247"/>
                  </a:lnTo>
                  <a:cubicBezTo>
                    <a:pt x="2768" y="7431"/>
                    <a:pt x="3054" y="7548"/>
                    <a:pt x="3330" y="7548"/>
                  </a:cubicBezTo>
                  <a:cubicBezTo>
                    <a:pt x="3431" y="7548"/>
                    <a:pt x="3531" y="7533"/>
                    <a:pt x="3624" y="7499"/>
                  </a:cubicBezTo>
                  <a:lnTo>
                    <a:pt x="6585" y="6554"/>
                  </a:lnTo>
                  <a:cubicBezTo>
                    <a:pt x="6743" y="6522"/>
                    <a:pt x="6900" y="6396"/>
                    <a:pt x="7026" y="6302"/>
                  </a:cubicBezTo>
                  <a:lnTo>
                    <a:pt x="4537" y="3813"/>
                  </a:lnTo>
                  <a:lnTo>
                    <a:pt x="4380" y="3813"/>
                  </a:lnTo>
                  <a:lnTo>
                    <a:pt x="4348" y="3844"/>
                  </a:lnTo>
                  <a:cubicBezTo>
                    <a:pt x="4033" y="4506"/>
                    <a:pt x="3340" y="4947"/>
                    <a:pt x="2647" y="5042"/>
                  </a:cubicBezTo>
                  <a:cubicBezTo>
                    <a:pt x="2601" y="5044"/>
                    <a:pt x="2556" y="5046"/>
                    <a:pt x="2511" y="5046"/>
                  </a:cubicBezTo>
                  <a:cubicBezTo>
                    <a:pt x="2046" y="5046"/>
                    <a:pt x="1698" y="4899"/>
                    <a:pt x="1324" y="4727"/>
                  </a:cubicBezTo>
                  <a:cubicBezTo>
                    <a:pt x="1103" y="4632"/>
                    <a:pt x="1040" y="4412"/>
                    <a:pt x="1166" y="4254"/>
                  </a:cubicBezTo>
                  <a:lnTo>
                    <a:pt x="2363" y="1797"/>
                  </a:lnTo>
                  <a:cubicBezTo>
                    <a:pt x="2615" y="1324"/>
                    <a:pt x="3088" y="1041"/>
                    <a:pt x="3592" y="1041"/>
                  </a:cubicBezTo>
                  <a:lnTo>
                    <a:pt x="5104" y="1041"/>
                  </a:lnTo>
                  <a:cubicBezTo>
                    <a:pt x="5167" y="852"/>
                    <a:pt x="5262" y="631"/>
                    <a:pt x="5262" y="347"/>
                  </a:cubicBezTo>
                  <a:cubicBezTo>
                    <a:pt x="5262" y="158"/>
                    <a:pt x="5104" y="1"/>
                    <a:pt x="4884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56" name="Google Shape;1456;p37"/>
          <p:cNvGrpSpPr/>
          <p:nvPr/>
        </p:nvGrpSpPr>
        <p:grpSpPr>
          <a:xfrm>
            <a:off x="11314392" y="4449569"/>
            <a:ext cx="551137" cy="587393"/>
            <a:chOff x="2037825" y="3254050"/>
            <a:chExt cx="296175" cy="296175"/>
          </a:xfrm>
        </p:grpSpPr>
        <p:sp>
          <p:nvSpPr>
            <p:cNvPr id="1457" name="Google Shape;1457;p37"/>
            <p:cNvSpPr/>
            <p:nvPr/>
          </p:nvSpPr>
          <p:spPr>
            <a:xfrm>
              <a:off x="2063825" y="3254050"/>
              <a:ext cx="86675" cy="86675"/>
            </a:xfrm>
            <a:custGeom>
              <a:rect b="b" l="l" r="r" t="t"/>
              <a:pathLst>
                <a:path extrusionOk="0" h="3467" w="3467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37"/>
            <p:cNvSpPr/>
            <p:nvPr/>
          </p:nvSpPr>
          <p:spPr>
            <a:xfrm>
              <a:off x="2178025" y="3289500"/>
              <a:ext cx="104000" cy="67950"/>
            </a:xfrm>
            <a:custGeom>
              <a:rect b="b" l="l" r="r" t="t"/>
              <a:pathLst>
                <a:path extrusionOk="0" h="2718" w="416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95" y="662"/>
                    <a:pt x="316" y="662"/>
                  </a:cubicBezTo>
                  <a:lnTo>
                    <a:pt x="2395" y="662"/>
                  </a:lnTo>
                  <a:cubicBezTo>
                    <a:pt x="2584" y="662"/>
                    <a:pt x="2742" y="820"/>
                    <a:pt x="2742" y="1009"/>
                  </a:cubicBezTo>
                  <a:lnTo>
                    <a:pt x="2742" y="1576"/>
                  </a:lnTo>
                  <a:lnTo>
                    <a:pt x="2616" y="1450"/>
                  </a:lnTo>
                  <a:cubicBezTo>
                    <a:pt x="2568" y="1387"/>
                    <a:pt x="2482" y="1355"/>
                    <a:pt x="2391" y="1355"/>
                  </a:cubicBezTo>
                  <a:cubicBezTo>
                    <a:pt x="2301" y="1355"/>
                    <a:pt x="2206" y="1387"/>
                    <a:pt x="2143" y="1450"/>
                  </a:cubicBezTo>
                  <a:cubicBezTo>
                    <a:pt x="2049" y="1576"/>
                    <a:pt x="2049" y="1796"/>
                    <a:pt x="2143" y="1922"/>
                  </a:cubicBezTo>
                  <a:lnTo>
                    <a:pt x="2868" y="2647"/>
                  </a:lnTo>
                  <a:cubicBezTo>
                    <a:pt x="2931" y="2694"/>
                    <a:pt x="3017" y="2718"/>
                    <a:pt x="3104" y="2718"/>
                  </a:cubicBezTo>
                  <a:cubicBezTo>
                    <a:pt x="3191" y="2718"/>
                    <a:pt x="3277" y="2694"/>
                    <a:pt x="3340" y="2647"/>
                  </a:cubicBezTo>
                  <a:lnTo>
                    <a:pt x="4033" y="1922"/>
                  </a:lnTo>
                  <a:cubicBezTo>
                    <a:pt x="4159" y="1796"/>
                    <a:pt x="4159" y="1576"/>
                    <a:pt x="4033" y="1450"/>
                  </a:cubicBezTo>
                  <a:cubicBezTo>
                    <a:pt x="3986" y="1387"/>
                    <a:pt x="3899" y="1355"/>
                    <a:pt x="3809" y="1355"/>
                  </a:cubicBezTo>
                  <a:cubicBezTo>
                    <a:pt x="3718" y="1355"/>
                    <a:pt x="3624" y="1387"/>
                    <a:pt x="3561" y="1450"/>
                  </a:cubicBezTo>
                  <a:lnTo>
                    <a:pt x="3466" y="1576"/>
                  </a:lnTo>
                  <a:lnTo>
                    <a:pt x="3466" y="1009"/>
                  </a:lnTo>
                  <a:cubicBezTo>
                    <a:pt x="3466" y="441"/>
                    <a:pt x="2994" y="0"/>
                    <a:pt x="2427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37"/>
            <p:cNvSpPr/>
            <p:nvPr/>
          </p:nvSpPr>
          <p:spPr>
            <a:xfrm>
              <a:off x="2070125" y="3444225"/>
              <a:ext cx="106350" cy="69075"/>
            </a:xfrm>
            <a:custGeom>
              <a:rect b="b" l="l" r="r" t="t"/>
              <a:pathLst>
                <a:path extrusionOk="0" h="2763" w="4254">
                  <a:moveTo>
                    <a:pt x="1095" y="0"/>
                  </a:moveTo>
                  <a:cubicBezTo>
                    <a:pt x="1002" y="0"/>
                    <a:pt x="904" y="28"/>
                    <a:pt x="820" y="112"/>
                  </a:cubicBezTo>
                  <a:lnTo>
                    <a:pt x="127" y="805"/>
                  </a:lnTo>
                  <a:cubicBezTo>
                    <a:pt x="1" y="931"/>
                    <a:pt x="1" y="1184"/>
                    <a:pt x="127" y="1278"/>
                  </a:cubicBezTo>
                  <a:cubicBezTo>
                    <a:pt x="190" y="1341"/>
                    <a:pt x="276" y="1373"/>
                    <a:pt x="363" y="1373"/>
                  </a:cubicBezTo>
                  <a:cubicBezTo>
                    <a:pt x="449" y="1373"/>
                    <a:pt x="536" y="1341"/>
                    <a:pt x="599" y="1278"/>
                  </a:cubicBezTo>
                  <a:lnTo>
                    <a:pt x="725" y="1184"/>
                  </a:lnTo>
                  <a:lnTo>
                    <a:pt x="725" y="1719"/>
                  </a:lnTo>
                  <a:cubicBezTo>
                    <a:pt x="725" y="2318"/>
                    <a:pt x="1198" y="2759"/>
                    <a:pt x="1733" y="2759"/>
                  </a:cubicBezTo>
                  <a:lnTo>
                    <a:pt x="3813" y="2759"/>
                  </a:lnTo>
                  <a:cubicBezTo>
                    <a:pt x="3837" y="2761"/>
                    <a:pt x="3861" y="2763"/>
                    <a:pt x="3883" y="2763"/>
                  </a:cubicBezTo>
                  <a:cubicBezTo>
                    <a:pt x="4122" y="2763"/>
                    <a:pt x="4254" y="2616"/>
                    <a:pt x="4254" y="2444"/>
                  </a:cubicBezTo>
                  <a:cubicBezTo>
                    <a:pt x="4254" y="2223"/>
                    <a:pt x="4096" y="2066"/>
                    <a:pt x="3907" y="2066"/>
                  </a:cubicBezTo>
                  <a:lnTo>
                    <a:pt x="1828" y="2066"/>
                  </a:lnTo>
                  <a:cubicBezTo>
                    <a:pt x="1639" y="2066"/>
                    <a:pt x="1481" y="1908"/>
                    <a:pt x="1481" y="1719"/>
                  </a:cubicBezTo>
                  <a:lnTo>
                    <a:pt x="1481" y="1184"/>
                  </a:lnTo>
                  <a:lnTo>
                    <a:pt x="1576" y="1278"/>
                  </a:lnTo>
                  <a:cubicBezTo>
                    <a:pt x="1639" y="1341"/>
                    <a:pt x="1733" y="1373"/>
                    <a:pt x="1824" y="1373"/>
                  </a:cubicBezTo>
                  <a:cubicBezTo>
                    <a:pt x="1914" y="1373"/>
                    <a:pt x="2001" y="1341"/>
                    <a:pt x="2048" y="1278"/>
                  </a:cubicBezTo>
                  <a:cubicBezTo>
                    <a:pt x="2174" y="1184"/>
                    <a:pt x="2174" y="931"/>
                    <a:pt x="2048" y="805"/>
                  </a:cubicBezTo>
                  <a:lnTo>
                    <a:pt x="1355" y="112"/>
                  </a:lnTo>
                  <a:cubicBezTo>
                    <a:pt x="1292" y="81"/>
                    <a:pt x="1261" y="81"/>
                    <a:pt x="1229" y="18"/>
                  </a:cubicBezTo>
                  <a:cubicBezTo>
                    <a:pt x="1187" y="7"/>
                    <a:pt x="1142" y="0"/>
                    <a:pt x="1095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37"/>
            <p:cNvSpPr/>
            <p:nvPr/>
          </p:nvSpPr>
          <p:spPr>
            <a:xfrm>
              <a:off x="2219775" y="3375350"/>
              <a:ext cx="89025" cy="85875"/>
            </a:xfrm>
            <a:custGeom>
              <a:rect b="b" l="l" r="r" t="t"/>
              <a:pathLst>
                <a:path extrusionOk="0" h="3435" w="3561">
                  <a:moveTo>
                    <a:pt x="1796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47"/>
                    <a:pt x="788" y="3434"/>
                    <a:pt x="1796" y="3434"/>
                  </a:cubicBezTo>
                  <a:cubicBezTo>
                    <a:pt x="2741" y="3434"/>
                    <a:pt x="3561" y="2647"/>
                    <a:pt x="3561" y="1733"/>
                  </a:cubicBezTo>
                  <a:cubicBezTo>
                    <a:pt x="3561" y="788"/>
                    <a:pt x="2773" y="0"/>
                    <a:pt x="1796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37"/>
            <p:cNvSpPr/>
            <p:nvPr/>
          </p:nvSpPr>
          <p:spPr>
            <a:xfrm>
              <a:off x="2037825" y="3339125"/>
              <a:ext cx="138650" cy="88225"/>
            </a:xfrm>
            <a:custGeom>
              <a:rect b="b" l="l" r="r" t="t"/>
              <a:pathLst>
                <a:path extrusionOk="0" h="3529" w="5546">
                  <a:moveTo>
                    <a:pt x="1072" y="0"/>
                  </a:moveTo>
                  <a:cubicBezTo>
                    <a:pt x="442" y="536"/>
                    <a:pt x="32" y="1292"/>
                    <a:pt x="32" y="2143"/>
                  </a:cubicBezTo>
                  <a:lnTo>
                    <a:pt x="32" y="3182"/>
                  </a:lnTo>
                  <a:cubicBezTo>
                    <a:pt x="1" y="3371"/>
                    <a:pt x="158" y="3529"/>
                    <a:pt x="347" y="3529"/>
                  </a:cubicBezTo>
                  <a:lnTo>
                    <a:pt x="5199" y="3529"/>
                  </a:lnTo>
                  <a:cubicBezTo>
                    <a:pt x="5388" y="3529"/>
                    <a:pt x="5546" y="3371"/>
                    <a:pt x="5546" y="3182"/>
                  </a:cubicBezTo>
                  <a:lnTo>
                    <a:pt x="5546" y="2143"/>
                  </a:lnTo>
                  <a:cubicBezTo>
                    <a:pt x="5546" y="1292"/>
                    <a:pt x="5168" y="536"/>
                    <a:pt x="4538" y="0"/>
                  </a:cubicBezTo>
                  <a:cubicBezTo>
                    <a:pt x="4096" y="473"/>
                    <a:pt x="3466" y="756"/>
                    <a:pt x="2805" y="756"/>
                  </a:cubicBezTo>
                  <a:cubicBezTo>
                    <a:pt x="2143" y="756"/>
                    <a:pt x="1513" y="504"/>
                    <a:pt x="1072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37"/>
            <p:cNvSpPr/>
            <p:nvPr/>
          </p:nvSpPr>
          <p:spPr>
            <a:xfrm>
              <a:off x="2193775" y="3460400"/>
              <a:ext cx="140225" cy="89825"/>
            </a:xfrm>
            <a:custGeom>
              <a:rect b="b" l="l" r="r" t="t"/>
              <a:pathLst>
                <a:path extrusionOk="0" h="3593" w="5609">
                  <a:moveTo>
                    <a:pt x="1009" y="1"/>
                  </a:moveTo>
                  <a:cubicBezTo>
                    <a:pt x="379" y="537"/>
                    <a:pt x="1" y="1261"/>
                    <a:pt x="1" y="2143"/>
                  </a:cubicBezTo>
                  <a:lnTo>
                    <a:pt x="1" y="3246"/>
                  </a:lnTo>
                  <a:cubicBezTo>
                    <a:pt x="1" y="3435"/>
                    <a:pt x="158" y="3592"/>
                    <a:pt x="347" y="3592"/>
                  </a:cubicBezTo>
                  <a:lnTo>
                    <a:pt x="5262" y="3592"/>
                  </a:lnTo>
                  <a:cubicBezTo>
                    <a:pt x="5451" y="3592"/>
                    <a:pt x="5609" y="3435"/>
                    <a:pt x="5609" y="3246"/>
                  </a:cubicBezTo>
                  <a:lnTo>
                    <a:pt x="5609" y="2143"/>
                  </a:lnTo>
                  <a:cubicBezTo>
                    <a:pt x="5577" y="1261"/>
                    <a:pt x="5199" y="537"/>
                    <a:pt x="4569" y="1"/>
                  </a:cubicBezTo>
                  <a:cubicBezTo>
                    <a:pt x="4128" y="474"/>
                    <a:pt x="3498" y="757"/>
                    <a:pt x="2773" y="757"/>
                  </a:cubicBezTo>
                  <a:cubicBezTo>
                    <a:pt x="2080" y="757"/>
                    <a:pt x="1450" y="474"/>
                    <a:pt x="1009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3" name="Google Shape;1463;p37"/>
          <p:cNvGrpSpPr/>
          <p:nvPr/>
        </p:nvGrpSpPr>
        <p:grpSpPr>
          <a:xfrm>
            <a:off x="6024689" y="4673828"/>
            <a:ext cx="482867" cy="513245"/>
            <a:chOff x="3859600" y="3591950"/>
            <a:chExt cx="296975" cy="296175"/>
          </a:xfrm>
        </p:grpSpPr>
        <p:sp>
          <p:nvSpPr>
            <p:cNvPr id="1464" name="Google Shape;1464;p37"/>
            <p:cNvSpPr/>
            <p:nvPr/>
          </p:nvSpPr>
          <p:spPr>
            <a:xfrm>
              <a:off x="4034450" y="3766000"/>
              <a:ext cx="122125" cy="122125"/>
            </a:xfrm>
            <a:custGeom>
              <a:rect b="b" l="l" r="r" t="t"/>
              <a:pathLst>
                <a:path extrusionOk="0" h="4885" w="4885">
                  <a:moveTo>
                    <a:pt x="2395" y="1324"/>
                  </a:moveTo>
                  <a:cubicBezTo>
                    <a:pt x="2616" y="1324"/>
                    <a:pt x="2773" y="1482"/>
                    <a:pt x="2773" y="1702"/>
                  </a:cubicBezTo>
                  <a:lnTo>
                    <a:pt x="2773" y="2049"/>
                  </a:lnTo>
                  <a:lnTo>
                    <a:pt x="3120" y="2049"/>
                  </a:lnTo>
                  <a:cubicBezTo>
                    <a:pt x="3309" y="2049"/>
                    <a:pt x="3466" y="2206"/>
                    <a:pt x="3466" y="2395"/>
                  </a:cubicBezTo>
                  <a:cubicBezTo>
                    <a:pt x="3466" y="2584"/>
                    <a:pt x="3309" y="2742"/>
                    <a:pt x="3120" y="2742"/>
                  </a:cubicBezTo>
                  <a:lnTo>
                    <a:pt x="2395" y="2742"/>
                  </a:lnTo>
                  <a:cubicBezTo>
                    <a:pt x="2206" y="2742"/>
                    <a:pt x="2049" y="2584"/>
                    <a:pt x="2049" y="2395"/>
                  </a:cubicBezTo>
                  <a:lnTo>
                    <a:pt x="2049" y="1702"/>
                  </a:lnTo>
                  <a:cubicBezTo>
                    <a:pt x="2049" y="1482"/>
                    <a:pt x="2206" y="1324"/>
                    <a:pt x="2395" y="1324"/>
                  </a:cubicBezTo>
                  <a:close/>
                  <a:moveTo>
                    <a:pt x="2458" y="1"/>
                  </a:moveTo>
                  <a:cubicBezTo>
                    <a:pt x="1104" y="1"/>
                    <a:pt x="1" y="1103"/>
                    <a:pt x="1" y="2427"/>
                  </a:cubicBezTo>
                  <a:cubicBezTo>
                    <a:pt x="1" y="3781"/>
                    <a:pt x="1104" y="4884"/>
                    <a:pt x="2458" y="4884"/>
                  </a:cubicBezTo>
                  <a:cubicBezTo>
                    <a:pt x="3782" y="4884"/>
                    <a:pt x="4884" y="3781"/>
                    <a:pt x="4884" y="2427"/>
                  </a:cubicBezTo>
                  <a:cubicBezTo>
                    <a:pt x="4853" y="1072"/>
                    <a:pt x="3782" y="1"/>
                    <a:pt x="2458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37"/>
            <p:cNvSpPr/>
            <p:nvPr/>
          </p:nvSpPr>
          <p:spPr>
            <a:xfrm>
              <a:off x="3860400" y="3679375"/>
              <a:ext cx="260725" cy="173300"/>
            </a:xfrm>
            <a:custGeom>
              <a:rect b="b" l="l" r="r" t="t"/>
              <a:pathLst>
                <a:path extrusionOk="0" h="6932" w="10429">
                  <a:moveTo>
                    <a:pt x="2426" y="662"/>
                  </a:moveTo>
                  <a:cubicBezTo>
                    <a:pt x="2647" y="662"/>
                    <a:pt x="2804" y="819"/>
                    <a:pt x="2804" y="1008"/>
                  </a:cubicBezTo>
                  <a:cubicBezTo>
                    <a:pt x="2804" y="1197"/>
                    <a:pt x="2647" y="1355"/>
                    <a:pt x="2426" y="1355"/>
                  </a:cubicBezTo>
                  <a:lnTo>
                    <a:pt x="1733" y="1355"/>
                  </a:lnTo>
                  <a:cubicBezTo>
                    <a:pt x="1544" y="1355"/>
                    <a:pt x="1387" y="1197"/>
                    <a:pt x="1387" y="1008"/>
                  </a:cubicBezTo>
                  <a:cubicBezTo>
                    <a:pt x="1387" y="819"/>
                    <a:pt x="1544" y="662"/>
                    <a:pt x="1733" y="662"/>
                  </a:cubicBezTo>
                  <a:close/>
                  <a:moveTo>
                    <a:pt x="4537" y="662"/>
                  </a:moveTo>
                  <a:cubicBezTo>
                    <a:pt x="4726" y="662"/>
                    <a:pt x="4884" y="819"/>
                    <a:pt x="4884" y="1008"/>
                  </a:cubicBezTo>
                  <a:cubicBezTo>
                    <a:pt x="4884" y="1197"/>
                    <a:pt x="4695" y="1355"/>
                    <a:pt x="4537" y="1355"/>
                  </a:cubicBezTo>
                  <a:lnTo>
                    <a:pt x="3812" y="1355"/>
                  </a:lnTo>
                  <a:cubicBezTo>
                    <a:pt x="3623" y="1355"/>
                    <a:pt x="3466" y="1197"/>
                    <a:pt x="3466" y="1008"/>
                  </a:cubicBezTo>
                  <a:cubicBezTo>
                    <a:pt x="3466" y="819"/>
                    <a:pt x="3623" y="662"/>
                    <a:pt x="3812" y="662"/>
                  </a:cubicBezTo>
                  <a:close/>
                  <a:moveTo>
                    <a:pt x="6648" y="662"/>
                  </a:moveTo>
                  <a:cubicBezTo>
                    <a:pt x="6837" y="662"/>
                    <a:pt x="6994" y="819"/>
                    <a:pt x="6994" y="1008"/>
                  </a:cubicBezTo>
                  <a:cubicBezTo>
                    <a:pt x="6994" y="1197"/>
                    <a:pt x="6837" y="1355"/>
                    <a:pt x="6648" y="1355"/>
                  </a:cubicBezTo>
                  <a:lnTo>
                    <a:pt x="5955" y="1355"/>
                  </a:lnTo>
                  <a:cubicBezTo>
                    <a:pt x="5734" y="1355"/>
                    <a:pt x="5577" y="1197"/>
                    <a:pt x="5577" y="1008"/>
                  </a:cubicBezTo>
                  <a:cubicBezTo>
                    <a:pt x="5577" y="819"/>
                    <a:pt x="5734" y="662"/>
                    <a:pt x="5955" y="662"/>
                  </a:cubicBezTo>
                  <a:close/>
                  <a:moveTo>
                    <a:pt x="8727" y="662"/>
                  </a:moveTo>
                  <a:cubicBezTo>
                    <a:pt x="8948" y="662"/>
                    <a:pt x="9105" y="819"/>
                    <a:pt x="9105" y="1008"/>
                  </a:cubicBezTo>
                  <a:cubicBezTo>
                    <a:pt x="9105" y="1197"/>
                    <a:pt x="8948" y="1355"/>
                    <a:pt x="8727" y="1355"/>
                  </a:cubicBezTo>
                  <a:lnTo>
                    <a:pt x="8034" y="1355"/>
                  </a:lnTo>
                  <a:cubicBezTo>
                    <a:pt x="7845" y="1355"/>
                    <a:pt x="7688" y="1197"/>
                    <a:pt x="7688" y="1008"/>
                  </a:cubicBezTo>
                  <a:cubicBezTo>
                    <a:pt x="7688" y="819"/>
                    <a:pt x="7845" y="662"/>
                    <a:pt x="8034" y="662"/>
                  </a:cubicBezTo>
                  <a:close/>
                  <a:moveTo>
                    <a:pt x="2426" y="2080"/>
                  </a:moveTo>
                  <a:cubicBezTo>
                    <a:pt x="2647" y="2080"/>
                    <a:pt x="2804" y="2237"/>
                    <a:pt x="2804" y="2426"/>
                  </a:cubicBezTo>
                  <a:cubicBezTo>
                    <a:pt x="2804" y="2647"/>
                    <a:pt x="2647" y="2773"/>
                    <a:pt x="2426" y="2773"/>
                  </a:cubicBezTo>
                  <a:lnTo>
                    <a:pt x="1733" y="2773"/>
                  </a:lnTo>
                  <a:cubicBezTo>
                    <a:pt x="1544" y="2773"/>
                    <a:pt x="1387" y="2647"/>
                    <a:pt x="1387" y="2426"/>
                  </a:cubicBezTo>
                  <a:cubicBezTo>
                    <a:pt x="1387" y="2206"/>
                    <a:pt x="1544" y="2080"/>
                    <a:pt x="1733" y="2080"/>
                  </a:cubicBezTo>
                  <a:close/>
                  <a:moveTo>
                    <a:pt x="4537" y="2080"/>
                  </a:moveTo>
                  <a:cubicBezTo>
                    <a:pt x="4726" y="2080"/>
                    <a:pt x="4884" y="2237"/>
                    <a:pt x="4884" y="2426"/>
                  </a:cubicBezTo>
                  <a:cubicBezTo>
                    <a:pt x="4884" y="2647"/>
                    <a:pt x="4695" y="2773"/>
                    <a:pt x="4537" y="2773"/>
                  </a:cubicBezTo>
                  <a:lnTo>
                    <a:pt x="3812" y="2773"/>
                  </a:lnTo>
                  <a:cubicBezTo>
                    <a:pt x="3623" y="2773"/>
                    <a:pt x="3466" y="2647"/>
                    <a:pt x="3466" y="2426"/>
                  </a:cubicBezTo>
                  <a:cubicBezTo>
                    <a:pt x="3466" y="2206"/>
                    <a:pt x="3623" y="2080"/>
                    <a:pt x="3812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7"/>
                    <a:pt x="6994" y="2426"/>
                  </a:cubicBezTo>
                  <a:cubicBezTo>
                    <a:pt x="6994" y="2647"/>
                    <a:pt x="6837" y="2773"/>
                    <a:pt x="6648" y="2773"/>
                  </a:cubicBezTo>
                  <a:lnTo>
                    <a:pt x="5955" y="2773"/>
                  </a:lnTo>
                  <a:cubicBezTo>
                    <a:pt x="5734" y="2773"/>
                    <a:pt x="5577" y="2647"/>
                    <a:pt x="5577" y="2426"/>
                  </a:cubicBezTo>
                  <a:cubicBezTo>
                    <a:pt x="5577" y="2206"/>
                    <a:pt x="5734" y="2080"/>
                    <a:pt x="5955" y="2080"/>
                  </a:cubicBezTo>
                  <a:close/>
                  <a:moveTo>
                    <a:pt x="8727" y="2080"/>
                  </a:moveTo>
                  <a:cubicBezTo>
                    <a:pt x="8948" y="2080"/>
                    <a:pt x="9105" y="2237"/>
                    <a:pt x="9105" y="2426"/>
                  </a:cubicBezTo>
                  <a:cubicBezTo>
                    <a:pt x="9105" y="2647"/>
                    <a:pt x="8948" y="2773"/>
                    <a:pt x="8727" y="2773"/>
                  </a:cubicBezTo>
                  <a:lnTo>
                    <a:pt x="8034" y="2773"/>
                  </a:lnTo>
                  <a:cubicBezTo>
                    <a:pt x="7845" y="2773"/>
                    <a:pt x="7688" y="2647"/>
                    <a:pt x="7688" y="2426"/>
                  </a:cubicBezTo>
                  <a:cubicBezTo>
                    <a:pt x="7688" y="2206"/>
                    <a:pt x="7845" y="2080"/>
                    <a:pt x="8034" y="2080"/>
                  </a:cubicBezTo>
                  <a:close/>
                  <a:moveTo>
                    <a:pt x="2426" y="3466"/>
                  </a:moveTo>
                  <a:cubicBezTo>
                    <a:pt x="2647" y="3466"/>
                    <a:pt x="2804" y="3623"/>
                    <a:pt x="2804" y="3812"/>
                  </a:cubicBezTo>
                  <a:cubicBezTo>
                    <a:pt x="2804" y="4001"/>
                    <a:pt x="2647" y="4159"/>
                    <a:pt x="2426" y="4159"/>
                  </a:cubicBezTo>
                  <a:lnTo>
                    <a:pt x="1733" y="4159"/>
                  </a:lnTo>
                  <a:cubicBezTo>
                    <a:pt x="1544" y="4159"/>
                    <a:pt x="1387" y="4001"/>
                    <a:pt x="1387" y="3812"/>
                  </a:cubicBezTo>
                  <a:cubicBezTo>
                    <a:pt x="1387" y="3623"/>
                    <a:pt x="1544" y="3466"/>
                    <a:pt x="1733" y="3466"/>
                  </a:cubicBezTo>
                  <a:close/>
                  <a:moveTo>
                    <a:pt x="4537" y="3466"/>
                  </a:moveTo>
                  <a:cubicBezTo>
                    <a:pt x="4726" y="3466"/>
                    <a:pt x="4884" y="3623"/>
                    <a:pt x="4884" y="3812"/>
                  </a:cubicBezTo>
                  <a:cubicBezTo>
                    <a:pt x="4884" y="4001"/>
                    <a:pt x="4695" y="4159"/>
                    <a:pt x="4537" y="4159"/>
                  </a:cubicBezTo>
                  <a:lnTo>
                    <a:pt x="3812" y="4159"/>
                  </a:lnTo>
                  <a:cubicBezTo>
                    <a:pt x="3623" y="4159"/>
                    <a:pt x="3466" y="4001"/>
                    <a:pt x="3466" y="3812"/>
                  </a:cubicBezTo>
                  <a:cubicBezTo>
                    <a:pt x="3466" y="3623"/>
                    <a:pt x="3623" y="3466"/>
                    <a:pt x="3812" y="3466"/>
                  </a:cubicBezTo>
                  <a:close/>
                  <a:moveTo>
                    <a:pt x="6648" y="3466"/>
                  </a:moveTo>
                  <a:cubicBezTo>
                    <a:pt x="6837" y="3466"/>
                    <a:pt x="6994" y="3623"/>
                    <a:pt x="6994" y="3812"/>
                  </a:cubicBezTo>
                  <a:cubicBezTo>
                    <a:pt x="6994" y="4001"/>
                    <a:pt x="6837" y="4159"/>
                    <a:pt x="6648" y="4159"/>
                  </a:cubicBezTo>
                  <a:lnTo>
                    <a:pt x="5955" y="4159"/>
                  </a:lnTo>
                  <a:cubicBezTo>
                    <a:pt x="5734" y="4159"/>
                    <a:pt x="5577" y="4001"/>
                    <a:pt x="5577" y="3812"/>
                  </a:cubicBezTo>
                  <a:cubicBezTo>
                    <a:pt x="5577" y="3623"/>
                    <a:pt x="5734" y="3466"/>
                    <a:pt x="5955" y="3466"/>
                  </a:cubicBezTo>
                  <a:close/>
                  <a:moveTo>
                    <a:pt x="2426" y="4852"/>
                  </a:moveTo>
                  <a:cubicBezTo>
                    <a:pt x="2647" y="4852"/>
                    <a:pt x="2804" y="5010"/>
                    <a:pt x="2804" y="5199"/>
                  </a:cubicBezTo>
                  <a:cubicBezTo>
                    <a:pt x="2804" y="5388"/>
                    <a:pt x="2647" y="5545"/>
                    <a:pt x="2426" y="5545"/>
                  </a:cubicBezTo>
                  <a:lnTo>
                    <a:pt x="1733" y="5545"/>
                  </a:lnTo>
                  <a:cubicBezTo>
                    <a:pt x="1544" y="5545"/>
                    <a:pt x="1387" y="5388"/>
                    <a:pt x="1387" y="5199"/>
                  </a:cubicBezTo>
                  <a:cubicBezTo>
                    <a:pt x="1387" y="5010"/>
                    <a:pt x="1544" y="4852"/>
                    <a:pt x="1733" y="4852"/>
                  </a:cubicBezTo>
                  <a:close/>
                  <a:moveTo>
                    <a:pt x="4537" y="4852"/>
                  </a:moveTo>
                  <a:cubicBezTo>
                    <a:pt x="4726" y="4852"/>
                    <a:pt x="4884" y="5010"/>
                    <a:pt x="4884" y="5199"/>
                  </a:cubicBezTo>
                  <a:cubicBezTo>
                    <a:pt x="4884" y="5388"/>
                    <a:pt x="4695" y="5545"/>
                    <a:pt x="4537" y="5545"/>
                  </a:cubicBezTo>
                  <a:lnTo>
                    <a:pt x="3812" y="5545"/>
                  </a:lnTo>
                  <a:cubicBezTo>
                    <a:pt x="3623" y="5545"/>
                    <a:pt x="3466" y="5388"/>
                    <a:pt x="3466" y="5199"/>
                  </a:cubicBezTo>
                  <a:cubicBezTo>
                    <a:pt x="3466" y="5010"/>
                    <a:pt x="3623" y="4852"/>
                    <a:pt x="3812" y="4852"/>
                  </a:cubicBezTo>
                  <a:close/>
                  <a:moveTo>
                    <a:pt x="0" y="0"/>
                  </a:moveTo>
                  <a:lnTo>
                    <a:pt x="0" y="5892"/>
                  </a:lnTo>
                  <a:cubicBezTo>
                    <a:pt x="0" y="6459"/>
                    <a:pt x="473" y="6931"/>
                    <a:pt x="1071" y="6931"/>
                  </a:cubicBezTo>
                  <a:lnTo>
                    <a:pt x="6490" y="6931"/>
                  </a:lnTo>
                  <a:cubicBezTo>
                    <a:pt x="6364" y="6616"/>
                    <a:pt x="6301" y="6270"/>
                    <a:pt x="6301" y="5892"/>
                  </a:cubicBezTo>
                  <a:cubicBezTo>
                    <a:pt x="6301" y="5797"/>
                    <a:pt x="6333" y="5671"/>
                    <a:pt x="6333" y="5545"/>
                  </a:cubicBezTo>
                  <a:lnTo>
                    <a:pt x="5955" y="5545"/>
                  </a:lnTo>
                  <a:cubicBezTo>
                    <a:pt x="5734" y="5545"/>
                    <a:pt x="5577" y="5388"/>
                    <a:pt x="5577" y="5199"/>
                  </a:cubicBezTo>
                  <a:cubicBezTo>
                    <a:pt x="5577" y="5010"/>
                    <a:pt x="5734" y="4852"/>
                    <a:pt x="5955" y="4852"/>
                  </a:cubicBezTo>
                  <a:lnTo>
                    <a:pt x="6490" y="4852"/>
                  </a:lnTo>
                  <a:cubicBezTo>
                    <a:pt x="6931" y="3623"/>
                    <a:pt x="8066" y="2741"/>
                    <a:pt x="9420" y="2741"/>
                  </a:cubicBezTo>
                  <a:cubicBezTo>
                    <a:pt x="9767" y="2741"/>
                    <a:pt x="10113" y="2836"/>
                    <a:pt x="10428" y="2962"/>
                  </a:cubicBezTo>
                  <a:lnTo>
                    <a:pt x="10428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37"/>
            <p:cNvSpPr/>
            <p:nvPr/>
          </p:nvSpPr>
          <p:spPr>
            <a:xfrm>
              <a:off x="3859600" y="3591950"/>
              <a:ext cx="261525" cy="70900"/>
            </a:xfrm>
            <a:custGeom>
              <a:rect b="b" l="l" r="r" t="t"/>
              <a:pathLst>
                <a:path extrusionOk="0" h="2836" w="10461">
                  <a:moveTo>
                    <a:pt x="1734" y="0"/>
                  </a:moveTo>
                  <a:cubicBezTo>
                    <a:pt x="1513" y="0"/>
                    <a:pt x="1356" y="158"/>
                    <a:pt x="1356" y="347"/>
                  </a:cubicBezTo>
                  <a:lnTo>
                    <a:pt x="1356" y="693"/>
                  </a:lnTo>
                  <a:lnTo>
                    <a:pt x="1009" y="693"/>
                  </a:lnTo>
                  <a:cubicBezTo>
                    <a:pt x="410" y="693"/>
                    <a:pt x="1" y="1166"/>
                    <a:pt x="1" y="1733"/>
                  </a:cubicBezTo>
                  <a:lnTo>
                    <a:pt x="1" y="2836"/>
                  </a:lnTo>
                  <a:lnTo>
                    <a:pt x="10429" y="2836"/>
                  </a:lnTo>
                  <a:lnTo>
                    <a:pt x="10429" y="1733"/>
                  </a:lnTo>
                  <a:lnTo>
                    <a:pt x="10460" y="1733"/>
                  </a:lnTo>
                  <a:cubicBezTo>
                    <a:pt x="10460" y="1134"/>
                    <a:pt x="9988" y="693"/>
                    <a:pt x="9421" y="693"/>
                  </a:cubicBezTo>
                  <a:lnTo>
                    <a:pt x="9074" y="693"/>
                  </a:lnTo>
                  <a:lnTo>
                    <a:pt x="9074" y="347"/>
                  </a:lnTo>
                  <a:cubicBezTo>
                    <a:pt x="9074" y="158"/>
                    <a:pt x="8917" y="0"/>
                    <a:pt x="8728" y="0"/>
                  </a:cubicBezTo>
                  <a:cubicBezTo>
                    <a:pt x="8539" y="0"/>
                    <a:pt x="8381" y="158"/>
                    <a:pt x="8381" y="347"/>
                  </a:cubicBezTo>
                  <a:lnTo>
                    <a:pt x="8381" y="693"/>
                  </a:lnTo>
                  <a:lnTo>
                    <a:pt x="6995" y="693"/>
                  </a:lnTo>
                  <a:lnTo>
                    <a:pt x="6995" y="347"/>
                  </a:lnTo>
                  <a:cubicBezTo>
                    <a:pt x="6995" y="158"/>
                    <a:pt x="6837" y="0"/>
                    <a:pt x="6648" y="0"/>
                  </a:cubicBezTo>
                  <a:cubicBezTo>
                    <a:pt x="6459" y="0"/>
                    <a:pt x="6302" y="158"/>
                    <a:pt x="6302" y="347"/>
                  </a:cubicBezTo>
                  <a:lnTo>
                    <a:pt x="6302" y="693"/>
                  </a:lnTo>
                  <a:lnTo>
                    <a:pt x="4159" y="693"/>
                  </a:lnTo>
                  <a:lnTo>
                    <a:pt x="4159" y="347"/>
                  </a:lnTo>
                  <a:cubicBezTo>
                    <a:pt x="4159" y="158"/>
                    <a:pt x="4002" y="0"/>
                    <a:pt x="3813" y="0"/>
                  </a:cubicBezTo>
                  <a:cubicBezTo>
                    <a:pt x="3624" y="0"/>
                    <a:pt x="3466" y="158"/>
                    <a:pt x="3466" y="347"/>
                  </a:cubicBezTo>
                  <a:lnTo>
                    <a:pt x="3466" y="693"/>
                  </a:lnTo>
                  <a:lnTo>
                    <a:pt x="2080" y="693"/>
                  </a:lnTo>
                  <a:lnTo>
                    <a:pt x="2080" y="347"/>
                  </a:lnTo>
                  <a:cubicBezTo>
                    <a:pt x="2080" y="158"/>
                    <a:pt x="1923" y="0"/>
                    <a:pt x="1734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7" name="Google Shape;1467;p37"/>
          <p:cNvGrpSpPr/>
          <p:nvPr/>
        </p:nvGrpSpPr>
        <p:grpSpPr>
          <a:xfrm>
            <a:off x="10482008" y="4540372"/>
            <a:ext cx="453397" cy="480493"/>
            <a:chOff x="5727850" y="3609275"/>
            <a:chExt cx="278850" cy="277275"/>
          </a:xfrm>
        </p:grpSpPr>
        <p:sp>
          <p:nvSpPr>
            <p:cNvPr id="1468" name="Google Shape;1468;p37"/>
            <p:cNvSpPr/>
            <p:nvPr/>
          </p:nvSpPr>
          <p:spPr>
            <a:xfrm>
              <a:off x="5884600" y="3765225"/>
              <a:ext cx="122100" cy="121325"/>
            </a:xfrm>
            <a:custGeom>
              <a:rect b="b" l="l" r="r" t="t"/>
              <a:pathLst>
                <a:path extrusionOk="0" h="4853" w="4884">
                  <a:moveTo>
                    <a:pt x="2426" y="662"/>
                  </a:moveTo>
                  <a:cubicBezTo>
                    <a:pt x="2646" y="662"/>
                    <a:pt x="2804" y="819"/>
                    <a:pt x="2804" y="1008"/>
                  </a:cubicBezTo>
                  <a:cubicBezTo>
                    <a:pt x="2804" y="1197"/>
                    <a:pt x="2646" y="1355"/>
                    <a:pt x="2426" y="1355"/>
                  </a:cubicBezTo>
                  <a:cubicBezTo>
                    <a:pt x="2237" y="1355"/>
                    <a:pt x="2079" y="1197"/>
                    <a:pt x="2079" y="1008"/>
                  </a:cubicBezTo>
                  <a:cubicBezTo>
                    <a:pt x="2079" y="819"/>
                    <a:pt x="2237" y="662"/>
                    <a:pt x="2426" y="662"/>
                  </a:cubicBezTo>
                  <a:close/>
                  <a:moveTo>
                    <a:pt x="2426" y="1670"/>
                  </a:moveTo>
                  <a:cubicBezTo>
                    <a:pt x="2646" y="1670"/>
                    <a:pt x="2804" y="1828"/>
                    <a:pt x="2804" y="2048"/>
                  </a:cubicBezTo>
                  <a:lnTo>
                    <a:pt x="2804" y="3781"/>
                  </a:lnTo>
                  <a:cubicBezTo>
                    <a:pt x="2804" y="3970"/>
                    <a:pt x="2646" y="4127"/>
                    <a:pt x="2426" y="4127"/>
                  </a:cubicBezTo>
                  <a:cubicBezTo>
                    <a:pt x="2237" y="4127"/>
                    <a:pt x="2079" y="3970"/>
                    <a:pt x="2079" y="3781"/>
                  </a:cubicBezTo>
                  <a:lnTo>
                    <a:pt x="2079" y="2048"/>
                  </a:lnTo>
                  <a:cubicBezTo>
                    <a:pt x="2079" y="1828"/>
                    <a:pt x="2237" y="1670"/>
                    <a:pt x="2426" y="1670"/>
                  </a:cubicBezTo>
                  <a:close/>
                  <a:moveTo>
                    <a:pt x="2426" y="0"/>
                  </a:moveTo>
                  <a:cubicBezTo>
                    <a:pt x="1103" y="0"/>
                    <a:pt x="0" y="1103"/>
                    <a:pt x="0" y="2426"/>
                  </a:cubicBezTo>
                  <a:cubicBezTo>
                    <a:pt x="0" y="3749"/>
                    <a:pt x="1103" y="4852"/>
                    <a:pt x="2426" y="4852"/>
                  </a:cubicBezTo>
                  <a:cubicBezTo>
                    <a:pt x="3781" y="4852"/>
                    <a:pt x="4883" y="3749"/>
                    <a:pt x="4883" y="2426"/>
                  </a:cubicBezTo>
                  <a:cubicBezTo>
                    <a:pt x="4883" y="1040"/>
                    <a:pt x="3781" y="0"/>
                    <a:pt x="2426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37"/>
            <p:cNvSpPr/>
            <p:nvPr/>
          </p:nvSpPr>
          <p:spPr>
            <a:xfrm>
              <a:off x="5727850" y="3669125"/>
              <a:ext cx="35475" cy="216625"/>
            </a:xfrm>
            <a:custGeom>
              <a:rect b="b" l="l" r="r" t="t"/>
              <a:pathLst>
                <a:path extrusionOk="0" h="8665" w="1419">
                  <a:moveTo>
                    <a:pt x="32" y="1"/>
                  </a:moveTo>
                  <a:lnTo>
                    <a:pt x="32" y="7310"/>
                  </a:lnTo>
                  <a:cubicBezTo>
                    <a:pt x="1" y="8034"/>
                    <a:pt x="631" y="8665"/>
                    <a:pt x="1418" y="8665"/>
                  </a:cubicBezTo>
                  <a:lnTo>
                    <a:pt x="1418" y="347"/>
                  </a:lnTo>
                  <a:lnTo>
                    <a:pt x="1072" y="347"/>
                  </a:lnTo>
                  <a:cubicBezTo>
                    <a:pt x="662" y="347"/>
                    <a:pt x="316" y="253"/>
                    <a:pt x="32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0" name="Google Shape;1470;p37"/>
            <p:cNvSpPr/>
            <p:nvPr/>
          </p:nvSpPr>
          <p:spPr>
            <a:xfrm>
              <a:off x="5779825" y="3677800"/>
              <a:ext cx="174900" cy="207950"/>
            </a:xfrm>
            <a:custGeom>
              <a:rect b="b" l="l" r="r" t="t"/>
              <a:pathLst>
                <a:path extrusionOk="0" h="8318" w="6996">
                  <a:moveTo>
                    <a:pt x="5262" y="693"/>
                  </a:moveTo>
                  <a:cubicBezTo>
                    <a:pt x="5451" y="693"/>
                    <a:pt x="5609" y="851"/>
                    <a:pt x="5609" y="1040"/>
                  </a:cubicBezTo>
                  <a:cubicBezTo>
                    <a:pt x="5609" y="1229"/>
                    <a:pt x="5451" y="1386"/>
                    <a:pt x="5262" y="1386"/>
                  </a:cubicBezTo>
                  <a:lnTo>
                    <a:pt x="1072" y="1386"/>
                  </a:lnTo>
                  <a:cubicBezTo>
                    <a:pt x="883" y="1386"/>
                    <a:pt x="726" y="1229"/>
                    <a:pt x="726" y="1040"/>
                  </a:cubicBezTo>
                  <a:cubicBezTo>
                    <a:pt x="726" y="851"/>
                    <a:pt x="883" y="693"/>
                    <a:pt x="1072" y="693"/>
                  </a:cubicBezTo>
                  <a:close/>
                  <a:moveTo>
                    <a:pt x="5262" y="2080"/>
                  </a:moveTo>
                  <a:cubicBezTo>
                    <a:pt x="5451" y="2080"/>
                    <a:pt x="5609" y="2237"/>
                    <a:pt x="5609" y="2426"/>
                  </a:cubicBezTo>
                  <a:cubicBezTo>
                    <a:pt x="5609" y="2615"/>
                    <a:pt x="5451" y="2773"/>
                    <a:pt x="5262" y="2773"/>
                  </a:cubicBezTo>
                  <a:lnTo>
                    <a:pt x="1072" y="2773"/>
                  </a:lnTo>
                  <a:cubicBezTo>
                    <a:pt x="883" y="2773"/>
                    <a:pt x="726" y="2615"/>
                    <a:pt x="726" y="2426"/>
                  </a:cubicBezTo>
                  <a:cubicBezTo>
                    <a:pt x="726" y="2237"/>
                    <a:pt x="883" y="2080"/>
                    <a:pt x="1072" y="2080"/>
                  </a:cubicBezTo>
                  <a:close/>
                  <a:moveTo>
                    <a:pt x="1" y="0"/>
                  </a:moveTo>
                  <a:lnTo>
                    <a:pt x="1" y="8318"/>
                  </a:lnTo>
                  <a:lnTo>
                    <a:pt x="4695" y="8318"/>
                  </a:lnTo>
                  <a:cubicBezTo>
                    <a:pt x="4002" y="7750"/>
                    <a:pt x="3498" y="6868"/>
                    <a:pt x="3498" y="5892"/>
                  </a:cubicBezTo>
                  <a:cubicBezTo>
                    <a:pt x="3498" y="5766"/>
                    <a:pt x="3561" y="5640"/>
                    <a:pt x="3561" y="5545"/>
                  </a:cubicBezTo>
                  <a:lnTo>
                    <a:pt x="1072" y="5545"/>
                  </a:lnTo>
                  <a:cubicBezTo>
                    <a:pt x="883" y="5545"/>
                    <a:pt x="726" y="5388"/>
                    <a:pt x="726" y="5167"/>
                  </a:cubicBezTo>
                  <a:lnTo>
                    <a:pt x="726" y="3812"/>
                  </a:lnTo>
                  <a:cubicBezTo>
                    <a:pt x="726" y="3592"/>
                    <a:pt x="883" y="3434"/>
                    <a:pt x="1072" y="3434"/>
                  </a:cubicBezTo>
                  <a:lnTo>
                    <a:pt x="4695" y="3434"/>
                  </a:lnTo>
                  <a:cubicBezTo>
                    <a:pt x="5199" y="3056"/>
                    <a:pt x="5861" y="2773"/>
                    <a:pt x="6617" y="2773"/>
                  </a:cubicBezTo>
                  <a:cubicBezTo>
                    <a:pt x="6743" y="2773"/>
                    <a:pt x="6869" y="2804"/>
                    <a:pt x="6995" y="2804"/>
                  </a:cubicBezTo>
                  <a:lnTo>
                    <a:pt x="6995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1" name="Google Shape;1471;p37"/>
            <p:cNvSpPr/>
            <p:nvPr/>
          </p:nvSpPr>
          <p:spPr>
            <a:xfrm>
              <a:off x="5815275" y="3781750"/>
              <a:ext cx="66200" cy="17350"/>
            </a:xfrm>
            <a:custGeom>
              <a:rect b="b" l="l" r="r" t="t"/>
              <a:pathLst>
                <a:path extrusionOk="0" h="694" w="2648">
                  <a:moveTo>
                    <a:pt x="1" y="1"/>
                  </a:moveTo>
                  <a:lnTo>
                    <a:pt x="1" y="694"/>
                  </a:lnTo>
                  <a:lnTo>
                    <a:pt x="2301" y="694"/>
                  </a:lnTo>
                  <a:cubicBezTo>
                    <a:pt x="2364" y="473"/>
                    <a:pt x="2490" y="221"/>
                    <a:pt x="2647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2" name="Google Shape;1472;p37"/>
            <p:cNvSpPr/>
            <p:nvPr/>
          </p:nvSpPr>
          <p:spPr>
            <a:xfrm>
              <a:off x="5727850" y="3609275"/>
              <a:ext cx="226075" cy="51225"/>
            </a:xfrm>
            <a:custGeom>
              <a:rect b="b" l="l" r="r" t="t"/>
              <a:pathLst>
                <a:path extrusionOk="0" h="2049" w="9043">
                  <a:moveTo>
                    <a:pt x="1072" y="0"/>
                  </a:moveTo>
                  <a:cubicBezTo>
                    <a:pt x="473" y="0"/>
                    <a:pt x="32" y="473"/>
                    <a:pt x="32" y="1040"/>
                  </a:cubicBezTo>
                  <a:cubicBezTo>
                    <a:pt x="1" y="1576"/>
                    <a:pt x="473" y="2048"/>
                    <a:pt x="1072" y="2048"/>
                  </a:cubicBezTo>
                  <a:lnTo>
                    <a:pt x="9043" y="2048"/>
                  </a:lnTo>
                  <a:cubicBezTo>
                    <a:pt x="8475" y="2048"/>
                    <a:pt x="8034" y="1576"/>
                    <a:pt x="8034" y="1040"/>
                  </a:cubicBezTo>
                  <a:cubicBezTo>
                    <a:pt x="8034" y="441"/>
                    <a:pt x="8507" y="0"/>
                    <a:pt x="9043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73" name="Google Shape;1473;p37"/>
          <p:cNvGrpSpPr/>
          <p:nvPr/>
        </p:nvGrpSpPr>
        <p:grpSpPr>
          <a:xfrm>
            <a:off x="10374117" y="2606105"/>
            <a:ext cx="630403" cy="670064"/>
            <a:chOff x="6553275" y="3604550"/>
            <a:chExt cx="296975" cy="296175"/>
          </a:xfrm>
        </p:grpSpPr>
        <p:sp>
          <p:nvSpPr>
            <p:cNvPr id="1474" name="Google Shape;1474;p37"/>
            <p:cNvSpPr/>
            <p:nvPr/>
          </p:nvSpPr>
          <p:spPr>
            <a:xfrm>
              <a:off x="6657250" y="3604550"/>
              <a:ext cx="86650" cy="86650"/>
            </a:xfrm>
            <a:custGeom>
              <a:rect b="b" l="l" r="r" t="t"/>
              <a:pathLst>
                <a:path extrusionOk="0" h="3466" w="3466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678" y="3466"/>
                    <a:pt x="3466" y="2678"/>
                    <a:pt x="3466" y="1733"/>
                  </a:cubicBez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37"/>
            <p:cNvSpPr/>
            <p:nvPr/>
          </p:nvSpPr>
          <p:spPr>
            <a:xfrm>
              <a:off x="6553275" y="3777825"/>
              <a:ext cx="296975" cy="122900"/>
            </a:xfrm>
            <a:custGeom>
              <a:rect b="b" l="l" r="r" t="t"/>
              <a:pathLst>
                <a:path extrusionOk="0" h="4916" w="11879">
                  <a:moveTo>
                    <a:pt x="694" y="0"/>
                  </a:moveTo>
                  <a:cubicBezTo>
                    <a:pt x="316" y="0"/>
                    <a:pt x="1" y="315"/>
                    <a:pt x="1" y="693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694" y="4569"/>
                  </a:lnTo>
                  <a:cubicBezTo>
                    <a:pt x="694" y="4758"/>
                    <a:pt x="851" y="4915"/>
                    <a:pt x="1040" y="4915"/>
                  </a:cubicBezTo>
                  <a:lnTo>
                    <a:pt x="10807" y="4915"/>
                  </a:lnTo>
                  <a:cubicBezTo>
                    <a:pt x="11028" y="4915"/>
                    <a:pt x="11185" y="4758"/>
                    <a:pt x="11185" y="4569"/>
                  </a:cubicBezTo>
                  <a:lnTo>
                    <a:pt x="11185" y="1418"/>
                  </a:lnTo>
                  <a:cubicBezTo>
                    <a:pt x="11563" y="1418"/>
                    <a:pt x="11878" y="1103"/>
                    <a:pt x="11878" y="693"/>
                  </a:cubicBezTo>
                  <a:cubicBezTo>
                    <a:pt x="11815" y="315"/>
                    <a:pt x="11500" y="0"/>
                    <a:pt x="11122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37"/>
            <p:cNvSpPr/>
            <p:nvPr/>
          </p:nvSpPr>
          <p:spPr>
            <a:xfrm>
              <a:off x="6755700" y="3640000"/>
              <a:ext cx="74850" cy="121300"/>
            </a:xfrm>
            <a:custGeom>
              <a:rect b="b" l="l" r="r" t="t"/>
              <a:pathLst>
                <a:path extrusionOk="0" h="4852" w="2994">
                  <a:moveTo>
                    <a:pt x="190" y="0"/>
                  </a:moveTo>
                  <a:cubicBezTo>
                    <a:pt x="190" y="126"/>
                    <a:pt x="253" y="221"/>
                    <a:pt x="253" y="347"/>
                  </a:cubicBezTo>
                  <a:cubicBezTo>
                    <a:pt x="253" y="693"/>
                    <a:pt x="158" y="1071"/>
                    <a:pt x="1" y="1386"/>
                  </a:cubicBezTo>
                  <a:cubicBezTo>
                    <a:pt x="977" y="2079"/>
                    <a:pt x="1607" y="3182"/>
                    <a:pt x="1607" y="4474"/>
                  </a:cubicBezTo>
                  <a:lnTo>
                    <a:pt x="1607" y="4852"/>
                  </a:lnTo>
                  <a:lnTo>
                    <a:pt x="2994" y="4852"/>
                  </a:lnTo>
                  <a:lnTo>
                    <a:pt x="2489" y="756"/>
                  </a:lnTo>
                  <a:cubicBezTo>
                    <a:pt x="2363" y="315"/>
                    <a:pt x="1922" y="0"/>
                    <a:pt x="1450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p37"/>
            <p:cNvSpPr/>
            <p:nvPr/>
          </p:nvSpPr>
          <p:spPr>
            <a:xfrm>
              <a:off x="6570600" y="3640000"/>
              <a:ext cx="74850" cy="121300"/>
            </a:xfrm>
            <a:custGeom>
              <a:rect b="b" l="l" r="r" t="t"/>
              <a:pathLst>
                <a:path extrusionOk="0" h="4852" w="2994">
                  <a:moveTo>
                    <a:pt x="1545" y="0"/>
                  </a:moveTo>
                  <a:cubicBezTo>
                    <a:pt x="1072" y="0"/>
                    <a:pt x="663" y="315"/>
                    <a:pt x="505" y="788"/>
                  </a:cubicBezTo>
                  <a:lnTo>
                    <a:pt x="1" y="4852"/>
                  </a:lnTo>
                  <a:lnTo>
                    <a:pt x="1356" y="4852"/>
                  </a:lnTo>
                  <a:lnTo>
                    <a:pt x="1356" y="4474"/>
                  </a:lnTo>
                  <a:lnTo>
                    <a:pt x="1387" y="4474"/>
                  </a:lnTo>
                  <a:cubicBezTo>
                    <a:pt x="1387" y="3182"/>
                    <a:pt x="2017" y="2048"/>
                    <a:pt x="2994" y="1386"/>
                  </a:cubicBezTo>
                  <a:cubicBezTo>
                    <a:pt x="2836" y="1071"/>
                    <a:pt x="2773" y="693"/>
                    <a:pt x="2773" y="347"/>
                  </a:cubicBezTo>
                  <a:cubicBezTo>
                    <a:pt x="2773" y="221"/>
                    <a:pt x="2773" y="95"/>
                    <a:pt x="2805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8" name="Google Shape;1478;p37"/>
            <p:cNvSpPr/>
            <p:nvPr/>
          </p:nvSpPr>
          <p:spPr>
            <a:xfrm>
              <a:off x="6707650" y="3688025"/>
              <a:ext cx="70925" cy="70925"/>
            </a:xfrm>
            <a:custGeom>
              <a:rect b="b" l="l" r="r" t="t"/>
              <a:pathLst>
                <a:path extrusionOk="0" h="2837" w="2837">
                  <a:moveTo>
                    <a:pt x="1482" y="1"/>
                  </a:moveTo>
                  <a:cubicBezTo>
                    <a:pt x="1450" y="32"/>
                    <a:pt x="1418" y="64"/>
                    <a:pt x="1324" y="127"/>
                  </a:cubicBezTo>
                  <a:cubicBezTo>
                    <a:pt x="1324" y="190"/>
                    <a:pt x="1292" y="253"/>
                    <a:pt x="1261" y="284"/>
                  </a:cubicBezTo>
                  <a:lnTo>
                    <a:pt x="1" y="1923"/>
                  </a:lnTo>
                  <a:lnTo>
                    <a:pt x="1" y="2836"/>
                  </a:lnTo>
                  <a:lnTo>
                    <a:pt x="2742" y="2836"/>
                  </a:lnTo>
                  <a:lnTo>
                    <a:pt x="2742" y="2553"/>
                  </a:lnTo>
                  <a:lnTo>
                    <a:pt x="2836" y="2553"/>
                  </a:lnTo>
                  <a:cubicBezTo>
                    <a:pt x="2836" y="1513"/>
                    <a:pt x="2332" y="599"/>
                    <a:pt x="1482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9" name="Google Shape;1479;p37"/>
            <p:cNvSpPr/>
            <p:nvPr/>
          </p:nvSpPr>
          <p:spPr>
            <a:xfrm>
              <a:off x="6621025" y="3688825"/>
              <a:ext cx="70900" cy="73275"/>
            </a:xfrm>
            <a:custGeom>
              <a:rect b="b" l="l" r="r" t="t"/>
              <a:pathLst>
                <a:path extrusionOk="0" h="2931" w="2836">
                  <a:moveTo>
                    <a:pt x="1323" y="0"/>
                  </a:moveTo>
                  <a:cubicBezTo>
                    <a:pt x="536" y="567"/>
                    <a:pt x="0" y="1513"/>
                    <a:pt x="0" y="2584"/>
                  </a:cubicBezTo>
                  <a:lnTo>
                    <a:pt x="0" y="2930"/>
                  </a:lnTo>
                  <a:lnTo>
                    <a:pt x="2741" y="2930"/>
                  </a:lnTo>
                  <a:lnTo>
                    <a:pt x="2741" y="1922"/>
                  </a:lnTo>
                  <a:lnTo>
                    <a:pt x="2836" y="1922"/>
                  </a:lnTo>
                  <a:lnTo>
                    <a:pt x="1575" y="284"/>
                  </a:lnTo>
                  <a:cubicBezTo>
                    <a:pt x="1512" y="252"/>
                    <a:pt x="1512" y="158"/>
                    <a:pt x="1481" y="126"/>
                  </a:cubicBezTo>
                  <a:cubicBezTo>
                    <a:pt x="1449" y="95"/>
                    <a:pt x="1355" y="63"/>
                    <a:pt x="1323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0" name="Google Shape;1480;p37"/>
          <p:cNvGrpSpPr/>
          <p:nvPr/>
        </p:nvGrpSpPr>
        <p:grpSpPr>
          <a:xfrm>
            <a:off x="5049261" y="2654321"/>
            <a:ext cx="627059" cy="670064"/>
            <a:chOff x="4263650" y="3235150"/>
            <a:chExt cx="295400" cy="296175"/>
          </a:xfrm>
        </p:grpSpPr>
        <p:sp>
          <p:nvSpPr>
            <p:cNvPr id="1481" name="Google Shape;1481;p37"/>
            <p:cNvSpPr/>
            <p:nvPr/>
          </p:nvSpPr>
          <p:spPr>
            <a:xfrm>
              <a:off x="4393625" y="3391100"/>
              <a:ext cx="35450" cy="35475"/>
            </a:xfrm>
            <a:custGeom>
              <a:rect b="b" l="l" r="r" t="t"/>
              <a:pathLst>
                <a:path extrusionOk="0" h="1419" w="1418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63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37"/>
            <p:cNvSpPr/>
            <p:nvPr/>
          </p:nvSpPr>
          <p:spPr>
            <a:xfrm>
              <a:off x="4377075" y="3443875"/>
              <a:ext cx="70125" cy="34675"/>
            </a:xfrm>
            <a:custGeom>
              <a:rect b="b" l="l" r="r" t="t"/>
              <a:pathLst>
                <a:path extrusionOk="0" h="1387" w="2805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805" y="1387"/>
                  </a:lnTo>
                  <a:cubicBezTo>
                    <a:pt x="2805" y="630"/>
                    <a:pt x="2174" y="0"/>
                    <a:pt x="1387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37"/>
            <p:cNvSpPr/>
            <p:nvPr/>
          </p:nvSpPr>
          <p:spPr>
            <a:xfrm>
              <a:off x="4333750" y="3357225"/>
              <a:ext cx="156775" cy="174100"/>
            </a:xfrm>
            <a:custGeom>
              <a:rect b="b" l="l" r="r" t="t"/>
              <a:pathLst>
                <a:path extrusionOk="0" h="6964" w="6271">
                  <a:moveTo>
                    <a:pt x="3088" y="725"/>
                  </a:moveTo>
                  <a:cubicBezTo>
                    <a:pt x="3813" y="725"/>
                    <a:pt x="4506" y="1356"/>
                    <a:pt x="4506" y="2080"/>
                  </a:cubicBezTo>
                  <a:cubicBezTo>
                    <a:pt x="4506" y="2458"/>
                    <a:pt x="4348" y="2805"/>
                    <a:pt x="4096" y="3025"/>
                  </a:cubicBezTo>
                  <a:cubicBezTo>
                    <a:pt x="4727" y="3372"/>
                    <a:pt x="5168" y="4065"/>
                    <a:pt x="5168" y="4853"/>
                  </a:cubicBezTo>
                  <a:lnTo>
                    <a:pt x="5168" y="5199"/>
                  </a:lnTo>
                  <a:cubicBezTo>
                    <a:pt x="5168" y="5388"/>
                    <a:pt x="5010" y="5546"/>
                    <a:pt x="4821" y="5546"/>
                  </a:cubicBezTo>
                  <a:lnTo>
                    <a:pt x="1293" y="5546"/>
                  </a:lnTo>
                  <a:cubicBezTo>
                    <a:pt x="1103" y="5546"/>
                    <a:pt x="946" y="5388"/>
                    <a:pt x="946" y="5199"/>
                  </a:cubicBezTo>
                  <a:lnTo>
                    <a:pt x="946" y="4853"/>
                  </a:lnTo>
                  <a:lnTo>
                    <a:pt x="1040" y="4853"/>
                  </a:lnTo>
                  <a:cubicBezTo>
                    <a:pt x="1040" y="4065"/>
                    <a:pt x="1450" y="3403"/>
                    <a:pt x="2080" y="3025"/>
                  </a:cubicBezTo>
                  <a:cubicBezTo>
                    <a:pt x="1860" y="2805"/>
                    <a:pt x="1702" y="2458"/>
                    <a:pt x="1702" y="2080"/>
                  </a:cubicBezTo>
                  <a:cubicBezTo>
                    <a:pt x="1702" y="1356"/>
                    <a:pt x="2332" y="725"/>
                    <a:pt x="3088" y="725"/>
                  </a:cubicBezTo>
                  <a:close/>
                  <a:moveTo>
                    <a:pt x="1" y="1"/>
                  </a:moveTo>
                  <a:lnTo>
                    <a:pt x="1" y="6617"/>
                  </a:lnTo>
                  <a:cubicBezTo>
                    <a:pt x="1" y="6806"/>
                    <a:pt x="158" y="6963"/>
                    <a:pt x="347" y="6963"/>
                  </a:cubicBezTo>
                  <a:lnTo>
                    <a:pt x="5924" y="6963"/>
                  </a:lnTo>
                  <a:cubicBezTo>
                    <a:pt x="6113" y="6963"/>
                    <a:pt x="6270" y="6806"/>
                    <a:pt x="6270" y="6617"/>
                  </a:cubicBezTo>
                  <a:lnTo>
                    <a:pt x="6270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p37"/>
            <p:cNvSpPr/>
            <p:nvPr/>
          </p:nvSpPr>
          <p:spPr>
            <a:xfrm>
              <a:off x="4316425" y="3235150"/>
              <a:ext cx="191425" cy="35475"/>
            </a:xfrm>
            <a:custGeom>
              <a:rect b="b" l="l" r="r" t="t"/>
              <a:pathLst>
                <a:path extrusionOk="0" h="1419" w="7657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418"/>
                  </a:lnTo>
                  <a:lnTo>
                    <a:pt x="7625" y="1418"/>
                  </a:lnTo>
                  <a:lnTo>
                    <a:pt x="7625" y="347"/>
                  </a:lnTo>
                  <a:lnTo>
                    <a:pt x="7656" y="347"/>
                  </a:lnTo>
                  <a:cubicBezTo>
                    <a:pt x="7656" y="158"/>
                    <a:pt x="7499" y="1"/>
                    <a:pt x="7310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37"/>
            <p:cNvSpPr/>
            <p:nvPr/>
          </p:nvSpPr>
          <p:spPr>
            <a:xfrm>
              <a:off x="4263650" y="3288700"/>
              <a:ext cx="295400" cy="137875"/>
            </a:xfrm>
            <a:custGeom>
              <a:rect b="b" l="l" r="r" t="t"/>
              <a:pathLst>
                <a:path extrusionOk="0" h="5515" w="11816">
                  <a:moveTo>
                    <a:pt x="10082" y="662"/>
                  </a:moveTo>
                  <a:cubicBezTo>
                    <a:pt x="10303" y="662"/>
                    <a:pt x="10461" y="820"/>
                    <a:pt x="10461" y="1009"/>
                  </a:cubicBezTo>
                  <a:cubicBezTo>
                    <a:pt x="10461" y="1198"/>
                    <a:pt x="10303" y="1356"/>
                    <a:pt x="10082" y="1356"/>
                  </a:cubicBezTo>
                  <a:cubicBezTo>
                    <a:pt x="9893" y="1356"/>
                    <a:pt x="9736" y="1198"/>
                    <a:pt x="9736" y="1009"/>
                  </a:cubicBezTo>
                  <a:cubicBezTo>
                    <a:pt x="9767" y="820"/>
                    <a:pt x="9893" y="662"/>
                    <a:pt x="10082" y="662"/>
                  </a:cubicBezTo>
                  <a:close/>
                  <a:moveTo>
                    <a:pt x="1041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4475"/>
                  </a:lnTo>
                  <a:cubicBezTo>
                    <a:pt x="1" y="5073"/>
                    <a:pt x="473" y="5514"/>
                    <a:pt x="1041" y="5514"/>
                  </a:cubicBezTo>
                  <a:lnTo>
                    <a:pt x="2112" y="5514"/>
                  </a:lnTo>
                  <a:lnTo>
                    <a:pt x="2112" y="2395"/>
                  </a:lnTo>
                  <a:cubicBezTo>
                    <a:pt x="2112" y="2206"/>
                    <a:pt x="2269" y="2049"/>
                    <a:pt x="2458" y="2049"/>
                  </a:cubicBezTo>
                  <a:lnTo>
                    <a:pt x="9421" y="2049"/>
                  </a:lnTo>
                  <a:cubicBezTo>
                    <a:pt x="9610" y="2049"/>
                    <a:pt x="9767" y="2206"/>
                    <a:pt x="9767" y="2395"/>
                  </a:cubicBezTo>
                  <a:lnTo>
                    <a:pt x="9767" y="5514"/>
                  </a:lnTo>
                  <a:lnTo>
                    <a:pt x="10807" y="5514"/>
                  </a:lnTo>
                  <a:cubicBezTo>
                    <a:pt x="11406" y="5514"/>
                    <a:pt x="11815" y="5042"/>
                    <a:pt x="11815" y="4475"/>
                  </a:cubicBezTo>
                  <a:lnTo>
                    <a:pt x="11815" y="1009"/>
                  </a:lnTo>
                  <a:cubicBezTo>
                    <a:pt x="11815" y="410"/>
                    <a:pt x="11343" y="1"/>
                    <a:pt x="10807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6" name="Google Shape;1486;p37"/>
          <p:cNvGrpSpPr/>
          <p:nvPr/>
        </p:nvGrpSpPr>
        <p:grpSpPr>
          <a:xfrm>
            <a:off x="9500512" y="2659877"/>
            <a:ext cx="406347" cy="670064"/>
            <a:chOff x="6164975" y="3211525"/>
            <a:chExt cx="191425" cy="296175"/>
          </a:xfrm>
        </p:grpSpPr>
        <p:sp>
          <p:nvSpPr>
            <p:cNvPr id="1487" name="Google Shape;1487;p37"/>
            <p:cNvSpPr/>
            <p:nvPr/>
          </p:nvSpPr>
          <p:spPr>
            <a:xfrm>
              <a:off x="6269750" y="3371400"/>
              <a:ext cx="68525" cy="84300"/>
            </a:xfrm>
            <a:custGeom>
              <a:rect b="b" l="l" r="r" t="t"/>
              <a:pathLst>
                <a:path extrusionOk="0" h="3372" w="2741">
                  <a:moveTo>
                    <a:pt x="1670" y="1"/>
                  </a:moveTo>
                  <a:cubicBezTo>
                    <a:pt x="1166" y="316"/>
                    <a:pt x="599" y="505"/>
                    <a:pt x="0" y="568"/>
                  </a:cubicBezTo>
                  <a:lnTo>
                    <a:pt x="0" y="1482"/>
                  </a:lnTo>
                  <a:lnTo>
                    <a:pt x="1890" y="3372"/>
                  </a:lnTo>
                  <a:lnTo>
                    <a:pt x="2741" y="3372"/>
                  </a:lnTo>
                  <a:lnTo>
                    <a:pt x="2741" y="3340"/>
                  </a:lnTo>
                  <a:lnTo>
                    <a:pt x="2741" y="2301"/>
                  </a:lnTo>
                  <a:cubicBezTo>
                    <a:pt x="2741" y="1356"/>
                    <a:pt x="2300" y="536"/>
                    <a:pt x="1670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37"/>
            <p:cNvSpPr/>
            <p:nvPr/>
          </p:nvSpPr>
          <p:spPr>
            <a:xfrm>
              <a:off x="6228775" y="3424175"/>
              <a:ext cx="62250" cy="30750"/>
            </a:xfrm>
            <a:custGeom>
              <a:rect b="b" l="l" r="r" t="t"/>
              <a:pathLst>
                <a:path extrusionOk="0" h="1230" w="2490">
                  <a:moveTo>
                    <a:pt x="1229" y="1"/>
                  </a:moveTo>
                  <a:lnTo>
                    <a:pt x="1" y="1229"/>
                  </a:lnTo>
                  <a:lnTo>
                    <a:pt x="2490" y="1229"/>
                  </a:lnTo>
                  <a:lnTo>
                    <a:pt x="1229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37"/>
            <p:cNvSpPr/>
            <p:nvPr/>
          </p:nvSpPr>
          <p:spPr>
            <a:xfrm>
              <a:off x="6182300" y="3369825"/>
              <a:ext cx="69350" cy="85100"/>
            </a:xfrm>
            <a:custGeom>
              <a:rect b="b" l="l" r="r" t="t"/>
              <a:pathLst>
                <a:path extrusionOk="0" h="3404" w="2774">
                  <a:moveTo>
                    <a:pt x="1072" y="1"/>
                  </a:moveTo>
                  <a:cubicBezTo>
                    <a:pt x="411" y="599"/>
                    <a:pt x="1" y="1419"/>
                    <a:pt x="1" y="2332"/>
                  </a:cubicBezTo>
                  <a:lnTo>
                    <a:pt x="1" y="3403"/>
                  </a:lnTo>
                  <a:lnTo>
                    <a:pt x="883" y="3403"/>
                  </a:lnTo>
                  <a:lnTo>
                    <a:pt x="2773" y="1513"/>
                  </a:lnTo>
                  <a:lnTo>
                    <a:pt x="2773" y="599"/>
                  </a:lnTo>
                  <a:cubicBezTo>
                    <a:pt x="2143" y="568"/>
                    <a:pt x="1576" y="316"/>
                    <a:pt x="1072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37"/>
            <p:cNvSpPr/>
            <p:nvPr/>
          </p:nvSpPr>
          <p:spPr>
            <a:xfrm>
              <a:off x="6164975" y="3472225"/>
              <a:ext cx="191425" cy="35475"/>
            </a:xfrm>
            <a:custGeom>
              <a:rect b="b" l="l" r="r" t="t"/>
              <a:pathLst>
                <a:path extrusionOk="0" h="1419" w="7657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316"/>
                    <a:pt x="7278" y="1"/>
                    <a:pt x="6932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37"/>
            <p:cNvSpPr/>
            <p:nvPr/>
          </p:nvSpPr>
          <p:spPr>
            <a:xfrm>
              <a:off x="6164975" y="3211525"/>
              <a:ext cx="191425" cy="35475"/>
            </a:xfrm>
            <a:custGeom>
              <a:rect b="b" l="l" r="r" t="t"/>
              <a:pathLst>
                <a:path extrusionOk="0" h="1419" w="7657">
                  <a:moveTo>
                    <a:pt x="725" y="0"/>
                  </a:moveTo>
                  <a:cubicBezTo>
                    <a:pt x="316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284"/>
                    <a:pt x="7278" y="0"/>
                    <a:pt x="6932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37"/>
            <p:cNvSpPr/>
            <p:nvPr/>
          </p:nvSpPr>
          <p:spPr>
            <a:xfrm>
              <a:off x="6183100" y="3262725"/>
              <a:ext cx="155175" cy="35650"/>
            </a:xfrm>
            <a:custGeom>
              <a:rect b="b" l="l" r="r" t="t"/>
              <a:pathLst>
                <a:path extrusionOk="0" h="1426" w="6207">
                  <a:moveTo>
                    <a:pt x="0" y="0"/>
                  </a:moveTo>
                  <a:lnTo>
                    <a:pt x="0" y="441"/>
                  </a:lnTo>
                  <a:lnTo>
                    <a:pt x="568" y="788"/>
                  </a:lnTo>
                  <a:cubicBezTo>
                    <a:pt x="1355" y="1213"/>
                    <a:pt x="2237" y="1426"/>
                    <a:pt x="3112" y="1426"/>
                  </a:cubicBezTo>
                  <a:cubicBezTo>
                    <a:pt x="3986" y="1426"/>
                    <a:pt x="4852" y="1213"/>
                    <a:pt x="5608" y="788"/>
                  </a:cubicBezTo>
                  <a:lnTo>
                    <a:pt x="6207" y="441"/>
                  </a:lnTo>
                  <a:lnTo>
                    <a:pt x="6207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37"/>
            <p:cNvSpPr/>
            <p:nvPr/>
          </p:nvSpPr>
          <p:spPr>
            <a:xfrm>
              <a:off x="6181525" y="3294225"/>
              <a:ext cx="155975" cy="74050"/>
            </a:xfrm>
            <a:custGeom>
              <a:rect b="b" l="l" r="r" t="t"/>
              <a:pathLst>
                <a:path extrusionOk="0" h="2962" w="6239">
                  <a:moveTo>
                    <a:pt x="0" y="0"/>
                  </a:moveTo>
                  <a:cubicBezTo>
                    <a:pt x="126" y="1607"/>
                    <a:pt x="1481" y="2962"/>
                    <a:pt x="3119" y="2962"/>
                  </a:cubicBezTo>
                  <a:cubicBezTo>
                    <a:pt x="4758" y="2962"/>
                    <a:pt x="6112" y="1607"/>
                    <a:pt x="6238" y="0"/>
                  </a:cubicBezTo>
                  <a:lnTo>
                    <a:pt x="6238" y="0"/>
                  </a:lnTo>
                  <a:lnTo>
                    <a:pt x="5986" y="126"/>
                  </a:lnTo>
                  <a:cubicBezTo>
                    <a:pt x="5136" y="631"/>
                    <a:pt x="4096" y="883"/>
                    <a:pt x="3119" y="883"/>
                  </a:cubicBezTo>
                  <a:cubicBezTo>
                    <a:pt x="2143" y="883"/>
                    <a:pt x="1166" y="631"/>
                    <a:pt x="252" y="12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4" name="Google Shape;1494;p37"/>
          <p:cNvGrpSpPr/>
          <p:nvPr/>
        </p:nvGrpSpPr>
        <p:grpSpPr>
          <a:xfrm>
            <a:off x="6018199" y="2642091"/>
            <a:ext cx="627007" cy="666500"/>
            <a:chOff x="4629125" y="3235150"/>
            <a:chExt cx="295375" cy="294600"/>
          </a:xfrm>
        </p:grpSpPr>
        <p:sp>
          <p:nvSpPr>
            <p:cNvPr id="1495" name="Google Shape;1495;p37"/>
            <p:cNvSpPr/>
            <p:nvPr/>
          </p:nvSpPr>
          <p:spPr>
            <a:xfrm>
              <a:off x="4696850" y="3391100"/>
              <a:ext cx="35475" cy="35475"/>
            </a:xfrm>
            <a:custGeom>
              <a:rect b="b" l="l" r="r" t="t"/>
              <a:pathLst>
                <a:path extrusionOk="0" h="1419" w="1419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64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37"/>
            <p:cNvSpPr/>
            <p:nvPr/>
          </p:nvSpPr>
          <p:spPr>
            <a:xfrm>
              <a:off x="4680300" y="3443875"/>
              <a:ext cx="69350" cy="34675"/>
            </a:xfrm>
            <a:custGeom>
              <a:rect b="b" l="l" r="r" t="t"/>
              <a:pathLst>
                <a:path extrusionOk="0" h="1387" w="2774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773" y="1387"/>
                  </a:lnTo>
                  <a:cubicBezTo>
                    <a:pt x="2773" y="630"/>
                    <a:pt x="2175" y="0"/>
                    <a:pt x="1387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37"/>
            <p:cNvSpPr/>
            <p:nvPr/>
          </p:nvSpPr>
          <p:spPr>
            <a:xfrm>
              <a:off x="4629125" y="3339900"/>
              <a:ext cx="295375" cy="189850"/>
            </a:xfrm>
            <a:custGeom>
              <a:rect b="b" l="l" r="r" t="t"/>
              <a:pathLst>
                <a:path extrusionOk="0" h="7594" w="11815">
                  <a:moveTo>
                    <a:pt x="10050" y="2080"/>
                  </a:moveTo>
                  <a:cubicBezTo>
                    <a:pt x="10239" y="2080"/>
                    <a:pt x="10397" y="2238"/>
                    <a:pt x="10397" y="2427"/>
                  </a:cubicBezTo>
                  <a:cubicBezTo>
                    <a:pt x="10397" y="2616"/>
                    <a:pt x="10239" y="2773"/>
                    <a:pt x="10050" y="2773"/>
                  </a:cubicBezTo>
                  <a:lnTo>
                    <a:pt x="6553" y="2773"/>
                  </a:lnTo>
                  <a:cubicBezTo>
                    <a:pt x="6333" y="2773"/>
                    <a:pt x="6175" y="2616"/>
                    <a:pt x="6175" y="2427"/>
                  </a:cubicBezTo>
                  <a:cubicBezTo>
                    <a:pt x="6175" y="2238"/>
                    <a:pt x="6333" y="2080"/>
                    <a:pt x="6553" y="2080"/>
                  </a:cubicBezTo>
                  <a:close/>
                  <a:moveTo>
                    <a:pt x="10050" y="3466"/>
                  </a:moveTo>
                  <a:cubicBezTo>
                    <a:pt x="10239" y="3466"/>
                    <a:pt x="10397" y="3624"/>
                    <a:pt x="10397" y="3813"/>
                  </a:cubicBezTo>
                  <a:cubicBezTo>
                    <a:pt x="10397" y="4002"/>
                    <a:pt x="10239" y="4159"/>
                    <a:pt x="10050" y="4159"/>
                  </a:cubicBezTo>
                  <a:lnTo>
                    <a:pt x="6553" y="4159"/>
                  </a:lnTo>
                  <a:cubicBezTo>
                    <a:pt x="6333" y="4159"/>
                    <a:pt x="6175" y="4002"/>
                    <a:pt x="6175" y="3813"/>
                  </a:cubicBezTo>
                  <a:cubicBezTo>
                    <a:pt x="6175" y="3624"/>
                    <a:pt x="6333" y="3466"/>
                    <a:pt x="6553" y="3466"/>
                  </a:cubicBezTo>
                  <a:close/>
                  <a:moveTo>
                    <a:pt x="10050" y="4821"/>
                  </a:moveTo>
                  <a:cubicBezTo>
                    <a:pt x="10239" y="4821"/>
                    <a:pt x="10397" y="4978"/>
                    <a:pt x="10397" y="5199"/>
                  </a:cubicBezTo>
                  <a:cubicBezTo>
                    <a:pt x="10397" y="5388"/>
                    <a:pt x="10239" y="5546"/>
                    <a:pt x="10050" y="5546"/>
                  </a:cubicBezTo>
                  <a:lnTo>
                    <a:pt x="6553" y="5546"/>
                  </a:lnTo>
                  <a:cubicBezTo>
                    <a:pt x="6333" y="5546"/>
                    <a:pt x="6175" y="5388"/>
                    <a:pt x="6175" y="5199"/>
                  </a:cubicBezTo>
                  <a:cubicBezTo>
                    <a:pt x="6175" y="4978"/>
                    <a:pt x="6333" y="4821"/>
                    <a:pt x="6553" y="4821"/>
                  </a:cubicBezTo>
                  <a:close/>
                  <a:moveTo>
                    <a:pt x="3403" y="1418"/>
                  </a:moveTo>
                  <a:cubicBezTo>
                    <a:pt x="4127" y="1418"/>
                    <a:pt x="4757" y="2049"/>
                    <a:pt x="4757" y="2773"/>
                  </a:cubicBezTo>
                  <a:cubicBezTo>
                    <a:pt x="4757" y="3151"/>
                    <a:pt x="4600" y="3498"/>
                    <a:pt x="4379" y="3718"/>
                  </a:cubicBezTo>
                  <a:cubicBezTo>
                    <a:pt x="5009" y="4065"/>
                    <a:pt x="5451" y="4758"/>
                    <a:pt x="5451" y="5546"/>
                  </a:cubicBezTo>
                  <a:lnTo>
                    <a:pt x="5451" y="5892"/>
                  </a:lnTo>
                  <a:lnTo>
                    <a:pt x="5514" y="5892"/>
                  </a:lnTo>
                  <a:cubicBezTo>
                    <a:pt x="5514" y="6081"/>
                    <a:pt x="5356" y="6239"/>
                    <a:pt x="5167" y="6239"/>
                  </a:cubicBezTo>
                  <a:lnTo>
                    <a:pt x="1701" y="6239"/>
                  </a:lnTo>
                  <a:cubicBezTo>
                    <a:pt x="1512" y="6239"/>
                    <a:pt x="1355" y="6081"/>
                    <a:pt x="1355" y="5892"/>
                  </a:cubicBezTo>
                  <a:lnTo>
                    <a:pt x="1355" y="5546"/>
                  </a:lnTo>
                  <a:cubicBezTo>
                    <a:pt x="1355" y="4758"/>
                    <a:pt x="1764" y="4096"/>
                    <a:pt x="2395" y="3718"/>
                  </a:cubicBezTo>
                  <a:cubicBezTo>
                    <a:pt x="2174" y="3498"/>
                    <a:pt x="2016" y="3151"/>
                    <a:pt x="2016" y="2773"/>
                  </a:cubicBezTo>
                  <a:cubicBezTo>
                    <a:pt x="2016" y="2049"/>
                    <a:pt x="2647" y="1418"/>
                    <a:pt x="3403" y="1418"/>
                  </a:cubicBezTo>
                  <a:close/>
                  <a:moveTo>
                    <a:pt x="1040" y="1"/>
                  </a:moveTo>
                  <a:cubicBezTo>
                    <a:pt x="441" y="1"/>
                    <a:pt x="0" y="473"/>
                    <a:pt x="0" y="1009"/>
                  </a:cubicBezTo>
                  <a:lnTo>
                    <a:pt x="0" y="6554"/>
                  </a:lnTo>
                  <a:cubicBezTo>
                    <a:pt x="0" y="7152"/>
                    <a:pt x="473" y="7593"/>
                    <a:pt x="1040" y="7593"/>
                  </a:cubicBezTo>
                  <a:lnTo>
                    <a:pt x="10806" y="7593"/>
                  </a:lnTo>
                  <a:cubicBezTo>
                    <a:pt x="11373" y="7593"/>
                    <a:pt x="11815" y="7121"/>
                    <a:pt x="11815" y="6554"/>
                  </a:cubicBezTo>
                  <a:lnTo>
                    <a:pt x="11815" y="1009"/>
                  </a:lnTo>
                  <a:cubicBezTo>
                    <a:pt x="11783" y="473"/>
                    <a:pt x="11310" y="1"/>
                    <a:pt x="10743" y="1"/>
                  </a:cubicBezTo>
                  <a:lnTo>
                    <a:pt x="7593" y="1"/>
                  </a:lnTo>
                  <a:lnTo>
                    <a:pt x="7593" y="347"/>
                  </a:lnTo>
                  <a:cubicBezTo>
                    <a:pt x="7593" y="946"/>
                    <a:pt x="7120" y="1355"/>
                    <a:pt x="6585" y="1355"/>
                  </a:cubicBezTo>
                  <a:lnTo>
                    <a:pt x="5198" y="1355"/>
                  </a:lnTo>
                  <a:cubicBezTo>
                    <a:pt x="4600" y="1355"/>
                    <a:pt x="4190" y="883"/>
                    <a:pt x="4190" y="347"/>
                  </a:cubicBezTo>
                  <a:lnTo>
                    <a:pt x="4190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37"/>
            <p:cNvSpPr/>
            <p:nvPr/>
          </p:nvSpPr>
          <p:spPr>
            <a:xfrm>
              <a:off x="4714975" y="3287125"/>
              <a:ext cx="122100" cy="70125"/>
            </a:xfrm>
            <a:custGeom>
              <a:rect b="b" l="l" r="r" t="t"/>
              <a:pathLst>
                <a:path extrusionOk="0" h="2805" w="4884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4"/>
                    <a:pt x="315" y="1419"/>
                    <a:pt x="693" y="1419"/>
                  </a:cubicBezTo>
                  <a:lnTo>
                    <a:pt x="1418" y="1419"/>
                  </a:lnTo>
                  <a:lnTo>
                    <a:pt x="1418" y="2458"/>
                  </a:lnTo>
                  <a:cubicBezTo>
                    <a:pt x="1386" y="2647"/>
                    <a:pt x="1544" y="2805"/>
                    <a:pt x="1733" y="2805"/>
                  </a:cubicBezTo>
                  <a:lnTo>
                    <a:pt x="3119" y="2805"/>
                  </a:lnTo>
                  <a:cubicBezTo>
                    <a:pt x="3308" y="2805"/>
                    <a:pt x="3466" y="2647"/>
                    <a:pt x="3466" y="2458"/>
                  </a:cubicBezTo>
                  <a:lnTo>
                    <a:pt x="3466" y="1419"/>
                  </a:lnTo>
                  <a:lnTo>
                    <a:pt x="4159" y="1419"/>
                  </a:lnTo>
                  <a:cubicBezTo>
                    <a:pt x="4568" y="1419"/>
                    <a:pt x="4883" y="1104"/>
                    <a:pt x="4883" y="725"/>
                  </a:cubicBezTo>
                  <a:cubicBezTo>
                    <a:pt x="4883" y="316"/>
                    <a:pt x="4568" y="1"/>
                    <a:pt x="4159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37"/>
            <p:cNvSpPr/>
            <p:nvPr/>
          </p:nvSpPr>
          <p:spPr>
            <a:xfrm>
              <a:off x="4732300" y="3235150"/>
              <a:ext cx="86650" cy="35475"/>
            </a:xfrm>
            <a:custGeom>
              <a:rect b="b" l="l" r="r" t="t"/>
              <a:pathLst>
                <a:path extrusionOk="0" h="1419" w="3466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lnTo>
                    <a:pt x="3466" y="1418"/>
                  </a:lnTo>
                  <a:lnTo>
                    <a:pt x="3466" y="347"/>
                  </a:lnTo>
                  <a:cubicBezTo>
                    <a:pt x="3466" y="158"/>
                    <a:pt x="3308" y="1"/>
                    <a:pt x="3119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0" name="Google Shape;1500;p37"/>
          <p:cNvGrpSpPr/>
          <p:nvPr/>
        </p:nvGrpSpPr>
        <p:grpSpPr>
          <a:xfrm>
            <a:off x="6911054" y="2653397"/>
            <a:ext cx="628705" cy="672439"/>
            <a:chOff x="4991425" y="3234750"/>
            <a:chExt cx="296175" cy="297225"/>
          </a:xfrm>
        </p:grpSpPr>
        <p:sp>
          <p:nvSpPr>
            <p:cNvPr id="1501" name="Google Shape;1501;p37"/>
            <p:cNvSpPr/>
            <p:nvPr/>
          </p:nvSpPr>
          <p:spPr>
            <a:xfrm>
              <a:off x="5077275" y="3304450"/>
              <a:ext cx="122100" cy="99275"/>
            </a:xfrm>
            <a:custGeom>
              <a:rect b="b" l="l" r="r" t="t"/>
              <a:pathLst>
                <a:path extrusionOk="0" h="3971" w="4884">
                  <a:moveTo>
                    <a:pt x="2426" y="1"/>
                  </a:moveTo>
                  <a:cubicBezTo>
                    <a:pt x="1103" y="1"/>
                    <a:pt x="0" y="1104"/>
                    <a:pt x="0" y="2427"/>
                  </a:cubicBezTo>
                  <a:cubicBezTo>
                    <a:pt x="0" y="3025"/>
                    <a:pt x="190" y="3530"/>
                    <a:pt x="536" y="3971"/>
                  </a:cubicBezTo>
                  <a:cubicBezTo>
                    <a:pt x="820" y="3624"/>
                    <a:pt x="1103" y="3309"/>
                    <a:pt x="1481" y="3057"/>
                  </a:cubicBezTo>
                  <a:cubicBezTo>
                    <a:pt x="1261" y="2805"/>
                    <a:pt x="1103" y="2458"/>
                    <a:pt x="1103" y="2112"/>
                  </a:cubicBezTo>
                  <a:cubicBezTo>
                    <a:pt x="1103" y="1356"/>
                    <a:pt x="1733" y="726"/>
                    <a:pt x="2489" y="726"/>
                  </a:cubicBezTo>
                  <a:cubicBezTo>
                    <a:pt x="3214" y="726"/>
                    <a:pt x="3844" y="1356"/>
                    <a:pt x="3844" y="2112"/>
                  </a:cubicBezTo>
                  <a:cubicBezTo>
                    <a:pt x="3844" y="2458"/>
                    <a:pt x="3687" y="2805"/>
                    <a:pt x="3466" y="3057"/>
                  </a:cubicBezTo>
                  <a:cubicBezTo>
                    <a:pt x="3844" y="3246"/>
                    <a:pt x="4128" y="3561"/>
                    <a:pt x="4317" y="3971"/>
                  </a:cubicBezTo>
                  <a:cubicBezTo>
                    <a:pt x="4695" y="3530"/>
                    <a:pt x="4884" y="3025"/>
                    <a:pt x="4884" y="2427"/>
                  </a:cubicBezTo>
                  <a:cubicBezTo>
                    <a:pt x="4884" y="1104"/>
                    <a:pt x="3781" y="1"/>
                    <a:pt x="2426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37"/>
            <p:cNvSpPr/>
            <p:nvPr/>
          </p:nvSpPr>
          <p:spPr>
            <a:xfrm>
              <a:off x="5121375" y="3339900"/>
              <a:ext cx="35475" cy="35475"/>
            </a:xfrm>
            <a:custGeom>
              <a:rect b="b" l="l" r="r" t="t"/>
              <a:pathLst>
                <a:path extrusionOk="0" h="1419" w="1419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37"/>
            <p:cNvSpPr/>
            <p:nvPr/>
          </p:nvSpPr>
          <p:spPr>
            <a:xfrm>
              <a:off x="5009550" y="3234750"/>
              <a:ext cx="259150" cy="261125"/>
            </a:xfrm>
            <a:custGeom>
              <a:rect b="b" l="l" r="r" t="t"/>
              <a:pathLst>
                <a:path extrusionOk="0" h="10445" w="10366">
                  <a:moveTo>
                    <a:pt x="5198" y="2159"/>
                  </a:moveTo>
                  <a:cubicBezTo>
                    <a:pt x="6931" y="2159"/>
                    <a:pt x="8286" y="3514"/>
                    <a:pt x="8286" y="5246"/>
                  </a:cubicBezTo>
                  <a:cubicBezTo>
                    <a:pt x="8286" y="6916"/>
                    <a:pt x="6931" y="8365"/>
                    <a:pt x="5198" y="8365"/>
                  </a:cubicBezTo>
                  <a:cubicBezTo>
                    <a:pt x="3340" y="8365"/>
                    <a:pt x="2079" y="6822"/>
                    <a:pt x="2079" y="5246"/>
                  </a:cubicBezTo>
                  <a:cubicBezTo>
                    <a:pt x="2079" y="3514"/>
                    <a:pt x="3497" y="2159"/>
                    <a:pt x="5198" y="2159"/>
                  </a:cubicBezTo>
                  <a:close/>
                  <a:moveTo>
                    <a:pt x="5167" y="1"/>
                  </a:moveTo>
                  <a:cubicBezTo>
                    <a:pt x="5088" y="1"/>
                    <a:pt x="5009" y="17"/>
                    <a:pt x="4946" y="48"/>
                  </a:cubicBezTo>
                  <a:lnTo>
                    <a:pt x="4001" y="836"/>
                  </a:lnTo>
                  <a:lnTo>
                    <a:pt x="2773" y="678"/>
                  </a:lnTo>
                  <a:cubicBezTo>
                    <a:pt x="2756" y="675"/>
                    <a:pt x="2739" y="673"/>
                    <a:pt x="2723" y="673"/>
                  </a:cubicBezTo>
                  <a:cubicBezTo>
                    <a:pt x="2583" y="673"/>
                    <a:pt x="2454" y="786"/>
                    <a:pt x="2426" y="899"/>
                  </a:cubicBezTo>
                  <a:lnTo>
                    <a:pt x="1953" y="2033"/>
                  </a:lnTo>
                  <a:lnTo>
                    <a:pt x="819" y="2505"/>
                  </a:lnTo>
                  <a:cubicBezTo>
                    <a:pt x="662" y="2568"/>
                    <a:pt x="567" y="2694"/>
                    <a:pt x="630" y="2852"/>
                  </a:cubicBezTo>
                  <a:lnTo>
                    <a:pt x="788" y="4081"/>
                  </a:lnTo>
                  <a:lnTo>
                    <a:pt x="32" y="5026"/>
                  </a:lnTo>
                  <a:cubicBezTo>
                    <a:pt x="0" y="5183"/>
                    <a:pt x="0" y="5341"/>
                    <a:pt x="63" y="5467"/>
                  </a:cubicBezTo>
                  <a:lnTo>
                    <a:pt x="819" y="6381"/>
                  </a:lnTo>
                  <a:lnTo>
                    <a:pt x="662" y="7609"/>
                  </a:lnTo>
                  <a:cubicBezTo>
                    <a:pt x="630" y="7767"/>
                    <a:pt x="725" y="7924"/>
                    <a:pt x="851" y="7956"/>
                  </a:cubicBezTo>
                  <a:lnTo>
                    <a:pt x="1985" y="8428"/>
                  </a:lnTo>
                  <a:lnTo>
                    <a:pt x="2457" y="9594"/>
                  </a:lnTo>
                  <a:cubicBezTo>
                    <a:pt x="2536" y="9725"/>
                    <a:pt x="2637" y="9791"/>
                    <a:pt x="2741" y="9791"/>
                  </a:cubicBezTo>
                  <a:cubicBezTo>
                    <a:pt x="2762" y="9791"/>
                    <a:pt x="2783" y="9788"/>
                    <a:pt x="2804" y="9783"/>
                  </a:cubicBezTo>
                  <a:lnTo>
                    <a:pt x="4033" y="9626"/>
                  </a:lnTo>
                  <a:lnTo>
                    <a:pt x="4978" y="10382"/>
                  </a:lnTo>
                  <a:cubicBezTo>
                    <a:pt x="5072" y="10413"/>
                    <a:pt x="5104" y="10445"/>
                    <a:pt x="5167" y="10445"/>
                  </a:cubicBezTo>
                  <a:cubicBezTo>
                    <a:pt x="5261" y="10445"/>
                    <a:pt x="5324" y="10413"/>
                    <a:pt x="5387" y="10382"/>
                  </a:cubicBezTo>
                  <a:lnTo>
                    <a:pt x="6333" y="9626"/>
                  </a:lnTo>
                  <a:lnTo>
                    <a:pt x="7530" y="9783"/>
                  </a:lnTo>
                  <a:cubicBezTo>
                    <a:pt x="7687" y="9783"/>
                    <a:pt x="7876" y="9689"/>
                    <a:pt x="7908" y="9594"/>
                  </a:cubicBezTo>
                  <a:lnTo>
                    <a:pt x="8380" y="8428"/>
                  </a:lnTo>
                  <a:lnTo>
                    <a:pt x="9515" y="7956"/>
                  </a:lnTo>
                  <a:cubicBezTo>
                    <a:pt x="9672" y="7893"/>
                    <a:pt x="9735" y="7767"/>
                    <a:pt x="9704" y="7609"/>
                  </a:cubicBezTo>
                  <a:lnTo>
                    <a:pt x="9546" y="6381"/>
                  </a:lnTo>
                  <a:lnTo>
                    <a:pt x="10302" y="5467"/>
                  </a:lnTo>
                  <a:cubicBezTo>
                    <a:pt x="10365" y="5341"/>
                    <a:pt x="10365" y="5120"/>
                    <a:pt x="10302" y="5026"/>
                  </a:cubicBezTo>
                  <a:lnTo>
                    <a:pt x="9546" y="4081"/>
                  </a:lnTo>
                  <a:lnTo>
                    <a:pt x="9704" y="2852"/>
                  </a:lnTo>
                  <a:cubicBezTo>
                    <a:pt x="9735" y="2694"/>
                    <a:pt x="9641" y="2537"/>
                    <a:pt x="9515" y="2505"/>
                  </a:cubicBezTo>
                  <a:lnTo>
                    <a:pt x="8380" y="2033"/>
                  </a:lnTo>
                  <a:lnTo>
                    <a:pt x="7908" y="899"/>
                  </a:lnTo>
                  <a:cubicBezTo>
                    <a:pt x="7826" y="762"/>
                    <a:pt x="7719" y="672"/>
                    <a:pt x="7589" y="672"/>
                  </a:cubicBezTo>
                  <a:cubicBezTo>
                    <a:pt x="7570" y="672"/>
                    <a:pt x="7550" y="674"/>
                    <a:pt x="7530" y="678"/>
                  </a:cubicBezTo>
                  <a:lnTo>
                    <a:pt x="6333" y="836"/>
                  </a:lnTo>
                  <a:lnTo>
                    <a:pt x="5387" y="48"/>
                  </a:lnTo>
                  <a:cubicBezTo>
                    <a:pt x="5324" y="17"/>
                    <a:pt x="5246" y="1"/>
                    <a:pt x="5167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37"/>
            <p:cNvSpPr/>
            <p:nvPr/>
          </p:nvSpPr>
          <p:spPr>
            <a:xfrm>
              <a:off x="5105625" y="3391900"/>
              <a:ext cx="66975" cy="34675"/>
            </a:xfrm>
            <a:custGeom>
              <a:rect b="b" l="l" r="r" t="t"/>
              <a:pathLst>
                <a:path extrusionOk="0" h="1387" w="2679">
                  <a:moveTo>
                    <a:pt x="1355" y="0"/>
                  </a:moveTo>
                  <a:cubicBezTo>
                    <a:pt x="725" y="0"/>
                    <a:pt x="190" y="441"/>
                    <a:pt x="1" y="977"/>
                  </a:cubicBezTo>
                  <a:cubicBezTo>
                    <a:pt x="410" y="1229"/>
                    <a:pt x="820" y="1386"/>
                    <a:pt x="1355" y="1386"/>
                  </a:cubicBezTo>
                  <a:cubicBezTo>
                    <a:pt x="1859" y="1386"/>
                    <a:pt x="2301" y="1229"/>
                    <a:pt x="2679" y="977"/>
                  </a:cubicBezTo>
                  <a:cubicBezTo>
                    <a:pt x="2521" y="410"/>
                    <a:pt x="1985" y="0"/>
                    <a:pt x="1355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37"/>
            <p:cNvSpPr/>
            <p:nvPr/>
          </p:nvSpPr>
          <p:spPr>
            <a:xfrm>
              <a:off x="5192275" y="3443075"/>
              <a:ext cx="95325" cy="86975"/>
            </a:xfrm>
            <a:custGeom>
              <a:rect b="b" l="l" r="r" t="t"/>
              <a:pathLst>
                <a:path extrusionOk="0" h="3479" w="3813">
                  <a:moveTo>
                    <a:pt x="2867" y="1"/>
                  </a:moveTo>
                  <a:cubicBezTo>
                    <a:pt x="2741" y="127"/>
                    <a:pt x="2647" y="221"/>
                    <a:pt x="2489" y="284"/>
                  </a:cubicBezTo>
                  <a:lnTo>
                    <a:pt x="1607" y="631"/>
                  </a:lnTo>
                  <a:lnTo>
                    <a:pt x="1260" y="1482"/>
                  </a:lnTo>
                  <a:cubicBezTo>
                    <a:pt x="1103" y="1891"/>
                    <a:pt x="693" y="2112"/>
                    <a:pt x="284" y="2112"/>
                  </a:cubicBezTo>
                  <a:lnTo>
                    <a:pt x="158" y="2112"/>
                  </a:lnTo>
                  <a:lnTo>
                    <a:pt x="0" y="2080"/>
                  </a:lnTo>
                  <a:lnTo>
                    <a:pt x="1166" y="3372"/>
                  </a:lnTo>
                  <a:cubicBezTo>
                    <a:pt x="1237" y="3443"/>
                    <a:pt x="1343" y="3478"/>
                    <a:pt x="1445" y="3478"/>
                  </a:cubicBezTo>
                  <a:cubicBezTo>
                    <a:pt x="1479" y="3478"/>
                    <a:pt x="1512" y="3474"/>
                    <a:pt x="1544" y="3466"/>
                  </a:cubicBezTo>
                  <a:cubicBezTo>
                    <a:pt x="1638" y="3403"/>
                    <a:pt x="1764" y="3340"/>
                    <a:pt x="1764" y="3183"/>
                  </a:cubicBezTo>
                  <a:lnTo>
                    <a:pt x="2080" y="1639"/>
                  </a:lnTo>
                  <a:lnTo>
                    <a:pt x="3497" y="1324"/>
                  </a:lnTo>
                  <a:cubicBezTo>
                    <a:pt x="3532" y="1338"/>
                    <a:pt x="3563" y="1344"/>
                    <a:pt x="3592" y="1344"/>
                  </a:cubicBezTo>
                  <a:cubicBezTo>
                    <a:pt x="3693" y="1344"/>
                    <a:pt x="3756" y="1265"/>
                    <a:pt x="3781" y="1167"/>
                  </a:cubicBezTo>
                  <a:cubicBezTo>
                    <a:pt x="3812" y="1072"/>
                    <a:pt x="3781" y="946"/>
                    <a:pt x="3686" y="820"/>
                  </a:cubicBezTo>
                  <a:lnTo>
                    <a:pt x="2867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37"/>
            <p:cNvSpPr/>
            <p:nvPr/>
          </p:nvSpPr>
          <p:spPr>
            <a:xfrm>
              <a:off x="4991425" y="3444650"/>
              <a:ext cx="95325" cy="87325"/>
            </a:xfrm>
            <a:custGeom>
              <a:rect b="b" l="l" r="r" t="t"/>
              <a:pathLst>
                <a:path extrusionOk="0" h="3493" w="3813">
                  <a:moveTo>
                    <a:pt x="946" y="1"/>
                  </a:moveTo>
                  <a:lnTo>
                    <a:pt x="126" y="851"/>
                  </a:lnTo>
                  <a:cubicBezTo>
                    <a:pt x="0" y="851"/>
                    <a:pt x="0" y="1009"/>
                    <a:pt x="32" y="1104"/>
                  </a:cubicBezTo>
                  <a:cubicBezTo>
                    <a:pt x="95" y="1230"/>
                    <a:pt x="158" y="1324"/>
                    <a:pt x="315" y="1356"/>
                  </a:cubicBezTo>
                  <a:lnTo>
                    <a:pt x="1733" y="1671"/>
                  </a:lnTo>
                  <a:lnTo>
                    <a:pt x="2048" y="3214"/>
                  </a:lnTo>
                  <a:cubicBezTo>
                    <a:pt x="2080" y="3309"/>
                    <a:pt x="2174" y="3435"/>
                    <a:pt x="2300" y="3466"/>
                  </a:cubicBezTo>
                  <a:cubicBezTo>
                    <a:pt x="2328" y="3485"/>
                    <a:pt x="2361" y="3492"/>
                    <a:pt x="2396" y="3492"/>
                  </a:cubicBezTo>
                  <a:cubicBezTo>
                    <a:pt x="2482" y="3492"/>
                    <a:pt x="2580" y="3448"/>
                    <a:pt x="2647" y="3403"/>
                  </a:cubicBezTo>
                  <a:lnTo>
                    <a:pt x="3813" y="2112"/>
                  </a:lnTo>
                  <a:lnTo>
                    <a:pt x="3813" y="2112"/>
                  </a:lnTo>
                  <a:lnTo>
                    <a:pt x="3624" y="2143"/>
                  </a:lnTo>
                  <a:lnTo>
                    <a:pt x="3561" y="2143"/>
                  </a:lnTo>
                  <a:cubicBezTo>
                    <a:pt x="3119" y="2143"/>
                    <a:pt x="2773" y="1891"/>
                    <a:pt x="2552" y="1513"/>
                  </a:cubicBezTo>
                  <a:lnTo>
                    <a:pt x="2206" y="631"/>
                  </a:lnTo>
                  <a:lnTo>
                    <a:pt x="1355" y="284"/>
                  </a:lnTo>
                  <a:cubicBezTo>
                    <a:pt x="1198" y="221"/>
                    <a:pt x="1072" y="127"/>
                    <a:pt x="946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7" name="Google Shape;1507;p37"/>
          <p:cNvGrpSpPr/>
          <p:nvPr/>
        </p:nvGrpSpPr>
        <p:grpSpPr>
          <a:xfrm>
            <a:off x="4171830" y="2668929"/>
            <a:ext cx="628705" cy="670064"/>
            <a:chOff x="3497300" y="3227275"/>
            <a:chExt cx="296175" cy="296175"/>
          </a:xfrm>
        </p:grpSpPr>
        <p:sp>
          <p:nvSpPr>
            <p:cNvPr id="1508" name="Google Shape;1508;p37"/>
            <p:cNvSpPr/>
            <p:nvPr/>
          </p:nvSpPr>
          <p:spPr>
            <a:xfrm>
              <a:off x="3609925" y="3339900"/>
              <a:ext cx="69350" cy="68550"/>
            </a:xfrm>
            <a:custGeom>
              <a:rect b="b" l="l" r="r" t="t"/>
              <a:pathLst>
                <a:path extrusionOk="0" h="2742" w="2774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cubicBezTo>
                    <a:pt x="1" y="2112"/>
                    <a:pt x="631" y="2742"/>
                    <a:pt x="1387" y="2742"/>
                  </a:cubicBezTo>
                  <a:cubicBezTo>
                    <a:pt x="2143" y="2742"/>
                    <a:pt x="2773" y="2112"/>
                    <a:pt x="2773" y="1355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37"/>
            <p:cNvSpPr/>
            <p:nvPr/>
          </p:nvSpPr>
          <p:spPr>
            <a:xfrm>
              <a:off x="3531175" y="3227275"/>
              <a:ext cx="86650" cy="86675"/>
            </a:xfrm>
            <a:custGeom>
              <a:rect b="b" l="l" r="r" t="t"/>
              <a:pathLst>
                <a:path extrusionOk="0" h="3467" w="3466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741" y="3466"/>
                    <a:pt x="3466" y="2678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37"/>
            <p:cNvSpPr/>
            <p:nvPr/>
          </p:nvSpPr>
          <p:spPr>
            <a:xfrm>
              <a:off x="3670575" y="3227275"/>
              <a:ext cx="86675" cy="86675"/>
            </a:xfrm>
            <a:custGeom>
              <a:rect b="b" l="l" r="r" t="t"/>
              <a:pathLst>
                <a:path extrusionOk="0" h="3467" w="3467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8"/>
                    <a:pt x="788" y="3466"/>
                    <a:pt x="1733" y="3466"/>
                  </a:cubicBezTo>
                  <a:cubicBezTo>
                    <a:pt x="2679" y="3466"/>
                    <a:pt x="3466" y="2678"/>
                    <a:pt x="3466" y="1733"/>
                  </a:cubicBez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37"/>
            <p:cNvSpPr/>
            <p:nvPr/>
          </p:nvSpPr>
          <p:spPr>
            <a:xfrm>
              <a:off x="3622525" y="3421825"/>
              <a:ext cx="41775" cy="25225"/>
            </a:xfrm>
            <a:custGeom>
              <a:rect b="b" l="l" r="r" t="t"/>
              <a:pathLst>
                <a:path extrusionOk="0" h="1009" w="1671">
                  <a:moveTo>
                    <a:pt x="1" y="0"/>
                  </a:moveTo>
                  <a:lnTo>
                    <a:pt x="851" y="1008"/>
                  </a:lnTo>
                  <a:lnTo>
                    <a:pt x="1671" y="0"/>
                  </a:lnTo>
                  <a:lnTo>
                    <a:pt x="1671" y="0"/>
                  </a:lnTo>
                  <a:cubicBezTo>
                    <a:pt x="1450" y="126"/>
                    <a:pt x="1167" y="158"/>
                    <a:pt x="851" y="158"/>
                  </a:cubicBezTo>
                  <a:cubicBezTo>
                    <a:pt x="568" y="158"/>
                    <a:pt x="284" y="95"/>
                    <a:pt x="1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37"/>
            <p:cNvSpPr/>
            <p:nvPr/>
          </p:nvSpPr>
          <p:spPr>
            <a:xfrm>
              <a:off x="3566600" y="3416300"/>
              <a:ext cx="70125" cy="106350"/>
            </a:xfrm>
            <a:custGeom>
              <a:rect b="b" l="l" r="r" t="t"/>
              <a:pathLst>
                <a:path extrusionOk="0" h="4254" w="2805">
                  <a:moveTo>
                    <a:pt x="1261" y="1"/>
                  </a:moveTo>
                  <a:cubicBezTo>
                    <a:pt x="474" y="599"/>
                    <a:pt x="1" y="1513"/>
                    <a:pt x="1" y="2490"/>
                  </a:cubicBezTo>
                  <a:lnTo>
                    <a:pt x="1" y="3907"/>
                  </a:lnTo>
                  <a:cubicBezTo>
                    <a:pt x="1" y="4096"/>
                    <a:pt x="158" y="4254"/>
                    <a:pt x="379" y="4254"/>
                  </a:cubicBezTo>
                  <a:lnTo>
                    <a:pt x="2805" y="4254"/>
                  </a:lnTo>
                  <a:lnTo>
                    <a:pt x="2805" y="1891"/>
                  </a:lnTo>
                  <a:lnTo>
                    <a:pt x="1261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37"/>
            <p:cNvSpPr/>
            <p:nvPr/>
          </p:nvSpPr>
          <p:spPr>
            <a:xfrm>
              <a:off x="3653250" y="3417100"/>
              <a:ext cx="70125" cy="106350"/>
            </a:xfrm>
            <a:custGeom>
              <a:rect b="b" l="l" r="r" t="t"/>
              <a:pathLst>
                <a:path extrusionOk="0" h="4254" w="2805">
                  <a:moveTo>
                    <a:pt x="1544" y="0"/>
                  </a:moveTo>
                  <a:lnTo>
                    <a:pt x="1" y="1890"/>
                  </a:lnTo>
                  <a:lnTo>
                    <a:pt x="1" y="4253"/>
                  </a:lnTo>
                  <a:lnTo>
                    <a:pt x="2458" y="4253"/>
                  </a:lnTo>
                  <a:cubicBezTo>
                    <a:pt x="2647" y="4253"/>
                    <a:pt x="2804" y="4096"/>
                    <a:pt x="2804" y="3907"/>
                  </a:cubicBezTo>
                  <a:lnTo>
                    <a:pt x="2804" y="2489"/>
                  </a:lnTo>
                  <a:cubicBezTo>
                    <a:pt x="2773" y="1481"/>
                    <a:pt x="2300" y="567"/>
                    <a:pt x="1544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37"/>
            <p:cNvSpPr/>
            <p:nvPr/>
          </p:nvSpPr>
          <p:spPr>
            <a:xfrm>
              <a:off x="3655625" y="3310775"/>
              <a:ext cx="137850" cy="108700"/>
            </a:xfrm>
            <a:custGeom>
              <a:rect b="b" l="l" r="r" t="t"/>
              <a:pathLst>
                <a:path extrusionOk="0" h="4348" w="5514">
                  <a:moveTo>
                    <a:pt x="3686" y="1512"/>
                  </a:moveTo>
                  <a:cubicBezTo>
                    <a:pt x="3907" y="1512"/>
                    <a:pt x="4064" y="1670"/>
                    <a:pt x="4064" y="1859"/>
                  </a:cubicBezTo>
                  <a:cubicBezTo>
                    <a:pt x="4064" y="2048"/>
                    <a:pt x="3907" y="2205"/>
                    <a:pt x="3686" y="2205"/>
                  </a:cubicBezTo>
                  <a:lnTo>
                    <a:pt x="2993" y="2205"/>
                  </a:lnTo>
                  <a:cubicBezTo>
                    <a:pt x="2804" y="2205"/>
                    <a:pt x="2646" y="2048"/>
                    <a:pt x="2646" y="1859"/>
                  </a:cubicBezTo>
                  <a:cubicBezTo>
                    <a:pt x="2646" y="1670"/>
                    <a:pt x="2804" y="1512"/>
                    <a:pt x="2993" y="1512"/>
                  </a:cubicBezTo>
                  <a:close/>
                  <a:moveTo>
                    <a:pt x="4127" y="0"/>
                  </a:moveTo>
                  <a:cubicBezTo>
                    <a:pt x="3686" y="536"/>
                    <a:pt x="3056" y="851"/>
                    <a:pt x="2331" y="851"/>
                  </a:cubicBezTo>
                  <a:cubicBezTo>
                    <a:pt x="1607" y="851"/>
                    <a:pt x="977" y="504"/>
                    <a:pt x="536" y="63"/>
                  </a:cubicBezTo>
                  <a:cubicBezTo>
                    <a:pt x="347" y="221"/>
                    <a:pt x="158" y="378"/>
                    <a:pt x="0" y="567"/>
                  </a:cubicBezTo>
                  <a:cubicBezTo>
                    <a:pt x="945" y="756"/>
                    <a:pt x="1638" y="1575"/>
                    <a:pt x="1638" y="2615"/>
                  </a:cubicBezTo>
                  <a:cubicBezTo>
                    <a:pt x="1638" y="2930"/>
                    <a:pt x="1575" y="3214"/>
                    <a:pt x="1449" y="3466"/>
                  </a:cubicBezTo>
                  <a:cubicBezTo>
                    <a:pt x="1859" y="3718"/>
                    <a:pt x="2205" y="4001"/>
                    <a:pt x="2520" y="4348"/>
                  </a:cubicBezTo>
                  <a:lnTo>
                    <a:pt x="5167" y="4348"/>
                  </a:lnTo>
                  <a:cubicBezTo>
                    <a:pt x="5356" y="4348"/>
                    <a:pt x="5513" y="4190"/>
                    <a:pt x="5513" y="4001"/>
                  </a:cubicBezTo>
                  <a:lnTo>
                    <a:pt x="5513" y="2615"/>
                  </a:lnTo>
                  <a:cubicBezTo>
                    <a:pt x="5482" y="1512"/>
                    <a:pt x="4915" y="567"/>
                    <a:pt x="4127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37"/>
            <p:cNvSpPr/>
            <p:nvPr/>
          </p:nvSpPr>
          <p:spPr>
            <a:xfrm>
              <a:off x="3497300" y="3309975"/>
              <a:ext cx="136275" cy="108725"/>
            </a:xfrm>
            <a:custGeom>
              <a:rect b="b" l="l" r="r" t="t"/>
              <a:pathLst>
                <a:path extrusionOk="0" h="4349" w="5451">
                  <a:moveTo>
                    <a:pt x="2426" y="1544"/>
                  </a:moveTo>
                  <a:cubicBezTo>
                    <a:pt x="2615" y="1544"/>
                    <a:pt x="2773" y="1702"/>
                    <a:pt x="2773" y="1891"/>
                  </a:cubicBezTo>
                  <a:cubicBezTo>
                    <a:pt x="2773" y="2080"/>
                    <a:pt x="2615" y="2237"/>
                    <a:pt x="2426" y="2237"/>
                  </a:cubicBezTo>
                  <a:lnTo>
                    <a:pt x="1733" y="2237"/>
                  </a:lnTo>
                  <a:cubicBezTo>
                    <a:pt x="1513" y="2237"/>
                    <a:pt x="1355" y="2080"/>
                    <a:pt x="1355" y="1891"/>
                  </a:cubicBezTo>
                  <a:cubicBezTo>
                    <a:pt x="1355" y="1702"/>
                    <a:pt x="1513" y="1544"/>
                    <a:pt x="1733" y="1544"/>
                  </a:cubicBezTo>
                  <a:close/>
                  <a:moveTo>
                    <a:pt x="1324" y="1"/>
                  </a:moveTo>
                  <a:cubicBezTo>
                    <a:pt x="536" y="568"/>
                    <a:pt x="1" y="1513"/>
                    <a:pt x="1" y="2552"/>
                  </a:cubicBezTo>
                  <a:lnTo>
                    <a:pt x="1" y="3939"/>
                  </a:lnTo>
                  <a:cubicBezTo>
                    <a:pt x="1" y="4191"/>
                    <a:pt x="95" y="4348"/>
                    <a:pt x="316" y="4348"/>
                  </a:cubicBezTo>
                  <a:lnTo>
                    <a:pt x="2930" y="4348"/>
                  </a:lnTo>
                  <a:cubicBezTo>
                    <a:pt x="3214" y="3970"/>
                    <a:pt x="3561" y="3655"/>
                    <a:pt x="4002" y="3466"/>
                  </a:cubicBezTo>
                  <a:cubicBezTo>
                    <a:pt x="3876" y="3183"/>
                    <a:pt x="3813" y="2930"/>
                    <a:pt x="3813" y="2615"/>
                  </a:cubicBezTo>
                  <a:cubicBezTo>
                    <a:pt x="3813" y="1607"/>
                    <a:pt x="4506" y="757"/>
                    <a:pt x="5451" y="568"/>
                  </a:cubicBezTo>
                  <a:cubicBezTo>
                    <a:pt x="5293" y="347"/>
                    <a:pt x="5104" y="190"/>
                    <a:pt x="4915" y="32"/>
                  </a:cubicBezTo>
                  <a:cubicBezTo>
                    <a:pt x="4474" y="505"/>
                    <a:pt x="3844" y="820"/>
                    <a:pt x="3151" y="820"/>
                  </a:cubicBezTo>
                  <a:cubicBezTo>
                    <a:pt x="2426" y="820"/>
                    <a:pt x="1796" y="505"/>
                    <a:pt x="1324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16" name="Google Shape;1516;p37"/>
          <p:cNvGrpSpPr/>
          <p:nvPr/>
        </p:nvGrpSpPr>
        <p:grpSpPr>
          <a:xfrm>
            <a:off x="7859729" y="2653876"/>
            <a:ext cx="588585" cy="667293"/>
            <a:chOff x="5364750" y="3235150"/>
            <a:chExt cx="277275" cy="294950"/>
          </a:xfrm>
        </p:grpSpPr>
        <p:sp>
          <p:nvSpPr>
            <p:cNvPr id="1517" name="Google Shape;1517;p37"/>
            <p:cNvSpPr/>
            <p:nvPr/>
          </p:nvSpPr>
          <p:spPr>
            <a:xfrm>
              <a:off x="5502600" y="3235150"/>
              <a:ext cx="17350" cy="44125"/>
            </a:xfrm>
            <a:custGeom>
              <a:rect b="b" l="l" r="r" t="t"/>
              <a:pathLst>
                <a:path extrusionOk="0" h="1765" w="694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cubicBezTo>
                    <a:pt x="0" y="1607"/>
                    <a:pt x="158" y="1765"/>
                    <a:pt x="347" y="1765"/>
                  </a:cubicBezTo>
                  <a:cubicBezTo>
                    <a:pt x="536" y="1765"/>
                    <a:pt x="693" y="1607"/>
                    <a:pt x="693" y="141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37"/>
            <p:cNvSpPr/>
            <p:nvPr/>
          </p:nvSpPr>
          <p:spPr>
            <a:xfrm>
              <a:off x="5555375" y="3253850"/>
              <a:ext cx="35450" cy="34100"/>
            </a:xfrm>
            <a:custGeom>
              <a:rect b="b" l="l" r="r" t="t"/>
              <a:pathLst>
                <a:path extrusionOk="0" h="1364" w="1418">
                  <a:moveTo>
                    <a:pt x="1071" y="1"/>
                  </a:moveTo>
                  <a:cubicBezTo>
                    <a:pt x="977" y="1"/>
                    <a:pt x="882" y="24"/>
                    <a:pt x="819" y="72"/>
                  </a:cubicBezTo>
                  <a:lnTo>
                    <a:pt x="126" y="796"/>
                  </a:lnTo>
                  <a:cubicBezTo>
                    <a:pt x="0" y="922"/>
                    <a:pt x="0" y="1143"/>
                    <a:pt x="126" y="1269"/>
                  </a:cubicBezTo>
                  <a:cubicBezTo>
                    <a:pt x="189" y="1332"/>
                    <a:pt x="268" y="1363"/>
                    <a:pt x="350" y="1363"/>
                  </a:cubicBezTo>
                  <a:cubicBezTo>
                    <a:pt x="433" y="1363"/>
                    <a:pt x="520" y="1332"/>
                    <a:pt x="599" y="1269"/>
                  </a:cubicBezTo>
                  <a:lnTo>
                    <a:pt x="1323" y="544"/>
                  </a:lnTo>
                  <a:cubicBezTo>
                    <a:pt x="1418" y="418"/>
                    <a:pt x="1418" y="198"/>
                    <a:pt x="1323" y="72"/>
                  </a:cubicBezTo>
                  <a:cubicBezTo>
                    <a:pt x="1260" y="24"/>
                    <a:pt x="1166" y="1"/>
                    <a:pt x="1071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37"/>
            <p:cNvSpPr/>
            <p:nvPr/>
          </p:nvSpPr>
          <p:spPr>
            <a:xfrm>
              <a:off x="5606550" y="3357225"/>
              <a:ext cx="35475" cy="18150"/>
            </a:xfrm>
            <a:custGeom>
              <a:rect b="b" l="l" r="r" t="t"/>
              <a:pathLst>
                <a:path extrusionOk="0" h="726" w="1419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79" y="725"/>
                  </a:cubicBezTo>
                  <a:lnTo>
                    <a:pt x="1072" y="725"/>
                  </a:lnTo>
                  <a:cubicBezTo>
                    <a:pt x="1261" y="725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37"/>
            <p:cNvSpPr/>
            <p:nvPr/>
          </p:nvSpPr>
          <p:spPr>
            <a:xfrm>
              <a:off x="5364750" y="3357225"/>
              <a:ext cx="35475" cy="17350"/>
            </a:xfrm>
            <a:custGeom>
              <a:rect b="b" l="l" r="r" t="t"/>
              <a:pathLst>
                <a:path extrusionOk="0" h="694" w="1419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694"/>
                    <a:pt x="347" y="694"/>
                  </a:cubicBezTo>
                  <a:lnTo>
                    <a:pt x="1072" y="694"/>
                  </a:lnTo>
                  <a:cubicBezTo>
                    <a:pt x="1261" y="694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37"/>
            <p:cNvSpPr/>
            <p:nvPr/>
          </p:nvSpPr>
          <p:spPr>
            <a:xfrm>
              <a:off x="5433275" y="3253850"/>
              <a:ext cx="35475" cy="34100"/>
            </a:xfrm>
            <a:custGeom>
              <a:rect b="b" l="l" r="r" t="t"/>
              <a:pathLst>
                <a:path extrusionOk="0" h="1364" w="1419">
                  <a:moveTo>
                    <a:pt x="363" y="1"/>
                  </a:moveTo>
                  <a:cubicBezTo>
                    <a:pt x="276" y="1"/>
                    <a:pt x="190" y="24"/>
                    <a:pt x="127" y="72"/>
                  </a:cubicBezTo>
                  <a:cubicBezTo>
                    <a:pt x="1" y="198"/>
                    <a:pt x="1" y="450"/>
                    <a:pt x="127" y="544"/>
                  </a:cubicBezTo>
                  <a:lnTo>
                    <a:pt x="820" y="1269"/>
                  </a:lnTo>
                  <a:cubicBezTo>
                    <a:pt x="883" y="1332"/>
                    <a:pt x="977" y="1363"/>
                    <a:pt x="1072" y="1363"/>
                  </a:cubicBezTo>
                  <a:cubicBezTo>
                    <a:pt x="1166" y="1363"/>
                    <a:pt x="1261" y="1332"/>
                    <a:pt x="1324" y="1269"/>
                  </a:cubicBezTo>
                  <a:cubicBezTo>
                    <a:pt x="1418" y="1143"/>
                    <a:pt x="1418" y="922"/>
                    <a:pt x="1324" y="796"/>
                  </a:cubicBezTo>
                  <a:lnTo>
                    <a:pt x="599" y="72"/>
                  </a:lnTo>
                  <a:cubicBezTo>
                    <a:pt x="536" y="24"/>
                    <a:pt x="450" y="1"/>
                    <a:pt x="363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37"/>
            <p:cNvSpPr/>
            <p:nvPr/>
          </p:nvSpPr>
          <p:spPr>
            <a:xfrm>
              <a:off x="5380500" y="3287775"/>
              <a:ext cx="37050" cy="25975"/>
            </a:xfrm>
            <a:custGeom>
              <a:rect b="b" l="l" r="r" t="t"/>
              <a:pathLst>
                <a:path extrusionOk="0" h="1039" w="1482">
                  <a:moveTo>
                    <a:pt x="396" y="0"/>
                  </a:moveTo>
                  <a:cubicBezTo>
                    <a:pt x="267" y="0"/>
                    <a:pt x="132" y="81"/>
                    <a:pt x="64" y="195"/>
                  </a:cubicBezTo>
                  <a:cubicBezTo>
                    <a:pt x="1" y="353"/>
                    <a:pt x="64" y="573"/>
                    <a:pt x="221" y="668"/>
                  </a:cubicBezTo>
                  <a:lnTo>
                    <a:pt x="946" y="1015"/>
                  </a:lnTo>
                  <a:cubicBezTo>
                    <a:pt x="987" y="1031"/>
                    <a:pt x="1032" y="1039"/>
                    <a:pt x="1077" y="1039"/>
                  </a:cubicBezTo>
                  <a:cubicBezTo>
                    <a:pt x="1209" y="1039"/>
                    <a:pt x="1349" y="974"/>
                    <a:pt x="1419" y="857"/>
                  </a:cubicBezTo>
                  <a:cubicBezTo>
                    <a:pt x="1482" y="699"/>
                    <a:pt x="1419" y="447"/>
                    <a:pt x="1261" y="384"/>
                  </a:cubicBezTo>
                  <a:lnTo>
                    <a:pt x="536" y="38"/>
                  </a:lnTo>
                  <a:cubicBezTo>
                    <a:pt x="493" y="12"/>
                    <a:pt x="445" y="0"/>
                    <a:pt x="396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37"/>
            <p:cNvSpPr/>
            <p:nvPr/>
          </p:nvSpPr>
          <p:spPr>
            <a:xfrm>
              <a:off x="5588450" y="3288075"/>
              <a:ext cx="37025" cy="26800"/>
            </a:xfrm>
            <a:custGeom>
              <a:rect b="b" l="l" r="r" t="t"/>
              <a:pathLst>
                <a:path extrusionOk="0" h="1072" w="1481">
                  <a:moveTo>
                    <a:pt x="1110" y="0"/>
                  </a:moveTo>
                  <a:cubicBezTo>
                    <a:pt x="1049" y="0"/>
                    <a:pt x="983" y="18"/>
                    <a:pt x="914" y="57"/>
                  </a:cubicBezTo>
                  <a:lnTo>
                    <a:pt x="221" y="404"/>
                  </a:lnTo>
                  <a:cubicBezTo>
                    <a:pt x="63" y="498"/>
                    <a:pt x="0" y="687"/>
                    <a:pt x="63" y="877"/>
                  </a:cubicBezTo>
                  <a:cubicBezTo>
                    <a:pt x="132" y="991"/>
                    <a:pt x="250" y="1072"/>
                    <a:pt x="382" y="1072"/>
                  </a:cubicBezTo>
                  <a:cubicBezTo>
                    <a:pt x="432" y="1072"/>
                    <a:pt x="484" y="1060"/>
                    <a:pt x="536" y="1034"/>
                  </a:cubicBezTo>
                  <a:lnTo>
                    <a:pt x="1260" y="687"/>
                  </a:lnTo>
                  <a:cubicBezTo>
                    <a:pt x="1418" y="593"/>
                    <a:pt x="1481" y="404"/>
                    <a:pt x="1418" y="215"/>
                  </a:cubicBezTo>
                  <a:cubicBezTo>
                    <a:pt x="1353" y="85"/>
                    <a:pt x="1244" y="0"/>
                    <a:pt x="1110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37"/>
            <p:cNvSpPr/>
            <p:nvPr/>
          </p:nvSpPr>
          <p:spPr>
            <a:xfrm>
              <a:off x="5412025" y="3286350"/>
              <a:ext cx="177225" cy="243750"/>
            </a:xfrm>
            <a:custGeom>
              <a:rect b="b" l="l" r="r" t="t"/>
              <a:pathLst>
                <a:path extrusionOk="0" h="9750" w="7089">
                  <a:moveTo>
                    <a:pt x="3529" y="0"/>
                  </a:moveTo>
                  <a:cubicBezTo>
                    <a:pt x="3151" y="0"/>
                    <a:pt x="2836" y="315"/>
                    <a:pt x="2836" y="725"/>
                  </a:cubicBezTo>
                  <a:lnTo>
                    <a:pt x="2836" y="1418"/>
                  </a:lnTo>
                  <a:cubicBezTo>
                    <a:pt x="2836" y="1040"/>
                    <a:pt x="2520" y="725"/>
                    <a:pt x="2111" y="725"/>
                  </a:cubicBezTo>
                  <a:cubicBezTo>
                    <a:pt x="1733" y="725"/>
                    <a:pt x="1418" y="1040"/>
                    <a:pt x="1418" y="1418"/>
                  </a:cubicBezTo>
                  <a:lnTo>
                    <a:pt x="1418" y="2143"/>
                  </a:lnTo>
                  <a:cubicBezTo>
                    <a:pt x="1544" y="2143"/>
                    <a:pt x="1638" y="2080"/>
                    <a:pt x="1764" y="2080"/>
                  </a:cubicBezTo>
                  <a:lnTo>
                    <a:pt x="3497" y="2080"/>
                  </a:lnTo>
                  <a:cubicBezTo>
                    <a:pt x="4253" y="2080"/>
                    <a:pt x="4883" y="2710"/>
                    <a:pt x="4883" y="3466"/>
                  </a:cubicBezTo>
                  <a:cubicBezTo>
                    <a:pt x="4883" y="4096"/>
                    <a:pt x="4474" y="4600"/>
                    <a:pt x="3907" y="4758"/>
                  </a:cubicBezTo>
                  <a:cubicBezTo>
                    <a:pt x="4064" y="5073"/>
                    <a:pt x="4159" y="5482"/>
                    <a:pt x="4159" y="5860"/>
                  </a:cubicBezTo>
                  <a:cubicBezTo>
                    <a:pt x="4159" y="6081"/>
                    <a:pt x="4001" y="6238"/>
                    <a:pt x="3812" y="6238"/>
                  </a:cubicBezTo>
                  <a:cubicBezTo>
                    <a:pt x="3623" y="6238"/>
                    <a:pt x="3466" y="6081"/>
                    <a:pt x="3466" y="5860"/>
                  </a:cubicBezTo>
                  <a:cubicBezTo>
                    <a:pt x="3466" y="4915"/>
                    <a:pt x="2678" y="4128"/>
                    <a:pt x="1733" y="4128"/>
                  </a:cubicBezTo>
                  <a:lnTo>
                    <a:pt x="3466" y="4128"/>
                  </a:lnTo>
                  <a:cubicBezTo>
                    <a:pt x="3844" y="4128"/>
                    <a:pt x="4159" y="3812"/>
                    <a:pt x="4159" y="3434"/>
                  </a:cubicBezTo>
                  <a:cubicBezTo>
                    <a:pt x="4159" y="3025"/>
                    <a:pt x="3844" y="2710"/>
                    <a:pt x="3466" y="2710"/>
                  </a:cubicBezTo>
                  <a:lnTo>
                    <a:pt x="1733" y="2710"/>
                  </a:lnTo>
                  <a:cubicBezTo>
                    <a:pt x="788" y="2710"/>
                    <a:pt x="0" y="3497"/>
                    <a:pt x="0" y="4443"/>
                  </a:cubicBezTo>
                  <a:lnTo>
                    <a:pt x="0" y="5167"/>
                  </a:lnTo>
                  <a:cubicBezTo>
                    <a:pt x="0" y="6112"/>
                    <a:pt x="536" y="6963"/>
                    <a:pt x="1386" y="7372"/>
                  </a:cubicBezTo>
                  <a:lnTo>
                    <a:pt x="1386" y="8318"/>
                  </a:lnTo>
                  <a:cubicBezTo>
                    <a:pt x="977" y="8318"/>
                    <a:pt x="662" y="8633"/>
                    <a:pt x="662" y="9011"/>
                  </a:cubicBezTo>
                  <a:lnTo>
                    <a:pt x="662" y="9389"/>
                  </a:lnTo>
                  <a:cubicBezTo>
                    <a:pt x="662" y="9578"/>
                    <a:pt x="819" y="9735"/>
                    <a:pt x="1008" y="9735"/>
                  </a:cubicBezTo>
                  <a:lnTo>
                    <a:pt x="5860" y="9735"/>
                  </a:lnTo>
                  <a:cubicBezTo>
                    <a:pt x="5923" y="9745"/>
                    <a:pt x="5979" y="9749"/>
                    <a:pt x="6029" y="9749"/>
                  </a:cubicBezTo>
                  <a:cubicBezTo>
                    <a:pt x="6305" y="9749"/>
                    <a:pt x="6396" y="9612"/>
                    <a:pt x="6396" y="9452"/>
                  </a:cubicBezTo>
                  <a:lnTo>
                    <a:pt x="6396" y="9105"/>
                  </a:lnTo>
                  <a:cubicBezTo>
                    <a:pt x="6396" y="8696"/>
                    <a:pt x="6112" y="8381"/>
                    <a:pt x="5702" y="8381"/>
                  </a:cubicBezTo>
                  <a:lnTo>
                    <a:pt x="5702" y="7436"/>
                  </a:lnTo>
                  <a:cubicBezTo>
                    <a:pt x="6522" y="7057"/>
                    <a:pt x="7089" y="6175"/>
                    <a:pt x="7089" y="5230"/>
                  </a:cubicBezTo>
                  <a:lnTo>
                    <a:pt x="7089" y="2143"/>
                  </a:lnTo>
                  <a:cubicBezTo>
                    <a:pt x="7089" y="1733"/>
                    <a:pt x="6774" y="1418"/>
                    <a:pt x="6364" y="1418"/>
                  </a:cubicBezTo>
                  <a:cubicBezTo>
                    <a:pt x="5986" y="1418"/>
                    <a:pt x="5671" y="1733"/>
                    <a:pt x="5671" y="2143"/>
                  </a:cubicBezTo>
                  <a:lnTo>
                    <a:pt x="5671" y="1418"/>
                  </a:lnTo>
                  <a:cubicBezTo>
                    <a:pt x="5671" y="1040"/>
                    <a:pt x="5356" y="725"/>
                    <a:pt x="4946" y="725"/>
                  </a:cubicBezTo>
                  <a:cubicBezTo>
                    <a:pt x="4568" y="725"/>
                    <a:pt x="4253" y="1040"/>
                    <a:pt x="4253" y="1418"/>
                  </a:cubicBezTo>
                  <a:lnTo>
                    <a:pt x="4253" y="725"/>
                  </a:lnTo>
                  <a:cubicBezTo>
                    <a:pt x="4253" y="315"/>
                    <a:pt x="3938" y="0"/>
                    <a:pt x="3529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25" name="Google Shape;1525;p37"/>
          <p:cNvGrpSpPr/>
          <p:nvPr/>
        </p:nvGrpSpPr>
        <p:grpSpPr>
          <a:xfrm>
            <a:off x="8602465" y="2653656"/>
            <a:ext cx="638735" cy="668253"/>
            <a:chOff x="5716825" y="3235950"/>
            <a:chExt cx="300900" cy="295375"/>
          </a:xfrm>
        </p:grpSpPr>
        <p:sp>
          <p:nvSpPr>
            <p:cNvPr id="1526" name="Google Shape;1526;p37"/>
            <p:cNvSpPr/>
            <p:nvPr/>
          </p:nvSpPr>
          <p:spPr>
            <a:xfrm>
              <a:off x="5716825" y="3309975"/>
              <a:ext cx="137075" cy="146525"/>
            </a:xfrm>
            <a:custGeom>
              <a:rect b="b" l="l" r="r" t="t"/>
              <a:pathLst>
                <a:path extrusionOk="0" h="5861" w="5483">
                  <a:moveTo>
                    <a:pt x="2584" y="1"/>
                  </a:moveTo>
                  <a:lnTo>
                    <a:pt x="410" y="2206"/>
                  </a:lnTo>
                  <a:cubicBezTo>
                    <a:pt x="1" y="2615"/>
                    <a:pt x="1" y="3277"/>
                    <a:pt x="410" y="3655"/>
                  </a:cubicBezTo>
                  <a:lnTo>
                    <a:pt x="2584" y="5860"/>
                  </a:lnTo>
                  <a:lnTo>
                    <a:pt x="3781" y="4632"/>
                  </a:lnTo>
                  <a:cubicBezTo>
                    <a:pt x="3844" y="4584"/>
                    <a:pt x="3939" y="4561"/>
                    <a:pt x="4029" y="4561"/>
                  </a:cubicBezTo>
                  <a:cubicBezTo>
                    <a:pt x="4120" y="4561"/>
                    <a:pt x="4206" y="4584"/>
                    <a:pt x="4254" y="4632"/>
                  </a:cubicBezTo>
                  <a:lnTo>
                    <a:pt x="4726" y="5104"/>
                  </a:lnTo>
                  <a:cubicBezTo>
                    <a:pt x="4789" y="5167"/>
                    <a:pt x="4884" y="5199"/>
                    <a:pt x="4974" y="5199"/>
                  </a:cubicBezTo>
                  <a:cubicBezTo>
                    <a:pt x="5065" y="5199"/>
                    <a:pt x="5152" y="5167"/>
                    <a:pt x="5199" y="5104"/>
                  </a:cubicBezTo>
                  <a:cubicBezTo>
                    <a:pt x="5325" y="5010"/>
                    <a:pt x="5325" y="4758"/>
                    <a:pt x="5199" y="4632"/>
                  </a:cubicBezTo>
                  <a:lnTo>
                    <a:pt x="4726" y="4159"/>
                  </a:lnTo>
                  <a:cubicBezTo>
                    <a:pt x="4632" y="4065"/>
                    <a:pt x="4632" y="3813"/>
                    <a:pt x="4726" y="3687"/>
                  </a:cubicBezTo>
                  <a:lnTo>
                    <a:pt x="5482" y="2962"/>
                  </a:lnTo>
                  <a:lnTo>
                    <a:pt x="5010" y="2489"/>
                  </a:lnTo>
                  <a:lnTo>
                    <a:pt x="4789" y="2710"/>
                  </a:lnTo>
                  <a:cubicBezTo>
                    <a:pt x="4584" y="2915"/>
                    <a:pt x="4317" y="3017"/>
                    <a:pt x="4049" y="3017"/>
                  </a:cubicBezTo>
                  <a:cubicBezTo>
                    <a:pt x="3781" y="3017"/>
                    <a:pt x="3513" y="2915"/>
                    <a:pt x="3309" y="2710"/>
                  </a:cubicBezTo>
                  <a:cubicBezTo>
                    <a:pt x="2930" y="2332"/>
                    <a:pt x="2930" y="1670"/>
                    <a:pt x="3309" y="1261"/>
                  </a:cubicBezTo>
                  <a:lnTo>
                    <a:pt x="3561" y="1040"/>
                  </a:lnTo>
                  <a:lnTo>
                    <a:pt x="2584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37"/>
            <p:cNvSpPr/>
            <p:nvPr/>
          </p:nvSpPr>
          <p:spPr>
            <a:xfrm>
              <a:off x="5794025" y="3235950"/>
              <a:ext cx="145725" cy="133900"/>
            </a:xfrm>
            <a:custGeom>
              <a:rect b="b" l="l" r="r" t="t"/>
              <a:pathLst>
                <a:path extrusionOk="0" h="5356" w="5829">
                  <a:moveTo>
                    <a:pt x="2926" y="0"/>
                  </a:moveTo>
                  <a:cubicBezTo>
                    <a:pt x="2662" y="0"/>
                    <a:pt x="2394" y="95"/>
                    <a:pt x="2205" y="284"/>
                  </a:cubicBezTo>
                  <a:lnTo>
                    <a:pt x="0" y="2457"/>
                  </a:lnTo>
                  <a:lnTo>
                    <a:pt x="1229" y="3686"/>
                  </a:lnTo>
                  <a:cubicBezTo>
                    <a:pt x="1323" y="3781"/>
                    <a:pt x="1323" y="4033"/>
                    <a:pt x="1229" y="4127"/>
                  </a:cubicBezTo>
                  <a:lnTo>
                    <a:pt x="725" y="4600"/>
                  </a:lnTo>
                  <a:cubicBezTo>
                    <a:pt x="630" y="4726"/>
                    <a:pt x="630" y="4978"/>
                    <a:pt x="725" y="5072"/>
                  </a:cubicBezTo>
                  <a:cubicBezTo>
                    <a:pt x="788" y="5135"/>
                    <a:pt x="882" y="5167"/>
                    <a:pt x="977" y="5167"/>
                  </a:cubicBezTo>
                  <a:cubicBezTo>
                    <a:pt x="1071" y="5167"/>
                    <a:pt x="1166" y="5135"/>
                    <a:pt x="1229" y="5072"/>
                  </a:cubicBezTo>
                  <a:lnTo>
                    <a:pt x="1701" y="4600"/>
                  </a:lnTo>
                  <a:cubicBezTo>
                    <a:pt x="1749" y="4553"/>
                    <a:pt x="1835" y="4529"/>
                    <a:pt x="1926" y="4529"/>
                  </a:cubicBezTo>
                  <a:cubicBezTo>
                    <a:pt x="2016" y="4529"/>
                    <a:pt x="2111" y="4553"/>
                    <a:pt x="2174" y="4600"/>
                  </a:cubicBezTo>
                  <a:lnTo>
                    <a:pt x="2898" y="5356"/>
                  </a:lnTo>
                  <a:lnTo>
                    <a:pt x="3371" y="4883"/>
                  </a:lnTo>
                  <a:lnTo>
                    <a:pt x="3151" y="4663"/>
                  </a:lnTo>
                  <a:cubicBezTo>
                    <a:pt x="2741" y="4253"/>
                    <a:pt x="2741" y="3592"/>
                    <a:pt x="3151" y="3214"/>
                  </a:cubicBezTo>
                  <a:cubicBezTo>
                    <a:pt x="3340" y="3009"/>
                    <a:pt x="3607" y="2906"/>
                    <a:pt x="3875" y="2906"/>
                  </a:cubicBezTo>
                  <a:cubicBezTo>
                    <a:pt x="4143" y="2906"/>
                    <a:pt x="4411" y="3009"/>
                    <a:pt x="4600" y="3214"/>
                  </a:cubicBezTo>
                  <a:lnTo>
                    <a:pt x="4852" y="3434"/>
                  </a:lnTo>
                  <a:lnTo>
                    <a:pt x="5828" y="2457"/>
                  </a:lnTo>
                  <a:lnTo>
                    <a:pt x="3623" y="284"/>
                  </a:lnTo>
                  <a:cubicBezTo>
                    <a:pt x="3450" y="95"/>
                    <a:pt x="3190" y="0"/>
                    <a:pt x="2926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37"/>
            <p:cNvSpPr/>
            <p:nvPr/>
          </p:nvSpPr>
          <p:spPr>
            <a:xfrm>
              <a:off x="5880650" y="3309975"/>
              <a:ext cx="137075" cy="145725"/>
            </a:xfrm>
            <a:custGeom>
              <a:rect b="b" l="l" r="r" t="t"/>
              <a:pathLst>
                <a:path extrusionOk="0" h="5829" w="5483">
                  <a:moveTo>
                    <a:pt x="2899" y="1"/>
                  </a:moveTo>
                  <a:lnTo>
                    <a:pt x="1702" y="1229"/>
                  </a:lnTo>
                  <a:cubicBezTo>
                    <a:pt x="1639" y="1292"/>
                    <a:pt x="1544" y="1324"/>
                    <a:pt x="1450" y="1324"/>
                  </a:cubicBezTo>
                  <a:cubicBezTo>
                    <a:pt x="1355" y="1324"/>
                    <a:pt x="1261" y="1292"/>
                    <a:pt x="1198" y="1229"/>
                  </a:cubicBezTo>
                  <a:lnTo>
                    <a:pt x="725" y="757"/>
                  </a:lnTo>
                  <a:cubicBezTo>
                    <a:pt x="678" y="694"/>
                    <a:pt x="591" y="662"/>
                    <a:pt x="501" y="662"/>
                  </a:cubicBezTo>
                  <a:cubicBezTo>
                    <a:pt x="410" y="662"/>
                    <a:pt x="316" y="694"/>
                    <a:pt x="253" y="757"/>
                  </a:cubicBezTo>
                  <a:cubicBezTo>
                    <a:pt x="158" y="883"/>
                    <a:pt x="158" y="1103"/>
                    <a:pt x="253" y="1229"/>
                  </a:cubicBezTo>
                  <a:lnTo>
                    <a:pt x="725" y="1702"/>
                  </a:lnTo>
                  <a:cubicBezTo>
                    <a:pt x="851" y="1828"/>
                    <a:pt x="851" y="2048"/>
                    <a:pt x="725" y="2174"/>
                  </a:cubicBezTo>
                  <a:lnTo>
                    <a:pt x="1" y="2899"/>
                  </a:lnTo>
                  <a:lnTo>
                    <a:pt x="473" y="3372"/>
                  </a:lnTo>
                  <a:lnTo>
                    <a:pt x="694" y="3151"/>
                  </a:lnTo>
                  <a:cubicBezTo>
                    <a:pt x="898" y="2946"/>
                    <a:pt x="1166" y="2844"/>
                    <a:pt x="1434" y="2844"/>
                  </a:cubicBezTo>
                  <a:cubicBezTo>
                    <a:pt x="1702" y="2844"/>
                    <a:pt x="1970" y="2946"/>
                    <a:pt x="2174" y="3151"/>
                  </a:cubicBezTo>
                  <a:cubicBezTo>
                    <a:pt x="2552" y="3529"/>
                    <a:pt x="2552" y="4222"/>
                    <a:pt x="2174" y="4600"/>
                  </a:cubicBezTo>
                  <a:lnTo>
                    <a:pt x="1922" y="4852"/>
                  </a:lnTo>
                  <a:lnTo>
                    <a:pt x="2899" y="5829"/>
                  </a:lnTo>
                  <a:lnTo>
                    <a:pt x="5073" y="3655"/>
                  </a:lnTo>
                  <a:cubicBezTo>
                    <a:pt x="5482" y="3277"/>
                    <a:pt x="5482" y="2615"/>
                    <a:pt x="5073" y="2206"/>
                  </a:cubicBezTo>
                  <a:lnTo>
                    <a:pt x="2899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37"/>
            <p:cNvSpPr/>
            <p:nvPr/>
          </p:nvSpPr>
          <p:spPr>
            <a:xfrm>
              <a:off x="5794025" y="3396625"/>
              <a:ext cx="147300" cy="134700"/>
            </a:xfrm>
            <a:custGeom>
              <a:rect b="b" l="l" r="r" t="t"/>
              <a:pathLst>
                <a:path extrusionOk="0" h="5388" w="5892">
                  <a:moveTo>
                    <a:pt x="2993" y="0"/>
                  </a:moveTo>
                  <a:lnTo>
                    <a:pt x="2520" y="473"/>
                  </a:lnTo>
                  <a:lnTo>
                    <a:pt x="2741" y="725"/>
                  </a:lnTo>
                  <a:cubicBezTo>
                    <a:pt x="3151" y="1103"/>
                    <a:pt x="3151" y="1764"/>
                    <a:pt x="2741" y="2174"/>
                  </a:cubicBezTo>
                  <a:cubicBezTo>
                    <a:pt x="2505" y="2363"/>
                    <a:pt x="2221" y="2457"/>
                    <a:pt x="1949" y="2457"/>
                  </a:cubicBezTo>
                  <a:cubicBezTo>
                    <a:pt x="1678" y="2457"/>
                    <a:pt x="1418" y="2363"/>
                    <a:pt x="1229" y="2174"/>
                  </a:cubicBezTo>
                  <a:lnTo>
                    <a:pt x="977" y="1922"/>
                  </a:lnTo>
                  <a:lnTo>
                    <a:pt x="0" y="2930"/>
                  </a:lnTo>
                  <a:lnTo>
                    <a:pt x="2205" y="5072"/>
                  </a:lnTo>
                  <a:cubicBezTo>
                    <a:pt x="2394" y="5293"/>
                    <a:pt x="2678" y="5387"/>
                    <a:pt x="2930" y="5387"/>
                  </a:cubicBezTo>
                  <a:cubicBezTo>
                    <a:pt x="3214" y="5387"/>
                    <a:pt x="3497" y="5293"/>
                    <a:pt x="3686" y="5072"/>
                  </a:cubicBezTo>
                  <a:lnTo>
                    <a:pt x="5891" y="2930"/>
                  </a:lnTo>
                  <a:lnTo>
                    <a:pt x="4663" y="1701"/>
                  </a:lnTo>
                  <a:cubicBezTo>
                    <a:pt x="4568" y="1575"/>
                    <a:pt x="4568" y="1355"/>
                    <a:pt x="4663" y="1229"/>
                  </a:cubicBezTo>
                  <a:lnTo>
                    <a:pt x="5167" y="756"/>
                  </a:lnTo>
                  <a:cubicBezTo>
                    <a:pt x="5261" y="630"/>
                    <a:pt x="5261" y="410"/>
                    <a:pt x="5167" y="284"/>
                  </a:cubicBezTo>
                  <a:cubicBezTo>
                    <a:pt x="5104" y="221"/>
                    <a:pt x="5009" y="189"/>
                    <a:pt x="4915" y="189"/>
                  </a:cubicBezTo>
                  <a:cubicBezTo>
                    <a:pt x="4820" y="189"/>
                    <a:pt x="4726" y="221"/>
                    <a:pt x="4663" y="284"/>
                  </a:cubicBezTo>
                  <a:lnTo>
                    <a:pt x="4190" y="756"/>
                  </a:lnTo>
                  <a:cubicBezTo>
                    <a:pt x="4143" y="819"/>
                    <a:pt x="4056" y="851"/>
                    <a:pt x="3966" y="851"/>
                  </a:cubicBezTo>
                  <a:cubicBezTo>
                    <a:pt x="3875" y="851"/>
                    <a:pt x="3781" y="819"/>
                    <a:pt x="3718" y="756"/>
                  </a:cubicBezTo>
                  <a:lnTo>
                    <a:pt x="2993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0" name="Google Shape;1530;p37"/>
          <p:cNvGrpSpPr/>
          <p:nvPr/>
        </p:nvGrpSpPr>
        <p:grpSpPr>
          <a:xfrm>
            <a:off x="11384593" y="5555348"/>
            <a:ext cx="437240" cy="432208"/>
            <a:chOff x="-62511900" y="4129100"/>
            <a:chExt cx="304050" cy="282000"/>
          </a:xfrm>
        </p:grpSpPr>
        <p:sp>
          <p:nvSpPr>
            <p:cNvPr id="1531" name="Google Shape;1531;p37"/>
            <p:cNvSpPr/>
            <p:nvPr/>
          </p:nvSpPr>
          <p:spPr>
            <a:xfrm>
              <a:off x="-62414225" y="4203925"/>
              <a:ext cx="206375" cy="207175"/>
            </a:xfrm>
            <a:custGeom>
              <a:rect b="b" l="l" r="r" t="t"/>
              <a:pathLst>
                <a:path extrusionOk="0" h="8287" w="8255">
                  <a:moveTo>
                    <a:pt x="4128" y="1229"/>
                  </a:moveTo>
                  <a:cubicBezTo>
                    <a:pt x="4348" y="1229"/>
                    <a:pt x="4506" y="1418"/>
                    <a:pt x="4506" y="1670"/>
                  </a:cubicBezTo>
                  <a:lnTo>
                    <a:pt x="4506" y="1922"/>
                  </a:lnTo>
                  <a:cubicBezTo>
                    <a:pt x="4978" y="2080"/>
                    <a:pt x="5356" y="2552"/>
                    <a:pt x="5356" y="3119"/>
                  </a:cubicBezTo>
                  <a:cubicBezTo>
                    <a:pt x="5356" y="3340"/>
                    <a:pt x="5136" y="3498"/>
                    <a:pt x="4947" y="3498"/>
                  </a:cubicBezTo>
                  <a:cubicBezTo>
                    <a:pt x="4726" y="3498"/>
                    <a:pt x="4506" y="3308"/>
                    <a:pt x="4506" y="3119"/>
                  </a:cubicBezTo>
                  <a:cubicBezTo>
                    <a:pt x="4506" y="2867"/>
                    <a:pt x="4317" y="2710"/>
                    <a:pt x="4128" y="2710"/>
                  </a:cubicBezTo>
                  <a:cubicBezTo>
                    <a:pt x="3939" y="2710"/>
                    <a:pt x="3687" y="2930"/>
                    <a:pt x="3687" y="3119"/>
                  </a:cubicBezTo>
                  <a:cubicBezTo>
                    <a:pt x="3718" y="3340"/>
                    <a:pt x="4033" y="3592"/>
                    <a:pt x="4411" y="3813"/>
                  </a:cubicBezTo>
                  <a:cubicBezTo>
                    <a:pt x="4821" y="4128"/>
                    <a:pt x="5388" y="4537"/>
                    <a:pt x="5388" y="5199"/>
                  </a:cubicBezTo>
                  <a:cubicBezTo>
                    <a:pt x="5388" y="5766"/>
                    <a:pt x="5041" y="6175"/>
                    <a:pt x="4569" y="6396"/>
                  </a:cubicBezTo>
                  <a:lnTo>
                    <a:pt x="4569" y="6648"/>
                  </a:lnTo>
                  <a:cubicBezTo>
                    <a:pt x="4569" y="6900"/>
                    <a:pt x="4348" y="7089"/>
                    <a:pt x="4159" y="7089"/>
                  </a:cubicBezTo>
                  <a:cubicBezTo>
                    <a:pt x="3970" y="7089"/>
                    <a:pt x="3718" y="6900"/>
                    <a:pt x="3718" y="6648"/>
                  </a:cubicBezTo>
                  <a:lnTo>
                    <a:pt x="3718" y="6396"/>
                  </a:lnTo>
                  <a:cubicBezTo>
                    <a:pt x="3245" y="6238"/>
                    <a:pt x="2899" y="5766"/>
                    <a:pt x="2899" y="5199"/>
                  </a:cubicBezTo>
                  <a:cubicBezTo>
                    <a:pt x="2899" y="4978"/>
                    <a:pt x="3088" y="4821"/>
                    <a:pt x="3308" y="4821"/>
                  </a:cubicBezTo>
                  <a:cubicBezTo>
                    <a:pt x="3498" y="4821"/>
                    <a:pt x="3687" y="5010"/>
                    <a:pt x="3687" y="5199"/>
                  </a:cubicBezTo>
                  <a:cubicBezTo>
                    <a:pt x="3687" y="5451"/>
                    <a:pt x="3876" y="5608"/>
                    <a:pt x="4128" y="5608"/>
                  </a:cubicBezTo>
                  <a:cubicBezTo>
                    <a:pt x="4348" y="5608"/>
                    <a:pt x="4506" y="5388"/>
                    <a:pt x="4506" y="5199"/>
                  </a:cubicBezTo>
                  <a:cubicBezTo>
                    <a:pt x="4506" y="4978"/>
                    <a:pt x="4191" y="4726"/>
                    <a:pt x="3844" y="4506"/>
                  </a:cubicBezTo>
                  <a:cubicBezTo>
                    <a:pt x="3403" y="4191"/>
                    <a:pt x="2867" y="3781"/>
                    <a:pt x="2867" y="3119"/>
                  </a:cubicBezTo>
                  <a:cubicBezTo>
                    <a:pt x="2867" y="2552"/>
                    <a:pt x="3214" y="2143"/>
                    <a:pt x="3687" y="1922"/>
                  </a:cubicBezTo>
                  <a:lnTo>
                    <a:pt x="3687" y="1670"/>
                  </a:lnTo>
                  <a:cubicBezTo>
                    <a:pt x="3687" y="1418"/>
                    <a:pt x="3876" y="1229"/>
                    <a:pt x="4128" y="1229"/>
                  </a:cubicBezTo>
                  <a:close/>
                  <a:moveTo>
                    <a:pt x="4128" y="0"/>
                  </a:moveTo>
                  <a:cubicBezTo>
                    <a:pt x="1828" y="0"/>
                    <a:pt x="0" y="1859"/>
                    <a:pt x="0" y="4128"/>
                  </a:cubicBezTo>
                  <a:cubicBezTo>
                    <a:pt x="0" y="6427"/>
                    <a:pt x="1828" y="8286"/>
                    <a:pt x="4128" y="8286"/>
                  </a:cubicBezTo>
                  <a:cubicBezTo>
                    <a:pt x="6396" y="8286"/>
                    <a:pt x="8255" y="6427"/>
                    <a:pt x="8255" y="4128"/>
                  </a:cubicBezTo>
                  <a:cubicBezTo>
                    <a:pt x="8255" y="1859"/>
                    <a:pt x="6396" y="0"/>
                    <a:pt x="4128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37"/>
            <p:cNvSpPr/>
            <p:nvPr/>
          </p:nvSpPr>
          <p:spPr>
            <a:xfrm>
              <a:off x="-62511100" y="4129100"/>
              <a:ext cx="159900" cy="74850"/>
            </a:xfrm>
            <a:custGeom>
              <a:rect b="b" l="l" r="r" t="t"/>
              <a:pathLst>
                <a:path extrusionOk="0" h="2994" w="6396">
                  <a:moveTo>
                    <a:pt x="3214" y="1"/>
                  </a:moveTo>
                  <a:cubicBezTo>
                    <a:pt x="1450" y="1"/>
                    <a:pt x="0" y="662"/>
                    <a:pt x="0" y="1513"/>
                  </a:cubicBezTo>
                  <a:cubicBezTo>
                    <a:pt x="0" y="2332"/>
                    <a:pt x="1450" y="2993"/>
                    <a:pt x="3214" y="2993"/>
                  </a:cubicBezTo>
                  <a:cubicBezTo>
                    <a:pt x="4947" y="2993"/>
                    <a:pt x="6396" y="2332"/>
                    <a:pt x="6396" y="1513"/>
                  </a:cubicBezTo>
                  <a:cubicBezTo>
                    <a:pt x="6396" y="662"/>
                    <a:pt x="4947" y="1"/>
                    <a:pt x="3214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37"/>
            <p:cNvSpPr/>
            <p:nvPr/>
          </p:nvSpPr>
          <p:spPr>
            <a:xfrm>
              <a:off x="-62511100" y="4207075"/>
              <a:ext cx="110275" cy="59875"/>
            </a:xfrm>
            <a:custGeom>
              <a:rect b="b" l="l" r="r" t="t"/>
              <a:pathLst>
                <a:path extrusionOk="0" h="2395" w="4411">
                  <a:moveTo>
                    <a:pt x="0" y="0"/>
                  </a:moveTo>
                  <a:lnTo>
                    <a:pt x="0" y="1135"/>
                  </a:lnTo>
                  <a:cubicBezTo>
                    <a:pt x="0" y="1450"/>
                    <a:pt x="347" y="1765"/>
                    <a:pt x="882" y="2017"/>
                  </a:cubicBezTo>
                  <a:cubicBezTo>
                    <a:pt x="1355" y="2237"/>
                    <a:pt x="2332" y="2395"/>
                    <a:pt x="3151" y="2395"/>
                  </a:cubicBezTo>
                  <a:lnTo>
                    <a:pt x="3308" y="2395"/>
                  </a:lnTo>
                  <a:cubicBezTo>
                    <a:pt x="3560" y="1733"/>
                    <a:pt x="3907" y="1135"/>
                    <a:pt x="4411" y="631"/>
                  </a:cubicBezTo>
                  <a:lnTo>
                    <a:pt x="4411" y="631"/>
                  </a:lnTo>
                  <a:cubicBezTo>
                    <a:pt x="4033" y="694"/>
                    <a:pt x="3623" y="757"/>
                    <a:pt x="3182" y="757"/>
                  </a:cubicBezTo>
                  <a:cubicBezTo>
                    <a:pt x="2363" y="757"/>
                    <a:pt x="1261" y="599"/>
                    <a:pt x="567" y="316"/>
                  </a:cubicBezTo>
                  <a:cubicBezTo>
                    <a:pt x="347" y="221"/>
                    <a:pt x="158" y="127"/>
                    <a:pt x="0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37"/>
            <p:cNvSpPr/>
            <p:nvPr/>
          </p:nvSpPr>
          <p:spPr>
            <a:xfrm>
              <a:off x="-62511100" y="4329950"/>
              <a:ext cx="106350" cy="59875"/>
            </a:xfrm>
            <a:custGeom>
              <a:rect b="b" l="l" r="r" t="t"/>
              <a:pathLst>
                <a:path extrusionOk="0" h="2395" w="4254">
                  <a:moveTo>
                    <a:pt x="0" y="0"/>
                  </a:moveTo>
                  <a:lnTo>
                    <a:pt x="0" y="1197"/>
                  </a:lnTo>
                  <a:cubicBezTo>
                    <a:pt x="0" y="1701"/>
                    <a:pt x="1355" y="2395"/>
                    <a:pt x="3182" y="2395"/>
                  </a:cubicBezTo>
                  <a:cubicBezTo>
                    <a:pt x="3560" y="2395"/>
                    <a:pt x="3907" y="2363"/>
                    <a:pt x="4254" y="2332"/>
                  </a:cubicBezTo>
                  <a:cubicBezTo>
                    <a:pt x="3875" y="1859"/>
                    <a:pt x="3560" y="1355"/>
                    <a:pt x="3340" y="756"/>
                  </a:cubicBezTo>
                  <a:lnTo>
                    <a:pt x="3182" y="756"/>
                  </a:lnTo>
                  <a:cubicBezTo>
                    <a:pt x="2363" y="756"/>
                    <a:pt x="1261" y="599"/>
                    <a:pt x="567" y="315"/>
                  </a:cubicBezTo>
                  <a:cubicBezTo>
                    <a:pt x="347" y="252"/>
                    <a:pt x="158" y="126"/>
                    <a:pt x="0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37"/>
            <p:cNvSpPr/>
            <p:nvPr/>
          </p:nvSpPr>
          <p:spPr>
            <a:xfrm>
              <a:off x="-62511900" y="4268500"/>
              <a:ext cx="78000" cy="60675"/>
            </a:xfrm>
            <a:custGeom>
              <a:rect b="b" l="l" r="r" t="t"/>
              <a:pathLst>
                <a:path extrusionOk="0" h="2427" w="3120">
                  <a:moveTo>
                    <a:pt x="1" y="1"/>
                  </a:moveTo>
                  <a:lnTo>
                    <a:pt x="1" y="1167"/>
                  </a:lnTo>
                  <a:lnTo>
                    <a:pt x="32" y="1167"/>
                  </a:lnTo>
                  <a:cubicBezTo>
                    <a:pt x="32" y="1482"/>
                    <a:pt x="379" y="1797"/>
                    <a:pt x="914" y="2017"/>
                  </a:cubicBezTo>
                  <a:cubicBezTo>
                    <a:pt x="1387" y="2238"/>
                    <a:pt x="2332" y="2395"/>
                    <a:pt x="3120" y="2427"/>
                  </a:cubicBezTo>
                  <a:cubicBezTo>
                    <a:pt x="3057" y="2143"/>
                    <a:pt x="3025" y="1860"/>
                    <a:pt x="3025" y="1608"/>
                  </a:cubicBezTo>
                  <a:cubicBezTo>
                    <a:pt x="3025" y="1324"/>
                    <a:pt x="3088" y="1041"/>
                    <a:pt x="3120" y="757"/>
                  </a:cubicBezTo>
                  <a:cubicBezTo>
                    <a:pt x="2332" y="757"/>
                    <a:pt x="1230" y="599"/>
                    <a:pt x="536" y="316"/>
                  </a:cubicBezTo>
                  <a:cubicBezTo>
                    <a:pt x="347" y="253"/>
                    <a:pt x="158" y="127"/>
                    <a:pt x="1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6" name="Google Shape;1536;p37"/>
          <p:cNvGrpSpPr/>
          <p:nvPr/>
        </p:nvGrpSpPr>
        <p:grpSpPr>
          <a:xfrm>
            <a:off x="10413386" y="1752183"/>
            <a:ext cx="594012" cy="634693"/>
            <a:chOff x="-64044600" y="3360375"/>
            <a:chExt cx="315850" cy="316650"/>
          </a:xfrm>
        </p:grpSpPr>
        <p:sp>
          <p:nvSpPr>
            <p:cNvPr id="1537" name="Google Shape;1537;p37"/>
            <p:cNvSpPr/>
            <p:nvPr/>
          </p:nvSpPr>
          <p:spPr>
            <a:xfrm>
              <a:off x="-63980025" y="3532875"/>
              <a:ext cx="185900" cy="144150"/>
            </a:xfrm>
            <a:custGeom>
              <a:rect b="b" l="l" r="r" t="t"/>
              <a:pathLst>
                <a:path extrusionOk="0" h="5766" w="7436">
                  <a:moveTo>
                    <a:pt x="410" y="0"/>
                  </a:moveTo>
                  <a:cubicBezTo>
                    <a:pt x="158" y="0"/>
                    <a:pt x="1" y="189"/>
                    <a:pt x="1" y="410"/>
                  </a:cubicBezTo>
                  <a:cubicBezTo>
                    <a:pt x="1" y="662"/>
                    <a:pt x="190" y="820"/>
                    <a:pt x="410" y="820"/>
                  </a:cubicBezTo>
                  <a:lnTo>
                    <a:pt x="883" y="820"/>
                  </a:lnTo>
                  <a:lnTo>
                    <a:pt x="1670" y="5419"/>
                  </a:lnTo>
                  <a:cubicBezTo>
                    <a:pt x="1702" y="5608"/>
                    <a:pt x="1859" y="5766"/>
                    <a:pt x="2048" y="5766"/>
                  </a:cubicBezTo>
                  <a:lnTo>
                    <a:pt x="5356" y="5766"/>
                  </a:lnTo>
                  <a:cubicBezTo>
                    <a:pt x="5545" y="5766"/>
                    <a:pt x="5766" y="5608"/>
                    <a:pt x="5766" y="5419"/>
                  </a:cubicBezTo>
                  <a:lnTo>
                    <a:pt x="6554" y="820"/>
                  </a:lnTo>
                  <a:lnTo>
                    <a:pt x="7026" y="820"/>
                  </a:lnTo>
                  <a:cubicBezTo>
                    <a:pt x="7247" y="820"/>
                    <a:pt x="7404" y="630"/>
                    <a:pt x="7404" y="410"/>
                  </a:cubicBezTo>
                  <a:cubicBezTo>
                    <a:pt x="7436" y="189"/>
                    <a:pt x="7247" y="0"/>
                    <a:pt x="7026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8" name="Google Shape;1538;p37"/>
            <p:cNvSpPr/>
            <p:nvPr/>
          </p:nvSpPr>
          <p:spPr>
            <a:xfrm>
              <a:off x="-64044600" y="3360375"/>
              <a:ext cx="315850" cy="152825"/>
            </a:xfrm>
            <a:custGeom>
              <a:rect b="b" l="l" r="r" t="t"/>
              <a:pathLst>
                <a:path extrusionOk="0" h="6113" w="12634">
                  <a:moveTo>
                    <a:pt x="378" y="1"/>
                  </a:moveTo>
                  <a:cubicBezTo>
                    <a:pt x="158" y="1"/>
                    <a:pt x="0" y="190"/>
                    <a:pt x="0" y="442"/>
                  </a:cubicBezTo>
                  <a:lnTo>
                    <a:pt x="0" y="5672"/>
                  </a:lnTo>
                  <a:cubicBezTo>
                    <a:pt x="0" y="5892"/>
                    <a:pt x="189" y="6113"/>
                    <a:pt x="378" y="6113"/>
                  </a:cubicBezTo>
                  <a:lnTo>
                    <a:pt x="3088" y="6113"/>
                  </a:lnTo>
                  <a:cubicBezTo>
                    <a:pt x="3245" y="5514"/>
                    <a:pt x="3560" y="4947"/>
                    <a:pt x="4001" y="4569"/>
                  </a:cubicBezTo>
                  <a:cubicBezTo>
                    <a:pt x="3875" y="4285"/>
                    <a:pt x="3812" y="3970"/>
                    <a:pt x="3812" y="3624"/>
                  </a:cubicBezTo>
                  <a:cubicBezTo>
                    <a:pt x="3812" y="2238"/>
                    <a:pt x="4915" y="1135"/>
                    <a:pt x="6301" y="1135"/>
                  </a:cubicBezTo>
                  <a:cubicBezTo>
                    <a:pt x="7656" y="1135"/>
                    <a:pt x="8759" y="2238"/>
                    <a:pt x="8759" y="3624"/>
                  </a:cubicBezTo>
                  <a:cubicBezTo>
                    <a:pt x="8759" y="3939"/>
                    <a:pt x="8696" y="4254"/>
                    <a:pt x="8570" y="4569"/>
                  </a:cubicBezTo>
                  <a:cubicBezTo>
                    <a:pt x="9011" y="5010"/>
                    <a:pt x="9326" y="5514"/>
                    <a:pt x="9483" y="6113"/>
                  </a:cubicBezTo>
                  <a:lnTo>
                    <a:pt x="12193" y="6113"/>
                  </a:lnTo>
                  <a:cubicBezTo>
                    <a:pt x="12445" y="6113"/>
                    <a:pt x="12602" y="5892"/>
                    <a:pt x="12602" y="5672"/>
                  </a:cubicBezTo>
                  <a:lnTo>
                    <a:pt x="12602" y="442"/>
                  </a:lnTo>
                  <a:cubicBezTo>
                    <a:pt x="12634" y="190"/>
                    <a:pt x="12445" y="1"/>
                    <a:pt x="12224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37"/>
            <p:cNvSpPr/>
            <p:nvPr/>
          </p:nvSpPr>
          <p:spPr>
            <a:xfrm>
              <a:off x="-63945375" y="3408425"/>
              <a:ext cx="117375" cy="103200"/>
            </a:xfrm>
            <a:custGeom>
              <a:rect b="b" l="l" r="r" t="t"/>
              <a:pathLst>
                <a:path extrusionOk="0" h="4128" w="4695">
                  <a:moveTo>
                    <a:pt x="2364" y="1"/>
                  </a:moveTo>
                  <a:cubicBezTo>
                    <a:pt x="1450" y="1"/>
                    <a:pt x="694" y="757"/>
                    <a:pt x="694" y="1670"/>
                  </a:cubicBezTo>
                  <a:cubicBezTo>
                    <a:pt x="694" y="2080"/>
                    <a:pt x="851" y="2489"/>
                    <a:pt x="1167" y="2805"/>
                  </a:cubicBezTo>
                  <a:cubicBezTo>
                    <a:pt x="599" y="3120"/>
                    <a:pt x="190" y="3592"/>
                    <a:pt x="1" y="4128"/>
                  </a:cubicBezTo>
                  <a:lnTo>
                    <a:pt x="4695" y="4128"/>
                  </a:lnTo>
                  <a:cubicBezTo>
                    <a:pt x="4475" y="3561"/>
                    <a:pt x="4065" y="3088"/>
                    <a:pt x="3529" y="2805"/>
                  </a:cubicBezTo>
                  <a:cubicBezTo>
                    <a:pt x="3813" y="2489"/>
                    <a:pt x="4002" y="2080"/>
                    <a:pt x="4002" y="1670"/>
                  </a:cubicBezTo>
                  <a:cubicBezTo>
                    <a:pt x="4002" y="757"/>
                    <a:pt x="3277" y="1"/>
                    <a:pt x="2364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4" name="Shape 1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5" name="Google Shape;1545;p38"/>
          <p:cNvSpPr txBox="1"/>
          <p:nvPr>
            <p:ph idx="1" type="body"/>
          </p:nvPr>
        </p:nvSpPr>
        <p:spPr>
          <a:xfrm>
            <a:off x="323529" y="123478"/>
            <a:ext cx="11573100" cy="72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None/>
            </a:pPr>
            <a:r>
              <a:rPr lang="en-US" sz="4800">
                <a:latin typeface="Arial"/>
                <a:ea typeface="Arial"/>
                <a:cs typeface="Arial"/>
                <a:sym typeface="Arial"/>
              </a:rPr>
              <a:t>Fully Editable Icon Sets: C</a:t>
            </a:r>
            <a:endParaRPr/>
          </a:p>
        </p:txBody>
      </p:sp>
      <p:sp>
        <p:nvSpPr>
          <p:cNvPr id="1546" name="Google Shape;1546;p38"/>
          <p:cNvSpPr/>
          <p:nvPr/>
        </p:nvSpPr>
        <p:spPr>
          <a:xfrm rot="10800000">
            <a:off x="8394012" y="4492694"/>
            <a:ext cx="249709" cy="777639"/>
          </a:xfrm>
          <a:custGeom>
            <a:rect b="b" l="l" r="r" t="t"/>
            <a:pathLst>
              <a:path extrusionOk="0" h="3240000" w="10404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7" name="Google Shape;1547;p38"/>
          <p:cNvSpPr/>
          <p:nvPr/>
        </p:nvSpPr>
        <p:spPr>
          <a:xfrm>
            <a:off x="9031693" y="4582472"/>
            <a:ext cx="599051" cy="598077"/>
          </a:xfrm>
          <a:custGeom>
            <a:rect b="b" l="l" r="r" t="t"/>
            <a:pathLst>
              <a:path extrusionOk="0" h="3222968" w="322821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8" name="Google Shape;1548;p38"/>
          <p:cNvSpPr/>
          <p:nvPr/>
        </p:nvSpPr>
        <p:spPr>
          <a:xfrm>
            <a:off x="10920493" y="4648060"/>
            <a:ext cx="578527" cy="466913"/>
          </a:xfrm>
          <a:custGeom>
            <a:rect b="b" l="l" r="r" t="t"/>
            <a:pathLst>
              <a:path extrusionOk="0" h="2669631" w="3307788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9" name="Google Shape;1549;p38"/>
          <p:cNvSpPr/>
          <p:nvPr/>
        </p:nvSpPr>
        <p:spPr>
          <a:xfrm>
            <a:off x="10979053" y="5849481"/>
            <a:ext cx="664123" cy="486699"/>
          </a:xfrm>
          <a:custGeom>
            <a:rect b="b" l="l" r="r" t="t"/>
            <a:pathLst>
              <a:path extrusionOk="0" h="2380886" w="3248842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0" name="Google Shape;1550;p38"/>
          <p:cNvSpPr/>
          <p:nvPr/>
        </p:nvSpPr>
        <p:spPr>
          <a:xfrm>
            <a:off x="4185305" y="4555925"/>
            <a:ext cx="651175" cy="651175"/>
          </a:xfrm>
          <a:custGeom>
            <a:rect b="b" l="l" r="r" t="t"/>
            <a:pathLst>
              <a:path extrusionOk="0" h="3240000" w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1" name="Google Shape;1551;p38"/>
          <p:cNvSpPr/>
          <p:nvPr/>
        </p:nvSpPr>
        <p:spPr>
          <a:xfrm>
            <a:off x="6671205" y="5636473"/>
            <a:ext cx="548659" cy="705543"/>
          </a:xfrm>
          <a:custGeom>
            <a:rect b="b" l="l" r="r" t="t"/>
            <a:pathLst>
              <a:path extrusionOk="0" h="3240000" w="2519554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2" name="Google Shape;1552;p38"/>
          <p:cNvSpPr/>
          <p:nvPr/>
        </p:nvSpPr>
        <p:spPr>
          <a:xfrm>
            <a:off x="7508645" y="5806837"/>
            <a:ext cx="574719" cy="568699"/>
          </a:xfrm>
          <a:custGeom>
            <a:rect b="b" l="l" r="r" t="t"/>
            <a:pathLst>
              <a:path extrusionOk="0" h="3186731" w="322046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3" name="Google Shape;1553;p38"/>
          <p:cNvSpPr/>
          <p:nvPr/>
        </p:nvSpPr>
        <p:spPr>
          <a:xfrm>
            <a:off x="5130209" y="5700917"/>
            <a:ext cx="395403" cy="571239"/>
          </a:xfrm>
          <a:custGeom>
            <a:rect b="b" l="l" r="r" t="t"/>
            <a:pathLst>
              <a:path extrusionOk="0" h="3200962" w="2215656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4" name="Google Shape;1554;p38"/>
          <p:cNvSpPr/>
          <p:nvPr/>
        </p:nvSpPr>
        <p:spPr>
          <a:xfrm>
            <a:off x="8354661" y="5743185"/>
            <a:ext cx="515883" cy="571239"/>
          </a:xfrm>
          <a:custGeom>
            <a:rect b="b" l="l" r="r" t="t"/>
            <a:pathLst>
              <a:path extrusionOk="0" h="3200962" w="2890784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5" name="Google Shape;1555;p38"/>
          <p:cNvSpPr/>
          <p:nvPr/>
        </p:nvSpPr>
        <p:spPr>
          <a:xfrm>
            <a:off x="10081531" y="5778283"/>
            <a:ext cx="565332" cy="579639"/>
          </a:xfrm>
          <a:custGeom>
            <a:rect b="b" l="l" r="r" t="t"/>
            <a:pathLst>
              <a:path extrusionOk="0" h="2354521" w="2296406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6" name="Google Shape;1556;p38"/>
          <p:cNvSpPr/>
          <p:nvPr/>
        </p:nvSpPr>
        <p:spPr>
          <a:xfrm>
            <a:off x="4995575" y="4686446"/>
            <a:ext cx="695288" cy="470951"/>
          </a:xfrm>
          <a:custGeom>
            <a:rect b="b" l="l" r="r" t="t"/>
            <a:pathLst>
              <a:path extrusionOk="0" h="2180445" w="3219104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7" name="Google Shape;1557;p38"/>
          <p:cNvSpPr/>
          <p:nvPr/>
        </p:nvSpPr>
        <p:spPr>
          <a:xfrm>
            <a:off x="4385172" y="5548272"/>
            <a:ext cx="357713" cy="876520"/>
          </a:xfrm>
          <a:custGeom>
            <a:rect b="b" l="l" r="r" t="t"/>
            <a:pathLst>
              <a:path extrusionOk="0" h="2598393" w="106042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8" name="Google Shape;1558;p38"/>
          <p:cNvSpPr/>
          <p:nvPr/>
        </p:nvSpPr>
        <p:spPr>
          <a:xfrm>
            <a:off x="9093904" y="5778281"/>
            <a:ext cx="655441" cy="518203"/>
          </a:xfrm>
          <a:custGeom>
            <a:rect b="b" l="l" r="r" t="t"/>
            <a:pathLst>
              <a:path extrusionOk="0" h="2545072" w="3219104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9" name="Google Shape;1559;p38"/>
          <p:cNvSpPr/>
          <p:nvPr/>
        </p:nvSpPr>
        <p:spPr>
          <a:xfrm>
            <a:off x="5899117" y="5752367"/>
            <a:ext cx="539611" cy="544119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0" name="Google Shape;1560;p38"/>
          <p:cNvSpPr/>
          <p:nvPr/>
        </p:nvSpPr>
        <p:spPr>
          <a:xfrm>
            <a:off x="10018709" y="4572451"/>
            <a:ext cx="513811" cy="618124"/>
          </a:xfrm>
          <a:custGeom>
            <a:rect b="b" l="l" r="r" t="t"/>
            <a:pathLst>
              <a:path extrusionOk="0" h="3213546" w="267123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61" name="Google Shape;1561;p38"/>
          <p:cNvGrpSpPr/>
          <p:nvPr/>
        </p:nvGrpSpPr>
        <p:grpSpPr>
          <a:xfrm>
            <a:off x="10948069" y="1235313"/>
            <a:ext cx="566855" cy="566467"/>
            <a:chOff x="-34004625" y="3585850"/>
            <a:chExt cx="292225" cy="292025"/>
          </a:xfrm>
        </p:grpSpPr>
        <p:sp>
          <p:nvSpPr>
            <p:cNvPr id="1562" name="Google Shape;1562;p38"/>
            <p:cNvSpPr/>
            <p:nvPr/>
          </p:nvSpPr>
          <p:spPr>
            <a:xfrm>
              <a:off x="-33832150" y="3585850"/>
              <a:ext cx="103200" cy="154200"/>
            </a:xfrm>
            <a:custGeom>
              <a:rect b="b" l="l" r="r" t="t"/>
              <a:pathLst>
                <a:path extrusionOk="0" h="6168" w="4128">
                  <a:moveTo>
                    <a:pt x="2426" y="1"/>
                  </a:moveTo>
                  <a:cubicBezTo>
                    <a:pt x="2286" y="1"/>
                    <a:pt x="2136" y="77"/>
                    <a:pt x="2112" y="244"/>
                  </a:cubicBezTo>
                  <a:lnTo>
                    <a:pt x="64" y="5064"/>
                  </a:lnTo>
                  <a:cubicBezTo>
                    <a:pt x="1" y="5222"/>
                    <a:pt x="64" y="5474"/>
                    <a:pt x="253" y="5506"/>
                  </a:cubicBezTo>
                  <a:cubicBezTo>
                    <a:pt x="295" y="5531"/>
                    <a:pt x="342" y="5543"/>
                    <a:pt x="389" y="5543"/>
                  </a:cubicBezTo>
                  <a:cubicBezTo>
                    <a:pt x="517" y="5543"/>
                    <a:pt x="648" y="5455"/>
                    <a:pt x="694" y="5317"/>
                  </a:cubicBezTo>
                  <a:lnTo>
                    <a:pt x="1261" y="4025"/>
                  </a:lnTo>
                  <a:cubicBezTo>
                    <a:pt x="1419" y="4088"/>
                    <a:pt x="1576" y="4119"/>
                    <a:pt x="1765" y="4119"/>
                  </a:cubicBezTo>
                  <a:cubicBezTo>
                    <a:pt x="1891" y="4119"/>
                    <a:pt x="1986" y="4088"/>
                    <a:pt x="2112" y="4056"/>
                  </a:cubicBezTo>
                  <a:lnTo>
                    <a:pt x="2112" y="4844"/>
                  </a:lnTo>
                  <a:cubicBezTo>
                    <a:pt x="1450" y="4970"/>
                    <a:pt x="946" y="5506"/>
                    <a:pt x="789" y="6167"/>
                  </a:cubicBezTo>
                  <a:lnTo>
                    <a:pt x="4128" y="6167"/>
                  </a:lnTo>
                  <a:cubicBezTo>
                    <a:pt x="4002" y="5506"/>
                    <a:pt x="3466" y="5001"/>
                    <a:pt x="2773" y="4844"/>
                  </a:cubicBezTo>
                  <a:lnTo>
                    <a:pt x="2773" y="3143"/>
                  </a:lnTo>
                  <a:cubicBezTo>
                    <a:pt x="2773" y="2670"/>
                    <a:pt x="2458" y="2324"/>
                    <a:pt x="2080" y="2166"/>
                  </a:cubicBezTo>
                  <a:lnTo>
                    <a:pt x="2773" y="496"/>
                  </a:lnTo>
                  <a:cubicBezTo>
                    <a:pt x="2773" y="307"/>
                    <a:pt x="2710" y="118"/>
                    <a:pt x="2553" y="24"/>
                  </a:cubicBezTo>
                  <a:cubicBezTo>
                    <a:pt x="2515" y="8"/>
                    <a:pt x="2471" y="1"/>
                    <a:pt x="2426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38"/>
            <p:cNvSpPr/>
            <p:nvPr/>
          </p:nvSpPr>
          <p:spPr>
            <a:xfrm>
              <a:off x="-34004625" y="3690400"/>
              <a:ext cx="155175" cy="187475"/>
            </a:xfrm>
            <a:custGeom>
              <a:rect b="b" l="l" r="r" t="t"/>
              <a:pathLst>
                <a:path extrusionOk="0" h="7499" w="6207">
                  <a:moveTo>
                    <a:pt x="693" y="0"/>
                  </a:moveTo>
                  <a:cubicBezTo>
                    <a:pt x="315" y="0"/>
                    <a:pt x="0" y="315"/>
                    <a:pt x="0" y="662"/>
                  </a:cubicBezTo>
                  <a:lnTo>
                    <a:pt x="0" y="6490"/>
                  </a:lnTo>
                  <a:cubicBezTo>
                    <a:pt x="32" y="7026"/>
                    <a:pt x="504" y="7498"/>
                    <a:pt x="1103" y="7498"/>
                  </a:cubicBezTo>
                  <a:lnTo>
                    <a:pt x="6207" y="7498"/>
                  </a:lnTo>
                  <a:lnTo>
                    <a:pt x="6207" y="5797"/>
                  </a:lnTo>
                  <a:cubicBezTo>
                    <a:pt x="6207" y="5608"/>
                    <a:pt x="6049" y="5451"/>
                    <a:pt x="5860" y="5451"/>
                  </a:cubicBezTo>
                  <a:lnTo>
                    <a:pt x="1765" y="5451"/>
                  </a:lnTo>
                  <a:cubicBezTo>
                    <a:pt x="1576" y="5451"/>
                    <a:pt x="1418" y="5293"/>
                    <a:pt x="1418" y="5104"/>
                  </a:cubicBezTo>
                  <a:lnTo>
                    <a:pt x="1418" y="662"/>
                  </a:lnTo>
                  <a:cubicBezTo>
                    <a:pt x="1418" y="252"/>
                    <a:pt x="1103" y="0"/>
                    <a:pt x="693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38"/>
            <p:cNvSpPr/>
            <p:nvPr/>
          </p:nvSpPr>
          <p:spPr>
            <a:xfrm>
              <a:off x="-33936100" y="3621075"/>
              <a:ext cx="51200" cy="51225"/>
            </a:xfrm>
            <a:custGeom>
              <a:rect b="b" l="l" r="r" t="t"/>
              <a:pathLst>
                <a:path extrusionOk="0" h="2049" w="2048">
                  <a:moveTo>
                    <a:pt x="1040" y="1"/>
                  </a:moveTo>
                  <a:cubicBezTo>
                    <a:pt x="473" y="1"/>
                    <a:pt x="0" y="473"/>
                    <a:pt x="0" y="1041"/>
                  </a:cubicBezTo>
                  <a:cubicBezTo>
                    <a:pt x="0" y="1576"/>
                    <a:pt x="473" y="2049"/>
                    <a:pt x="1040" y="2049"/>
                  </a:cubicBezTo>
                  <a:cubicBezTo>
                    <a:pt x="1576" y="2049"/>
                    <a:pt x="2048" y="1576"/>
                    <a:pt x="2048" y="1041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38"/>
            <p:cNvSpPr/>
            <p:nvPr/>
          </p:nvSpPr>
          <p:spPr>
            <a:xfrm>
              <a:off x="-33952650" y="3690125"/>
              <a:ext cx="155975" cy="186950"/>
            </a:xfrm>
            <a:custGeom>
              <a:rect b="b" l="l" r="r" t="t"/>
              <a:pathLst>
                <a:path extrusionOk="0" h="7478" w="6239">
                  <a:moveTo>
                    <a:pt x="1641" y="1"/>
                  </a:moveTo>
                  <a:cubicBezTo>
                    <a:pt x="1242" y="1"/>
                    <a:pt x="819" y="205"/>
                    <a:pt x="568" y="484"/>
                  </a:cubicBezTo>
                  <a:cubicBezTo>
                    <a:pt x="190" y="799"/>
                    <a:pt x="1" y="1209"/>
                    <a:pt x="1" y="1681"/>
                  </a:cubicBezTo>
                  <a:lnTo>
                    <a:pt x="1" y="4769"/>
                  </a:lnTo>
                  <a:lnTo>
                    <a:pt x="2679" y="4769"/>
                  </a:lnTo>
                  <a:cubicBezTo>
                    <a:pt x="2521" y="4359"/>
                    <a:pt x="2175" y="4107"/>
                    <a:pt x="1702" y="4107"/>
                  </a:cubicBezTo>
                  <a:lnTo>
                    <a:pt x="1040" y="4107"/>
                  </a:lnTo>
                  <a:cubicBezTo>
                    <a:pt x="820" y="4107"/>
                    <a:pt x="662" y="3949"/>
                    <a:pt x="662" y="3729"/>
                  </a:cubicBezTo>
                  <a:lnTo>
                    <a:pt x="662" y="2374"/>
                  </a:lnTo>
                  <a:cubicBezTo>
                    <a:pt x="662" y="2154"/>
                    <a:pt x="820" y="1996"/>
                    <a:pt x="1040" y="1996"/>
                  </a:cubicBezTo>
                  <a:cubicBezTo>
                    <a:pt x="1229" y="1996"/>
                    <a:pt x="1387" y="2154"/>
                    <a:pt x="1387" y="2374"/>
                  </a:cubicBezTo>
                  <a:lnTo>
                    <a:pt x="1387" y="3382"/>
                  </a:lnTo>
                  <a:lnTo>
                    <a:pt x="1733" y="3382"/>
                  </a:lnTo>
                  <a:cubicBezTo>
                    <a:pt x="2553" y="3382"/>
                    <a:pt x="3277" y="3981"/>
                    <a:pt x="3435" y="4769"/>
                  </a:cubicBezTo>
                  <a:lnTo>
                    <a:pt x="3813" y="4769"/>
                  </a:lnTo>
                  <a:cubicBezTo>
                    <a:pt x="4380" y="4769"/>
                    <a:pt x="4852" y="5241"/>
                    <a:pt x="4852" y="5777"/>
                  </a:cubicBezTo>
                  <a:lnTo>
                    <a:pt x="4852" y="7478"/>
                  </a:lnTo>
                  <a:lnTo>
                    <a:pt x="6239" y="7478"/>
                  </a:lnTo>
                  <a:lnTo>
                    <a:pt x="6239" y="5084"/>
                  </a:lnTo>
                  <a:cubicBezTo>
                    <a:pt x="6176" y="4580"/>
                    <a:pt x="5703" y="4107"/>
                    <a:pt x="5168" y="4107"/>
                  </a:cubicBezTo>
                  <a:lnTo>
                    <a:pt x="3781" y="4107"/>
                  </a:lnTo>
                  <a:cubicBezTo>
                    <a:pt x="3592" y="4107"/>
                    <a:pt x="3435" y="3949"/>
                    <a:pt x="3435" y="3729"/>
                  </a:cubicBezTo>
                  <a:lnTo>
                    <a:pt x="3435" y="1807"/>
                  </a:lnTo>
                  <a:cubicBezTo>
                    <a:pt x="3435" y="862"/>
                    <a:pt x="2710" y="43"/>
                    <a:pt x="1796" y="11"/>
                  </a:cubicBezTo>
                  <a:cubicBezTo>
                    <a:pt x="1745" y="4"/>
                    <a:pt x="1694" y="1"/>
                    <a:pt x="1641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38"/>
            <p:cNvSpPr/>
            <p:nvPr/>
          </p:nvSpPr>
          <p:spPr>
            <a:xfrm>
              <a:off x="-33849475" y="3758125"/>
              <a:ext cx="137075" cy="33100"/>
            </a:xfrm>
            <a:custGeom>
              <a:rect b="b" l="l" r="r" t="t"/>
              <a:pathLst>
                <a:path extrusionOk="0" h="1324" w="5483">
                  <a:moveTo>
                    <a:pt x="1" y="1"/>
                  </a:moveTo>
                  <a:lnTo>
                    <a:pt x="1" y="662"/>
                  </a:lnTo>
                  <a:lnTo>
                    <a:pt x="1041" y="662"/>
                  </a:lnTo>
                  <a:cubicBezTo>
                    <a:pt x="1576" y="662"/>
                    <a:pt x="2080" y="946"/>
                    <a:pt x="2395" y="1324"/>
                  </a:cubicBezTo>
                  <a:lnTo>
                    <a:pt x="5136" y="1324"/>
                  </a:lnTo>
                  <a:cubicBezTo>
                    <a:pt x="5325" y="1324"/>
                    <a:pt x="5483" y="1166"/>
                    <a:pt x="5483" y="977"/>
                  </a:cubicBezTo>
                  <a:lnTo>
                    <a:pt x="5483" y="316"/>
                  </a:lnTo>
                  <a:cubicBezTo>
                    <a:pt x="5483" y="158"/>
                    <a:pt x="5325" y="1"/>
                    <a:pt x="5136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7" name="Google Shape;1567;p38"/>
          <p:cNvGrpSpPr/>
          <p:nvPr/>
        </p:nvGrpSpPr>
        <p:grpSpPr>
          <a:xfrm>
            <a:off x="9993555" y="2304728"/>
            <a:ext cx="552087" cy="550621"/>
            <a:chOff x="-30345325" y="3184750"/>
            <a:chExt cx="292225" cy="291450"/>
          </a:xfrm>
        </p:grpSpPr>
        <p:sp>
          <p:nvSpPr>
            <p:cNvPr id="1568" name="Google Shape;1568;p38"/>
            <p:cNvSpPr/>
            <p:nvPr/>
          </p:nvSpPr>
          <p:spPr>
            <a:xfrm>
              <a:off x="-30328000" y="3184750"/>
              <a:ext cx="258375" cy="120950"/>
            </a:xfrm>
            <a:custGeom>
              <a:rect b="b" l="l" r="r" t="t"/>
              <a:pathLst>
                <a:path extrusionOk="0" h="4838" w="10335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38"/>
            <p:cNvSpPr/>
            <p:nvPr/>
          </p:nvSpPr>
          <p:spPr>
            <a:xfrm>
              <a:off x="-30310675" y="3322575"/>
              <a:ext cx="68550" cy="69350"/>
            </a:xfrm>
            <a:custGeom>
              <a:rect b="b" l="l" r="r" t="t"/>
              <a:pathLst>
                <a:path extrusionOk="0" h="2774" w="2742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38"/>
            <p:cNvSpPr/>
            <p:nvPr/>
          </p:nvSpPr>
          <p:spPr>
            <a:xfrm>
              <a:off x="-30345325" y="3408425"/>
              <a:ext cx="137075" cy="67775"/>
            </a:xfrm>
            <a:custGeom>
              <a:rect b="b" l="l" r="r" t="t"/>
              <a:pathLst>
                <a:path extrusionOk="0" h="2711" w="5483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38"/>
            <p:cNvSpPr/>
            <p:nvPr/>
          </p:nvSpPr>
          <p:spPr>
            <a:xfrm>
              <a:off x="-30156300" y="3322575"/>
              <a:ext cx="68550" cy="69350"/>
            </a:xfrm>
            <a:custGeom>
              <a:rect b="b" l="l" r="r" t="t"/>
              <a:pathLst>
                <a:path extrusionOk="0" h="2774" w="2742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38"/>
            <p:cNvSpPr/>
            <p:nvPr/>
          </p:nvSpPr>
          <p:spPr>
            <a:xfrm>
              <a:off x="-30190950" y="3408425"/>
              <a:ext cx="137850" cy="67775"/>
            </a:xfrm>
            <a:custGeom>
              <a:rect b="b" l="l" r="r" t="t"/>
              <a:pathLst>
                <a:path extrusionOk="0" h="2711" w="5514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3" name="Google Shape;1573;p38"/>
          <p:cNvGrpSpPr/>
          <p:nvPr/>
        </p:nvGrpSpPr>
        <p:grpSpPr>
          <a:xfrm>
            <a:off x="5913581" y="4644033"/>
            <a:ext cx="508855" cy="563067"/>
            <a:chOff x="-30354000" y="3569100"/>
            <a:chExt cx="292250" cy="292225"/>
          </a:xfrm>
        </p:grpSpPr>
        <p:sp>
          <p:nvSpPr>
            <p:cNvPr id="1574" name="Google Shape;1574;p38"/>
            <p:cNvSpPr/>
            <p:nvPr/>
          </p:nvSpPr>
          <p:spPr>
            <a:xfrm>
              <a:off x="-30354000" y="3604550"/>
              <a:ext cx="137875" cy="256000"/>
            </a:xfrm>
            <a:custGeom>
              <a:rect b="b" l="l" r="r" t="t"/>
              <a:pathLst>
                <a:path extrusionOk="0" h="10240" w="5515">
                  <a:moveTo>
                    <a:pt x="662" y="0"/>
                  </a:moveTo>
                  <a:cubicBezTo>
                    <a:pt x="284" y="0"/>
                    <a:pt x="1" y="315"/>
                    <a:pt x="1" y="662"/>
                  </a:cubicBezTo>
                  <a:lnTo>
                    <a:pt x="1" y="4411"/>
                  </a:lnTo>
                  <a:cubicBezTo>
                    <a:pt x="1" y="4632"/>
                    <a:pt x="64" y="4884"/>
                    <a:pt x="190" y="5073"/>
                  </a:cubicBezTo>
                  <a:lnTo>
                    <a:pt x="1639" y="7467"/>
                  </a:lnTo>
                  <a:cubicBezTo>
                    <a:pt x="1891" y="7877"/>
                    <a:pt x="2049" y="8097"/>
                    <a:pt x="2049" y="8538"/>
                  </a:cubicBezTo>
                  <a:lnTo>
                    <a:pt x="2049" y="9861"/>
                  </a:lnTo>
                  <a:cubicBezTo>
                    <a:pt x="2049" y="10082"/>
                    <a:pt x="2206" y="10239"/>
                    <a:pt x="2395" y="10239"/>
                  </a:cubicBezTo>
                  <a:lnTo>
                    <a:pt x="5514" y="10239"/>
                  </a:lnTo>
                  <a:lnTo>
                    <a:pt x="5514" y="6364"/>
                  </a:lnTo>
                  <a:cubicBezTo>
                    <a:pt x="5514" y="5986"/>
                    <a:pt x="5357" y="5671"/>
                    <a:pt x="5168" y="5419"/>
                  </a:cubicBezTo>
                  <a:cubicBezTo>
                    <a:pt x="5167" y="5420"/>
                    <a:pt x="5165" y="5421"/>
                    <a:pt x="5163" y="5421"/>
                  </a:cubicBezTo>
                  <a:cubicBezTo>
                    <a:pt x="5042" y="5421"/>
                    <a:pt x="3214" y="3623"/>
                    <a:pt x="3183" y="3592"/>
                  </a:cubicBezTo>
                  <a:cubicBezTo>
                    <a:pt x="3041" y="3432"/>
                    <a:pt x="2828" y="3332"/>
                    <a:pt x="2613" y="3332"/>
                  </a:cubicBezTo>
                  <a:cubicBezTo>
                    <a:pt x="2448" y="3332"/>
                    <a:pt x="2280" y="3392"/>
                    <a:pt x="2143" y="3529"/>
                  </a:cubicBezTo>
                  <a:cubicBezTo>
                    <a:pt x="1891" y="3812"/>
                    <a:pt x="1923" y="4285"/>
                    <a:pt x="2112" y="4442"/>
                  </a:cubicBezTo>
                  <a:lnTo>
                    <a:pt x="3970" y="6301"/>
                  </a:lnTo>
                  <a:cubicBezTo>
                    <a:pt x="4097" y="6427"/>
                    <a:pt x="4097" y="6648"/>
                    <a:pt x="3970" y="6774"/>
                  </a:cubicBezTo>
                  <a:cubicBezTo>
                    <a:pt x="3907" y="6821"/>
                    <a:pt x="3821" y="6845"/>
                    <a:pt x="3734" y="6845"/>
                  </a:cubicBezTo>
                  <a:cubicBezTo>
                    <a:pt x="3648" y="6845"/>
                    <a:pt x="3561" y="6821"/>
                    <a:pt x="3498" y="6774"/>
                  </a:cubicBezTo>
                  <a:lnTo>
                    <a:pt x="1639" y="4915"/>
                  </a:lnTo>
                  <a:cubicBezTo>
                    <a:pt x="1450" y="4726"/>
                    <a:pt x="1324" y="4442"/>
                    <a:pt x="1324" y="4190"/>
                  </a:cubicBezTo>
                  <a:lnTo>
                    <a:pt x="1324" y="662"/>
                  </a:lnTo>
                  <a:cubicBezTo>
                    <a:pt x="1324" y="252"/>
                    <a:pt x="1009" y="0"/>
                    <a:pt x="662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38"/>
            <p:cNvSpPr/>
            <p:nvPr/>
          </p:nvSpPr>
          <p:spPr>
            <a:xfrm>
              <a:off x="-30198825" y="3604550"/>
              <a:ext cx="137075" cy="256775"/>
            </a:xfrm>
            <a:custGeom>
              <a:rect b="b" l="l" r="r" t="t"/>
              <a:pathLst>
                <a:path extrusionOk="0" h="10271" w="5483">
                  <a:moveTo>
                    <a:pt x="4758" y="0"/>
                  </a:moveTo>
                  <a:cubicBezTo>
                    <a:pt x="4380" y="0"/>
                    <a:pt x="4096" y="315"/>
                    <a:pt x="4096" y="662"/>
                  </a:cubicBezTo>
                  <a:lnTo>
                    <a:pt x="4096" y="4190"/>
                  </a:lnTo>
                  <a:cubicBezTo>
                    <a:pt x="4096" y="4474"/>
                    <a:pt x="3970" y="4758"/>
                    <a:pt x="3781" y="4915"/>
                  </a:cubicBezTo>
                  <a:lnTo>
                    <a:pt x="1922" y="6774"/>
                  </a:lnTo>
                  <a:cubicBezTo>
                    <a:pt x="1875" y="6821"/>
                    <a:pt x="1788" y="6845"/>
                    <a:pt x="1698" y="6845"/>
                  </a:cubicBezTo>
                  <a:cubicBezTo>
                    <a:pt x="1607" y="6845"/>
                    <a:pt x="1513" y="6821"/>
                    <a:pt x="1450" y="6774"/>
                  </a:cubicBezTo>
                  <a:cubicBezTo>
                    <a:pt x="1355" y="6648"/>
                    <a:pt x="1355" y="6427"/>
                    <a:pt x="1450" y="6301"/>
                  </a:cubicBezTo>
                  <a:lnTo>
                    <a:pt x="3308" y="4442"/>
                  </a:lnTo>
                  <a:cubicBezTo>
                    <a:pt x="3497" y="4285"/>
                    <a:pt x="3560" y="3812"/>
                    <a:pt x="3277" y="3529"/>
                  </a:cubicBezTo>
                  <a:cubicBezTo>
                    <a:pt x="3140" y="3392"/>
                    <a:pt x="2972" y="3332"/>
                    <a:pt x="2807" y="3332"/>
                  </a:cubicBezTo>
                  <a:cubicBezTo>
                    <a:pt x="2592" y="3332"/>
                    <a:pt x="2379" y="3432"/>
                    <a:pt x="2237" y="3592"/>
                  </a:cubicBezTo>
                  <a:cubicBezTo>
                    <a:pt x="2237" y="3592"/>
                    <a:pt x="347" y="5419"/>
                    <a:pt x="347" y="5482"/>
                  </a:cubicBezTo>
                  <a:cubicBezTo>
                    <a:pt x="158" y="5671"/>
                    <a:pt x="0" y="6018"/>
                    <a:pt x="0" y="6427"/>
                  </a:cubicBezTo>
                  <a:lnTo>
                    <a:pt x="0" y="8129"/>
                  </a:lnTo>
                  <a:lnTo>
                    <a:pt x="0" y="8412"/>
                  </a:lnTo>
                  <a:lnTo>
                    <a:pt x="0" y="10271"/>
                  </a:lnTo>
                  <a:lnTo>
                    <a:pt x="3088" y="10271"/>
                  </a:lnTo>
                  <a:cubicBezTo>
                    <a:pt x="3277" y="10271"/>
                    <a:pt x="3434" y="10113"/>
                    <a:pt x="3434" y="9924"/>
                  </a:cubicBezTo>
                  <a:lnTo>
                    <a:pt x="3434" y="8570"/>
                  </a:lnTo>
                  <a:cubicBezTo>
                    <a:pt x="3434" y="8129"/>
                    <a:pt x="3623" y="7908"/>
                    <a:pt x="3812" y="7530"/>
                  </a:cubicBezTo>
                  <a:lnTo>
                    <a:pt x="5293" y="5104"/>
                  </a:lnTo>
                  <a:cubicBezTo>
                    <a:pt x="5388" y="4915"/>
                    <a:pt x="5482" y="4663"/>
                    <a:pt x="5482" y="4411"/>
                  </a:cubicBezTo>
                  <a:lnTo>
                    <a:pt x="5482" y="662"/>
                  </a:lnTo>
                  <a:cubicBezTo>
                    <a:pt x="5451" y="284"/>
                    <a:pt x="5136" y="0"/>
                    <a:pt x="4758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p38"/>
            <p:cNvSpPr/>
            <p:nvPr/>
          </p:nvSpPr>
          <p:spPr>
            <a:xfrm>
              <a:off x="-30139750" y="3636850"/>
              <a:ext cx="26000" cy="37825"/>
            </a:xfrm>
            <a:custGeom>
              <a:rect b="b" l="l" r="r" t="t"/>
              <a:pathLst>
                <a:path extrusionOk="0" h="1513" w="1040">
                  <a:moveTo>
                    <a:pt x="504" y="0"/>
                  </a:moveTo>
                  <a:cubicBezTo>
                    <a:pt x="252" y="32"/>
                    <a:pt x="0" y="284"/>
                    <a:pt x="0" y="567"/>
                  </a:cubicBezTo>
                  <a:lnTo>
                    <a:pt x="0" y="1418"/>
                  </a:lnTo>
                  <a:cubicBezTo>
                    <a:pt x="126" y="1386"/>
                    <a:pt x="252" y="1355"/>
                    <a:pt x="410" y="1355"/>
                  </a:cubicBezTo>
                  <a:cubicBezTo>
                    <a:pt x="630" y="1355"/>
                    <a:pt x="819" y="1386"/>
                    <a:pt x="1040" y="1512"/>
                  </a:cubicBezTo>
                  <a:lnTo>
                    <a:pt x="1040" y="504"/>
                  </a:lnTo>
                  <a:cubicBezTo>
                    <a:pt x="1040" y="252"/>
                    <a:pt x="788" y="0"/>
                    <a:pt x="504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38"/>
            <p:cNvSpPr/>
            <p:nvPr/>
          </p:nvSpPr>
          <p:spPr>
            <a:xfrm>
              <a:off x="-30302800" y="3638950"/>
              <a:ext cx="25225" cy="36500"/>
            </a:xfrm>
            <a:custGeom>
              <a:rect b="b" l="l" r="r" t="t"/>
              <a:pathLst>
                <a:path extrusionOk="0" h="1460" w="1009">
                  <a:moveTo>
                    <a:pt x="418" y="1"/>
                  </a:moveTo>
                  <a:cubicBezTo>
                    <a:pt x="177" y="1"/>
                    <a:pt x="1" y="229"/>
                    <a:pt x="1" y="483"/>
                  </a:cubicBezTo>
                  <a:lnTo>
                    <a:pt x="1" y="1460"/>
                  </a:lnTo>
                  <a:cubicBezTo>
                    <a:pt x="190" y="1334"/>
                    <a:pt x="379" y="1302"/>
                    <a:pt x="631" y="1302"/>
                  </a:cubicBezTo>
                  <a:cubicBezTo>
                    <a:pt x="725" y="1302"/>
                    <a:pt x="883" y="1334"/>
                    <a:pt x="1009" y="1365"/>
                  </a:cubicBezTo>
                  <a:lnTo>
                    <a:pt x="1009" y="515"/>
                  </a:lnTo>
                  <a:cubicBezTo>
                    <a:pt x="1009" y="231"/>
                    <a:pt x="788" y="11"/>
                    <a:pt x="505" y="11"/>
                  </a:cubicBezTo>
                  <a:cubicBezTo>
                    <a:pt x="475" y="4"/>
                    <a:pt x="446" y="1"/>
                    <a:pt x="418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38"/>
            <p:cNvSpPr/>
            <p:nvPr/>
          </p:nvSpPr>
          <p:spPr>
            <a:xfrm>
              <a:off x="-30242925" y="3569100"/>
              <a:ext cx="68525" cy="68550"/>
            </a:xfrm>
            <a:custGeom>
              <a:rect b="b" l="l" r="r" t="t"/>
              <a:pathLst>
                <a:path extrusionOk="0" h="2742" w="2741">
                  <a:moveTo>
                    <a:pt x="1386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74"/>
                    <a:pt x="630" y="2742"/>
                    <a:pt x="1386" y="2742"/>
                  </a:cubicBezTo>
                  <a:cubicBezTo>
                    <a:pt x="2111" y="2742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86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38"/>
            <p:cNvSpPr/>
            <p:nvPr/>
          </p:nvSpPr>
          <p:spPr>
            <a:xfrm>
              <a:off x="-30262625" y="3654950"/>
              <a:ext cx="107925" cy="68550"/>
            </a:xfrm>
            <a:custGeom>
              <a:rect b="b" l="l" r="r" t="t"/>
              <a:pathLst>
                <a:path extrusionOk="0" h="2742" w="4317">
                  <a:moveTo>
                    <a:pt x="2174" y="1"/>
                  </a:moveTo>
                  <a:cubicBezTo>
                    <a:pt x="1292" y="1"/>
                    <a:pt x="505" y="379"/>
                    <a:pt x="0" y="1040"/>
                  </a:cubicBezTo>
                  <a:lnTo>
                    <a:pt x="32" y="1103"/>
                  </a:lnTo>
                  <a:cubicBezTo>
                    <a:pt x="946" y="1985"/>
                    <a:pt x="1450" y="2458"/>
                    <a:pt x="1702" y="2742"/>
                  </a:cubicBezTo>
                  <a:lnTo>
                    <a:pt x="2647" y="2742"/>
                  </a:lnTo>
                  <a:lnTo>
                    <a:pt x="4254" y="1135"/>
                  </a:lnTo>
                  <a:lnTo>
                    <a:pt x="4317" y="1040"/>
                  </a:lnTo>
                  <a:cubicBezTo>
                    <a:pt x="3813" y="410"/>
                    <a:pt x="3025" y="1"/>
                    <a:pt x="2174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0" name="Google Shape;1580;p38"/>
          <p:cNvGrpSpPr/>
          <p:nvPr/>
        </p:nvGrpSpPr>
        <p:grpSpPr>
          <a:xfrm>
            <a:off x="4974595" y="1314741"/>
            <a:ext cx="498088" cy="497107"/>
            <a:chOff x="-31094350" y="3194000"/>
            <a:chExt cx="292225" cy="291650"/>
          </a:xfrm>
        </p:grpSpPr>
        <p:sp>
          <p:nvSpPr>
            <p:cNvPr id="1581" name="Google Shape;1581;p38"/>
            <p:cNvSpPr/>
            <p:nvPr/>
          </p:nvSpPr>
          <p:spPr>
            <a:xfrm>
              <a:off x="-31033700" y="3194000"/>
              <a:ext cx="103200" cy="34100"/>
            </a:xfrm>
            <a:custGeom>
              <a:rect b="b" l="l" r="r" t="t"/>
              <a:pathLst>
                <a:path extrusionOk="0" h="1364" w="4128">
                  <a:moveTo>
                    <a:pt x="645" y="0"/>
                  </a:moveTo>
                  <a:cubicBezTo>
                    <a:pt x="263" y="0"/>
                    <a:pt x="0" y="296"/>
                    <a:pt x="0" y="670"/>
                  </a:cubicBezTo>
                  <a:lnTo>
                    <a:pt x="0" y="1016"/>
                  </a:lnTo>
                  <a:cubicBezTo>
                    <a:pt x="0" y="1205"/>
                    <a:pt x="158" y="1363"/>
                    <a:pt x="347" y="1363"/>
                  </a:cubicBezTo>
                  <a:lnTo>
                    <a:pt x="3781" y="1363"/>
                  </a:lnTo>
                  <a:cubicBezTo>
                    <a:pt x="3970" y="1363"/>
                    <a:pt x="4127" y="1205"/>
                    <a:pt x="4127" y="1016"/>
                  </a:cubicBezTo>
                  <a:lnTo>
                    <a:pt x="4127" y="670"/>
                  </a:lnTo>
                  <a:cubicBezTo>
                    <a:pt x="4127" y="260"/>
                    <a:pt x="3812" y="8"/>
                    <a:pt x="3466" y="8"/>
                  </a:cubicBezTo>
                  <a:lnTo>
                    <a:pt x="756" y="8"/>
                  </a:lnTo>
                  <a:cubicBezTo>
                    <a:pt x="718" y="3"/>
                    <a:pt x="681" y="0"/>
                    <a:pt x="645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38"/>
            <p:cNvSpPr/>
            <p:nvPr/>
          </p:nvSpPr>
          <p:spPr>
            <a:xfrm>
              <a:off x="-31042375" y="3346200"/>
              <a:ext cx="16550" cy="18150"/>
            </a:xfrm>
            <a:custGeom>
              <a:rect b="b" l="l" r="r" t="t"/>
              <a:pathLst>
                <a:path extrusionOk="0" h="726" w="662">
                  <a:moveTo>
                    <a:pt x="1" y="1"/>
                  </a:moveTo>
                  <a:lnTo>
                    <a:pt x="1" y="725"/>
                  </a:lnTo>
                  <a:lnTo>
                    <a:pt x="662" y="725"/>
                  </a:lnTo>
                  <a:lnTo>
                    <a:pt x="662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3" name="Google Shape;1583;p38"/>
            <p:cNvSpPr/>
            <p:nvPr/>
          </p:nvSpPr>
          <p:spPr>
            <a:xfrm>
              <a:off x="-31042375" y="3278475"/>
              <a:ext cx="16550" cy="16550"/>
            </a:xfrm>
            <a:custGeom>
              <a:rect b="b" l="l" r="r" t="t"/>
              <a:pathLst>
                <a:path extrusionOk="0" h="662" w="662">
                  <a:moveTo>
                    <a:pt x="1" y="0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4" name="Google Shape;1584;p38"/>
            <p:cNvSpPr/>
            <p:nvPr/>
          </p:nvSpPr>
          <p:spPr>
            <a:xfrm>
              <a:off x="-31042375" y="3416300"/>
              <a:ext cx="16550" cy="16575"/>
            </a:xfrm>
            <a:custGeom>
              <a:rect b="b" l="l" r="r" t="t"/>
              <a:pathLst>
                <a:path extrusionOk="0" h="663" w="662">
                  <a:moveTo>
                    <a:pt x="1" y="1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5" name="Google Shape;1585;p38"/>
            <p:cNvSpPr/>
            <p:nvPr/>
          </p:nvSpPr>
          <p:spPr>
            <a:xfrm>
              <a:off x="-31094350" y="3210725"/>
              <a:ext cx="222900" cy="274925"/>
            </a:xfrm>
            <a:custGeom>
              <a:rect b="b" l="l" r="r" t="t"/>
              <a:pathLst>
                <a:path extrusionOk="0" h="10997" w="8916">
                  <a:moveTo>
                    <a:pt x="7183" y="2049"/>
                  </a:moveTo>
                  <a:cubicBezTo>
                    <a:pt x="7404" y="2049"/>
                    <a:pt x="7561" y="2206"/>
                    <a:pt x="7561" y="2395"/>
                  </a:cubicBezTo>
                  <a:cubicBezTo>
                    <a:pt x="7561" y="2584"/>
                    <a:pt x="7404" y="2742"/>
                    <a:pt x="7183" y="2742"/>
                  </a:cubicBezTo>
                  <a:lnTo>
                    <a:pt x="4474" y="2742"/>
                  </a:lnTo>
                  <a:cubicBezTo>
                    <a:pt x="4285" y="2742"/>
                    <a:pt x="4127" y="2584"/>
                    <a:pt x="4127" y="2395"/>
                  </a:cubicBezTo>
                  <a:cubicBezTo>
                    <a:pt x="4127" y="2206"/>
                    <a:pt x="4285" y="2049"/>
                    <a:pt x="4474" y="2049"/>
                  </a:cubicBezTo>
                  <a:close/>
                  <a:moveTo>
                    <a:pt x="3151" y="2017"/>
                  </a:moveTo>
                  <a:cubicBezTo>
                    <a:pt x="3340" y="2017"/>
                    <a:pt x="3497" y="2175"/>
                    <a:pt x="3497" y="2364"/>
                  </a:cubicBezTo>
                  <a:lnTo>
                    <a:pt x="3497" y="3750"/>
                  </a:lnTo>
                  <a:cubicBezTo>
                    <a:pt x="3497" y="3939"/>
                    <a:pt x="3340" y="4097"/>
                    <a:pt x="3151" y="4097"/>
                  </a:cubicBezTo>
                  <a:lnTo>
                    <a:pt x="1764" y="4097"/>
                  </a:lnTo>
                  <a:cubicBezTo>
                    <a:pt x="1575" y="4097"/>
                    <a:pt x="1418" y="3939"/>
                    <a:pt x="1418" y="3750"/>
                  </a:cubicBezTo>
                  <a:lnTo>
                    <a:pt x="1418" y="2364"/>
                  </a:lnTo>
                  <a:cubicBezTo>
                    <a:pt x="1418" y="2175"/>
                    <a:pt x="1575" y="2017"/>
                    <a:pt x="1764" y="2017"/>
                  </a:cubicBezTo>
                  <a:close/>
                  <a:moveTo>
                    <a:pt x="5860" y="3372"/>
                  </a:moveTo>
                  <a:cubicBezTo>
                    <a:pt x="6049" y="3372"/>
                    <a:pt x="6207" y="3529"/>
                    <a:pt x="6207" y="3750"/>
                  </a:cubicBezTo>
                  <a:cubicBezTo>
                    <a:pt x="6207" y="3939"/>
                    <a:pt x="6049" y="4097"/>
                    <a:pt x="5860" y="4097"/>
                  </a:cubicBezTo>
                  <a:lnTo>
                    <a:pt x="4474" y="4097"/>
                  </a:lnTo>
                  <a:cubicBezTo>
                    <a:pt x="4285" y="4097"/>
                    <a:pt x="4127" y="3939"/>
                    <a:pt x="4127" y="3750"/>
                  </a:cubicBezTo>
                  <a:cubicBezTo>
                    <a:pt x="4127" y="3529"/>
                    <a:pt x="4285" y="3372"/>
                    <a:pt x="4474" y="3372"/>
                  </a:cubicBezTo>
                  <a:close/>
                  <a:moveTo>
                    <a:pt x="7183" y="4758"/>
                  </a:moveTo>
                  <a:cubicBezTo>
                    <a:pt x="7404" y="4758"/>
                    <a:pt x="7561" y="4916"/>
                    <a:pt x="7561" y="5105"/>
                  </a:cubicBezTo>
                  <a:cubicBezTo>
                    <a:pt x="7561" y="5325"/>
                    <a:pt x="7404" y="5483"/>
                    <a:pt x="7183" y="5483"/>
                  </a:cubicBezTo>
                  <a:lnTo>
                    <a:pt x="4474" y="5483"/>
                  </a:lnTo>
                  <a:cubicBezTo>
                    <a:pt x="4285" y="5483"/>
                    <a:pt x="4127" y="5325"/>
                    <a:pt x="4127" y="5105"/>
                  </a:cubicBezTo>
                  <a:cubicBezTo>
                    <a:pt x="4127" y="4916"/>
                    <a:pt x="4285" y="4758"/>
                    <a:pt x="4474" y="4758"/>
                  </a:cubicBezTo>
                  <a:close/>
                  <a:moveTo>
                    <a:pt x="3151" y="4758"/>
                  </a:moveTo>
                  <a:cubicBezTo>
                    <a:pt x="3340" y="4758"/>
                    <a:pt x="3497" y="4916"/>
                    <a:pt x="3497" y="5105"/>
                  </a:cubicBezTo>
                  <a:lnTo>
                    <a:pt x="3497" y="6491"/>
                  </a:lnTo>
                  <a:cubicBezTo>
                    <a:pt x="3497" y="6680"/>
                    <a:pt x="3340" y="6837"/>
                    <a:pt x="3151" y="6837"/>
                  </a:cubicBezTo>
                  <a:lnTo>
                    <a:pt x="1764" y="6837"/>
                  </a:lnTo>
                  <a:cubicBezTo>
                    <a:pt x="1575" y="6837"/>
                    <a:pt x="1418" y="6680"/>
                    <a:pt x="1418" y="6491"/>
                  </a:cubicBezTo>
                  <a:lnTo>
                    <a:pt x="1418" y="5105"/>
                  </a:lnTo>
                  <a:cubicBezTo>
                    <a:pt x="1418" y="4916"/>
                    <a:pt x="1575" y="4758"/>
                    <a:pt x="1764" y="4758"/>
                  </a:cubicBezTo>
                  <a:close/>
                  <a:moveTo>
                    <a:pt x="5860" y="6144"/>
                  </a:moveTo>
                  <a:cubicBezTo>
                    <a:pt x="6049" y="6144"/>
                    <a:pt x="6207" y="6302"/>
                    <a:pt x="6207" y="6491"/>
                  </a:cubicBezTo>
                  <a:cubicBezTo>
                    <a:pt x="6207" y="6680"/>
                    <a:pt x="6049" y="6837"/>
                    <a:pt x="5860" y="6837"/>
                  </a:cubicBezTo>
                  <a:lnTo>
                    <a:pt x="4474" y="6837"/>
                  </a:lnTo>
                  <a:cubicBezTo>
                    <a:pt x="4285" y="6837"/>
                    <a:pt x="4127" y="6680"/>
                    <a:pt x="4127" y="6491"/>
                  </a:cubicBezTo>
                  <a:cubicBezTo>
                    <a:pt x="4127" y="6302"/>
                    <a:pt x="4285" y="6144"/>
                    <a:pt x="4474" y="6144"/>
                  </a:cubicBezTo>
                  <a:close/>
                  <a:moveTo>
                    <a:pt x="7183" y="7562"/>
                  </a:moveTo>
                  <a:cubicBezTo>
                    <a:pt x="7404" y="7562"/>
                    <a:pt x="7561" y="7720"/>
                    <a:pt x="7561" y="7909"/>
                  </a:cubicBezTo>
                  <a:cubicBezTo>
                    <a:pt x="7561" y="8098"/>
                    <a:pt x="7404" y="8255"/>
                    <a:pt x="7183" y="8255"/>
                  </a:cubicBezTo>
                  <a:lnTo>
                    <a:pt x="4474" y="8255"/>
                  </a:lnTo>
                  <a:cubicBezTo>
                    <a:pt x="4285" y="8255"/>
                    <a:pt x="4127" y="8098"/>
                    <a:pt x="4127" y="7909"/>
                  </a:cubicBezTo>
                  <a:cubicBezTo>
                    <a:pt x="4127" y="7720"/>
                    <a:pt x="4285" y="7562"/>
                    <a:pt x="4474" y="7562"/>
                  </a:cubicBezTo>
                  <a:close/>
                  <a:moveTo>
                    <a:pt x="3151" y="7531"/>
                  </a:moveTo>
                  <a:cubicBezTo>
                    <a:pt x="3340" y="7531"/>
                    <a:pt x="3497" y="7657"/>
                    <a:pt x="3497" y="7877"/>
                  </a:cubicBezTo>
                  <a:lnTo>
                    <a:pt x="3497" y="9232"/>
                  </a:lnTo>
                  <a:cubicBezTo>
                    <a:pt x="3497" y="9452"/>
                    <a:pt x="3340" y="9610"/>
                    <a:pt x="3151" y="9610"/>
                  </a:cubicBezTo>
                  <a:lnTo>
                    <a:pt x="1764" y="9610"/>
                  </a:lnTo>
                  <a:cubicBezTo>
                    <a:pt x="1575" y="9610"/>
                    <a:pt x="1418" y="9452"/>
                    <a:pt x="1418" y="9232"/>
                  </a:cubicBezTo>
                  <a:lnTo>
                    <a:pt x="1418" y="7877"/>
                  </a:lnTo>
                  <a:cubicBezTo>
                    <a:pt x="1418" y="7657"/>
                    <a:pt x="1575" y="7531"/>
                    <a:pt x="1764" y="7531"/>
                  </a:cubicBezTo>
                  <a:close/>
                  <a:moveTo>
                    <a:pt x="5860" y="8885"/>
                  </a:moveTo>
                  <a:cubicBezTo>
                    <a:pt x="6049" y="8885"/>
                    <a:pt x="6207" y="9043"/>
                    <a:pt x="6207" y="9232"/>
                  </a:cubicBezTo>
                  <a:cubicBezTo>
                    <a:pt x="6207" y="9452"/>
                    <a:pt x="6049" y="9610"/>
                    <a:pt x="5860" y="9610"/>
                  </a:cubicBezTo>
                  <a:lnTo>
                    <a:pt x="4474" y="9610"/>
                  </a:lnTo>
                  <a:cubicBezTo>
                    <a:pt x="4285" y="9610"/>
                    <a:pt x="4127" y="9452"/>
                    <a:pt x="4127" y="9232"/>
                  </a:cubicBezTo>
                  <a:cubicBezTo>
                    <a:pt x="4127" y="9043"/>
                    <a:pt x="4285" y="8885"/>
                    <a:pt x="4474" y="8885"/>
                  </a:cubicBezTo>
                  <a:close/>
                  <a:moveTo>
                    <a:pt x="1040" y="1"/>
                  </a:moveTo>
                  <a:cubicBezTo>
                    <a:pt x="504" y="1"/>
                    <a:pt x="0" y="473"/>
                    <a:pt x="0" y="1009"/>
                  </a:cubicBezTo>
                  <a:lnTo>
                    <a:pt x="0" y="9956"/>
                  </a:lnTo>
                  <a:cubicBezTo>
                    <a:pt x="32" y="10524"/>
                    <a:pt x="504" y="10996"/>
                    <a:pt x="1040" y="10996"/>
                  </a:cubicBezTo>
                  <a:lnTo>
                    <a:pt x="7908" y="10996"/>
                  </a:lnTo>
                  <a:cubicBezTo>
                    <a:pt x="8444" y="10996"/>
                    <a:pt x="8916" y="10524"/>
                    <a:pt x="8916" y="9956"/>
                  </a:cubicBezTo>
                  <a:lnTo>
                    <a:pt x="8916" y="1009"/>
                  </a:lnTo>
                  <a:cubicBezTo>
                    <a:pt x="8916" y="473"/>
                    <a:pt x="8444" y="1"/>
                    <a:pt x="7908" y="1"/>
                  </a:cubicBezTo>
                  <a:lnTo>
                    <a:pt x="7183" y="1"/>
                  </a:lnTo>
                  <a:lnTo>
                    <a:pt x="7183" y="347"/>
                  </a:lnTo>
                  <a:cubicBezTo>
                    <a:pt x="7183" y="915"/>
                    <a:pt x="6711" y="1387"/>
                    <a:pt x="6175" y="1387"/>
                  </a:cubicBezTo>
                  <a:lnTo>
                    <a:pt x="2741" y="1387"/>
                  </a:lnTo>
                  <a:cubicBezTo>
                    <a:pt x="2206" y="1387"/>
                    <a:pt x="1733" y="915"/>
                    <a:pt x="1733" y="347"/>
                  </a:cubicBezTo>
                  <a:lnTo>
                    <a:pt x="1733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38"/>
            <p:cNvSpPr/>
            <p:nvPr/>
          </p:nvSpPr>
          <p:spPr>
            <a:xfrm>
              <a:off x="-30853350" y="3295000"/>
              <a:ext cx="51225" cy="104000"/>
            </a:xfrm>
            <a:custGeom>
              <a:rect b="b" l="l" r="r" t="t"/>
              <a:pathLst>
                <a:path extrusionOk="0" h="4160" w="2049">
                  <a:moveTo>
                    <a:pt x="1" y="1"/>
                  </a:moveTo>
                  <a:lnTo>
                    <a:pt x="1" y="4160"/>
                  </a:lnTo>
                  <a:lnTo>
                    <a:pt x="2049" y="4160"/>
                  </a:lnTo>
                  <a:lnTo>
                    <a:pt x="2049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7" name="Google Shape;1587;p38"/>
            <p:cNvSpPr/>
            <p:nvPr/>
          </p:nvSpPr>
          <p:spPr>
            <a:xfrm>
              <a:off x="-30853350" y="3227275"/>
              <a:ext cx="51225" cy="51225"/>
            </a:xfrm>
            <a:custGeom>
              <a:rect b="b" l="l" r="r" t="t"/>
              <a:pathLst>
                <a:path extrusionOk="0" h="2049" w="2049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048"/>
                  </a:lnTo>
                  <a:lnTo>
                    <a:pt x="2049" y="2048"/>
                  </a:lnTo>
                  <a:lnTo>
                    <a:pt x="2049" y="1040"/>
                  </a:ln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8" name="Google Shape;1588;p38"/>
            <p:cNvSpPr/>
            <p:nvPr/>
          </p:nvSpPr>
          <p:spPr>
            <a:xfrm>
              <a:off x="-30851775" y="3416300"/>
              <a:ext cx="46500" cy="51225"/>
            </a:xfrm>
            <a:custGeom>
              <a:rect b="b" l="l" r="r" t="t"/>
              <a:pathLst>
                <a:path extrusionOk="0" h="2049" w="1860">
                  <a:moveTo>
                    <a:pt x="1" y="1"/>
                  </a:moveTo>
                  <a:lnTo>
                    <a:pt x="599" y="1796"/>
                  </a:lnTo>
                  <a:cubicBezTo>
                    <a:pt x="694" y="1985"/>
                    <a:pt x="788" y="2048"/>
                    <a:pt x="946" y="2048"/>
                  </a:cubicBezTo>
                  <a:cubicBezTo>
                    <a:pt x="1103" y="2048"/>
                    <a:pt x="1229" y="1985"/>
                    <a:pt x="1261" y="1796"/>
                  </a:cubicBezTo>
                  <a:lnTo>
                    <a:pt x="1860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9" name="Google Shape;1589;p38"/>
          <p:cNvGrpSpPr/>
          <p:nvPr/>
        </p:nvGrpSpPr>
        <p:grpSpPr>
          <a:xfrm>
            <a:off x="10919517" y="3411174"/>
            <a:ext cx="604881" cy="605815"/>
            <a:chOff x="-31093575" y="3552550"/>
            <a:chExt cx="291450" cy="291900"/>
          </a:xfrm>
        </p:grpSpPr>
        <p:sp>
          <p:nvSpPr>
            <p:cNvPr id="1590" name="Google Shape;1590;p38"/>
            <p:cNvSpPr/>
            <p:nvPr/>
          </p:nvSpPr>
          <p:spPr>
            <a:xfrm>
              <a:off x="-31011650" y="3745525"/>
              <a:ext cx="7900" cy="12625"/>
            </a:xfrm>
            <a:custGeom>
              <a:rect b="b" l="l" r="r" t="t"/>
              <a:pathLst>
                <a:path extrusionOk="0" h="505" w="316">
                  <a:moveTo>
                    <a:pt x="158" y="1"/>
                  </a:moveTo>
                  <a:lnTo>
                    <a:pt x="0" y="505"/>
                  </a:lnTo>
                  <a:lnTo>
                    <a:pt x="315" y="505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1" name="Google Shape;1591;p38"/>
            <p:cNvSpPr/>
            <p:nvPr/>
          </p:nvSpPr>
          <p:spPr>
            <a:xfrm>
              <a:off x="-31093575" y="3671500"/>
              <a:ext cx="171725" cy="172950"/>
            </a:xfrm>
            <a:custGeom>
              <a:rect b="b" l="l" r="r" t="t"/>
              <a:pathLst>
                <a:path extrusionOk="0" h="6918" w="6869">
                  <a:moveTo>
                    <a:pt x="3427" y="1449"/>
                  </a:moveTo>
                  <a:cubicBezTo>
                    <a:pt x="3569" y="1449"/>
                    <a:pt x="3718" y="1512"/>
                    <a:pt x="3781" y="1638"/>
                  </a:cubicBezTo>
                  <a:lnTo>
                    <a:pt x="4317" y="3466"/>
                  </a:lnTo>
                  <a:lnTo>
                    <a:pt x="4474" y="3466"/>
                  </a:lnTo>
                  <a:cubicBezTo>
                    <a:pt x="4695" y="3466"/>
                    <a:pt x="4852" y="3623"/>
                    <a:pt x="4852" y="3812"/>
                  </a:cubicBezTo>
                  <a:cubicBezTo>
                    <a:pt x="4852" y="3970"/>
                    <a:pt x="4726" y="4127"/>
                    <a:pt x="4537" y="4127"/>
                  </a:cubicBezTo>
                  <a:lnTo>
                    <a:pt x="4789" y="5072"/>
                  </a:lnTo>
                  <a:cubicBezTo>
                    <a:pt x="4852" y="5262"/>
                    <a:pt x="4758" y="5419"/>
                    <a:pt x="4569" y="5514"/>
                  </a:cubicBezTo>
                  <a:cubicBezTo>
                    <a:pt x="4545" y="5518"/>
                    <a:pt x="4521" y="5520"/>
                    <a:pt x="4498" y="5520"/>
                  </a:cubicBezTo>
                  <a:cubicBezTo>
                    <a:pt x="4341" y="5520"/>
                    <a:pt x="4210" y="5427"/>
                    <a:pt x="4128" y="5262"/>
                  </a:cubicBezTo>
                  <a:lnTo>
                    <a:pt x="3781" y="4127"/>
                  </a:lnTo>
                  <a:lnTo>
                    <a:pt x="3057" y="4127"/>
                  </a:lnTo>
                  <a:lnTo>
                    <a:pt x="2710" y="5262"/>
                  </a:lnTo>
                  <a:cubicBezTo>
                    <a:pt x="2683" y="5427"/>
                    <a:pt x="2535" y="5520"/>
                    <a:pt x="2351" y="5520"/>
                  </a:cubicBezTo>
                  <a:cubicBezTo>
                    <a:pt x="2325" y="5520"/>
                    <a:pt x="2297" y="5518"/>
                    <a:pt x="2269" y="5514"/>
                  </a:cubicBezTo>
                  <a:cubicBezTo>
                    <a:pt x="2080" y="5451"/>
                    <a:pt x="2017" y="5262"/>
                    <a:pt x="2049" y="5072"/>
                  </a:cubicBezTo>
                  <a:lnTo>
                    <a:pt x="2332" y="4127"/>
                  </a:lnTo>
                  <a:cubicBezTo>
                    <a:pt x="2175" y="4096"/>
                    <a:pt x="2017" y="3970"/>
                    <a:pt x="2017" y="3812"/>
                  </a:cubicBezTo>
                  <a:cubicBezTo>
                    <a:pt x="2049" y="3623"/>
                    <a:pt x="2206" y="3466"/>
                    <a:pt x="2395" y="3466"/>
                  </a:cubicBezTo>
                  <a:lnTo>
                    <a:pt x="2553" y="3466"/>
                  </a:lnTo>
                  <a:lnTo>
                    <a:pt x="3120" y="1638"/>
                  </a:lnTo>
                  <a:cubicBezTo>
                    <a:pt x="3151" y="1512"/>
                    <a:pt x="3285" y="1449"/>
                    <a:pt x="3427" y="1449"/>
                  </a:cubicBezTo>
                  <a:close/>
                  <a:moveTo>
                    <a:pt x="3435" y="0"/>
                  </a:moveTo>
                  <a:cubicBezTo>
                    <a:pt x="1544" y="0"/>
                    <a:pt x="1" y="1544"/>
                    <a:pt x="1" y="3434"/>
                  </a:cubicBezTo>
                  <a:cubicBezTo>
                    <a:pt x="1" y="5356"/>
                    <a:pt x="1544" y="6900"/>
                    <a:pt x="3435" y="6900"/>
                  </a:cubicBezTo>
                  <a:cubicBezTo>
                    <a:pt x="4065" y="6900"/>
                    <a:pt x="4632" y="6742"/>
                    <a:pt x="5168" y="6427"/>
                  </a:cubicBezTo>
                  <a:lnTo>
                    <a:pt x="6365" y="6900"/>
                  </a:lnTo>
                  <a:cubicBezTo>
                    <a:pt x="6407" y="6910"/>
                    <a:pt x="6449" y="6917"/>
                    <a:pt x="6491" y="6917"/>
                  </a:cubicBezTo>
                  <a:cubicBezTo>
                    <a:pt x="6575" y="6917"/>
                    <a:pt x="6659" y="6889"/>
                    <a:pt x="6743" y="6805"/>
                  </a:cubicBezTo>
                  <a:cubicBezTo>
                    <a:pt x="6806" y="6742"/>
                    <a:pt x="6869" y="6616"/>
                    <a:pt x="6869" y="6459"/>
                  </a:cubicBezTo>
                  <a:lnTo>
                    <a:pt x="6491" y="5009"/>
                  </a:lnTo>
                  <a:cubicBezTo>
                    <a:pt x="6743" y="4537"/>
                    <a:pt x="6869" y="4001"/>
                    <a:pt x="6869" y="3466"/>
                  </a:cubicBezTo>
                  <a:cubicBezTo>
                    <a:pt x="6869" y="3119"/>
                    <a:pt x="6774" y="2804"/>
                    <a:pt x="6711" y="2489"/>
                  </a:cubicBezTo>
                  <a:cubicBezTo>
                    <a:pt x="6617" y="2426"/>
                    <a:pt x="6491" y="2395"/>
                    <a:pt x="6428" y="2363"/>
                  </a:cubicBezTo>
                  <a:lnTo>
                    <a:pt x="5514" y="2710"/>
                  </a:lnTo>
                  <a:cubicBezTo>
                    <a:pt x="5389" y="2755"/>
                    <a:pt x="5256" y="2780"/>
                    <a:pt x="5125" y="2780"/>
                  </a:cubicBezTo>
                  <a:cubicBezTo>
                    <a:pt x="4892" y="2780"/>
                    <a:pt x="4667" y="2702"/>
                    <a:pt x="4506" y="2521"/>
                  </a:cubicBezTo>
                  <a:cubicBezTo>
                    <a:pt x="4222" y="2269"/>
                    <a:pt x="4096" y="1891"/>
                    <a:pt x="4159" y="1481"/>
                  </a:cubicBezTo>
                  <a:lnTo>
                    <a:pt x="4443" y="221"/>
                  </a:lnTo>
                  <a:cubicBezTo>
                    <a:pt x="4443" y="189"/>
                    <a:pt x="4443" y="189"/>
                    <a:pt x="4411" y="158"/>
                  </a:cubicBezTo>
                  <a:cubicBezTo>
                    <a:pt x="4096" y="63"/>
                    <a:pt x="3781" y="0"/>
                    <a:pt x="3435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2" name="Google Shape;1592;p38"/>
            <p:cNvSpPr/>
            <p:nvPr/>
          </p:nvSpPr>
          <p:spPr>
            <a:xfrm>
              <a:off x="-30895875" y="3621075"/>
              <a:ext cx="15775" cy="26025"/>
            </a:xfrm>
            <a:custGeom>
              <a:rect b="b" l="l" r="r" t="t"/>
              <a:pathLst>
                <a:path extrusionOk="0" h="1041" w="631">
                  <a:moveTo>
                    <a:pt x="0" y="1"/>
                  </a:moveTo>
                  <a:cubicBezTo>
                    <a:pt x="32" y="410"/>
                    <a:pt x="126" y="694"/>
                    <a:pt x="315" y="1041"/>
                  </a:cubicBezTo>
                  <a:cubicBezTo>
                    <a:pt x="473" y="694"/>
                    <a:pt x="599" y="347"/>
                    <a:pt x="631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3" name="Google Shape;1593;p38"/>
            <p:cNvSpPr/>
            <p:nvPr/>
          </p:nvSpPr>
          <p:spPr>
            <a:xfrm>
              <a:off x="-30974650" y="3552550"/>
              <a:ext cx="172525" cy="172400"/>
            </a:xfrm>
            <a:custGeom>
              <a:rect b="b" l="l" r="r" t="t"/>
              <a:pathLst>
                <a:path extrusionOk="0" h="6896" w="6901">
                  <a:moveTo>
                    <a:pt x="3435" y="1356"/>
                  </a:moveTo>
                  <a:cubicBezTo>
                    <a:pt x="3624" y="1356"/>
                    <a:pt x="3782" y="1513"/>
                    <a:pt x="3782" y="1734"/>
                  </a:cubicBezTo>
                  <a:lnTo>
                    <a:pt x="3782" y="2080"/>
                  </a:lnTo>
                  <a:lnTo>
                    <a:pt x="4821" y="2080"/>
                  </a:lnTo>
                  <a:cubicBezTo>
                    <a:pt x="5010" y="2080"/>
                    <a:pt x="5168" y="2238"/>
                    <a:pt x="5168" y="2427"/>
                  </a:cubicBezTo>
                  <a:cubicBezTo>
                    <a:pt x="5168" y="2616"/>
                    <a:pt x="5010" y="2742"/>
                    <a:pt x="4821" y="2742"/>
                  </a:cubicBezTo>
                  <a:lnTo>
                    <a:pt x="4412" y="2742"/>
                  </a:lnTo>
                  <a:cubicBezTo>
                    <a:pt x="4380" y="3341"/>
                    <a:pt x="4191" y="3876"/>
                    <a:pt x="3876" y="4412"/>
                  </a:cubicBezTo>
                  <a:cubicBezTo>
                    <a:pt x="3908" y="4443"/>
                    <a:pt x="3908" y="4475"/>
                    <a:pt x="3939" y="4506"/>
                  </a:cubicBezTo>
                  <a:lnTo>
                    <a:pt x="4349" y="4916"/>
                  </a:lnTo>
                  <a:cubicBezTo>
                    <a:pt x="4443" y="5042"/>
                    <a:pt x="4443" y="5262"/>
                    <a:pt x="4349" y="5388"/>
                  </a:cubicBezTo>
                  <a:cubicBezTo>
                    <a:pt x="4286" y="5451"/>
                    <a:pt x="4191" y="5483"/>
                    <a:pt x="4101" y="5483"/>
                  </a:cubicBezTo>
                  <a:cubicBezTo>
                    <a:pt x="4010" y="5483"/>
                    <a:pt x="3923" y="5451"/>
                    <a:pt x="3876" y="5388"/>
                  </a:cubicBezTo>
                  <a:lnTo>
                    <a:pt x="3466" y="4979"/>
                  </a:lnTo>
                  <a:lnTo>
                    <a:pt x="3435" y="4947"/>
                  </a:lnTo>
                  <a:lnTo>
                    <a:pt x="3403" y="4979"/>
                  </a:lnTo>
                  <a:lnTo>
                    <a:pt x="2994" y="5388"/>
                  </a:lnTo>
                  <a:cubicBezTo>
                    <a:pt x="2931" y="5451"/>
                    <a:pt x="2844" y="5483"/>
                    <a:pt x="2758" y="5483"/>
                  </a:cubicBezTo>
                  <a:cubicBezTo>
                    <a:pt x="2671" y="5483"/>
                    <a:pt x="2584" y="5451"/>
                    <a:pt x="2521" y="5388"/>
                  </a:cubicBezTo>
                  <a:cubicBezTo>
                    <a:pt x="2395" y="5262"/>
                    <a:pt x="2395" y="5042"/>
                    <a:pt x="2521" y="4916"/>
                  </a:cubicBezTo>
                  <a:lnTo>
                    <a:pt x="2931" y="4506"/>
                  </a:lnTo>
                  <a:cubicBezTo>
                    <a:pt x="2962" y="4475"/>
                    <a:pt x="2962" y="4443"/>
                    <a:pt x="2994" y="4412"/>
                  </a:cubicBezTo>
                  <a:cubicBezTo>
                    <a:pt x="2679" y="3939"/>
                    <a:pt x="2490" y="3341"/>
                    <a:pt x="2458" y="2742"/>
                  </a:cubicBezTo>
                  <a:lnTo>
                    <a:pt x="2049" y="2742"/>
                  </a:lnTo>
                  <a:cubicBezTo>
                    <a:pt x="1860" y="2742"/>
                    <a:pt x="1702" y="2584"/>
                    <a:pt x="1702" y="2395"/>
                  </a:cubicBezTo>
                  <a:cubicBezTo>
                    <a:pt x="1702" y="2206"/>
                    <a:pt x="1860" y="2049"/>
                    <a:pt x="2049" y="2049"/>
                  </a:cubicBezTo>
                  <a:lnTo>
                    <a:pt x="3088" y="2049"/>
                  </a:lnTo>
                  <a:lnTo>
                    <a:pt x="3088" y="1734"/>
                  </a:lnTo>
                  <a:cubicBezTo>
                    <a:pt x="3088" y="1513"/>
                    <a:pt x="3246" y="1356"/>
                    <a:pt x="3435" y="1356"/>
                  </a:cubicBezTo>
                  <a:close/>
                  <a:moveTo>
                    <a:pt x="3466" y="1"/>
                  </a:moveTo>
                  <a:cubicBezTo>
                    <a:pt x="1576" y="1"/>
                    <a:pt x="32" y="1576"/>
                    <a:pt x="32" y="3467"/>
                  </a:cubicBezTo>
                  <a:cubicBezTo>
                    <a:pt x="32" y="3971"/>
                    <a:pt x="158" y="4506"/>
                    <a:pt x="411" y="4979"/>
                  </a:cubicBezTo>
                  <a:lnTo>
                    <a:pt x="32" y="6459"/>
                  </a:lnTo>
                  <a:cubicBezTo>
                    <a:pt x="1" y="6554"/>
                    <a:pt x="32" y="6680"/>
                    <a:pt x="158" y="6806"/>
                  </a:cubicBezTo>
                  <a:cubicBezTo>
                    <a:pt x="225" y="6851"/>
                    <a:pt x="324" y="6895"/>
                    <a:pt x="420" y="6895"/>
                  </a:cubicBezTo>
                  <a:cubicBezTo>
                    <a:pt x="460" y="6895"/>
                    <a:pt x="500" y="6887"/>
                    <a:pt x="537" y="6869"/>
                  </a:cubicBezTo>
                  <a:lnTo>
                    <a:pt x="1734" y="6396"/>
                  </a:lnTo>
                  <a:cubicBezTo>
                    <a:pt x="2269" y="6712"/>
                    <a:pt x="2899" y="6869"/>
                    <a:pt x="3466" y="6869"/>
                  </a:cubicBezTo>
                  <a:cubicBezTo>
                    <a:pt x="5357" y="6869"/>
                    <a:pt x="6901" y="5357"/>
                    <a:pt x="6901" y="3435"/>
                  </a:cubicBezTo>
                  <a:cubicBezTo>
                    <a:pt x="6901" y="1576"/>
                    <a:pt x="5325" y="1"/>
                    <a:pt x="3466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4" name="Google Shape;1594;p38"/>
          <p:cNvGrpSpPr/>
          <p:nvPr/>
        </p:nvGrpSpPr>
        <p:grpSpPr>
          <a:xfrm>
            <a:off x="4202884" y="1247009"/>
            <a:ext cx="499953" cy="600563"/>
            <a:chOff x="-35814600" y="3202075"/>
            <a:chExt cx="242625" cy="291450"/>
          </a:xfrm>
        </p:grpSpPr>
        <p:sp>
          <p:nvSpPr>
            <p:cNvPr id="1595" name="Google Shape;1595;p38"/>
            <p:cNvSpPr/>
            <p:nvPr/>
          </p:nvSpPr>
          <p:spPr>
            <a:xfrm>
              <a:off x="-35814600" y="3202075"/>
              <a:ext cx="51225" cy="202450"/>
            </a:xfrm>
            <a:custGeom>
              <a:rect b="b" l="l" r="r" t="t"/>
              <a:pathLst>
                <a:path extrusionOk="0" h="8098" w="2049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8097"/>
                  </a:lnTo>
                  <a:cubicBezTo>
                    <a:pt x="348" y="7782"/>
                    <a:pt x="820" y="7562"/>
                    <a:pt x="1387" y="7562"/>
                  </a:cubicBezTo>
                  <a:lnTo>
                    <a:pt x="2049" y="7562"/>
                  </a:lnTo>
                  <a:lnTo>
                    <a:pt x="2049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38"/>
            <p:cNvSpPr/>
            <p:nvPr/>
          </p:nvSpPr>
          <p:spPr>
            <a:xfrm>
              <a:off x="-35814600" y="3407650"/>
              <a:ext cx="242625" cy="68550"/>
            </a:xfrm>
            <a:custGeom>
              <a:rect b="b" l="l" r="r" t="t"/>
              <a:pathLst>
                <a:path extrusionOk="0" h="2742" w="9705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00" y="2741"/>
                    <a:pt x="1356" y="2741"/>
                  </a:cubicBezTo>
                  <a:lnTo>
                    <a:pt x="4758" y="2741"/>
                  </a:lnTo>
                  <a:lnTo>
                    <a:pt x="4758" y="1733"/>
                  </a:lnTo>
                  <a:lnTo>
                    <a:pt x="1702" y="1733"/>
                  </a:lnTo>
                  <a:cubicBezTo>
                    <a:pt x="1513" y="1733"/>
                    <a:pt x="1356" y="1575"/>
                    <a:pt x="1356" y="1355"/>
                  </a:cubicBezTo>
                  <a:cubicBezTo>
                    <a:pt x="1356" y="1166"/>
                    <a:pt x="1513" y="1008"/>
                    <a:pt x="1702" y="1008"/>
                  </a:cubicBezTo>
                  <a:lnTo>
                    <a:pt x="9232" y="1008"/>
                  </a:lnTo>
                  <a:cubicBezTo>
                    <a:pt x="9263" y="851"/>
                    <a:pt x="9326" y="662"/>
                    <a:pt x="9452" y="536"/>
                  </a:cubicBezTo>
                  <a:cubicBezTo>
                    <a:pt x="9704" y="221"/>
                    <a:pt x="9484" y="0"/>
                    <a:pt x="9263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38"/>
            <p:cNvSpPr/>
            <p:nvPr/>
          </p:nvSpPr>
          <p:spPr>
            <a:xfrm>
              <a:off x="-35627125" y="3450950"/>
              <a:ext cx="55150" cy="25250"/>
            </a:xfrm>
            <a:custGeom>
              <a:rect b="b" l="l" r="r" t="t"/>
              <a:pathLst>
                <a:path extrusionOk="0" h="1010" w="2206">
                  <a:moveTo>
                    <a:pt x="0" y="1"/>
                  </a:moveTo>
                  <a:lnTo>
                    <a:pt x="0" y="1009"/>
                  </a:lnTo>
                  <a:lnTo>
                    <a:pt x="1670" y="1009"/>
                  </a:lnTo>
                  <a:cubicBezTo>
                    <a:pt x="1953" y="1009"/>
                    <a:pt x="2205" y="788"/>
                    <a:pt x="1953" y="505"/>
                  </a:cubicBezTo>
                  <a:cubicBezTo>
                    <a:pt x="1827" y="347"/>
                    <a:pt x="1764" y="190"/>
                    <a:pt x="1670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38"/>
            <p:cNvSpPr/>
            <p:nvPr/>
          </p:nvSpPr>
          <p:spPr>
            <a:xfrm>
              <a:off x="-35703525" y="3305250"/>
              <a:ext cx="84300" cy="34675"/>
            </a:xfrm>
            <a:custGeom>
              <a:rect b="b" l="l" r="r" t="t"/>
              <a:pathLst>
                <a:path extrusionOk="0" h="1387" w="3372">
                  <a:moveTo>
                    <a:pt x="1701" y="0"/>
                  </a:moveTo>
                  <a:cubicBezTo>
                    <a:pt x="882" y="0"/>
                    <a:pt x="221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521" y="0"/>
                    <a:pt x="1701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38"/>
            <p:cNvSpPr/>
            <p:nvPr/>
          </p:nvSpPr>
          <p:spPr>
            <a:xfrm>
              <a:off x="-35677550" y="3254050"/>
              <a:ext cx="33100" cy="33100"/>
            </a:xfrm>
            <a:custGeom>
              <a:rect b="b" l="l" r="r" t="t"/>
              <a:pathLst>
                <a:path extrusionOk="0" h="1324" w="1324">
                  <a:moveTo>
                    <a:pt x="662" y="1"/>
                  </a:moveTo>
                  <a:cubicBezTo>
                    <a:pt x="316" y="1"/>
                    <a:pt x="1" y="284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cubicBezTo>
                    <a:pt x="1040" y="1324"/>
                    <a:pt x="1324" y="1040"/>
                    <a:pt x="1324" y="662"/>
                  </a:cubicBezTo>
                  <a:cubicBezTo>
                    <a:pt x="1324" y="284"/>
                    <a:pt x="1040" y="1"/>
                    <a:pt x="662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p38"/>
            <p:cNvSpPr/>
            <p:nvPr/>
          </p:nvSpPr>
          <p:spPr>
            <a:xfrm>
              <a:off x="-35746850" y="3202075"/>
              <a:ext cx="171725" cy="189050"/>
            </a:xfrm>
            <a:custGeom>
              <a:rect b="b" l="l" r="r" t="t"/>
              <a:pathLst>
                <a:path extrusionOk="0" h="7562" w="6869">
                  <a:moveTo>
                    <a:pt x="3434" y="1355"/>
                  </a:moveTo>
                  <a:cubicBezTo>
                    <a:pt x="4191" y="1355"/>
                    <a:pt x="4821" y="1985"/>
                    <a:pt x="4821" y="2741"/>
                  </a:cubicBezTo>
                  <a:cubicBezTo>
                    <a:pt x="4821" y="3088"/>
                    <a:pt x="4663" y="3403"/>
                    <a:pt x="4474" y="3655"/>
                  </a:cubicBezTo>
                  <a:cubicBezTo>
                    <a:pt x="5293" y="4033"/>
                    <a:pt x="5829" y="4852"/>
                    <a:pt x="5829" y="5829"/>
                  </a:cubicBezTo>
                  <a:cubicBezTo>
                    <a:pt x="5829" y="6018"/>
                    <a:pt x="5671" y="6175"/>
                    <a:pt x="5482" y="6175"/>
                  </a:cubicBezTo>
                  <a:lnTo>
                    <a:pt x="1387" y="6175"/>
                  </a:lnTo>
                  <a:cubicBezTo>
                    <a:pt x="1198" y="6175"/>
                    <a:pt x="1040" y="6018"/>
                    <a:pt x="1040" y="5829"/>
                  </a:cubicBezTo>
                  <a:cubicBezTo>
                    <a:pt x="1040" y="4852"/>
                    <a:pt x="1576" y="4033"/>
                    <a:pt x="2426" y="3655"/>
                  </a:cubicBezTo>
                  <a:cubicBezTo>
                    <a:pt x="2174" y="3403"/>
                    <a:pt x="2048" y="3088"/>
                    <a:pt x="2048" y="2741"/>
                  </a:cubicBezTo>
                  <a:cubicBezTo>
                    <a:pt x="2048" y="1985"/>
                    <a:pt x="2678" y="1355"/>
                    <a:pt x="3434" y="1355"/>
                  </a:cubicBezTo>
                  <a:close/>
                  <a:moveTo>
                    <a:pt x="0" y="0"/>
                  </a:moveTo>
                  <a:lnTo>
                    <a:pt x="0" y="7562"/>
                  </a:lnTo>
                  <a:lnTo>
                    <a:pt x="6868" y="7562"/>
                  </a:lnTo>
                  <a:lnTo>
                    <a:pt x="6868" y="1009"/>
                  </a:lnTo>
                  <a:cubicBezTo>
                    <a:pt x="6868" y="473"/>
                    <a:pt x="6396" y="0"/>
                    <a:pt x="5829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38"/>
            <p:cNvSpPr/>
            <p:nvPr/>
          </p:nvSpPr>
          <p:spPr>
            <a:xfrm>
              <a:off x="-35677550" y="3450950"/>
              <a:ext cx="34675" cy="42575"/>
            </a:xfrm>
            <a:custGeom>
              <a:rect b="b" l="l" r="r" t="t"/>
              <a:pathLst>
                <a:path extrusionOk="0" h="1703" w="1387">
                  <a:moveTo>
                    <a:pt x="1" y="1"/>
                  </a:moveTo>
                  <a:lnTo>
                    <a:pt x="1" y="1702"/>
                  </a:lnTo>
                  <a:lnTo>
                    <a:pt x="505" y="1387"/>
                  </a:lnTo>
                  <a:cubicBezTo>
                    <a:pt x="536" y="1324"/>
                    <a:pt x="631" y="1324"/>
                    <a:pt x="694" y="1324"/>
                  </a:cubicBezTo>
                  <a:cubicBezTo>
                    <a:pt x="711" y="1316"/>
                    <a:pt x="725" y="1312"/>
                    <a:pt x="739" y="1312"/>
                  </a:cubicBezTo>
                  <a:cubicBezTo>
                    <a:pt x="776" y="1312"/>
                    <a:pt x="805" y="1341"/>
                    <a:pt x="851" y="1387"/>
                  </a:cubicBezTo>
                  <a:lnTo>
                    <a:pt x="1387" y="1702"/>
                  </a:lnTo>
                  <a:lnTo>
                    <a:pt x="1387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2" name="Google Shape;1602;p38"/>
          <p:cNvGrpSpPr/>
          <p:nvPr/>
        </p:nvGrpSpPr>
        <p:grpSpPr>
          <a:xfrm>
            <a:off x="8170301" y="1211285"/>
            <a:ext cx="600561" cy="600563"/>
            <a:chOff x="-34003850" y="3227275"/>
            <a:chExt cx="291450" cy="291450"/>
          </a:xfrm>
        </p:grpSpPr>
        <p:sp>
          <p:nvSpPr>
            <p:cNvPr id="1603" name="Google Shape;1603;p38"/>
            <p:cNvSpPr/>
            <p:nvPr/>
          </p:nvSpPr>
          <p:spPr>
            <a:xfrm>
              <a:off x="-33852625" y="3313925"/>
              <a:ext cx="128425" cy="49625"/>
            </a:xfrm>
            <a:custGeom>
              <a:rect b="b" l="l" r="r" t="t"/>
              <a:pathLst>
                <a:path extrusionOk="0" h="1985" w="5137">
                  <a:moveTo>
                    <a:pt x="473" y="0"/>
                  </a:moveTo>
                  <a:cubicBezTo>
                    <a:pt x="316" y="0"/>
                    <a:pt x="158" y="32"/>
                    <a:pt x="1" y="126"/>
                  </a:cubicBezTo>
                  <a:lnTo>
                    <a:pt x="2521" y="1985"/>
                  </a:lnTo>
                  <a:lnTo>
                    <a:pt x="5136" y="158"/>
                  </a:lnTo>
                  <a:cubicBezTo>
                    <a:pt x="4979" y="32"/>
                    <a:pt x="4790" y="0"/>
                    <a:pt x="4569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4" name="Google Shape;1604;p38"/>
            <p:cNvSpPr/>
            <p:nvPr/>
          </p:nvSpPr>
          <p:spPr>
            <a:xfrm>
              <a:off x="-33866000" y="3328875"/>
              <a:ext cx="153600" cy="103200"/>
            </a:xfrm>
            <a:custGeom>
              <a:rect b="b" l="l" r="r" t="t"/>
              <a:pathLst>
                <a:path extrusionOk="0" h="4128" w="6144">
                  <a:moveTo>
                    <a:pt x="63" y="1"/>
                  </a:moveTo>
                  <a:cubicBezTo>
                    <a:pt x="32" y="127"/>
                    <a:pt x="0" y="284"/>
                    <a:pt x="0" y="379"/>
                  </a:cubicBezTo>
                  <a:lnTo>
                    <a:pt x="0" y="3120"/>
                  </a:lnTo>
                  <a:cubicBezTo>
                    <a:pt x="0" y="3655"/>
                    <a:pt x="473" y="4128"/>
                    <a:pt x="1040" y="4128"/>
                  </a:cubicBezTo>
                  <a:lnTo>
                    <a:pt x="5136" y="4128"/>
                  </a:lnTo>
                  <a:cubicBezTo>
                    <a:pt x="5671" y="4128"/>
                    <a:pt x="6144" y="3655"/>
                    <a:pt x="6144" y="3120"/>
                  </a:cubicBezTo>
                  <a:lnTo>
                    <a:pt x="6144" y="379"/>
                  </a:lnTo>
                  <a:cubicBezTo>
                    <a:pt x="6144" y="284"/>
                    <a:pt x="6112" y="190"/>
                    <a:pt x="6112" y="64"/>
                  </a:cubicBezTo>
                  <a:lnTo>
                    <a:pt x="3277" y="2048"/>
                  </a:lnTo>
                  <a:cubicBezTo>
                    <a:pt x="3214" y="2080"/>
                    <a:pt x="3151" y="2080"/>
                    <a:pt x="3056" y="2080"/>
                  </a:cubicBezTo>
                  <a:cubicBezTo>
                    <a:pt x="2993" y="2080"/>
                    <a:pt x="2962" y="2080"/>
                    <a:pt x="2867" y="2048"/>
                  </a:cubicBezTo>
                  <a:lnTo>
                    <a:pt x="63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5" name="Google Shape;1605;p38"/>
            <p:cNvSpPr/>
            <p:nvPr/>
          </p:nvSpPr>
          <p:spPr>
            <a:xfrm>
              <a:off x="-34003850" y="3279250"/>
              <a:ext cx="189050" cy="188275"/>
            </a:xfrm>
            <a:custGeom>
              <a:rect b="b" l="l" r="r" t="t"/>
              <a:pathLst>
                <a:path extrusionOk="0" h="7531" w="7562">
                  <a:moveTo>
                    <a:pt x="3781" y="2017"/>
                  </a:moveTo>
                  <a:cubicBezTo>
                    <a:pt x="3970" y="2017"/>
                    <a:pt x="4128" y="2175"/>
                    <a:pt x="4128" y="2364"/>
                  </a:cubicBezTo>
                  <a:cubicBezTo>
                    <a:pt x="4128" y="2584"/>
                    <a:pt x="3970" y="2742"/>
                    <a:pt x="3781" y="2742"/>
                  </a:cubicBezTo>
                  <a:lnTo>
                    <a:pt x="1702" y="2742"/>
                  </a:lnTo>
                  <a:cubicBezTo>
                    <a:pt x="1482" y="2742"/>
                    <a:pt x="1324" y="2584"/>
                    <a:pt x="1324" y="2364"/>
                  </a:cubicBezTo>
                  <a:cubicBezTo>
                    <a:pt x="1324" y="2175"/>
                    <a:pt x="1482" y="2017"/>
                    <a:pt x="1702" y="2017"/>
                  </a:cubicBezTo>
                  <a:close/>
                  <a:moveTo>
                    <a:pt x="3057" y="3403"/>
                  </a:moveTo>
                  <a:cubicBezTo>
                    <a:pt x="3277" y="3403"/>
                    <a:pt x="3435" y="3561"/>
                    <a:pt x="3435" y="3750"/>
                  </a:cubicBezTo>
                  <a:cubicBezTo>
                    <a:pt x="3466" y="3939"/>
                    <a:pt x="3277" y="4096"/>
                    <a:pt x="3057" y="4096"/>
                  </a:cubicBezTo>
                  <a:lnTo>
                    <a:pt x="1702" y="4096"/>
                  </a:lnTo>
                  <a:cubicBezTo>
                    <a:pt x="1482" y="4096"/>
                    <a:pt x="1324" y="3939"/>
                    <a:pt x="1324" y="3750"/>
                  </a:cubicBezTo>
                  <a:cubicBezTo>
                    <a:pt x="1324" y="3561"/>
                    <a:pt x="1482" y="3403"/>
                    <a:pt x="1702" y="3403"/>
                  </a:cubicBezTo>
                  <a:close/>
                  <a:moveTo>
                    <a:pt x="2395" y="4790"/>
                  </a:moveTo>
                  <a:cubicBezTo>
                    <a:pt x="2584" y="4790"/>
                    <a:pt x="2742" y="4947"/>
                    <a:pt x="2742" y="5136"/>
                  </a:cubicBezTo>
                  <a:cubicBezTo>
                    <a:pt x="2742" y="5325"/>
                    <a:pt x="2584" y="5483"/>
                    <a:pt x="2395" y="5483"/>
                  </a:cubicBezTo>
                  <a:lnTo>
                    <a:pt x="1702" y="5483"/>
                  </a:lnTo>
                  <a:cubicBezTo>
                    <a:pt x="1482" y="5483"/>
                    <a:pt x="1324" y="5325"/>
                    <a:pt x="1324" y="5136"/>
                  </a:cubicBezTo>
                  <a:cubicBezTo>
                    <a:pt x="1324" y="4947"/>
                    <a:pt x="1482" y="4790"/>
                    <a:pt x="1702" y="4790"/>
                  </a:cubicBezTo>
                  <a:close/>
                  <a:moveTo>
                    <a:pt x="1" y="1"/>
                  </a:moveTo>
                  <a:lnTo>
                    <a:pt x="1" y="7530"/>
                  </a:lnTo>
                  <a:lnTo>
                    <a:pt x="7562" y="7530"/>
                  </a:lnTo>
                  <a:lnTo>
                    <a:pt x="7562" y="6837"/>
                  </a:lnTo>
                  <a:lnTo>
                    <a:pt x="6522" y="6837"/>
                  </a:lnTo>
                  <a:cubicBezTo>
                    <a:pt x="5577" y="6837"/>
                    <a:pt x="4853" y="6081"/>
                    <a:pt x="4853" y="5136"/>
                  </a:cubicBezTo>
                  <a:lnTo>
                    <a:pt x="4853" y="2395"/>
                  </a:lnTo>
                  <a:cubicBezTo>
                    <a:pt x="4853" y="1450"/>
                    <a:pt x="5577" y="725"/>
                    <a:pt x="6522" y="725"/>
                  </a:cubicBezTo>
                  <a:lnTo>
                    <a:pt x="7562" y="725"/>
                  </a:lnTo>
                  <a:lnTo>
                    <a:pt x="7562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6" name="Google Shape;1606;p38"/>
            <p:cNvSpPr/>
            <p:nvPr/>
          </p:nvSpPr>
          <p:spPr>
            <a:xfrm>
              <a:off x="-34003850" y="3227275"/>
              <a:ext cx="189050" cy="34675"/>
            </a:xfrm>
            <a:custGeom>
              <a:rect b="b" l="l" r="r" t="t"/>
              <a:pathLst>
                <a:path extrusionOk="0" h="1387" w="7562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62" y="1387"/>
                  </a:lnTo>
                  <a:lnTo>
                    <a:pt x="7562" y="1040"/>
                  </a:lnTo>
                  <a:cubicBezTo>
                    <a:pt x="7562" y="473"/>
                    <a:pt x="7089" y="1"/>
                    <a:pt x="6522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7" name="Google Shape;1607;p38"/>
            <p:cNvSpPr/>
            <p:nvPr/>
          </p:nvSpPr>
          <p:spPr>
            <a:xfrm>
              <a:off x="-34003850" y="3484050"/>
              <a:ext cx="189050" cy="34675"/>
            </a:xfrm>
            <a:custGeom>
              <a:rect b="b" l="l" r="r" t="t"/>
              <a:pathLst>
                <a:path extrusionOk="0" h="1387" w="7562">
                  <a:moveTo>
                    <a:pt x="1" y="0"/>
                  </a:moveTo>
                  <a:lnTo>
                    <a:pt x="1" y="347"/>
                  </a:lnTo>
                  <a:cubicBezTo>
                    <a:pt x="1" y="945"/>
                    <a:pt x="442" y="1386"/>
                    <a:pt x="1009" y="1386"/>
                  </a:cubicBezTo>
                  <a:lnTo>
                    <a:pt x="6522" y="1386"/>
                  </a:lnTo>
                  <a:cubicBezTo>
                    <a:pt x="7089" y="1386"/>
                    <a:pt x="7562" y="914"/>
                    <a:pt x="7562" y="347"/>
                  </a:cubicBezTo>
                  <a:lnTo>
                    <a:pt x="7562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8" name="Google Shape;1608;p38"/>
          <p:cNvGrpSpPr/>
          <p:nvPr/>
        </p:nvGrpSpPr>
        <p:grpSpPr>
          <a:xfrm>
            <a:off x="8926588" y="1221809"/>
            <a:ext cx="607053" cy="598915"/>
            <a:chOff x="-33645475" y="3228075"/>
            <a:chExt cx="294600" cy="290650"/>
          </a:xfrm>
        </p:grpSpPr>
        <p:sp>
          <p:nvSpPr>
            <p:cNvPr id="1609" name="Google Shape;1609;p38"/>
            <p:cNvSpPr/>
            <p:nvPr/>
          </p:nvSpPr>
          <p:spPr>
            <a:xfrm>
              <a:off x="-33456450" y="3261925"/>
              <a:ext cx="84300" cy="85100"/>
            </a:xfrm>
            <a:custGeom>
              <a:rect b="b" l="l" r="r" t="t"/>
              <a:pathLst>
                <a:path extrusionOk="0" h="3404" w="3372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0" name="Google Shape;1610;p38"/>
            <p:cNvSpPr/>
            <p:nvPr/>
          </p:nvSpPr>
          <p:spPr>
            <a:xfrm>
              <a:off x="-33575375" y="3433625"/>
              <a:ext cx="85075" cy="85100"/>
            </a:xfrm>
            <a:custGeom>
              <a:rect b="b" l="l" r="r" t="t"/>
              <a:pathLst>
                <a:path extrusionOk="0" h="3404" w="3403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1" name="Google Shape;1611;p38"/>
            <p:cNvSpPr/>
            <p:nvPr/>
          </p:nvSpPr>
          <p:spPr>
            <a:xfrm>
              <a:off x="-33645475" y="3228075"/>
              <a:ext cx="206375" cy="153600"/>
            </a:xfrm>
            <a:custGeom>
              <a:rect b="b" l="l" r="r" t="t"/>
              <a:pathLst>
                <a:path extrusionOk="0" h="6144" w="8255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2" name="Google Shape;1612;p38"/>
            <p:cNvSpPr/>
            <p:nvPr/>
          </p:nvSpPr>
          <p:spPr>
            <a:xfrm>
              <a:off x="-33593500" y="3279250"/>
              <a:ext cx="104775" cy="52275"/>
            </a:xfrm>
            <a:custGeom>
              <a:rect b="b" l="l" r="r" t="t"/>
              <a:pathLst>
                <a:path extrusionOk="0" h="2091" w="4191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3" name="Google Shape;1613;p38"/>
            <p:cNvSpPr/>
            <p:nvPr/>
          </p:nvSpPr>
          <p:spPr>
            <a:xfrm>
              <a:off x="-33593500" y="3341475"/>
              <a:ext cx="104775" cy="74075"/>
            </a:xfrm>
            <a:custGeom>
              <a:rect b="b" l="l" r="r" t="t"/>
              <a:pathLst>
                <a:path extrusionOk="0" h="2963" w="4191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4" name="Google Shape;1614;p38"/>
            <p:cNvSpPr/>
            <p:nvPr/>
          </p:nvSpPr>
          <p:spPr>
            <a:xfrm>
              <a:off x="-33455650" y="3381650"/>
              <a:ext cx="104775" cy="52250"/>
            </a:xfrm>
            <a:custGeom>
              <a:rect b="b" l="l" r="r" t="t"/>
              <a:pathLst>
                <a:path extrusionOk="0" h="2090" w="4191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p38"/>
            <p:cNvSpPr/>
            <p:nvPr/>
          </p:nvSpPr>
          <p:spPr>
            <a:xfrm>
              <a:off x="-33456450" y="3443875"/>
              <a:ext cx="102425" cy="74850"/>
            </a:xfrm>
            <a:custGeom>
              <a:rect b="b" l="l" r="r" t="t"/>
              <a:pathLst>
                <a:path extrusionOk="0" h="2994" w="4097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6" name="Google Shape;1616;p38"/>
          <p:cNvGrpSpPr/>
          <p:nvPr/>
        </p:nvGrpSpPr>
        <p:grpSpPr>
          <a:xfrm>
            <a:off x="5860160" y="1222521"/>
            <a:ext cx="581037" cy="600563"/>
            <a:chOff x="-35118325" y="3202075"/>
            <a:chExt cx="281975" cy="291450"/>
          </a:xfrm>
        </p:grpSpPr>
        <p:sp>
          <p:nvSpPr>
            <p:cNvPr id="1617" name="Google Shape;1617;p38"/>
            <p:cNvSpPr/>
            <p:nvPr/>
          </p:nvSpPr>
          <p:spPr>
            <a:xfrm>
              <a:off x="-35008050" y="3202075"/>
              <a:ext cx="171700" cy="171250"/>
            </a:xfrm>
            <a:custGeom>
              <a:rect b="b" l="l" r="r" t="t"/>
              <a:pathLst>
                <a:path extrusionOk="0" h="6850" w="6868">
                  <a:moveTo>
                    <a:pt x="3466" y="1355"/>
                  </a:moveTo>
                  <a:cubicBezTo>
                    <a:pt x="4222" y="1355"/>
                    <a:pt x="4852" y="1985"/>
                    <a:pt x="4852" y="2741"/>
                  </a:cubicBezTo>
                  <a:lnTo>
                    <a:pt x="4852" y="4127"/>
                  </a:lnTo>
                  <a:cubicBezTo>
                    <a:pt x="4852" y="4348"/>
                    <a:pt x="4757" y="4600"/>
                    <a:pt x="4631" y="4821"/>
                  </a:cubicBezTo>
                  <a:lnTo>
                    <a:pt x="4726" y="4915"/>
                  </a:lnTo>
                  <a:cubicBezTo>
                    <a:pt x="4852" y="5041"/>
                    <a:pt x="4852" y="5262"/>
                    <a:pt x="4726" y="5388"/>
                  </a:cubicBezTo>
                  <a:cubicBezTo>
                    <a:pt x="4663" y="5451"/>
                    <a:pt x="4576" y="5482"/>
                    <a:pt x="4489" y="5482"/>
                  </a:cubicBezTo>
                  <a:cubicBezTo>
                    <a:pt x="4403" y="5482"/>
                    <a:pt x="4316" y="5451"/>
                    <a:pt x="4253" y="5388"/>
                  </a:cubicBezTo>
                  <a:lnTo>
                    <a:pt x="4190" y="5293"/>
                  </a:lnTo>
                  <a:cubicBezTo>
                    <a:pt x="3970" y="5419"/>
                    <a:pt x="3749" y="5514"/>
                    <a:pt x="3466" y="5514"/>
                  </a:cubicBezTo>
                  <a:cubicBezTo>
                    <a:pt x="2709" y="5514"/>
                    <a:pt x="2079" y="4884"/>
                    <a:pt x="2079" y="4127"/>
                  </a:cubicBezTo>
                  <a:lnTo>
                    <a:pt x="2079" y="2741"/>
                  </a:lnTo>
                  <a:cubicBezTo>
                    <a:pt x="2079" y="1985"/>
                    <a:pt x="2709" y="1355"/>
                    <a:pt x="3466" y="1355"/>
                  </a:cubicBezTo>
                  <a:close/>
                  <a:moveTo>
                    <a:pt x="3466" y="0"/>
                  </a:moveTo>
                  <a:cubicBezTo>
                    <a:pt x="1575" y="0"/>
                    <a:pt x="32" y="1576"/>
                    <a:pt x="32" y="3403"/>
                  </a:cubicBezTo>
                  <a:cubicBezTo>
                    <a:pt x="32" y="4001"/>
                    <a:pt x="189" y="4569"/>
                    <a:pt x="473" y="5104"/>
                  </a:cubicBezTo>
                  <a:lnTo>
                    <a:pt x="32" y="6396"/>
                  </a:lnTo>
                  <a:cubicBezTo>
                    <a:pt x="0" y="6522"/>
                    <a:pt x="32" y="6679"/>
                    <a:pt x="126" y="6774"/>
                  </a:cubicBezTo>
                  <a:cubicBezTo>
                    <a:pt x="172" y="6820"/>
                    <a:pt x="269" y="6849"/>
                    <a:pt x="367" y="6849"/>
                  </a:cubicBezTo>
                  <a:cubicBezTo>
                    <a:pt x="403" y="6849"/>
                    <a:pt x="439" y="6845"/>
                    <a:pt x="473" y="6837"/>
                  </a:cubicBezTo>
                  <a:lnTo>
                    <a:pt x="1764" y="6396"/>
                  </a:lnTo>
                  <a:cubicBezTo>
                    <a:pt x="2300" y="6679"/>
                    <a:pt x="2867" y="6837"/>
                    <a:pt x="3466" y="6837"/>
                  </a:cubicBezTo>
                  <a:cubicBezTo>
                    <a:pt x="5356" y="6837"/>
                    <a:pt x="6868" y="5293"/>
                    <a:pt x="6868" y="3403"/>
                  </a:cubicBezTo>
                  <a:cubicBezTo>
                    <a:pt x="6868" y="1513"/>
                    <a:pt x="5356" y="0"/>
                    <a:pt x="3466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8" name="Google Shape;1618;p38"/>
            <p:cNvSpPr/>
            <p:nvPr/>
          </p:nvSpPr>
          <p:spPr>
            <a:xfrm>
              <a:off x="-34937975" y="3254050"/>
              <a:ext cx="33125" cy="67775"/>
            </a:xfrm>
            <a:custGeom>
              <a:rect b="b" l="l" r="r" t="t"/>
              <a:pathLst>
                <a:path extrusionOk="0" h="2711" w="1325">
                  <a:moveTo>
                    <a:pt x="663" y="1"/>
                  </a:moveTo>
                  <a:cubicBezTo>
                    <a:pt x="253" y="1"/>
                    <a:pt x="1" y="316"/>
                    <a:pt x="1" y="662"/>
                  </a:cubicBezTo>
                  <a:lnTo>
                    <a:pt x="1" y="2048"/>
                  </a:lnTo>
                  <a:cubicBezTo>
                    <a:pt x="1" y="2427"/>
                    <a:pt x="316" y="2710"/>
                    <a:pt x="663" y="2710"/>
                  </a:cubicBezTo>
                  <a:cubicBezTo>
                    <a:pt x="694" y="2710"/>
                    <a:pt x="789" y="2710"/>
                    <a:pt x="820" y="2679"/>
                  </a:cubicBezTo>
                  <a:lnTo>
                    <a:pt x="757" y="2584"/>
                  </a:lnTo>
                  <a:cubicBezTo>
                    <a:pt x="631" y="2490"/>
                    <a:pt x="631" y="2238"/>
                    <a:pt x="757" y="2111"/>
                  </a:cubicBezTo>
                  <a:cubicBezTo>
                    <a:pt x="804" y="2064"/>
                    <a:pt x="891" y="2041"/>
                    <a:pt x="978" y="2041"/>
                  </a:cubicBezTo>
                  <a:cubicBezTo>
                    <a:pt x="1064" y="2041"/>
                    <a:pt x="1151" y="2064"/>
                    <a:pt x="1198" y="2111"/>
                  </a:cubicBezTo>
                  <a:lnTo>
                    <a:pt x="1293" y="2206"/>
                  </a:lnTo>
                  <a:cubicBezTo>
                    <a:pt x="1293" y="2175"/>
                    <a:pt x="1324" y="2080"/>
                    <a:pt x="1324" y="2048"/>
                  </a:cubicBezTo>
                  <a:lnTo>
                    <a:pt x="1324" y="662"/>
                  </a:lnTo>
                  <a:cubicBezTo>
                    <a:pt x="1324" y="284"/>
                    <a:pt x="1041" y="1"/>
                    <a:pt x="663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38"/>
            <p:cNvSpPr/>
            <p:nvPr/>
          </p:nvSpPr>
          <p:spPr>
            <a:xfrm>
              <a:off x="-35085250" y="3338325"/>
              <a:ext cx="69325" cy="69350"/>
            </a:xfrm>
            <a:custGeom>
              <a:rect b="b" l="l" r="r" t="t"/>
              <a:pathLst>
                <a:path extrusionOk="0" h="2774" w="2773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0" name="Google Shape;1620;p38"/>
            <p:cNvSpPr/>
            <p:nvPr/>
          </p:nvSpPr>
          <p:spPr>
            <a:xfrm>
              <a:off x="-35118325" y="3424175"/>
              <a:ext cx="137075" cy="69350"/>
            </a:xfrm>
            <a:custGeom>
              <a:rect b="b" l="l" r="r" t="t"/>
              <a:pathLst>
                <a:path extrusionOk="0" h="2774" w="5483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21" name="Google Shape;1621;p38"/>
          <p:cNvGrpSpPr/>
          <p:nvPr/>
        </p:nvGrpSpPr>
        <p:grpSpPr>
          <a:xfrm>
            <a:off x="9993552" y="1221809"/>
            <a:ext cx="571352" cy="601387"/>
            <a:chOff x="-33277650" y="3226875"/>
            <a:chExt cx="277275" cy="291850"/>
          </a:xfrm>
        </p:grpSpPr>
        <p:sp>
          <p:nvSpPr>
            <p:cNvPr id="1622" name="Google Shape;1622;p38"/>
            <p:cNvSpPr/>
            <p:nvPr/>
          </p:nvSpPr>
          <p:spPr>
            <a:xfrm>
              <a:off x="-33071300" y="3440725"/>
              <a:ext cx="33100" cy="33900"/>
            </a:xfrm>
            <a:custGeom>
              <a:rect b="b" l="l" r="r" t="t"/>
              <a:pathLst>
                <a:path extrusionOk="0" h="1356" w="1324">
                  <a:moveTo>
                    <a:pt x="662" y="0"/>
                  </a:moveTo>
                  <a:cubicBezTo>
                    <a:pt x="284" y="0"/>
                    <a:pt x="1" y="315"/>
                    <a:pt x="1" y="693"/>
                  </a:cubicBezTo>
                  <a:cubicBezTo>
                    <a:pt x="1" y="1040"/>
                    <a:pt x="284" y="1355"/>
                    <a:pt x="662" y="1355"/>
                  </a:cubicBezTo>
                  <a:cubicBezTo>
                    <a:pt x="1040" y="1355"/>
                    <a:pt x="1324" y="1040"/>
                    <a:pt x="1324" y="693"/>
                  </a:cubicBezTo>
                  <a:cubicBezTo>
                    <a:pt x="1324" y="315"/>
                    <a:pt x="1040" y="0"/>
                    <a:pt x="662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3" name="Google Shape;1623;p38"/>
            <p:cNvSpPr/>
            <p:nvPr/>
          </p:nvSpPr>
          <p:spPr>
            <a:xfrm>
              <a:off x="-33157925" y="3227275"/>
              <a:ext cx="17350" cy="103200"/>
            </a:xfrm>
            <a:custGeom>
              <a:rect b="b" l="l" r="r" t="t"/>
              <a:pathLst>
                <a:path extrusionOk="0" h="4128" w="694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128"/>
                  </a:lnTo>
                  <a:cubicBezTo>
                    <a:pt x="95" y="4096"/>
                    <a:pt x="221" y="4096"/>
                    <a:pt x="347" y="4096"/>
                  </a:cubicBezTo>
                  <a:cubicBezTo>
                    <a:pt x="473" y="4096"/>
                    <a:pt x="567" y="4096"/>
                    <a:pt x="693" y="412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4" name="Google Shape;1624;p38"/>
            <p:cNvSpPr/>
            <p:nvPr/>
          </p:nvSpPr>
          <p:spPr>
            <a:xfrm>
              <a:off x="-33175250" y="3347650"/>
              <a:ext cx="51200" cy="51350"/>
            </a:xfrm>
            <a:custGeom>
              <a:rect b="b" l="l" r="r" t="t"/>
              <a:pathLst>
                <a:path extrusionOk="0" h="2054" w="2048">
                  <a:moveTo>
                    <a:pt x="938" y="0"/>
                  </a:moveTo>
                  <a:cubicBezTo>
                    <a:pt x="417" y="0"/>
                    <a:pt x="0" y="451"/>
                    <a:pt x="0" y="1014"/>
                  </a:cubicBezTo>
                  <a:cubicBezTo>
                    <a:pt x="0" y="1549"/>
                    <a:pt x="473" y="2054"/>
                    <a:pt x="1040" y="2054"/>
                  </a:cubicBezTo>
                  <a:cubicBezTo>
                    <a:pt x="1575" y="2054"/>
                    <a:pt x="2048" y="1581"/>
                    <a:pt x="2048" y="1014"/>
                  </a:cubicBezTo>
                  <a:cubicBezTo>
                    <a:pt x="2048" y="447"/>
                    <a:pt x="1575" y="6"/>
                    <a:pt x="1040" y="6"/>
                  </a:cubicBezTo>
                  <a:cubicBezTo>
                    <a:pt x="1006" y="2"/>
                    <a:pt x="972" y="0"/>
                    <a:pt x="938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5" name="Google Shape;1625;p38"/>
            <p:cNvSpPr/>
            <p:nvPr/>
          </p:nvSpPr>
          <p:spPr>
            <a:xfrm>
              <a:off x="-33224875" y="3404500"/>
              <a:ext cx="159900" cy="114225"/>
            </a:xfrm>
            <a:custGeom>
              <a:rect b="b" l="l" r="r" t="t"/>
              <a:pathLst>
                <a:path extrusionOk="0" h="4569" w="6396">
                  <a:moveTo>
                    <a:pt x="1954" y="0"/>
                  </a:moveTo>
                  <a:lnTo>
                    <a:pt x="0" y="2520"/>
                  </a:lnTo>
                  <a:lnTo>
                    <a:pt x="0" y="4222"/>
                  </a:lnTo>
                  <a:cubicBezTo>
                    <a:pt x="0" y="4411"/>
                    <a:pt x="158" y="4568"/>
                    <a:pt x="347" y="4568"/>
                  </a:cubicBezTo>
                  <a:lnTo>
                    <a:pt x="3781" y="4568"/>
                  </a:lnTo>
                  <a:cubicBezTo>
                    <a:pt x="3970" y="4568"/>
                    <a:pt x="4127" y="4411"/>
                    <a:pt x="4127" y="4222"/>
                  </a:cubicBezTo>
                  <a:lnTo>
                    <a:pt x="4127" y="3875"/>
                  </a:lnTo>
                  <a:lnTo>
                    <a:pt x="5136" y="3875"/>
                  </a:lnTo>
                  <a:cubicBezTo>
                    <a:pt x="5577" y="3844"/>
                    <a:pt x="6018" y="3718"/>
                    <a:pt x="6396" y="3434"/>
                  </a:cubicBezTo>
                  <a:cubicBezTo>
                    <a:pt x="5986" y="3277"/>
                    <a:pt x="5608" y="2930"/>
                    <a:pt x="5514" y="2489"/>
                  </a:cubicBezTo>
                  <a:lnTo>
                    <a:pt x="4442" y="2489"/>
                  </a:lnTo>
                  <a:cubicBezTo>
                    <a:pt x="3497" y="2489"/>
                    <a:pt x="2741" y="1733"/>
                    <a:pt x="2741" y="788"/>
                  </a:cubicBezTo>
                  <a:lnTo>
                    <a:pt x="2741" y="410"/>
                  </a:lnTo>
                  <a:cubicBezTo>
                    <a:pt x="2426" y="315"/>
                    <a:pt x="2206" y="189"/>
                    <a:pt x="1954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6" name="Google Shape;1626;p38"/>
            <p:cNvSpPr/>
            <p:nvPr/>
          </p:nvSpPr>
          <p:spPr>
            <a:xfrm>
              <a:off x="-33141400" y="3312350"/>
              <a:ext cx="127625" cy="138625"/>
            </a:xfrm>
            <a:custGeom>
              <a:rect b="b" l="l" r="r" t="t"/>
              <a:pathLst>
                <a:path extrusionOk="0" h="5545" w="5105">
                  <a:moveTo>
                    <a:pt x="4128" y="0"/>
                  </a:moveTo>
                  <a:lnTo>
                    <a:pt x="694" y="662"/>
                  </a:lnTo>
                  <a:lnTo>
                    <a:pt x="694" y="1040"/>
                  </a:lnTo>
                  <a:cubicBezTo>
                    <a:pt x="1103" y="1355"/>
                    <a:pt x="1387" y="1827"/>
                    <a:pt x="1387" y="2426"/>
                  </a:cubicBezTo>
                  <a:cubicBezTo>
                    <a:pt x="1387" y="3245"/>
                    <a:pt x="788" y="3938"/>
                    <a:pt x="1" y="4127"/>
                  </a:cubicBezTo>
                  <a:lnTo>
                    <a:pt x="1" y="4505"/>
                  </a:lnTo>
                  <a:cubicBezTo>
                    <a:pt x="1" y="5072"/>
                    <a:pt x="473" y="5545"/>
                    <a:pt x="1009" y="5545"/>
                  </a:cubicBezTo>
                  <a:lnTo>
                    <a:pt x="2080" y="5545"/>
                  </a:lnTo>
                  <a:cubicBezTo>
                    <a:pt x="2238" y="4946"/>
                    <a:pt x="2742" y="4505"/>
                    <a:pt x="3372" y="4505"/>
                  </a:cubicBezTo>
                  <a:cubicBezTo>
                    <a:pt x="3624" y="4505"/>
                    <a:pt x="3844" y="4600"/>
                    <a:pt x="4065" y="4726"/>
                  </a:cubicBezTo>
                  <a:lnTo>
                    <a:pt x="4065" y="4127"/>
                  </a:lnTo>
                  <a:lnTo>
                    <a:pt x="4128" y="4127"/>
                  </a:lnTo>
                  <a:cubicBezTo>
                    <a:pt x="4443" y="4064"/>
                    <a:pt x="4758" y="3938"/>
                    <a:pt x="4916" y="3655"/>
                  </a:cubicBezTo>
                  <a:cubicBezTo>
                    <a:pt x="5105" y="3340"/>
                    <a:pt x="5105" y="2993"/>
                    <a:pt x="4947" y="2678"/>
                  </a:cubicBezTo>
                  <a:lnTo>
                    <a:pt x="4128" y="1008"/>
                  </a:lnTo>
                  <a:lnTo>
                    <a:pt x="4128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7" name="Google Shape;1627;p38"/>
            <p:cNvSpPr/>
            <p:nvPr/>
          </p:nvSpPr>
          <p:spPr>
            <a:xfrm>
              <a:off x="-33122500" y="3226875"/>
              <a:ext cx="122125" cy="83925"/>
            </a:xfrm>
            <a:custGeom>
              <a:rect b="b" l="l" r="r" t="t"/>
              <a:pathLst>
                <a:path extrusionOk="0" h="3357" w="4885">
                  <a:moveTo>
                    <a:pt x="3376" y="1"/>
                  </a:moveTo>
                  <a:cubicBezTo>
                    <a:pt x="3025" y="1"/>
                    <a:pt x="2679" y="143"/>
                    <a:pt x="2427" y="426"/>
                  </a:cubicBezTo>
                  <a:lnTo>
                    <a:pt x="2143" y="678"/>
                  </a:lnTo>
                  <a:lnTo>
                    <a:pt x="1" y="678"/>
                  </a:lnTo>
                  <a:lnTo>
                    <a:pt x="1" y="3356"/>
                  </a:lnTo>
                  <a:lnTo>
                    <a:pt x="4191" y="2537"/>
                  </a:lnTo>
                  <a:lnTo>
                    <a:pt x="4349" y="2379"/>
                  </a:lnTo>
                  <a:cubicBezTo>
                    <a:pt x="4884" y="1844"/>
                    <a:pt x="4884" y="962"/>
                    <a:pt x="4349" y="426"/>
                  </a:cubicBezTo>
                  <a:cubicBezTo>
                    <a:pt x="4081" y="143"/>
                    <a:pt x="3726" y="1"/>
                    <a:pt x="3376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8" name="Google Shape;1628;p38"/>
            <p:cNvSpPr/>
            <p:nvPr/>
          </p:nvSpPr>
          <p:spPr>
            <a:xfrm>
              <a:off x="-33277650" y="3245400"/>
              <a:ext cx="102400" cy="198500"/>
            </a:xfrm>
            <a:custGeom>
              <a:rect b="b" l="l" r="r" t="t"/>
              <a:pathLst>
                <a:path extrusionOk="0" h="7940" w="4096">
                  <a:moveTo>
                    <a:pt x="4096" y="0"/>
                  </a:moveTo>
                  <a:cubicBezTo>
                    <a:pt x="1828" y="95"/>
                    <a:pt x="0" y="1985"/>
                    <a:pt x="0" y="4316"/>
                  </a:cubicBezTo>
                  <a:cubicBezTo>
                    <a:pt x="0" y="5766"/>
                    <a:pt x="757" y="7120"/>
                    <a:pt x="1954" y="7939"/>
                  </a:cubicBezTo>
                  <a:lnTo>
                    <a:pt x="3592" y="5829"/>
                  </a:lnTo>
                  <a:cubicBezTo>
                    <a:pt x="3466" y="5576"/>
                    <a:pt x="3434" y="5356"/>
                    <a:pt x="3434" y="5104"/>
                  </a:cubicBezTo>
                  <a:cubicBezTo>
                    <a:pt x="3434" y="4568"/>
                    <a:pt x="3718" y="4033"/>
                    <a:pt x="4096" y="3718"/>
                  </a:cubicBezTo>
                  <a:lnTo>
                    <a:pt x="4096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29" name="Google Shape;1629;p38"/>
          <p:cNvGrpSpPr/>
          <p:nvPr/>
        </p:nvGrpSpPr>
        <p:grpSpPr>
          <a:xfrm>
            <a:off x="6627577" y="1222521"/>
            <a:ext cx="564811" cy="600563"/>
            <a:chOff x="-34755225" y="3202075"/>
            <a:chExt cx="274100" cy="291450"/>
          </a:xfrm>
        </p:grpSpPr>
        <p:sp>
          <p:nvSpPr>
            <p:cNvPr id="1630" name="Google Shape;1630;p38"/>
            <p:cNvSpPr/>
            <p:nvPr/>
          </p:nvSpPr>
          <p:spPr>
            <a:xfrm>
              <a:off x="-34703250" y="3389525"/>
              <a:ext cx="84300" cy="34675"/>
            </a:xfrm>
            <a:custGeom>
              <a:rect b="b" l="l" r="r" t="t"/>
              <a:pathLst>
                <a:path extrusionOk="0" h="1387" w="3372">
                  <a:moveTo>
                    <a:pt x="1670" y="1"/>
                  </a:moveTo>
                  <a:cubicBezTo>
                    <a:pt x="883" y="1"/>
                    <a:pt x="158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489" y="1"/>
                    <a:pt x="1670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p38"/>
            <p:cNvSpPr/>
            <p:nvPr/>
          </p:nvSpPr>
          <p:spPr>
            <a:xfrm>
              <a:off x="-34636300" y="3348575"/>
              <a:ext cx="69325" cy="75625"/>
            </a:xfrm>
            <a:custGeom>
              <a:rect b="b" l="l" r="r" t="t"/>
              <a:pathLst>
                <a:path extrusionOk="0" h="3025" w="2773">
                  <a:moveTo>
                    <a:pt x="2111" y="0"/>
                  </a:moveTo>
                  <a:lnTo>
                    <a:pt x="1387" y="221"/>
                  </a:lnTo>
                  <a:cubicBezTo>
                    <a:pt x="1298" y="265"/>
                    <a:pt x="1179" y="290"/>
                    <a:pt x="1049" y="290"/>
                  </a:cubicBezTo>
                  <a:cubicBezTo>
                    <a:pt x="808" y="290"/>
                    <a:pt x="531" y="205"/>
                    <a:pt x="347" y="0"/>
                  </a:cubicBezTo>
                  <a:lnTo>
                    <a:pt x="347" y="0"/>
                  </a:lnTo>
                  <a:cubicBezTo>
                    <a:pt x="378" y="63"/>
                    <a:pt x="378" y="189"/>
                    <a:pt x="378" y="315"/>
                  </a:cubicBezTo>
                  <a:cubicBezTo>
                    <a:pt x="378" y="662"/>
                    <a:pt x="221" y="977"/>
                    <a:pt x="0" y="1229"/>
                  </a:cubicBezTo>
                  <a:cubicBezTo>
                    <a:pt x="725" y="1575"/>
                    <a:pt x="1229" y="2237"/>
                    <a:pt x="1355" y="3025"/>
                  </a:cubicBezTo>
                  <a:lnTo>
                    <a:pt x="2773" y="3025"/>
                  </a:lnTo>
                  <a:lnTo>
                    <a:pt x="2773" y="221"/>
                  </a:lnTo>
                  <a:cubicBezTo>
                    <a:pt x="2521" y="189"/>
                    <a:pt x="2300" y="126"/>
                    <a:pt x="2111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p38"/>
            <p:cNvSpPr/>
            <p:nvPr/>
          </p:nvSpPr>
          <p:spPr>
            <a:xfrm>
              <a:off x="-34752875" y="3253275"/>
              <a:ext cx="126050" cy="170925"/>
            </a:xfrm>
            <a:custGeom>
              <a:rect b="b" l="l" r="r" t="t"/>
              <a:pathLst>
                <a:path extrusionOk="0" h="6837" w="5042">
                  <a:moveTo>
                    <a:pt x="1" y="0"/>
                  </a:moveTo>
                  <a:lnTo>
                    <a:pt x="1" y="6837"/>
                  </a:lnTo>
                  <a:lnTo>
                    <a:pt x="1418" y="6837"/>
                  </a:lnTo>
                  <a:cubicBezTo>
                    <a:pt x="1450" y="6018"/>
                    <a:pt x="1954" y="5356"/>
                    <a:pt x="2679" y="4978"/>
                  </a:cubicBezTo>
                  <a:cubicBezTo>
                    <a:pt x="2427" y="4757"/>
                    <a:pt x="2301" y="4442"/>
                    <a:pt x="2301" y="4064"/>
                  </a:cubicBezTo>
                  <a:cubicBezTo>
                    <a:pt x="2301" y="3340"/>
                    <a:pt x="2931" y="2710"/>
                    <a:pt x="3687" y="2710"/>
                  </a:cubicBezTo>
                  <a:cubicBezTo>
                    <a:pt x="4128" y="2710"/>
                    <a:pt x="4474" y="2899"/>
                    <a:pt x="4758" y="3214"/>
                  </a:cubicBezTo>
                  <a:cubicBezTo>
                    <a:pt x="4726" y="3056"/>
                    <a:pt x="4758" y="2899"/>
                    <a:pt x="4789" y="2741"/>
                  </a:cubicBezTo>
                  <a:lnTo>
                    <a:pt x="5041" y="2016"/>
                  </a:lnTo>
                  <a:cubicBezTo>
                    <a:pt x="4821" y="1607"/>
                    <a:pt x="4758" y="1134"/>
                    <a:pt x="4758" y="662"/>
                  </a:cubicBezTo>
                  <a:cubicBezTo>
                    <a:pt x="4758" y="410"/>
                    <a:pt x="4789" y="189"/>
                    <a:pt x="4821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p38"/>
            <p:cNvSpPr/>
            <p:nvPr/>
          </p:nvSpPr>
          <p:spPr>
            <a:xfrm>
              <a:off x="-34677250" y="3338325"/>
              <a:ext cx="33875" cy="33900"/>
            </a:xfrm>
            <a:custGeom>
              <a:rect b="b" l="l" r="r" t="t"/>
              <a:pathLst>
                <a:path extrusionOk="0" h="1356" w="1355">
                  <a:moveTo>
                    <a:pt x="662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040"/>
                    <a:pt x="315" y="1355"/>
                    <a:pt x="662" y="1355"/>
                  </a:cubicBezTo>
                  <a:cubicBezTo>
                    <a:pt x="1040" y="1355"/>
                    <a:pt x="1355" y="1040"/>
                    <a:pt x="1355" y="694"/>
                  </a:cubicBezTo>
                  <a:cubicBezTo>
                    <a:pt x="1355" y="316"/>
                    <a:pt x="1040" y="1"/>
                    <a:pt x="662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38"/>
            <p:cNvSpPr/>
            <p:nvPr/>
          </p:nvSpPr>
          <p:spPr>
            <a:xfrm>
              <a:off x="-34618200" y="3202500"/>
              <a:ext cx="137075" cy="135850"/>
            </a:xfrm>
            <a:custGeom>
              <a:rect b="b" l="l" r="r" t="t"/>
              <a:pathLst>
                <a:path extrusionOk="0" h="5434" w="5483">
                  <a:moveTo>
                    <a:pt x="2710" y="992"/>
                  </a:moveTo>
                  <a:cubicBezTo>
                    <a:pt x="2899" y="992"/>
                    <a:pt x="3057" y="1149"/>
                    <a:pt x="3057" y="1338"/>
                  </a:cubicBezTo>
                  <a:cubicBezTo>
                    <a:pt x="3057" y="1559"/>
                    <a:pt x="2899" y="1716"/>
                    <a:pt x="2710" y="1716"/>
                  </a:cubicBezTo>
                  <a:cubicBezTo>
                    <a:pt x="2521" y="1716"/>
                    <a:pt x="2364" y="1559"/>
                    <a:pt x="2364" y="1338"/>
                  </a:cubicBezTo>
                  <a:cubicBezTo>
                    <a:pt x="2395" y="1149"/>
                    <a:pt x="2553" y="992"/>
                    <a:pt x="2710" y="992"/>
                  </a:cubicBezTo>
                  <a:close/>
                  <a:moveTo>
                    <a:pt x="2742" y="2346"/>
                  </a:moveTo>
                  <a:cubicBezTo>
                    <a:pt x="2962" y="2346"/>
                    <a:pt x="3120" y="2504"/>
                    <a:pt x="3120" y="2693"/>
                  </a:cubicBezTo>
                  <a:lnTo>
                    <a:pt x="3120" y="4079"/>
                  </a:lnTo>
                  <a:cubicBezTo>
                    <a:pt x="3120" y="4268"/>
                    <a:pt x="2962" y="4426"/>
                    <a:pt x="2742" y="4426"/>
                  </a:cubicBezTo>
                  <a:cubicBezTo>
                    <a:pt x="2553" y="4426"/>
                    <a:pt x="2395" y="4268"/>
                    <a:pt x="2395" y="4079"/>
                  </a:cubicBezTo>
                  <a:lnTo>
                    <a:pt x="2395" y="2693"/>
                  </a:lnTo>
                  <a:cubicBezTo>
                    <a:pt x="2395" y="2504"/>
                    <a:pt x="2553" y="2346"/>
                    <a:pt x="2742" y="2346"/>
                  </a:cubicBezTo>
                  <a:close/>
                  <a:moveTo>
                    <a:pt x="2646" y="0"/>
                  </a:moveTo>
                  <a:cubicBezTo>
                    <a:pt x="1359" y="0"/>
                    <a:pt x="1" y="1099"/>
                    <a:pt x="1" y="2724"/>
                  </a:cubicBezTo>
                  <a:cubicBezTo>
                    <a:pt x="1" y="3197"/>
                    <a:pt x="127" y="3638"/>
                    <a:pt x="348" y="4016"/>
                  </a:cubicBezTo>
                  <a:lnTo>
                    <a:pt x="33" y="4961"/>
                  </a:lnTo>
                  <a:cubicBezTo>
                    <a:pt x="1" y="5087"/>
                    <a:pt x="33" y="5245"/>
                    <a:pt x="127" y="5339"/>
                  </a:cubicBezTo>
                  <a:cubicBezTo>
                    <a:pt x="167" y="5399"/>
                    <a:pt x="245" y="5421"/>
                    <a:pt x="329" y="5421"/>
                  </a:cubicBezTo>
                  <a:cubicBezTo>
                    <a:pt x="377" y="5421"/>
                    <a:pt x="427" y="5414"/>
                    <a:pt x="474" y="5402"/>
                  </a:cubicBezTo>
                  <a:lnTo>
                    <a:pt x="1419" y="5087"/>
                  </a:lnTo>
                  <a:cubicBezTo>
                    <a:pt x="1797" y="5339"/>
                    <a:pt x="2238" y="5434"/>
                    <a:pt x="2742" y="5434"/>
                  </a:cubicBezTo>
                  <a:cubicBezTo>
                    <a:pt x="4254" y="5434"/>
                    <a:pt x="5483" y="4237"/>
                    <a:pt x="5483" y="2724"/>
                  </a:cubicBezTo>
                  <a:cubicBezTo>
                    <a:pt x="5483" y="1275"/>
                    <a:pt x="4317" y="78"/>
                    <a:pt x="2899" y="15"/>
                  </a:cubicBezTo>
                  <a:cubicBezTo>
                    <a:pt x="2815" y="5"/>
                    <a:pt x="2731" y="0"/>
                    <a:pt x="2646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5" name="Google Shape;1635;p38"/>
            <p:cNvSpPr/>
            <p:nvPr/>
          </p:nvSpPr>
          <p:spPr>
            <a:xfrm>
              <a:off x="-34755225" y="3440725"/>
              <a:ext cx="188250" cy="52800"/>
            </a:xfrm>
            <a:custGeom>
              <a:rect b="b" l="l" r="r" t="t"/>
              <a:pathLst>
                <a:path extrusionOk="0" h="2112" w="7530">
                  <a:moveTo>
                    <a:pt x="0" y="0"/>
                  </a:moveTo>
                  <a:lnTo>
                    <a:pt x="0" y="1071"/>
                  </a:lnTo>
                  <a:cubicBezTo>
                    <a:pt x="0" y="1670"/>
                    <a:pt x="473" y="2111"/>
                    <a:pt x="1040" y="2111"/>
                  </a:cubicBezTo>
                  <a:lnTo>
                    <a:pt x="6490" y="2111"/>
                  </a:lnTo>
                  <a:cubicBezTo>
                    <a:pt x="7057" y="2111"/>
                    <a:pt x="7530" y="1639"/>
                    <a:pt x="7530" y="1071"/>
                  </a:cubicBezTo>
                  <a:lnTo>
                    <a:pt x="7530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6" name="Google Shape;1636;p38"/>
            <p:cNvSpPr/>
            <p:nvPr/>
          </p:nvSpPr>
          <p:spPr>
            <a:xfrm>
              <a:off x="-34754450" y="3202075"/>
              <a:ext cx="153600" cy="33900"/>
            </a:xfrm>
            <a:custGeom>
              <a:rect b="b" l="l" r="r" t="t"/>
              <a:pathLst>
                <a:path extrusionOk="0" h="1356" w="6144">
                  <a:moveTo>
                    <a:pt x="1040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55"/>
                  </a:lnTo>
                  <a:lnTo>
                    <a:pt x="5104" y="1355"/>
                  </a:lnTo>
                  <a:cubicBezTo>
                    <a:pt x="5293" y="819"/>
                    <a:pt x="5672" y="347"/>
                    <a:pt x="6144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37" name="Google Shape;1637;p38"/>
          <p:cNvGrpSpPr/>
          <p:nvPr/>
        </p:nvGrpSpPr>
        <p:grpSpPr>
          <a:xfrm>
            <a:off x="7353717" y="1222089"/>
            <a:ext cx="608651" cy="601439"/>
            <a:chOff x="-34408675" y="3202075"/>
            <a:chExt cx="295375" cy="291875"/>
          </a:xfrm>
        </p:grpSpPr>
        <p:sp>
          <p:nvSpPr>
            <p:cNvPr id="1638" name="Google Shape;1638;p38"/>
            <p:cNvSpPr/>
            <p:nvPr/>
          </p:nvSpPr>
          <p:spPr>
            <a:xfrm>
              <a:off x="-34274775" y="3202075"/>
              <a:ext cx="161475" cy="161475"/>
            </a:xfrm>
            <a:custGeom>
              <a:rect b="b" l="l" r="r" t="t"/>
              <a:pathLst>
                <a:path extrusionOk="0" h="6459" w="6459">
                  <a:moveTo>
                    <a:pt x="3718" y="0"/>
                  </a:moveTo>
                  <a:cubicBezTo>
                    <a:pt x="3560" y="0"/>
                    <a:pt x="3434" y="63"/>
                    <a:pt x="3403" y="189"/>
                  </a:cubicBezTo>
                  <a:cubicBezTo>
                    <a:pt x="3340" y="315"/>
                    <a:pt x="3340" y="473"/>
                    <a:pt x="3466" y="536"/>
                  </a:cubicBezTo>
                  <a:lnTo>
                    <a:pt x="4190" y="1261"/>
                  </a:lnTo>
                  <a:lnTo>
                    <a:pt x="1260" y="4159"/>
                  </a:lnTo>
                  <a:lnTo>
                    <a:pt x="567" y="3466"/>
                  </a:lnTo>
                  <a:cubicBezTo>
                    <a:pt x="496" y="3395"/>
                    <a:pt x="390" y="3360"/>
                    <a:pt x="288" y="3360"/>
                  </a:cubicBezTo>
                  <a:cubicBezTo>
                    <a:pt x="254" y="3360"/>
                    <a:pt x="221" y="3363"/>
                    <a:pt x="189" y="3371"/>
                  </a:cubicBezTo>
                  <a:cubicBezTo>
                    <a:pt x="95" y="3403"/>
                    <a:pt x="0" y="3560"/>
                    <a:pt x="0" y="3686"/>
                  </a:cubicBezTo>
                  <a:lnTo>
                    <a:pt x="0" y="6081"/>
                  </a:lnTo>
                  <a:cubicBezTo>
                    <a:pt x="0" y="6301"/>
                    <a:pt x="158" y="6459"/>
                    <a:pt x="347" y="6459"/>
                  </a:cubicBezTo>
                  <a:lnTo>
                    <a:pt x="2773" y="6459"/>
                  </a:lnTo>
                  <a:cubicBezTo>
                    <a:pt x="2930" y="6459"/>
                    <a:pt x="3025" y="6364"/>
                    <a:pt x="3088" y="6238"/>
                  </a:cubicBezTo>
                  <a:cubicBezTo>
                    <a:pt x="3119" y="6144"/>
                    <a:pt x="3119" y="5986"/>
                    <a:pt x="2993" y="5892"/>
                  </a:cubicBezTo>
                  <a:lnTo>
                    <a:pt x="2300" y="5199"/>
                  </a:lnTo>
                  <a:lnTo>
                    <a:pt x="5198" y="2269"/>
                  </a:lnTo>
                  <a:lnTo>
                    <a:pt x="5923" y="2993"/>
                  </a:lnTo>
                  <a:cubicBezTo>
                    <a:pt x="5969" y="3039"/>
                    <a:pt x="6066" y="3069"/>
                    <a:pt x="6164" y="3069"/>
                  </a:cubicBezTo>
                  <a:cubicBezTo>
                    <a:pt x="6200" y="3069"/>
                    <a:pt x="6236" y="3065"/>
                    <a:pt x="6270" y="3056"/>
                  </a:cubicBezTo>
                  <a:cubicBezTo>
                    <a:pt x="6396" y="3025"/>
                    <a:pt x="6459" y="2867"/>
                    <a:pt x="6459" y="2741"/>
                  </a:cubicBezTo>
                  <a:lnTo>
                    <a:pt x="6459" y="347"/>
                  </a:lnTo>
                  <a:cubicBezTo>
                    <a:pt x="6459" y="158"/>
                    <a:pt x="6301" y="0"/>
                    <a:pt x="6112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9" name="Google Shape;1639;p38"/>
            <p:cNvSpPr/>
            <p:nvPr/>
          </p:nvSpPr>
          <p:spPr>
            <a:xfrm>
              <a:off x="-34378750" y="3263175"/>
              <a:ext cx="76425" cy="73600"/>
            </a:xfrm>
            <a:custGeom>
              <a:rect b="b" l="l" r="r" t="t"/>
              <a:pathLst>
                <a:path extrusionOk="0" h="2944" w="3057">
                  <a:moveTo>
                    <a:pt x="970" y="1"/>
                  </a:moveTo>
                  <a:cubicBezTo>
                    <a:pt x="685" y="1"/>
                    <a:pt x="405" y="114"/>
                    <a:pt x="221" y="297"/>
                  </a:cubicBezTo>
                  <a:lnTo>
                    <a:pt x="1" y="549"/>
                  </a:lnTo>
                  <a:lnTo>
                    <a:pt x="2395" y="2944"/>
                  </a:lnTo>
                  <a:lnTo>
                    <a:pt x="2678" y="2755"/>
                  </a:lnTo>
                  <a:cubicBezTo>
                    <a:pt x="3056" y="2345"/>
                    <a:pt x="3056" y="1683"/>
                    <a:pt x="2678" y="1274"/>
                  </a:cubicBezTo>
                  <a:lnTo>
                    <a:pt x="1670" y="297"/>
                  </a:lnTo>
                  <a:cubicBezTo>
                    <a:pt x="1478" y="90"/>
                    <a:pt x="1222" y="1"/>
                    <a:pt x="970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38"/>
            <p:cNvSpPr/>
            <p:nvPr/>
          </p:nvSpPr>
          <p:spPr>
            <a:xfrm>
              <a:off x="-34250375" y="3392300"/>
              <a:ext cx="77225" cy="74425"/>
            </a:xfrm>
            <a:custGeom>
              <a:rect b="b" l="l" r="r" t="t"/>
              <a:pathLst>
                <a:path extrusionOk="0" h="2977" w="3089">
                  <a:moveTo>
                    <a:pt x="999" y="0"/>
                  </a:moveTo>
                  <a:cubicBezTo>
                    <a:pt x="787" y="0"/>
                    <a:pt x="577" y="66"/>
                    <a:pt x="410" y="205"/>
                  </a:cubicBezTo>
                  <a:cubicBezTo>
                    <a:pt x="379" y="205"/>
                    <a:pt x="316" y="268"/>
                    <a:pt x="284" y="299"/>
                  </a:cubicBezTo>
                  <a:lnTo>
                    <a:pt x="1" y="583"/>
                  </a:lnTo>
                  <a:lnTo>
                    <a:pt x="2427" y="2977"/>
                  </a:lnTo>
                  <a:lnTo>
                    <a:pt x="2679" y="2693"/>
                  </a:lnTo>
                  <a:cubicBezTo>
                    <a:pt x="3088" y="2315"/>
                    <a:pt x="3088" y="1622"/>
                    <a:pt x="2679" y="1244"/>
                  </a:cubicBezTo>
                  <a:lnTo>
                    <a:pt x="1734" y="299"/>
                  </a:lnTo>
                  <a:cubicBezTo>
                    <a:pt x="1540" y="105"/>
                    <a:pt x="1267" y="0"/>
                    <a:pt x="999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1" name="Google Shape;1641;p38"/>
            <p:cNvSpPr/>
            <p:nvPr/>
          </p:nvSpPr>
          <p:spPr>
            <a:xfrm>
              <a:off x="-34408675" y="3290275"/>
              <a:ext cx="207150" cy="203675"/>
            </a:xfrm>
            <a:custGeom>
              <a:rect b="b" l="l" r="r" t="t"/>
              <a:pathLst>
                <a:path extrusionOk="0" h="8147" w="8286">
                  <a:moveTo>
                    <a:pt x="725" y="1"/>
                  </a:moveTo>
                  <a:cubicBezTo>
                    <a:pt x="95" y="631"/>
                    <a:pt x="0" y="1387"/>
                    <a:pt x="284" y="2017"/>
                  </a:cubicBezTo>
                  <a:cubicBezTo>
                    <a:pt x="1387" y="4223"/>
                    <a:pt x="3938" y="6774"/>
                    <a:pt x="6270" y="7972"/>
                  </a:cubicBezTo>
                  <a:cubicBezTo>
                    <a:pt x="6499" y="8086"/>
                    <a:pt x="6745" y="8147"/>
                    <a:pt x="6996" y="8147"/>
                  </a:cubicBezTo>
                  <a:cubicBezTo>
                    <a:pt x="7434" y="8147"/>
                    <a:pt x="7886" y="7963"/>
                    <a:pt x="8286" y="7562"/>
                  </a:cubicBezTo>
                  <a:lnTo>
                    <a:pt x="725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42" name="Google Shape;1642;p38"/>
          <p:cNvGrpSpPr/>
          <p:nvPr/>
        </p:nvGrpSpPr>
        <p:grpSpPr>
          <a:xfrm>
            <a:off x="10894401" y="2239460"/>
            <a:ext cx="664811" cy="661853"/>
            <a:chOff x="-30735200" y="3552550"/>
            <a:chExt cx="292225" cy="290925"/>
          </a:xfrm>
        </p:grpSpPr>
        <p:sp>
          <p:nvSpPr>
            <p:cNvPr id="1643" name="Google Shape;1643;p38"/>
            <p:cNvSpPr/>
            <p:nvPr/>
          </p:nvSpPr>
          <p:spPr>
            <a:xfrm>
              <a:off x="-30613900" y="3655750"/>
              <a:ext cx="170925" cy="187725"/>
            </a:xfrm>
            <a:custGeom>
              <a:rect b="b" l="l" r="r" t="t"/>
              <a:pathLst>
                <a:path extrusionOk="0" h="7509" w="6837">
                  <a:moveTo>
                    <a:pt x="5120" y="2079"/>
                  </a:moveTo>
                  <a:cubicBezTo>
                    <a:pt x="5206" y="2079"/>
                    <a:pt x="5293" y="2111"/>
                    <a:pt x="5356" y="2174"/>
                  </a:cubicBezTo>
                  <a:cubicBezTo>
                    <a:pt x="5451" y="2268"/>
                    <a:pt x="5451" y="2458"/>
                    <a:pt x="5356" y="2647"/>
                  </a:cubicBezTo>
                  <a:lnTo>
                    <a:pt x="3308" y="4694"/>
                  </a:lnTo>
                  <a:cubicBezTo>
                    <a:pt x="3214" y="4757"/>
                    <a:pt x="3151" y="4789"/>
                    <a:pt x="3056" y="4789"/>
                  </a:cubicBezTo>
                  <a:cubicBezTo>
                    <a:pt x="2993" y="4789"/>
                    <a:pt x="2899" y="4757"/>
                    <a:pt x="2836" y="4694"/>
                  </a:cubicBezTo>
                  <a:lnTo>
                    <a:pt x="2174" y="4001"/>
                  </a:lnTo>
                  <a:cubicBezTo>
                    <a:pt x="2048" y="3907"/>
                    <a:pt x="2048" y="3655"/>
                    <a:pt x="2174" y="3529"/>
                  </a:cubicBezTo>
                  <a:cubicBezTo>
                    <a:pt x="2221" y="3481"/>
                    <a:pt x="2308" y="3458"/>
                    <a:pt x="2399" y="3458"/>
                  </a:cubicBezTo>
                  <a:cubicBezTo>
                    <a:pt x="2489" y="3458"/>
                    <a:pt x="2584" y="3481"/>
                    <a:pt x="2647" y="3529"/>
                  </a:cubicBezTo>
                  <a:lnTo>
                    <a:pt x="3056" y="3970"/>
                  </a:lnTo>
                  <a:lnTo>
                    <a:pt x="4883" y="2174"/>
                  </a:lnTo>
                  <a:cubicBezTo>
                    <a:pt x="4946" y="2111"/>
                    <a:pt x="5033" y="2079"/>
                    <a:pt x="5120" y="2079"/>
                  </a:cubicBezTo>
                  <a:close/>
                  <a:moveTo>
                    <a:pt x="1701" y="0"/>
                  </a:moveTo>
                  <a:cubicBezTo>
                    <a:pt x="725" y="0"/>
                    <a:pt x="0" y="756"/>
                    <a:pt x="0" y="1701"/>
                  </a:cubicBezTo>
                  <a:lnTo>
                    <a:pt x="0" y="4411"/>
                  </a:lnTo>
                  <a:cubicBezTo>
                    <a:pt x="0" y="5356"/>
                    <a:pt x="725" y="6112"/>
                    <a:pt x="1701" y="6112"/>
                  </a:cubicBezTo>
                  <a:lnTo>
                    <a:pt x="2048" y="6112"/>
                  </a:lnTo>
                  <a:lnTo>
                    <a:pt x="2048" y="7152"/>
                  </a:lnTo>
                  <a:cubicBezTo>
                    <a:pt x="2048" y="7309"/>
                    <a:pt x="2111" y="7435"/>
                    <a:pt x="2237" y="7467"/>
                  </a:cubicBezTo>
                  <a:cubicBezTo>
                    <a:pt x="2289" y="7493"/>
                    <a:pt x="2347" y="7508"/>
                    <a:pt x="2401" y="7508"/>
                  </a:cubicBezTo>
                  <a:cubicBezTo>
                    <a:pt x="2477" y="7508"/>
                    <a:pt x="2547" y="7478"/>
                    <a:pt x="2584" y="7404"/>
                  </a:cubicBezTo>
                  <a:lnTo>
                    <a:pt x="3844" y="6112"/>
                  </a:lnTo>
                  <a:lnTo>
                    <a:pt x="5073" y="6112"/>
                  </a:lnTo>
                  <a:cubicBezTo>
                    <a:pt x="6018" y="6112"/>
                    <a:pt x="6805" y="5356"/>
                    <a:pt x="6805" y="4411"/>
                  </a:cubicBezTo>
                  <a:lnTo>
                    <a:pt x="6805" y="1701"/>
                  </a:lnTo>
                  <a:cubicBezTo>
                    <a:pt x="6837" y="756"/>
                    <a:pt x="6049" y="0"/>
                    <a:pt x="5104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38"/>
            <p:cNvSpPr/>
            <p:nvPr/>
          </p:nvSpPr>
          <p:spPr>
            <a:xfrm>
              <a:off x="-30735200" y="3552550"/>
              <a:ext cx="188275" cy="205075"/>
            </a:xfrm>
            <a:custGeom>
              <a:rect b="b" l="l" r="r" t="t"/>
              <a:pathLst>
                <a:path extrusionOk="0" h="8203" w="7531">
                  <a:moveTo>
                    <a:pt x="3781" y="1356"/>
                  </a:moveTo>
                  <a:cubicBezTo>
                    <a:pt x="4317" y="1356"/>
                    <a:pt x="4789" y="1828"/>
                    <a:pt x="4789" y="2395"/>
                  </a:cubicBezTo>
                  <a:cubicBezTo>
                    <a:pt x="4789" y="2710"/>
                    <a:pt x="4632" y="3025"/>
                    <a:pt x="4411" y="3214"/>
                  </a:cubicBezTo>
                  <a:cubicBezTo>
                    <a:pt x="4254" y="3341"/>
                    <a:pt x="4128" y="3530"/>
                    <a:pt x="4128" y="3782"/>
                  </a:cubicBezTo>
                  <a:cubicBezTo>
                    <a:pt x="4128" y="3971"/>
                    <a:pt x="3970" y="4128"/>
                    <a:pt x="3781" y="4128"/>
                  </a:cubicBezTo>
                  <a:cubicBezTo>
                    <a:pt x="3592" y="4128"/>
                    <a:pt x="3434" y="3971"/>
                    <a:pt x="3434" y="3782"/>
                  </a:cubicBezTo>
                  <a:cubicBezTo>
                    <a:pt x="3434" y="3341"/>
                    <a:pt x="3624" y="2931"/>
                    <a:pt x="3970" y="2679"/>
                  </a:cubicBezTo>
                  <a:cubicBezTo>
                    <a:pt x="4065" y="2584"/>
                    <a:pt x="4096" y="2521"/>
                    <a:pt x="4096" y="2395"/>
                  </a:cubicBezTo>
                  <a:cubicBezTo>
                    <a:pt x="4096" y="2206"/>
                    <a:pt x="3939" y="2049"/>
                    <a:pt x="3750" y="2049"/>
                  </a:cubicBezTo>
                  <a:cubicBezTo>
                    <a:pt x="3529" y="2049"/>
                    <a:pt x="3371" y="2206"/>
                    <a:pt x="3371" y="2395"/>
                  </a:cubicBezTo>
                  <a:cubicBezTo>
                    <a:pt x="3371" y="2584"/>
                    <a:pt x="3214" y="2742"/>
                    <a:pt x="3025" y="2742"/>
                  </a:cubicBezTo>
                  <a:cubicBezTo>
                    <a:pt x="2836" y="2742"/>
                    <a:pt x="2678" y="2584"/>
                    <a:pt x="2678" y="2395"/>
                  </a:cubicBezTo>
                  <a:cubicBezTo>
                    <a:pt x="2741" y="1828"/>
                    <a:pt x="3214" y="1356"/>
                    <a:pt x="3781" y="1356"/>
                  </a:cubicBezTo>
                  <a:close/>
                  <a:moveTo>
                    <a:pt x="3781" y="4758"/>
                  </a:moveTo>
                  <a:cubicBezTo>
                    <a:pt x="3970" y="4758"/>
                    <a:pt x="4128" y="4916"/>
                    <a:pt x="4128" y="5105"/>
                  </a:cubicBezTo>
                  <a:cubicBezTo>
                    <a:pt x="4128" y="5294"/>
                    <a:pt x="3970" y="5451"/>
                    <a:pt x="3781" y="5451"/>
                  </a:cubicBezTo>
                  <a:cubicBezTo>
                    <a:pt x="3592" y="5451"/>
                    <a:pt x="3434" y="5294"/>
                    <a:pt x="3434" y="5105"/>
                  </a:cubicBezTo>
                  <a:cubicBezTo>
                    <a:pt x="3434" y="4916"/>
                    <a:pt x="3592" y="4758"/>
                    <a:pt x="3781" y="4758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9"/>
                    <a:pt x="0" y="1734"/>
                  </a:cubicBezTo>
                  <a:lnTo>
                    <a:pt x="0" y="5136"/>
                  </a:lnTo>
                  <a:cubicBezTo>
                    <a:pt x="0" y="5987"/>
                    <a:pt x="631" y="6649"/>
                    <a:pt x="1418" y="6806"/>
                  </a:cubicBezTo>
                  <a:lnTo>
                    <a:pt x="1418" y="7846"/>
                  </a:lnTo>
                  <a:cubicBezTo>
                    <a:pt x="1418" y="8003"/>
                    <a:pt x="1481" y="8129"/>
                    <a:pt x="1607" y="8161"/>
                  </a:cubicBezTo>
                  <a:cubicBezTo>
                    <a:pt x="1659" y="8187"/>
                    <a:pt x="1717" y="8202"/>
                    <a:pt x="1771" y="8202"/>
                  </a:cubicBezTo>
                  <a:cubicBezTo>
                    <a:pt x="1848" y="8202"/>
                    <a:pt x="1917" y="8172"/>
                    <a:pt x="1954" y="8098"/>
                  </a:cubicBezTo>
                  <a:lnTo>
                    <a:pt x="3214" y="6838"/>
                  </a:lnTo>
                  <a:lnTo>
                    <a:pt x="4096" y="6838"/>
                  </a:lnTo>
                  <a:lnTo>
                    <a:pt x="4096" y="5798"/>
                  </a:lnTo>
                  <a:cubicBezTo>
                    <a:pt x="4096" y="4475"/>
                    <a:pt x="5167" y="3404"/>
                    <a:pt x="6490" y="3404"/>
                  </a:cubicBezTo>
                  <a:lnTo>
                    <a:pt x="7530" y="3404"/>
                  </a:lnTo>
                  <a:lnTo>
                    <a:pt x="7530" y="1734"/>
                  </a:lnTo>
                  <a:cubicBezTo>
                    <a:pt x="7530" y="789"/>
                    <a:pt x="6774" y="1"/>
                    <a:pt x="5829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45" name="Google Shape;1645;p38"/>
          <p:cNvSpPr/>
          <p:nvPr/>
        </p:nvSpPr>
        <p:spPr>
          <a:xfrm>
            <a:off x="5795469" y="2277204"/>
            <a:ext cx="593619" cy="595197"/>
          </a:xfrm>
          <a:custGeom>
            <a:rect b="b" l="l" r="r" t="t"/>
            <a:pathLst>
              <a:path extrusionOk="0" h="11689" w="11658">
                <a:moveTo>
                  <a:pt x="7877" y="1386"/>
                </a:moveTo>
                <a:cubicBezTo>
                  <a:pt x="9232" y="1386"/>
                  <a:pt x="10303" y="2458"/>
                  <a:pt x="10303" y="3781"/>
                </a:cubicBezTo>
                <a:lnTo>
                  <a:pt x="10303" y="4883"/>
                </a:lnTo>
                <a:cubicBezTo>
                  <a:pt x="10240" y="4883"/>
                  <a:pt x="10209" y="4946"/>
                  <a:pt x="10177" y="4946"/>
                </a:cubicBezTo>
                <a:cubicBezTo>
                  <a:pt x="10019" y="4190"/>
                  <a:pt x="9704" y="3529"/>
                  <a:pt x="9200" y="2962"/>
                </a:cubicBezTo>
                <a:lnTo>
                  <a:pt x="7720" y="4442"/>
                </a:lnTo>
                <a:cubicBezTo>
                  <a:pt x="8192" y="5072"/>
                  <a:pt x="8318" y="5860"/>
                  <a:pt x="8098" y="6648"/>
                </a:cubicBezTo>
                <a:cubicBezTo>
                  <a:pt x="8003" y="6868"/>
                  <a:pt x="7877" y="7057"/>
                  <a:pt x="7720" y="7278"/>
                </a:cubicBezTo>
                <a:lnTo>
                  <a:pt x="9200" y="8727"/>
                </a:lnTo>
                <a:cubicBezTo>
                  <a:pt x="9673" y="8160"/>
                  <a:pt x="10019" y="7498"/>
                  <a:pt x="10177" y="6742"/>
                </a:cubicBezTo>
                <a:cubicBezTo>
                  <a:pt x="10209" y="6742"/>
                  <a:pt x="10240" y="6805"/>
                  <a:pt x="10303" y="6805"/>
                </a:cubicBezTo>
                <a:lnTo>
                  <a:pt x="10303" y="7908"/>
                </a:lnTo>
                <a:cubicBezTo>
                  <a:pt x="10303" y="9231"/>
                  <a:pt x="9232" y="10302"/>
                  <a:pt x="7877" y="10302"/>
                </a:cubicBezTo>
                <a:lnTo>
                  <a:pt x="6774" y="10302"/>
                </a:lnTo>
                <a:cubicBezTo>
                  <a:pt x="6774" y="10271"/>
                  <a:pt x="6743" y="10208"/>
                  <a:pt x="6743" y="10176"/>
                </a:cubicBezTo>
                <a:cubicBezTo>
                  <a:pt x="7499" y="10019"/>
                  <a:pt x="8161" y="9704"/>
                  <a:pt x="8728" y="9200"/>
                </a:cubicBezTo>
                <a:lnTo>
                  <a:pt x="7279" y="7750"/>
                </a:lnTo>
                <a:cubicBezTo>
                  <a:pt x="7058" y="7908"/>
                  <a:pt x="6869" y="8002"/>
                  <a:pt x="6648" y="8097"/>
                </a:cubicBezTo>
                <a:cubicBezTo>
                  <a:pt x="6365" y="8160"/>
                  <a:pt x="6081" y="8223"/>
                  <a:pt x="5861" y="8223"/>
                </a:cubicBezTo>
                <a:cubicBezTo>
                  <a:pt x="5325" y="8223"/>
                  <a:pt x="4821" y="8065"/>
                  <a:pt x="4443" y="7750"/>
                </a:cubicBezTo>
                <a:lnTo>
                  <a:pt x="2962" y="9200"/>
                </a:lnTo>
                <a:cubicBezTo>
                  <a:pt x="3529" y="9672"/>
                  <a:pt x="4191" y="10019"/>
                  <a:pt x="4947" y="10176"/>
                </a:cubicBezTo>
                <a:cubicBezTo>
                  <a:pt x="4947" y="10208"/>
                  <a:pt x="4916" y="10271"/>
                  <a:pt x="4916" y="10302"/>
                </a:cubicBezTo>
                <a:lnTo>
                  <a:pt x="3813" y="10302"/>
                </a:lnTo>
                <a:cubicBezTo>
                  <a:pt x="2458" y="10302"/>
                  <a:pt x="1387" y="9231"/>
                  <a:pt x="1387" y="7908"/>
                </a:cubicBezTo>
                <a:lnTo>
                  <a:pt x="1387" y="6805"/>
                </a:lnTo>
                <a:cubicBezTo>
                  <a:pt x="1450" y="6805"/>
                  <a:pt x="1482" y="6742"/>
                  <a:pt x="1513" y="6742"/>
                </a:cubicBezTo>
                <a:cubicBezTo>
                  <a:pt x="1671" y="7498"/>
                  <a:pt x="1986" y="8160"/>
                  <a:pt x="2490" y="8727"/>
                </a:cubicBezTo>
                <a:lnTo>
                  <a:pt x="3971" y="7278"/>
                </a:lnTo>
                <a:cubicBezTo>
                  <a:pt x="3498" y="6648"/>
                  <a:pt x="3372" y="5860"/>
                  <a:pt x="3592" y="5072"/>
                </a:cubicBezTo>
                <a:cubicBezTo>
                  <a:pt x="3687" y="4820"/>
                  <a:pt x="3813" y="4631"/>
                  <a:pt x="3971" y="4442"/>
                </a:cubicBezTo>
                <a:lnTo>
                  <a:pt x="2490" y="2962"/>
                </a:lnTo>
                <a:cubicBezTo>
                  <a:pt x="2017" y="3529"/>
                  <a:pt x="1671" y="4190"/>
                  <a:pt x="1513" y="4946"/>
                </a:cubicBezTo>
                <a:cubicBezTo>
                  <a:pt x="1482" y="4946"/>
                  <a:pt x="1450" y="4883"/>
                  <a:pt x="1387" y="4883"/>
                </a:cubicBezTo>
                <a:lnTo>
                  <a:pt x="1387" y="3781"/>
                </a:lnTo>
                <a:cubicBezTo>
                  <a:pt x="1387" y="2458"/>
                  <a:pt x="2458" y="1386"/>
                  <a:pt x="3813" y="1386"/>
                </a:cubicBezTo>
                <a:lnTo>
                  <a:pt x="4916" y="1386"/>
                </a:lnTo>
                <a:cubicBezTo>
                  <a:pt x="4916" y="1418"/>
                  <a:pt x="4947" y="1481"/>
                  <a:pt x="4947" y="1512"/>
                </a:cubicBezTo>
                <a:cubicBezTo>
                  <a:pt x="4191" y="1670"/>
                  <a:pt x="3529" y="1985"/>
                  <a:pt x="2962" y="2489"/>
                </a:cubicBezTo>
                <a:lnTo>
                  <a:pt x="4443" y="3938"/>
                </a:lnTo>
                <a:cubicBezTo>
                  <a:pt x="4632" y="3781"/>
                  <a:pt x="4821" y="3686"/>
                  <a:pt x="5073" y="3592"/>
                </a:cubicBezTo>
                <a:cubicBezTo>
                  <a:pt x="5339" y="3496"/>
                  <a:pt x="5605" y="3451"/>
                  <a:pt x="5865" y="3451"/>
                </a:cubicBezTo>
                <a:cubicBezTo>
                  <a:pt x="6375" y="3451"/>
                  <a:pt x="6861" y="3625"/>
                  <a:pt x="7279" y="3938"/>
                </a:cubicBezTo>
                <a:lnTo>
                  <a:pt x="8728" y="2489"/>
                </a:lnTo>
                <a:cubicBezTo>
                  <a:pt x="8161" y="2016"/>
                  <a:pt x="7499" y="1670"/>
                  <a:pt x="6743" y="1512"/>
                </a:cubicBezTo>
                <a:cubicBezTo>
                  <a:pt x="6743" y="1481"/>
                  <a:pt x="6774" y="1418"/>
                  <a:pt x="6774" y="1386"/>
                </a:cubicBezTo>
                <a:close/>
                <a:moveTo>
                  <a:pt x="5829" y="0"/>
                </a:moveTo>
                <a:cubicBezTo>
                  <a:pt x="5420" y="0"/>
                  <a:pt x="5010" y="315"/>
                  <a:pt x="4884" y="725"/>
                </a:cubicBezTo>
                <a:lnTo>
                  <a:pt x="3782" y="725"/>
                </a:lnTo>
                <a:cubicBezTo>
                  <a:pt x="2112" y="725"/>
                  <a:pt x="726" y="2111"/>
                  <a:pt x="726" y="3781"/>
                </a:cubicBezTo>
                <a:lnTo>
                  <a:pt x="726" y="4883"/>
                </a:lnTo>
                <a:cubicBezTo>
                  <a:pt x="316" y="5041"/>
                  <a:pt x="1" y="5419"/>
                  <a:pt x="1" y="5829"/>
                </a:cubicBezTo>
                <a:cubicBezTo>
                  <a:pt x="1" y="6270"/>
                  <a:pt x="316" y="6679"/>
                  <a:pt x="726" y="6774"/>
                </a:cubicBezTo>
                <a:lnTo>
                  <a:pt x="726" y="7876"/>
                </a:lnTo>
                <a:cubicBezTo>
                  <a:pt x="726" y="9578"/>
                  <a:pt x="2112" y="10964"/>
                  <a:pt x="3782" y="10964"/>
                </a:cubicBezTo>
                <a:lnTo>
                  <a:pt x="4884" y="10964"/>
                </a:lnTo>
                <a:cubicBezTo>
                  <a:pt x="5042" y="11342"/>
                  <a:pt x="5420" y="11688"/>
                  <a:pt x="5829" y="11688"/>
                </a:cubicBezTo>
                <a:cubicBezTo>
                  <a:pt x="6270" y="11688"/>
                  <a:pt x="6680" y="11342"/>
                  <a:pt x="6774" y="10964"/>
                </a:cubicBezTo>
                <a:lnTo>
                  <a:pt x="7877" y="10964"/>
                </a:lnTo>
                <a:cubicBezTo>
                  <a:pt x="9578" y="10964"/>
                  <a:pt x="10965" y="9578"/>
                  <a:pt x="10965" y="7876"/>
                </a:cubicBezTo>
                <a:lnTo>
                  <a:pt x="10965" y="6774"/>
                </a:lnTo>
                <a:cubicBezTo>
                  <a:pt x="11343" y="6616"/>
                  <a:pt x="11658" y="6270"/>
                  <a:pt x="11658" y="5829"/>
                </a:cubicBezTo>
                <a:cubicBezTo>
                  <a:pt x="11658" y="5419"/>
                  <a:pt x="11343" y="5072"/>
                  <a:pt x="10965" y="4883"/>
                </a:cubicBezTo>
                <a:lnTo>
                  <a:pt x="10965" y="3781"/>
                </a:lnTo>
                <a:cubicBezTo>
                  <a:pt x="10965" y="2111"/>
                  <a:pt x="9578" y="725"/>
                  <a:pt x="7877" y="725"/>
                </a:cubicBezTo>
                <a:lnTo>
                  <a:pt x="6774" y="725"/>
                </a:lnTo>
                <a:cubicBezTo>
                  <a:pt x="6617" y="315"/>
                  <a:pt x="6270" y="0"/>
                  <a:pt x="5829" y="0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46" name="Google Shape;1646;p38"/>
          <p:cNvGrpSpPr/>
          <p:nvPr/>
        </p:nvGrpSpPr>
        <p:grpSpPr>
          <a:xfrm>
            <a:off x="6543579" y="2275187"/>
            <a:ext cx="614444" cy="598967"/>
            <a:chOff x="-31817400" y="3910025"/>
            <a:chExt cx="301675" cy="294075"/>
          </a:xfrm>
        </p:grpSpPr>
        <p:sp>
          <p:nvSpPr>
            <p:cNvPr id="1647" name="Google Shape;1647;p38"/>
            <p:cNvSpPr/>
            <p:nvPr/>
          </p:nvSpPr>
          <p:spPr>
            <a:xfrm>
              <a:off x="-31817400" y="3911550"/>
              <a:ext cx="301675" cy="292550"/>
            </a:xfrm>
            <a:custGeom>
              <a:rect b="b" l="l" r="r" t="t"/>
              <a:pathLst>
                <a:path extrusionOk="0" h="11702" w="12067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38"/>
            <p:cNvSpPr/>
            <p:nvPr/>
          </p:nvSpPr>
          <p:spPr>
            <a:xfrm>
              <a:off x="-31816600" y="4062950"/>
              <a:ext cx="144150" cy="140600"/>
            </a:xfrm>
            <a:custGeom>
              <a:rect b="b" l="l" r="r" t="t"/>
              <a:pathLst>
                <a:path extrusionOk="0" h="5624" w="5766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38"/>
            <p:cNvSpPr/>
            <p:nvPr/>
          </p:nvSpPr>
          <p:spPr>
            <a:xfrm>
              <a:off x="-31648050" y="3910025"/>
              <a:ext cx="129175" cy="127725"/>
            </a:xfrm>
            <a:custGeom>
              <a:rect b="b" l="l" r="r" t="t"/>
              <a:pathLst>
                <a:path extrusionOk="0" h="5109" w="5167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0" name="Google Shape;1650;p38"/>
          <p:cNvGrpSpPr/>
          <p:nvPr/>
        </p:nvGrpSpPr>
        <p:grpSpPr>
          <a:xfrm>
            <a:off x="7300493" y="2275464"/>
            <a:ext cx="600035" cy="598405"/>
            <a:chOff x="-31455100" y="3909350"/>
            <a:chExt cx="294600" cy="293800"/>
          </a:xfrm>
        </p:grpSpPr>
        <p:sp>
          <p:nvSpPr>
            <p:cNvPr id="1651" name="Google Shape;1651;p38"/>
            <p:cNvSpPr/>
            <p:nvPr/>
          </p:nvSpPr>
          <p:spPr>
            <a:xfrm>
              <a:off x="-31455100" y="3909350"/>
              <a:ext cx="294600" cy="293800"/>
            </a:xfrm>
            <a:custGeom>
              <a:rect b="b" l="l" r="r" t="t"/>
              <a:pathLst>
                <a:path extrusionOk="0" h="11752" w="11784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38"/>
            <p:cNvSpPr/>
            <p:nvPr/>
          </p:nvSpPr>
          <p:spPr>
            <a:xfrm>
              <a:off x="-31455100" y="3997350"/>
              <a:ext cx="215050" cy="205025"/>
            </a:xfrm>
            <a:custGeom>
              <a:rect b="b" l="l" r="r" t="t"/>
              <a:pathLst>
                <a:path extrusionOk="0" h="8201" w="8602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3" name="Google Shape;1653;p38"/>
          <p:cNvGrpSpPr/>
          <p:nvPr/>
        </p:nvGrpSpPr>
        <p:grpSpPr>
          <a:xfrm>
            <a:off x="4197136" y="2301045"/>
            <a:ext cx="595197" cy="596827"/>
            <a:chOff x="-32927950" y="3944800"/>
            <a:chExt cx="292225" cy="293025"/>
          </a:xfrm>
        </p:grpSpPr>
        <p:sp>
          <p:nvSpPr>
            <p:cNvPr id="1654" name="Google Shape;1654;p38"/>
            <p:cNvSpPr/>
            <p:nvPr/>
          </p:nvSpPr>
          <p:spPr>
            <a:xfrm>
              <a:off x="-32927950" y="3944800"/>
              <a:ext cx="69325" cy="292225"/>
            </a:xfrm>
            <a:custGeom>
              <a:rect b="b" l="l" r="r" t="t"/>
              <a:pathLst>
                <a:path extrusionOk="0" h="11689" w="2773">
                  <a:moveTo>
                    <a:pt x="1418" y="0"/>
                  </a:moveTo>
                  <a:cubicBezTo>
                    <a:pt x="1072" y="0"/>
                    <a:pt x="757" y="315"/>
                    <a:pt x="757" y="662"/>
                  </a:cubicBezTo>
                  <a:lnTo>
                    <a:pt x="757" y="9578"/>
                  </a:lnTo>
                  <a:cubicBezTo>
                    <a:pt x="757" y="9830"/>
                    <a:pt x="914" y="10050"/>
                    <a:pt x="1103" y="10176"/>
                  </a:cubicBezTo>
                  <a:lnTo>
                    <a:pt x="1103" y="10996"/>
                  </a:lnTo>
                  <a:lnTo>
                    <a:pt x="347" y="10996"/>
                  </a:lnTo>
                  <a:cubicBezTo>
                    <a:pt x="158" y="10996"/>
                    <a:pt x="1" y="11153"/>
                    <a:pt x="1" y="11342"/>
                  </a:cubicBezTo>
                  <a:cubicBezTo>
                    <a:pt x="1" y="11531"/>
                    <a:pt x="158" y="11689"/>
                    <a:pt x="347" y="11689"/>
                  </a:cubicBezTo>
                  <a:lnTo>
                    <a:pt x="2395" y="11689"/>
                  </a:lnTo>
                  <a:cubicBezTo>
                    <a:pt x="2616" y="11689"/>
                    <a:pt x="2773" y="11531"/>
                    <a:pt x="2773" y="11342"/>
                  </a:cubicBezTo>
                  <a:cubicBezTo>
                    <a:pt x="2773" y="11153"/>
                    <a:pt x="2616" y="10996"/>
                    <a:pt x="2395" y="10996"/>
                  </a:cubicBezTo>
                  <a:lnTo>
                    <a:pt x="1733" y="10996"/>
                  </a:lnTo>
                  <a:lnTo>
                    <a:pt x="1733" y="10176"/>
                  </a:lnTo>
                  <a:cubicBezTo>
                    <a:pt x="1922" y="10050"/>
                    <a:pt x="2080" y="9861"/>
                    <a:pt x="2080" y="9578"/>
                  </a:cubicBezTo>
                  <a:lnTo>
                    <a:pt x="2080" y="662"/>
                  </a:lnTo>
                  <a:cubicBezTo>
                    <a:pt x="2080" y="284"/>
                    <a:pt x="1765" y="0"/>
                    <a:pt x="1418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38"/>
            <p:cNvSpPr/>
            <p:nvPr/>
          </p:nvSpPr>
          <p:spPr>
            <a:xfrm>
              <a:off x="-32720800" y="4057425"/>
              <a:ext cx="85075" cy="25225"/>
            </a:xfrm>
            <a:custGeom>
              <a:rect b="b" l="l" r="r" t="t"/>
              <a:pathLst>
                <a:path extrusionOk="0" h="1009" w="3403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190"/>
                    <a:pt x="3182" y="1"/>
                    <a:pt x="2899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38"/>
            <p:cNvSpPr/>
            <p:nvPr/>
          </p:nvSpPr>
          <p:spPr>
            <a:xfrm>
              <a:off x="-32720800" y="4099950"/>
              <a:ext cx="85075" cy="25225"/>
            </a:xfrm>
            <a:custGeom>
              <a:rect b="b" l="l" r="r" t="t"/>
              <a:pathLst>
                <a:path extrusionOk="0" h="1009" w="3403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221"/>
                    <a:pt x="3182" y="1"/>
                    <a:pt x="2899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38"/>
            <p:cNvSpPr/>
            <p:nvPr/>
          </p:nvSpPr>
          <p:spPr>
            <a:xfrm>
              <a:off x="-32720800" y="4141700"/>
              <a:ext cx="67750" cy="26025"/>
            </a:xfrm>
            <a:custGeom>
              <a:rect b="b" l="l" r="r" t="t"/>
              <a:pathLst>
                <a:path extrusionOk="0" h="1041" w="2710">
                  <a:moveTo>
                    <a:pt x="505" y="1"/>
                  </a:moveTo>
                  <a:cubicBezTo>
                    <a:pt x="221" y="1"/>
                    <a:pt x="0" y="253"/>
                    <a:pt x="0" y="536"/>
                  </a:cubicBezTo>
                  <a:cubicBezTo>
                    <a:pt x="0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58" y="1040"/>
                    <a:pt x="2710" y="788"/>
                    <a:pt x="2710" y="536"/>
                  </a:cubicBezTo>
                  <a:cubicBezTo>
                    <a:pt x="2710" y="253"/>
                    <a:pt x="2521" y="1"/>
                    <a:pt x="2206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38"/>
            <p:cNvSpPr/>
            <p:nvPr/>
          </p:nvSpPr>
          <p:spPr>
            <a:xfrm>
              <a:off x="-32754675" y="3944800"/>
              <a:ext cx="51225" cy="52000"/>
            </a:xfrm>
            <a:custGeom>
              <a:rect b="b" l="l" r="r" t="t"/>
              <a:pathLst>
                <a:path extrusionOk="0" h="2080" w="2049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2080"/>
                  </a:lnTo>
                  <a:lnTo>
                    <a:pt x="2049" y="2080"/>
                  </a:lnTo>
                  <a:lnTo>
                    <a:pt x="2049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38"/>
            <p:cNvSpPr/>
            <p:nvPr/>
          </p:nvSpPr>
          <p:spPr>
            <a:xfrm>
              <a:off x="-32687725" y="3944800"/>
              <a:ext cx="34675" cy="55150"/>
            </a:xfrm>
            <a:custGeom>
              <a:rect b="b" l="l" r="r" t="t"/>
              <a:pathLst>
                <a:path extrusionOk="0" h="2206" w="1387">
                  <a:moveTo>
                    <a:pt x="1" y="0"/>
                  </a:moveTo>
                  <a:lnTo>
                    <a:pt x="1" y="2111"/>
                  </a:lnTo>
                  <a:lnTo>
                    <a:pt x="883" y="2111"/>
                  </a:lnTo>
                  <a:cubicBezTo>
                    <a:pt x="1072" y="2111"/>
                    <a:pt x="1261" y="2143"/>
                    <a:pt x="1387" y="2206"/>
                  </a:cubicBezTo>
                  <a:lnTo>
                    <a:pt x="1387" y="1040"/>
                  </a:lnTo>
                  <a:cubicBezTo>
                    <a:pt x="1387" y="473"/>
                    <a:pt x="914" y="0"/>
                    <a:pt x="347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38"/>
            <p:cNvSpPr/>
            <p:nvPr/>
          </p:nvSpPr>
          <p:spPr>
            <a:xfrm>
              <a:off x="-32860200" y="4014100"/>
              <a:ext cx="207150" cy="153625"/>
            </a:xfrm>
            <a:custGeom>
              <a:rect b="b" l="l" r="r" t="t"/>
              <a:pathLst>
                <a:path extrusionOk="0" h="6145" w="8286">
                  <a:moveTo>
                    <a:pt x="0" y="1"/>
                  </a:moveTo>
                  <a:lnTo>
                    <a:pt x="0" y="6144"/>
                  </a:lnTo>
                  <a:lnTo>
                    <a:pt x="378" y="6144"/>
                  </a:lnTo>
                  <a:cubicBezTo>
                    <a:pt x="756" y="6144"/>
                    <a:pt x="1071" y="5892"/>
                    <a:pt x="1260" y="5577"/>
                  </a:cubicBezTo>
                  <a:lnTo>
                    <a:pt x="2016" y="5955"/>
                  </a:lnTo>
                  <a:cubicBezTo>
                    <a:pt x="2268" y="6050"/>
                    <a:pt x="2552" y="6144"/>
                    <a:pt x="2773" y="6144"/>
                  </a:cubicBezTo>
                  <a:lnTo>
                    <a:pt x="3497" y="6144"/>
                  </a:lnTo>
                  <a:lnTo>
                    <a:pt x="3497" y="3057"/>
                  </a:lnTo>
                  <a:cubicBezTo>
                    <a:pt x="3214" y="3309"/>
                    <a:pt x="2867" y="3435"/>
                    <a:pt x="2457" y="3435"/>
                  </a:cubicBezTo>
                  <a:cubicBezTo>
                    <a:pt x="2268" y="3435"/>
                    <a:pt x="2111" y="3277"/>
                    <a:pt x="2111" y="3057"/>
                  </a:cubicBezTo>
                  <a:cubicBezTo>
                    <a:pt x="2111" y="2868"/>
                    <a:pt x="2268" y="2710"/>
                    <a:pt x="2457" y="2710"/>
                  </a:cubicBezTo>
                  <a:cubicBezTo>
                    <a:pt x="3025" y="2710"/>
                    <a:pt x="3497" y="2238"/>
                    <a:pt x="3497" y="1702"/>
                  </a:cubicBezTo>
                  <a:lnTo>
                    <a:pt x="3497" y="1009"/>
                  </a:lnTo>
                  <a:lnTo>
                    <a:pt x="7782" y="1009"/>
                  </a:lnTo>
                  <a:cubicBezTo>
                    <a:pt x="8065" y="1009"/>
                    <a:pt x="8286" y="788"/>
                    <a:pt x="8286" y="505"/>
                  </a:cubicBezTo>
                  <a:cubicBezTo>
                    <a:pt x="8286" y="221"/>
                    <a:pt x="8065" y="1"/>
                    <a:pt x="7782" y="1"/>
                  </a:cubicBezTo>
                  <a:lnTo>
                    <a:pt x="3560" y="1"/>
                  </a:lnTo>
                  <a:cubicBezTo>
                    <a:pt x="3308" y="1"/>
                    <a:pt x="2899" y="158"/>
                    <a:pt x="2583" y="442"/>
                  </a:cubicBezTo>
                  <a:cubicBezTo>
                    <a:pt x="2426" y="599"/>
                    <a:pt x="2205" y="662"/>
                    <a:pt x="1985" y="662"/>
                  </a:cubicBezTo>
                  <a:lnTo>
                    <a:pt x="1323" y="662"/>
                  </a:lnTo>
                  <a:cubicBezTo>
                    <a:pt x="1166" y="284"/>
                    <a:pt x="788" y="1"/>
                    <a:pt x="378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38"/>
            <p:cNvSpPr/>
            <p:nvPr/>
          </p:nvSpPr>
          <p:spPr>
            <a:xfrm>
              <a:off x="-32755450" y="4055850"/>
              <a:ext cx="51200" cy="181175"/>
            </a:xfrm>
            <a:custGeom>
              <a:rect b="b" l="l" r="r" t="t"/>
              <a:pathLst>
                <a:path extrusionOk="0" h="7247" w="2048">
                  <a:moveTo>
                    <a:pt x="0" y="1"/>
                  </a:moveTo>
                  <a:lnTo>
                    <a:pt x="0" y="64"/>
                  </a:lnTo>
                  <a:lnTo>
                    <a:pt x="0" y="5514"/>
                  </a:lnTo>
                  <a:cubicBezTo>
                    <a:pt x="0" y="6459"/>
                    <a:pt x="756" y="7247"/>
                    <a:pt x="1701" y="7247"/>
                  </a:cubicBezTo>
                  <a:lnTo>
                    <a:pt x="2048" y="7247"/>
                  </a:lnTo>
                  <a:lnTo>
                    <a:pt x="2048" y="5167"/>
                  </a:lnTo>
                  <a:lnTo>
                    <a:pt x="1891" y="5167"/>
                  </a:lnTo>
                  <a:cubicBezTo>
                    <a:pt x="1229" y="5167"/>
                    <a:pt x="725" y="4632"/>
                    <a:pt x="725" y="4002"/>
                  </a:cubicBezTo>
                  <a:cubicBezTo>
                    <a:pt x="725" y="3624"/>
                    <a:pt x="882" y="3372"/>
                    <a:pt x="1071" y="3120"/>
                  </a:cubicBezTo>
                  <a:cubicBezTo>
                    <a:pt x="819" y="2899"/>
                    <a:pt x="725" y="2615"/>
                    <a:pt x="725" y="2269"/>
                  </a:cubicBezTo>
                  <a:cubicBezTo>
                    <a:pt x="725" y="1922"/>
                    <a:pt x="882" y="1639"/>
                    <a:pt x="1071" y="1387"/>
                  </a:cubicBezTo>
                  <a:cubicBezTo>
                    <a:pt x="819" y="1166"/>
                    <a:pt x="725" y="883"/>
                    <a:pt x="725" y="536"/>
                  </a:cubicBezTo>
                  <a:cubicBezTo>
                    <a:pt x="725" y="316"/>
                    <a:pt x="756" y="190"/>
                    <a:pt x="819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38"/>
            <p:cNvSpPr/>
            <p:nvPr/>
          </p:nvSpPr>
          <p:spPr>
            <a:xfrm>
              <a:off x="-32686925" y="4182650"/>
              <a:ext cx="34675" cy="55175"/>
            </a:xfrm>
            <a:custGeom>
              <a:rect b="b" l="l" r="r" t="t"/>
              <a:pathLst>
                <a:path extrusionOk="0" h="2207" w="1387">
                  <a:moveTo>
                    <a:pt x="1386" y="1"/>
                  </a:moveTo>
                  <a:cubicBezTo>
                    <a:pt x="1229" y="64"/>
                    <a:pt x="1071" y="95"/>
                    <a:pt x="882" y="95"/>
                  </a:cubicBezTo>
                  <a:lnTo>
                    <a:pt x="0" y="95"/>
                  </a:lnTo>
                  <a:lnTo>
                    <a:pt x="0" y="2206"/>
                  </a:lnTo>
                  <a:lnTo>
                    <a:pt x="378" y="2206"/>
                  </a:lnTo>
                  <a:cubicBezTo>
                    <a:pt x="914" y="2206"/>
                    <a:pt x="1386" y="1734"/>
                    <a:pt x="1386" y="1167"/>
                  </a:cubicBezTo>
                  <a:lnTo>
                    <a:pt x="1386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3" name="Google Shape;1663;p38"/>
          <p:cNvGrpSpPr/>
          <p:nvPr/>
        </p:nvGrpSpPr>
        <p:grpSpPr>
          <a:xfrm>
            <a:off x="8143665" y="2266959"/>
            <a:ext cx="593619" cy="593568"/>
            <a:chOff x="-31093575" y="3911725"/>
            <a:chExt cx="291450" cy="291425"/>
          </a:xfrm>
        </p:grpSpPr>
        <p:sp>
          <p:nvSpPr>
            <p:cNvPr id="1664" name="Google Shape;1664;p38"/>
            <p:cNvSpPr/>
            <p:nvPr/>
          </p:nvSpPr>
          <p:spPr>
            <a:xfrm>
              <a:off x="-31093575" y="3911725"/>
              <a:ext cx="291450" cy="291425"/>
            </a:xfrm>
            <a:custGeom>
              <a:rect b="b" l="l" r="r" t="t"/>
              <a:pathLst>
                <a:path extrusionOk="0" h="11657" w="11658">
                  <a:moveTo>
                    <a:pt x="5829" y="0"/>
                  </a:moveTo>
                  <a:cubicBezTo>
                    <a:pt x="3372" y="0"/>
                    <a:pt x="1261" y="1796"/>
                    <a:pt x="788" y="4159"/>
                  </a:cubicBezTo>
                  <a:cubicBezTo>
                    <a:pt x="347" y="4285"/>
                    <a:pt x="1" y="4694"/>
                    <a:pt x="1" y="5167"/>
                  </a:cubicBezTo>
                  <a:lnTo>
                    <a:pt x="1" y="7876"/>
                  </a:lnTo>
                  <a:cubicBezTo>
                    <a:pt x="1" y="8412"/>
                    <a:pt x="473" y="8885"/>
                    <a:pt x="1009" y="8885"/>
                  </a:cubicBezTo>
                  <a:lnTo>
                    <a:pt x="1702" y="8885"/>
                  </a:lnTo>
                  <a:cubicBezTo>
                    <a:pt x="1891" y="8885"/>
                    <a:pt x="2049" y="8727"/>
                    <a:pt x="2049" y="8538"/>
                  </a:cubicBezTo>
                  <a:lnTo>
                    <a:pt x="2049" y="4442"/>
                  </a:lnTo>
                  <a:cubicBezTo>
                    <a:pt x="2049" y="4253"/>
                    <a:pt x="1891" y="4096"/>
                    <a:pt x="1702" y="4096"/>
                  </a:cubicBezTo>
                  <a:lnTo>
                    <a:pt x="1481" y="4096"/>
                  </a:lnTo>
                  <a:cubicBezTo>
                    <a:pt x="1954" y="2111"/>
                    <a:pt x="3781" y="630"/>
                    <a:pt x="5829" y="630"/>
                  </a:cubicBezTo>
                  <a:cubicBezTo>
                    <a:pt x="7877" y="630"/>
                    <a:pt x="9673" y="2111"/>
                    <a:pt x="10145" y="4096"/>
                  </a:cubicBezTo>
                  <a:lnTo>
                    <a:pt x="9956" y="4096"/>
                  </a:lnTo>
                  <a:cubicBezTo>
                    <a:pt x="9767" y="4096"/>
                    <a:pt x="9610" y="4253"/>
                    <a:pt x="9610" y="4442"/>
                  </a:cubicBezTo>
                  <a:lnTo>
                    <a:pt x="9610" y="8538"/>
                  </a:lnTo>
                  <a:cubicBezTo>
                    <a:pt x="9610" y="8727"/>
                    <a:pt x="9767" y="8885"/>
                    <a:pt x="9956" y="8885"/>
                  </a:cubicBezTo>
                  <a:lnTo>
                    <a:pt x="10271" y="8885"/>
                  </a:lnTo>
                  <a:cubicBezTo>
                    <a:pt x="10114" y="9672"/>
                    <a:pt x="9421" y="10271"/>
                    <a:pt x="8570" y="10271"/>
                  </a:cubicBezTo>
                  <a:lnTo>
                    <a:pt x="6774" y="10271"/>
                  </a:lnTo>
                  <a:cubicBezTo>
                    <a:pt x="6617" y="9893"/>
                    <a:pt x="6270" y="9609"/>
                    <a:pt x="5829" y="9609"/>
                  </a:cubicBezTo>
                  <a:cubicBezTo>
                    <a:pt x="5262" y="9609"/>
                    <a:pt x="4789" y="10082"/>
                    <a:pt x="4789" y="10617"/>
                  </a:cubicBezTo>
                  <a:cubicBezTo>
                    <a:pt x="4789" y="11184"/>
                    <a:pt x="5262" y="11657"/>
                    <a:pt x="5829" y="11657"/>
                  </a:cubicBezTo>
                  <a:cubicBezTo>
                    <a:pt x="6270" y="11657"/>
                    <a:pt x="6648" y="11373"/>
                    <a:pt x="6774" y="10995"/>
                  </a:cubicBezTo>
                  <a:lnTo>
                    <a:pt x="8570" y="10995"/>
                  </a:lnTo>
                  <a:cubicBezTo>
                    <a:pt x="9799" y="10995"/>
                    <a:pt x="10775" y="10082"/>
                    <a:pt x="10933" y="8885"/>
                  </a:cubicBezTo>
                  <a:cubicBezTo>
                    <a:pt x="11342" y="8790"/>
                    <a:pt x="11658" y="8380"/>
                    <a:pt x="11658" y="7908"/>
                  </a:cubicBezTo>
                  <a:lnTo>
                    <a:pt x="11658" y="5198"/>
                  </a:lnTo>
                  <a:cubicBezTo>
                    <a:pt x="11658" y="4694"/>
                    <a:pt x="11311" y="4253"/>
                    <a:pt x="10870" y="4159"/>
                  </a:cubicBezTo>
                  <a:cubicBezTo>
                    <a:pt x="10397" y="1796"/>
                    <a:pt x="8255" y="0"/>
                    <a:pt x="5829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38"/>
            <p:cNvSpPr/>
            <p:nvPr/>
          </p:nvSpPr>
          <p:spPr>
            <a:xfrm>
              <a:off x="-31025825" y="3980250"/>
              <a:ext cx="156750" cy="154250"/>
            </a:xfrm>
            <a:custGeom>
              <a:rect b="b" l="l" r="r" t="t"/>
              <a:pathLst>
                <a:path extrusionOk="0" h="6170" w="6270">
                  <a:moveTo>
                    <a:pt x="3119" y="1386"/>
                  </a:moveTo>
                  <a:cubicBezTo>
                    <a:pt x="3308" y="1386"/>
                    <a:pt x="3466" y="1544"/>
                    <a:pt x="3466" y="1733"/>
                  </a:cubicBezTo>
                  <a:cubicBezTo>
                    <a:pt x="3466" y="1953"/>
                    <a:pt x="3308" y="2079"/>
                    <a:pt x="3119" y="2079"/>
                  </a:cubicBezTo>
                  <a:cubicBezTo>
                    <a:pt x="2930" y="2079"/>
                    <a:pt x="2773" y="1953"/>
                    <a:pt x="2773" y="1733"/>
                  </a:cubicBezTo>
                  <a:cubicBezTo>
                    <a:pt x="2773" y="1544"/>
                    <a:pt x="2930" y="1386"/>
                    <a:pt x="3119" y="1386"/>
                  </a:cubicBezTo>
                  <a:close/>
                  <a:moveTo>
                    <a:pt x="3119" y="2741"/>
                  </a:moveTo>
                  <a:cubicBezTo>
                    <a:pt x="3308" y="2741"/>
                    <a:pt x="3466" y="2867"/>
                    <a:pt x="3466" y="3088"/>
                  </a:cubicBezTo>
                  <a:lnTo>
                    <a:pt x="3466" y="4474"/>
                  </a:lnTo>
                  <a:cubicBezTo>
                    <a:pt x="3466" y="4663"/>
                    <a:pt x="3308" y="4820"/>
                    <a:pt x="3119" y="4820"/>
                  </a:cubicBezTo>
                  <a:cubicBezTo>
                    <a:pt x="2930" y="4820"/>
                    <a:pt x="2773" y="4663"/>
                    <a:pt x="2773" y="4474"/>
                  </a:cubicBezTo>
                  <a:lnTo>
                    <a:pt x="2773" y="3088"/>
                  </a:lnTo>
                  <a:cubicBezTo>
                    <a:pt x="2773" y="2867"/>
                    <a:pt x="2930" y="2741"/>
                    <a:pt x="3119" y="2741"/>
                  </a:cubicBezTo>
                  <a:close/>
                  <a:moveTo>
                    <a:pt x="3151" y="0"/>
                  </a:moveTo>
                  <a:cubicBezTo>
                    <a:pt x="1449" y="0"/>
                    <a:pt x="63" y="1386"/>
                    <a:pt x="63" y="3088"/>
                  </a:cubicBezTo>
                  <a:cubicBezTo>
                    <a:pt x="63" y="3592"/>
                    <a:pt x="158" y="4096"/>
                    <a:pt x="441" y="4568"/>
                  </a:cubicBezTo>
                  <a:lnTo>
                    <a:pt x="63" y="5734"/>
                  </a:lnTo>
                  <a:cubicBezTo>
                    <a:pt x="0" y="5828"/>
                    <a:pt x="0" y="5955"/>
                    <a:pt x="126" y="6081"/>
                  </a:cubicBezTo>
                  <a:cubicBezTo>
                    <a:pt x="171" y="6125"/>
                    <a:pt x="263" y="6170"/>
                    <a:pt x="357" y="6170"/>
                  </a:cubicBezTo>
                  <a:cubicBezTo>
                    <a:pt x="396" y="6170"/>
                    <a:pt x="436" y="6162"/>
                    <a:pt x="473" y="6144"/>
                  </a:cubicBezTo>
                  <a:lnTo>
                    <a:pt x="1638" y="5765"/>
                  </a:lnTo>
                  <a:cubicBezTo>
                    <a:pt x="2079" y="6049"/>
                    <a:pt x="2615" y="6144"/>
                    <a:pt x="3151" y="6144"/>
                  </a:cubicBezTo>
                  <a:cubicBezTo>
                    <a:pt x="4852" y="6144"/>
                    <a:pt x="6270" y="4789"/>
                    <a:pt x="6270" y="3088"/>
                  </a:cubicBezTo>
                  <a:cubicBezTo>
                    <a:pt x="6270" y="1386"/>
                    <a:pt x="4852" y="0"/>
                    <a:pt x="3151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6" name="Google Shape;1666;p38"/>
          <p:cNvGrpSpPr/>
          <p:nvPr/>
        </p:nvGrpSpPr>
        <p:grpSpPr>
          <a:xfrm>
            <a:off x="5042044" y="2277273"/>
            <a:ext cx="625697" cy="594791"/>
            <a:chOff x="-32576675" y="3944600"/>
            <a:chExt cx="307200" cy="292025"/>
          </a:xfrm>
        </p:grpSpPr>
        <p:sp>
          <p:nvSpPr>
            <p:cNvPr id="1667" name="Google Shape;1667;p38"/>
            <p:cNvSpPr/>
            <p:nvPr/>
          </p:nvSpPr>
          <p:spPr>
            <a:xfrm>
              <a:off x="-32482950" y="3944600"/>
              <a:ext cx="213475" cy="214650"/>
            </a:xfrm>
            <a:custGeom>
              <a:rect b="b" l="l" r="r" t="t"/>
              <a:pathLst>
                <a:path extrusionOk="0" h="8586" w="8539">
                  <a:moveTo>
                    <a:pt x="5156" y="1"/>
                  </a:moveTo>
                  <a:cubicBezTo>
                    <a:pt x="4372" y="1"/>
                    <a:pt x="3593" y="308"/>
                    <a:pt x="2994" y="922"/>
                  </a:cubicBezTo>
                  <a:lnTo>
                    <a:pt x="1450" y="2466"/>
                  </a:lnTo>
                  <a:cubicBezTo>
                    <a:pt x="1681" y="2417"/>
                    <a:pt x="1916" y="2392"/>
                    <a:pt x="2152" y="2392"/>
                  </a:cubicBezTo>
                  <a:cubicBezTo>
                    <a:pt x="2529" y="2392"/>
                    <a:pt x="2909" y="2456"/>
                    <a:pt x="3277" y="2592"/>
                  </a:cubicBezTo>
                  <a:lnTo>
                    <a:pt x="3939" y="1899"/>
                  </a:lnTo>
                  <a:cubicBezTo>
                    <a:pt x="4270" y="1568"/>
                    <a:pt x="4703" y="1402"/>
                    <a:pt x="5136" y="1402"/>
                  </a:cubicBezTo>
                  <a:cubicBezTo>
                    <a:pt x="5569" y="1402"/>
                    <a:pt x="6003" y="1568"/>
                    <a:pt x="6333" y="1899"/>
                  </a:cubicBezTo>
                  <a:cubicBezTo>
                    <a:pt x="7027" y="2592"/>
                    <a:pt x="7027" y="3631"/>
                    <a:pt x="6333" y="4325"/>
                  </a:cubicBezTo>
                  <a:lnTo>
                    <a:pt x="3939" y="6719"/>
                  </a:lnTo>
                  <a:cubicBezTo>
                    <a:pt x="3608" y="7050"/>
                    <a:pt x="3175" y="7215"/>
                    <a:pt x="2742" y="7215"/>
                  </a:cubicBezTo>
                  <a:cubicBezTo>
                    <a:pt x="2309" y="7215"/>
                    <a:pt x="1875" y="7050"/>
                    <a:pt x="1545" y="6719"/>
                  </a:cubicBezTo>
                  <a:cubicBezTo>
                    <a:pt x="1261" y="6435"/>
                    <a:pt x="1104" y="6089"/>
                    <a:pt x="1072" y="5742"/>
                  </a:cubicBezTo>
                  <a:lnTo>
                    <a:pt x="1" y="6782"/>
                  </a:lnTo>
                  <a:cubicBezTo>
                    <a:pt x="158" y="7097"/>
                    <a:pt x="348" y="7381"/>
                    <a:pt x="600" y="7664"/>
                  </a:cubicBezTo>
                  <a:cubicBezTo>
                    <a:pt x="1214" y="8278"/>
                    <a:pt x="2002" y="8586"/>
                    <a:pt x="2781" y="8586"/>
                  </a:cubicBezTo>
                  <a:cubicBezTo>
                    <a:pt x="3561" y="8586"/>
                    <a:pt x="4333" y="8278"/>
                    <a:pt x="4916" y="7664"/>
                  </a:cubicBezTo>
                  <a:lnTo>
                    <a:pt x="7342" y="5270"/>
                  </a:lnTo>
                  <a:cubicBezTo>
                    <a:pt x="8539" y="4073"/>
                    <a:pt x="8539" y="2151"/>
                    <a:pt x="7342" y="922"/>
                  </a:cubicBezTo>
                  <a:cubicBezTo>
                    <a:pt x="6727" y="308"/>
                    <a:pt x="5940" y="1"/>
                    <a:pt x="5156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38"/>
            <p:cNvSpPr/>
            <p:nvPr/>
          </p:nvSpPr>
          <p:spPr>
            <a:xfrm>
              <a:off x="-32576675" y="4020200"/>
              <a:ext cx="215850" cy="216425"/>
            </a:xfrm>
            <a:custGeom>
              <a:rect b="b" l="l" r="r" t="t"/>
              <a:pathLst>
                <a:path extrusionOk="0" h="8657" w="8634">
                  <a:moveTo>
                    <a:pt x="5865" y="1"/>
                  </a:moveTo>
                  <a:cubicBezTo>
                    <a:pt x="5081" y="1"/>
                    <a:pt x="4301" y="308"/>
                    <a:pt x="3718" y="922"/>
                  </a:cubicBezTo>
                  <a:lnTo>
                    <a:pt x="1230" y="3411"/>
                  </a:lnTo>
                  <a:cubicBezTo>
                    <a:pt x="1" y="4640"/>
                    <a:pt x="1" y="6562"/>
                    <a:pt x="1230" y="7759"/>
                  </a:cubicBezTo>
                  <a:cubicBezTo>
                    <a:pt x="1844" y="8358"/>
                    <a:pt x="2632" y="8657"/>
                    <a:pt x="3415" y="8657"/>
                  </a:cubicBezTo>
                  <a:cubicBezTo>
                    <a:pt x="4199" y="8657"/>
                    <a:pt x="4979" y="8358"/>
                    <a:pt x="5577" y="7759"/>
                  </a:cubicBezTo>
                  <a:lnTo>
                    <a:pt x="7152" y="6184"/>
                  </a:lnTo>
                  <a:lnTo>
                    <a:pt x="7152" y="6184"/>
                  </a:lnTo>
                  <a:cubicBezTo>
                    <a:pt x="6938" y="6218"/>
                    <a:pt x="6719" y="6235"/>
                    <a:pt x="6499" y="6235"/>
                  </a:cubicBezTo>
                  <a:cubicBezTo>
                    <a:pt x="6106" y="6235"/>
                    <a:pt x="5709" y="6179"/>
                    <a:pt x="5325" y="6058"/>
                  </a:cubicBezTo>
                  <a:lnTo>
                    <a:pt x="4569" y="6814"/>
                  </a:lnTo>
                  <a:cubicBezTo>
                    <a:pt x="4238" y="7145"/>
                    <a:pt x="3805" y="7310"/>
                    <a:pt x="3372" y="7310"/>
                  </a:cubicBezTo>
                  <a:cubicBezTo>
                    <a:pt x="2939" y="7310"/>
                    <a:pt x="2505" y="7145"/>
                    <a:pt x="2175" y="6814"/>
                  </a:cubicBezTo>
                  <a:cubicBezTo>
                    <a:pt x="1513" y="6121"/>
                    <a:pt x="1513" y="5081"/>
                    <a:pt x="2175" y="4388"/>
                  </a:cubicBezTo>
                  <a:lnTo>
                    <a:pt x="4664" y="1899"/>
                  </a:lnTo>
                  <a:cubicBezTo>
                    <a:pt x="4994" y="1568"/>
                    <a:pt x="5428" y="1403"/>
                    <a:pt x="5861" y="1403"/>
                  </a:cubicBezTo>
                  <a:cubicBezTo>
                    <a:pt x="6294" y="1403"/>
                    <a:pt x="6727" y="1568"/>
                    <a:pt x="7058" y="1899"/>
                  </a:cubicBezTo>
                  <a:cubicBezTo>
                    <a:pt x="7342" y="2183"/>
                    <a:pt x="7499" y="2561"/>
                    <a:pt x="7531" y="2907"/>
                  </a:cubicBezTo>
                  <a:lnTo>
                    <a:pt x="8287" y="2151"/>
                  </a:lnTo>
                  <a:lnTo>
                    <a:pt x="8633" y="1805"/>
                  </a:lnTo>
                  <a:cubicBezTo>
                    <a:pt x="8476" y="1490"/>
                    <a:pt x="8287" y="1206"/>
                    <a:pt x="8035" y="922"/>
                  </a:cubicBezTo>
                  <a:cubicBezTo>
                    <a:pt x="7436" y="308"/>
                    <a:pt x="6648" y="1"/>
                    <a:pt x="5865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9" name="Google Shape;1669;p38"/>
          <p:cNvGrpSpPr/>
          <p:nvPr/>
        </p:nvGrpSpPr>
        <p:grpSpPr>
          <a:xfrm>
            <a:off x="8973796" y="2276317"/>
            <a:ext cx="595197" cy="593619"/>
            <a:chOff x="-30735200" y="3910925"/>
            <a:chExt cx="292225" cy="291450"/>
          </a:xfrm>
        </p:grpSpPr>
        <p:sp>
          <p:nvSpPr>
            <p:cNvPr id="1670" name="Google Shape;1670;p38"/>
            <p:cNvSpPr/>
            <p:nvPr/>
          </p:nvSpPr>
          <p:spPr>
            <a:xfrm>
              <a:off x="-30683225" y="3962900"/>
              <a:ext cx="188275" cy="186700"/>
            </a:xfrm>
            <a:custGeom>
              <a:rect b="b" l="l" r="r" t="t"/>
              <a:pathLst>
                <a:path extrusionOk="0" h="7468" w="7531">
                  <a:moveTo>
                    <a:pt x="3750" y="663"/>
                  </a:moveTo>
                  <a:cubicBezTo>
                    <a:pt x="3939" y="663"/>
                    <a:pt x="4096" y="820"/>
                    <a:pt x="4096" y="1009"/>
                  </a:cubicBezTo>
                  <a:lnTo>
                    <a:pt x="4096" y="3624"/>
                  </a:lnTo>
                  <a:lnTo>
                    <a:pt x="5357" y="4884"/>
                  </a:lnTo>
                  <a:cubicBezTo>
                    <a:pt x="5514" y="5042"/>
                    <a:pt x="5514" y="5231"/>
                    <a:pt x="5357" y="5357"/>
                  </a:cubicBezTo>
                  <a:cubicBezTo>
                    <a:pt x="5294" y="5420"/>
                    <a:pt x="5207" y="5451"/>
                    <a:pt x="5120" y="5451"/>
                  </a:cubicBezTo>
                  <a:cubicBezTo>
                    <a:pt x="5034" y="5451"/>
                    <a:pt x="4947" y="5420"/>
                    <a:pt x="4884" y="5357"/>
                  </a:cubicBezTo>
                  <a:lnTo>
                    <a:pt x="3498" y="3971"/>
                  </a:lnTo>
                  <a:cubicBezTo>
                    <a:pt x="3435" y="3908"/>
                    <a:pt x="3403" y="3813"/>
                    <a:pt x="3403" y="3719"/>
                  </a:cubicBezTo>
                  <a:lnTo>
                    <a:pt x="3403" y="1009"/>
                  </a:lnTo>
                  <a:cubicBezTo>
                    <a:pt x="3403" y="820"/>
                    <a:pt x="3561" y="663"/>
                    <a:pt x="3750" y="663"/>
                  </a:cubicBezTo>
                  <a:close/>
                  <a:moveTo>
                    <a:pt x="3750" y="1"/>
                  </a:moveTo>
                  <a:cubicBezTo>
                    <a:pt x="1671" y="1"/>
                    <a:pt x="1" y="1702"/>
                    <a:pt x="1" y="3750"/>
                  </a:cubicBezTo>
                  <a:cubicBezTo>
                    <a:pt x="1" y="5829"/>
                    <a:pt x="1702" y="7468"/>
                    <a:pt x="3750" y="7468"/>
                  </a:cubicBezTo>
                  <a:cubicBezTo>
                    <a:pt x="5798" y="7468"/>
                    <a:pt x="7499" y="5798"/>
                    <a:pt x="7499" y="3750"/>
                  </a:cubicBezTo>
                  <a:cubicBezTo>
                    <a:pt x="7530" y="1702"/>
                    <a:pt x="5829" y="1"/>
                    <a:pt x="3750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38"/>
            <p:cNvSpPr/>
            <p:nvPr/>
          </p:nvSpPr>
          <p:spPr>
            <a:xfrm>
              <a:off x="-30735200" y="3910925"/>
              <a:ext cx="292225" cy="291450"/>
            </a:xfrm>
            <a:custGeom>
              <a:rect b="b" l="l" r="r" t="t"/>
              <a:pathLst>
                <a:path extrusionOk="0" h="11658" w="11689">
                  <a:moveTo>
                    <a:pt x="5829" y="1355"/>
                  </a:moveTo>
                  <a:cubicBezTo>
                    <a:pt x="8286" y="1355"/>
                    <a:pt x="10271" y="3372"/>
                    <a:pt x="10271" y="5829"/>
                  </a:cubicBezTo>
                  <a:cubicBezTo>
                    <a:pt x="10271" y="8286"/>
                    <a:pt x="8318" y="10271"/>
                    <a:pt x="5829" y="10271"/>
                  </a:cubicBezTo>
                  <a:cubicBezTo>
                    <a:pt x="3403" y="10271"/>
                    <a:pt x="1387" y="8255"/>
                    <a:pt x="1387" y="5829"/>
                  </a:cubicBezTo>
                  <a:cubicBezTo>
                    <a:pt x="1387" y="3372"/>
                    <a:pt x="3371" y="1355"/>
                    <a:pt x="5829" y="1355"/>
                  </a:cubicBezTo>
                  <a:close/>
                  <a:moveTo>
                    <a:pt x="5829" y="1"/>
                  </a:moveTo>
                  <a:cubicBezTo>
                    <a:pt x="2647" y="1"/>
                    <a:pt x="0" y="2616"/>
                    <a:pt x="0" y="5829"/>
                  </a:cubicBezTo>
                  <a:cubicBezTo>
                    <a:pt x="0" y="9011"/>
                    <a:pt x="2647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89" y="2616"/>
                    <a:pt x="9042" y="1"/>
                    <a:pt x="5829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72" name="Google Shape;1672;p38"/>
          <p:cNvSpPr/>
          <p:nvPr/>
        </p:nvSpPr>
        <p:spPr>
          <a:xfrm>
            <a:off x="5786366" y="3436131"/>
            <a:ext cx="601377" cy="617564"/>
          </a:xfrm>
          <a:custGeom>
            <a:rect b="b" l="l" r="r" t="t"/>
            <a:pathLst>
              <a:path extrusionOk="0" h="12698" w="12446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3" name="Google Shape;1673;p38"/>
          <p:cNvSpPr/>
          <p:nvPr/>
        </p:nvSpPr>
        <p:spPr>
          <a:xfrm>
            <a:off x="6505834" y="3532661"/>
            <a:ext cx="612007" cy="521024"/>
          </a:xfrm>
          <a:custGeom>
            <a:rect b="b" l="l" r="r" t="t"/>
            <a:pathLst>
              <a:path extrusionOk="0" h="10713" w="12666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74" name="Google Shape;1674;p38"/>
          <p:cNvGrpSpPr/>
          <p:nvPr/>
        </p:nvGrpSpPr>
        <p:grpSpPr>
          <a:xfrm>
            <a:off x="7369113" y="3452314"/>
            <a:ext cx="615051" cy="616007"/>
            <a:chOff x="-38538975" y="3954250"/>
            <a:chExt cx="318225" cy="316650"/>
          </a:xfrm>
        </p:grpSpPr>
        <p:sp>
          <p:nvSpPr>
            <p:cNvPr id="1675" name="Google Shape;1675;p38"/>
            <p:cNvSpPr/>
            <p:nvPr/>
          </p:nvSpPr>
          <p:spPr>
            <a:xfrm>
              <a:off x="-38538975" y="3954250"/>
              <a:ext cx="254425" cy="253625"/>
            </a:xfrm>
            <a:custGeom>
              <a:rect b="b" l="l" r="r" t="t"/>
              <a:pathLst>
                <a:path extrusionOk="0" h="10145" w="10177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38"/>
            <p:cNvSpPr/>
            <p:nvPr/>
          </p:nvSpPr>
          <p:spPr>
            <a:xfrm>
              <a:off x="-38496450" y="4081725"/>
              <a:ext cx="275700" cy="189175"/>
            </a:xfrm>
            <a:custGeom>
              <a:rect b="b" l="l" r="r" t="t"/>
              <a:pathLst>
                <a:path extrusionOk="0" h="7567" w="11028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77" name="Google Shape;1677;p38"/>
          <p:cNvGrpSpPr/>
          <p:nvPr/>
        </p:nvGrpSpPr>
        <p:grpSpPr>
          <a:xfrm>
            <a:off x="9805137" y="3428809"/>
            <a:ext cx="621091" cy="619071"/>
            <a:chOff x="-37385100" y="3949908"/>
            <a:chExt cx="321350" cy="318225"/>
          </a:xfrm>
        </p:grpSpPr>
        <p:sp>
          <p:nvSpPr>
            <p:cNvPr id="1678" name="Google Shape;1678;p38"/>
            <p:cNvSpPr/>
            <p:nvPr/>
          </p:nvSpPr>
          <p:spPr>
            <a:xfrm>
              <a:off x="-37190575" y="4145233"/>
              <a:ext cx="126825" cy="122900"/>
            </a:xfrm>
            <a:custGeom>
              <a:rect b="b" l="l" r="r" t="t"/>
              <a:pathLst>
                <a:path extrusionOk="0" h="4916" w="5073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38"/>
            <p:cNvSpPr/>
            <p:nvPr/>
          </p:nvSpPr>
          <p:spPr>
            <a:xfrm>
              <a:off x="-37385100" y="3949908"/>
              <a:ext cx="248125" cy="248950"/>
            </a:xfrm>
            <a:custGeom>
              <a:rect b="b" l="l" r="r" t="t"/>
              <a:pathLst>
                <a:path extrusionOk="0" h="9958" w="9925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0" name="Google Shape;1680;p38"/>
          <p:cNvGrpSpPr/>
          <p:nvPr/>
        </p:nvGrpSpPr>
        <p:grpSpPr>
          <a:xfrm>
            <a:off x="6535133" y="4660387"/>
            <a:ext cx="541719" cy="545216"/>
            <a:chOff x="-40011050" y="3972375"/>
            <a:chExt cx="316650" cy="316625"/>
          </a:xfrm>
        </p:grpSpPr>
        <p:sp>
          <p:nvSpPr>
            <p:cNvPr id="1681" name="Google Shape;1681;p38"/>
            <p:cNvSpPr/>
            <p:nvPr/>
          </p:nvSpPr>
          <p:spPr>
            <a:xfrm>
              <a:off x="-40011050" y="3972375"/>
              <a:ext cx="316650" cy="232350"/>
            </a:xfrm>
            <a:custGeom>
              <a:rect b="b" l="l" r="r" t="t"/>
              <a:pathLst>
                <a:path extrusionOk="0" h="9294" w="12666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38"/>
            <p:cNvSpPr/>
            <p:nvPr/>
          </p:nvSpPr>
          <p:spPr>
            <a:xfrm>
              <a:off x="-39950400" y="4225975"/>
              <a:ext cx="194575" cy="63025"/>
            </a:xfrm>
            <a:custGeom>
              <a:rect b="b" l="l" r="r" t="t"/>
              <a:pathLst>
                <a:path extrusionOk="0" h="2521" w="7783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3" name="Google Shape;1683;p38"/>
          <p:cNvGrpSpPr/>
          <p:nvPr/>
        </p:nvGrpSpPr>
        <p:grpSpPr>
          <a:xfrm>
            <a:off x="8197749" y="3444014"/>
            <a:ext cx="363891" cy="616007"/>
            <a:chOff x="-38109725" y="3955025"/>
            <a:chExt cx="188275" cy="316650"/>
          </a:xfrm>
        </p:grpSpPr>
        <p:sp>
          <p:nvSpPr>
            <p:cNvPr id="1684" name="Google Shape;1684;p38"/>
            <p:cNvSpPr/>
            <p:nvPr/>
          </p:nvSpPr>
          <p:spPr>
            <a:xfrm>
              <a:off x="-38109725" y="3955025"/>
              <a:ext cx="188275" cy="220575"/>
            </a:xfrm>
            <a:custGeom>
              <a:rect b="b" l="l" r="r" t="t"/>
              <a:pathLst>
                <a:path extrusionOk="0" h="8823" w="7531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38"/>
            <p:cNvSpPr/>
            <p:nvPr/>
          </p:nvSpPr>
          <p:spPr>
            <a:xfrm>
              <a:off x="-38067200" y="4196050"/>
              <a:ext cx="104775" cy="75625"/>
            </a:xfrm>
            <a:custGeom>
              <a:rect b="b" l="l" r="r" t="t"/>
              <a:pathLst>
                <a:path extrusionOk="0" h="3025" w="4191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6" name="Google Shape;1686;p38"/>
          <p:cNvGrpSpPr/>
          <p:nvPr/>
        </p:nvGrpSpPr>
        <p:grpSpPr>
          <a:xfrm>
            <a:off x="5061409" y="3472664"/>
            <a:ext cx="605919" cy="616785"/>
            <a:chOff x="-39647175" y="3972000"/>
            <a:chExt cx="313500" cy="317050"/>
          </a:xfrm>
        </p:grpSpPr>
        <p:sp>
          <p:nvSpPr>
            <p:cNvPr id="1687" name="Google Shape;1687;p38"/>
            <p:cNvSpPr/>
            <p:nvPr/>
          </p:nvSpPr>
          <p:spPr>
            <a:xfrm>
              <a:off x="-39647175" y="3972000"/>
              <a:ext cx="95325" cy="153975"/>
            </a:xfrm>
            <a:custGeom>
              <a:rect b="b" l="l" r="r" t="t"/>
              <a:pathLst>
                <a:path extrusionOk="0" h="6159" w="3813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38"/>
            <p:cNvSpPr/>
            <p:nvPr/>
          </p:nvSpPr>
          <p:spPr>
            <a:xfrm>
              <a:off x="-39588875" y="4011750"/>
              <a:ext cx="216600" cy="277300"/>
            </a:xfrm>
            <a:custGeom>
              <a:rect b="b" l="l" r="r" t="t"/>
              <a:pathLst>
                <a:path extrusionOk="0" h="11092" w="8664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38"/>
            <p:cNvSpPr/>
            <p:nvPr/>
          </p:nvSpPr>
          <p:spPr>
            <a:xfrm>
              <a:off x="-39398275" y="4073975"/>
              <a:ext cx="64600" cy="71600"/>
            </a:xfrm>
            <a:custGeom>
              <a:rect b="b" l="l" r="r" t="t"/>
              <a:pathLst>
                <a:path extrusionOk="0" h="2864" w="2584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90" name="Google Shape;1690;p38"/>
          <p:cNvGrpSpPr/>
          <p:nvPr/>
        </p:nvGrpSpPr>
        <p:grpSpPr>
          <a:xfrm>
            <a:off x="8940377" y="3435037"/>
            <a:ext cx="608963" cy="619071"/>
            <a:chOff x="-37804925" y="3953450"/>
            <a:chExt cx="315075" cy="318225"/>
          </a:xfrm>
        </p:grpSpPr>
        <p:sp>
          <p:nvSpPr>
            <p:cNvPr id="1691" name="Google Shape;1691;p38"/>
            <p:cNvSpPr/>
            <p:nvPr/>
          </p:nvSpPr>
          <p:spPr>
            <a:xfrm>
              <a:off x="-37614300" y="3955025"/>
              <a:ext cx="124450" cy="186200"/>
            </a:xfrm>
            <a:custGeom>
              <a:rect b="b" l="l" r="r" t="t"/>
              <a:pathLst>
                <a:path extrusionOk="0" h="7448" w="4978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2" name="Google Shape;1692;p38"/>
            <p:cNvSpPr/>
            <p:nvPr/>
          </p:nvSpPr>
          <p:spPr>
            <a:xfrm>
              <a:off x="-37761600" y="4230700"/>
              <a:ext cx="270175" cy="40975"/>
            </a:xfrm>
            <a:custGeom>
              <a:rect b="b" l="l" r="r" t="t"/>
              <a:pathLst>
                <a:path extrusionOk="0" h="1639" w="10807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38"/>
            <p:cNvSpPr/>
            <p:nvPr/>
          </p:nvSpPr>
          <p:spPr>
            <a:xfrm>
              <a:off x="-37804925" y="3953450"/>
              <a:ext cx="274125" cy="295675"/>
            </a:xfrm>
            <a:custGeom>
              <a:rect b="b" l="l" r="r" t="t"/>
              <a:pathLst>
                <a:path extrusionOk="0" h="11827" w="10965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94" name="Google Shape;1694;p38"/>
          <p:cNvGrpSpPr/>
          <p:nvPr/>
        </p:nvGrpSpPr>
        <p:grpSpPr>
          <a:xfrm>
            <a:off x="7423788" y="4698063"/>
            <a:ext cx="656485" cy="517252"/>
            <a:chOff x="5629975" y="3255775"/>
            <a:chExt cx="504500" cy="397500"/>
          </a:xfrm>
        </p:grpSpPr>
        <p:sp>
          <p:nvSpPr>
            <p:cNvPr id="1695" name="Google Shape;1695;p38"/>
            <p:cNvSpPr/>
            <p:nvPr/>
          </p:nvSpPr>
          <p:spPr>
            <a:xfrm>
              <a:off x="5756375" y="3255775"/>
              <a:ext cx="112950" cy="143425"/>
            </a:xfrm>
            <a:custGeom>
              <a:rect b="b" l="l" r="r" t="t"/>
              <a:pathLst>
                <a:path extrusionOk="0" h="5737" w="4518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38"/>
            <p:cNvSpPr/>
            <p:nvPr/>
          </p:nvSpPr>
          <p:spPr>
            <a:xfrm>
              <a:off x="5629975" y="3374400"/>
              <a:ext cx="140575" cy="136175"/>
            </a:xfrm>
            <a:custGeom>
              <a:rect b="b" l="l" r="r" t="t"/>
              <a:pathLst>
                <a:path extrusionOk="0" h="5447" w="5623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38"/>
            <p:cNvSpPr/>
            <p:nvPr/>
          </p:nvSpPr>
          <p:spPr>
            <a:xfrm>
              <a:off x="5897525" y="3255775"/>
              <a:ext cx="112950" cy="143425"/>
            </a:xfrm>
            <a:custGeom>
              <a:rect b="b" l="l" r="r" t="t"/>
              <a:pathLst>
                <a:path extrusionOk="0" h="5737" w="4518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38"/>
            <p:cNvSpPr/>
            <p:nvPr/>
          </p:nvSpPr>
          <p:spPr>
            <a:xfrm>
              <a:off x="5996075" y="3373900"/>
              <a:ext cx="138400" cy="136200"/>
            </a:xfrm>
            <a:custGeom>
              <a:rect b="b" l="l" r="r" t="t"/>
              <a:pathLst>
                <a:path extrusionOk="0" h="5448" w="5536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38"/>
            <p:cNvSpPr/>
            <p:nvPr/>
          </p:nvSpPr>
          <p:spPr>
            <a:xfrm>
              <a:off x="5728150" y="3427400"/>
              <a:ext cx="310575" cy="225875"/>
            </a:xfrm>
            <a:custGeom>
              <a:rect b="b" l="l" r="r" t="t"/>
              <a:pathLst>
                <a:path extrusionOk="0" h="9035" w="12423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00" name="Google Shape;1700;p38"/>
          <p:cNvGrpSpPr/>
          <p:nvPr/>
        </p:nvGrpSpPr>
        <p:grpSpPr>
          <a:xfrm>
            <a:off x="4103929" y="3461126"/>
            <a:ext cx="741943" cy="609831"/>
            <a:chOff x="6234950" y="3255925"/>
            <a:chExt cx="483250" cy="397200"/>
          </a:xfrm>
        </p:grpSpPr>
        <p:sp>
          <p:nvSpPr>
            <p:cNvPr id="1701" name="Google Shape;1701;p38"/>
            <p:cNvSpPr/>
            <p:nvPr/>
          </p:nvSpPr>
          <p:spPr>
            <a:xfrm>
              <a:off x="6444675" y="3255925"/>
              <a:ext cx="128300" cy="90200"/>
            </a:xfrm>
            <a:custGeom>
              <a:rect b="b" l="l" r="r" t="t"/>
              <a:pathLst>
                <a:path extrusionOk="0" h="3608" w="5132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38"/>
            <p:cNvSpPr/>
            <p:nvPr/>
          </p:nvSpPr>
          <p:spPr>
            <a:xfrm>
              <a:off x="6444750" y="3563200"/>
              <a:ext cx="128225" cy="89925"/>
            </a:xfrm>
            <a:custGeom>
              <a:rect b="b" l="l" r="r" t="t"/>
              <a:pathLst>
                <a:path extrusionOk="0" h="3597" w="5129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38"/>
            <p:cNvSpPr/>
            <p:nvPr/>
          </p:nvSpPr>
          <p:spPr>
            <a:xfrm>
              <a:off x="6375350" y="3355650"/>
              <a:ext cx="244750" cy="197650"/>
            </a:xfrm>
            <a:custGeom>
              <a:rect b="b" l="l" r="r" t="t"/>
              <a:pathLst>
                <a:path extrusionOk="0" h="7906" w="979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38"/>
            <p:cNvSpPr/>
            <p:nvPr/>
          </p:nvSpPr>
          <p:spPr>
            <a:xfrm>
              <a:off x="6587875" y="3385100"/>
              <a:ext cx="130325" cy="140500"/>
            </a:xfrm>
            <a:custGeom>
              <a:rect b="b" l="l" r="r" t="t"/>
              <a:pathLst>
                <a:path extrusionOk="0" h="5620" w="5213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p38"/>
            <p:cNvSpPr/>
            <p:nvPr/>
          </p:nvSpPr>
          <p:spPr>
            <a:xfrm>
              <a:off x="6234950" y="3469100"/>
              <a:ext cx="165050" cy="141200"/>
            </a:xfrm>
            <a:custGeom>
              <a:rect b="b" l="l" r="r" t="t"/>
              <a:pathLst>
                <a:path extrusionOk="0" h="5648" w="6602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p38"/>
            <p:cNvSpPr/>
            <p:nvPr/>
          </p:nvSpPr>
          <p:spPr>
            <a:xfrm>
              <a:off x="6234950" y="3299725"/>
              <a:ext cx="165050" cy="141175"/>
            </a:xfrm>
            <a:custGeom>
              <a:rect b="b" l="l" r="r" t="t"/>
              <a:pathLst>
                <a:path extrusionOk="0" h="5647" w="6602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Timeline Style</a:t>
            </a:r>
            <a:endParaRPr/>
          </a:p>
        </p:txBody>
      </p:sp>
      <p:cxnSp>
        <p:nvCxnSpPr>
          <p:cNvPr id="282" name="Google Shape;282;p4"/>
          <p:cNvCxnSpPr/>
          <p:nvPr/>
        </p:nvCxnSpPr>
        <p:spPr>
          <a:xfrm>
            <a:off x="904143" y="5149875"/>
            <a:ext cx="10383715" cy="0"/>
          </a:xfrm>
          <a:prstGeom prst="straightConnector1">
            <a:avLst/>
          </a:prstGeom>
          <a:noFill/>
          <a:ln cap="flat" cmpd="sng" w="22225">
            <a:solidFill>
              <a:srgbClr val="3F3F3F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283" name="Google Shape;283;p4"/>
          <p:cNvSpPr/>
          <p:nvPr/>
        </p:nvSpPr>
        <p:spPr>
          <a:xfrm rot="-2700000">
            <a:off x="1293084" y="4919532"/>
            <a:ext cx="432048" cy="4320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4"/>
          <p:cNvSpPr txBox="1"/>
          <p:nvPr/>
        </p:nvSpPr>
        <p:spPr>
          <a:xfrm>
            <a:off x="960631" y="5441061"/>
            <a:ext cx="1096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2014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4"/>
          <p:cNvSpPr/>
          <p:nvPr/>
        </p:nvSpPr>
        <p:spPr>
          <a:xfrm>
            <a:off x="1406583" y="5034948"/>
            <a:ext cx="201216" cy="20121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4"/>
          <p:cNvSpPr/>
          <p:nvPr/>
        </p:nvSpPr>
        <p:spPr>
          <a:xfrm rot="-2700000">
            <a:off x="3583782" y="4919532"/>
            <a:ext cx="432048" cy="4320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4"/>
          <p:cNvSpPr txBox="1"/>
          <p:nvPr/>
        </p:nvSpPr>
        <p:spPr>
          <a:xfrm>
            <a:off x="3251329" y="5441061"/>
            <a:ext cx="1096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2016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4"/>
          <p:cNvSpPr/>
          <p:nvPr/>
        </p:nvSpPr>
        <p:spPr>
          <a:xfrm>
            <a:off x="3697281" y="5034948"/>
            <a:ext cx="201216" cy="20121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4"/>
          <p:cNvSpPr/>
          <p:nvPr/>
        </p:nvSpPr>
        <p:spPr>
          <a:xfrm rot="-2700000">
            <a:off x="5874480" y="4919532"/>
            <a:ext cx="432048" cy="4320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4"/>
          <p:cNvSpPr txBox="1"/>
          <p:nvPr/>
        </p:nvSpPr>
        <p:spPr>
          <a:xfrm>
            <a:off x="5542027" y="5441061"/>
            <a:ext cx="1096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2018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4"/>
          <p:cNvSpPr/>
          <p:nvPr/>
        </p:nvSpPr>
        <p:spPr>
          <a:xfrm>
            <a:off x="5987979" y="5034948"/>
            <a:ext cx="201216" cy="20121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4"/>
          <p:cNvSpPr/>
          <p:nvPr/>
        </p:nvSpPr>
        <p:spPr>
          <a:xfrm rot="-2700000">
            <a:off x="8165178" y="4919532"/>
            <a:ext cx="432048" cy="4320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4"/>
          <p:cNvSpPr txBox="1"/>
          <p:nvPr/>
        </p:nvSpPr>
        <p:spPr>
          <a:xfrm>
            <a:off x="7832725" y="5441061"/>
            <a:ext cx="1096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2020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4"/>
          <p:cNvSpPr/>
          <p:nvPr/>
        </p:nvSpPr>
        <p:spPr>
          <a:xfrm>
            <a:off x="8278677" y="5034948"/>
            <a:ext cx="201216" cy="20121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4"/>
          <p:cNvSpPr/>
          <p:nvPr/>
        </p:nvSpPr>
        <p:spPr>
          <a:xfrm rot="-2700000">
            <a:off x="10455876" y="4919532"/>
            <a:ext cx="432048" cy="43204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4"/>
          <p:cNvSpPr txBox="1"/>
          <p:nvPr/>
        </p:nvSpPr>
        <p:spPr>
          <a:xfrm>
            <a:off x="10123423" y="5441061"/>
            <a:ext cx="1096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2022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4"/>
          <p:cNvSpPr/>
          <p:nvPr/>
        </p:nvSpPr>
        <p:spPr>
          <a:xfrm>
            <a:off x="10569375" y="5034948"/>
            <a:ext cx="201216" cy="20121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4"/>
          <p:cNvSpPr/>
          <p:nvPr/>
        </p:nvSpPr>
        <p:spPr>
          <a:xfrm>
            <a:off x="1637927" y="3637155"/>
            <a:ext cx="2160000" cy="1080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9" name="Google Shape;299;p4"/>
          <p:cNvGrpSpPr/>
          <p:nvPr/>
        </p:nvGrpSpPr>
        <p:grpSpPr>
          <a:xfrm>
            <a:off x="1725024" y="1945655"/>
            <a:ext cx="1607390" cy="1446550"/>
            <a:chOff x="1704484" y="1766707"/>
            <a:chExt cx="1038452" cy="1446550"/>
          </a:xfrm>
        </p:grpSpPr>
        <p:sp>
          <p:nvSpPr>
            <p:cNvPr id="300" name="Google Shape;300;p4"/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301" name="Google Shape;301;p4"/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02" name="Google Shape;302;p4"/>
          <p:cNvCxnSpPr/>
          <p:nvPr/>
        </p:nvCxnSpPr>
        <p:spPr>
          <a:xfrm>
            <a:off x="1637928" y="1912119"/>
            <a:ext cx="10011" cy="1513622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ash"/>
            <a:miter lim="800000"/>
            <a:headEnd len="med" w="med" type="oval"/>
            <a:tailEnd len="med" w="med" type="oval"/>
          </a:ln>
        </p:spPr>
      </p:cxnSp>
      <p:sp>
        <p:nvSpPr>
          <p:cNvPr id="303" name="Google Shape;303;p4"/>
          <p:cNvSpPr/>
          <p:nvPr/>
        </p:nvSpPr>
        <p:spPr>
          <a:xfrm>
            <a:off x="3897743" y="3639101"/>
            <a:ext cx="2160000" cy="1080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4" name="Google Shape;304;p4"/>
          <p:cNvGrpSpPr/>
          <p:nvPr/>
        </p:nvGrpSpPr>
        <p:grpSpPr>
          <a:xfrm>
            <a:off x="3984840" y="1954155"/>
            <a:ext cx="1607390" cy="1446550"/>
            <a:chOff x="1704484" y="1766707"/>
            <a:chExt cx="1038452" cy="1446550"/>
          </a:xfrm>
        </p:grpSpPr>
        <p:sp>
          <p:nvSpPr>
            <p:cNvPr id="305" name="Google Shape;305;p4"/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306" name="Google Shape;306;p4"/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07" name="Google Shape;307;p4"/>
          <p:cNvCxnSpPr/>
          <p:nvPr/>
        </p:nvCxnSpPr>
        <p:spPr>
          <a:xfrm>
            <a:off x="3897744" y="1915319"/>
            <a:ext cx="10011" cy="1513622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ash"/>
            <a:miter lim="800000"/>
            <a:headEnd len="med" w="med" type="oval"/>
            <a:tailEnd len="med" w="med" type="oval"/>
          </a:ln>
        </p:spPr>
      </p:cxnSp>
      <p:sp>
        <p:nvSpPr>
          <p:cNvPr id="308" name="Google Shape;308;p4"/>
          <p:cNvSpPr/>
          <p:nvPr/>
        </p:nvSpPr>
        <p:spPr>
          <a:xfrm>
            <a:off x="6122409" y="3639101"/>
            <a:ext cx="2160000" cy="1080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9" name="Google Shape;309;p4"/>
          <p:cNvGrpSpPr/>
          <p:nvPr/>
        </p:nvGrpSpPr>
        <p:grpSpPr>
          <a:xfrm>
            <a:off x="6209506" y="1963853"/>
            <a:ext cx="1607390" cy="1446550"/>
            <a:chOff x="1704484" y="1766707"/>
            <a:chExt cx="1038452" cy="1446550"/>
          </a:xfrm>
        </p:grpSpPr>
        <p:sp>
          <p:nvSpPr>
            <p:cNvPr id="310" name="Google Shape;310;p4"/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311" name="Google Shape;311;p4"/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12" name="Google Shape;312;p4"/>
          <p:cNvCxnSpPr/>
          <p:nvPr/>
        </p:nvCxnSpPr>
        <p:spPr>
          <a:xfrm>
            <a:off x="6122410" y="1916569"/>
            <a:ext cx="10011" cy="1513622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ash"/>
            <a:miter lim="800000"/>
            <a:headEnd len="med" w="med" type="oval"/>
            <a:tailEnd len="med" w="med" type="oval"/>
          </a:ln>
        </p:spPr>
      </p:cxnSp>
      <p:sp>
        <p:nvSpPr>
          <p:cNvPr id="313" name="Google Shape;313;p4"/>
          <p:cNvSpPr/>
          <p:nvPr/>
        </p:nvSpPr>
        <p:spPr>
          <a:xfrm>
            <a:off x="8347075" y="3645796"/>
            <a:ext cx="2160000" cy="1080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4" name="Google Shape;314;p4"/>
          <p:cNvGrpSpPr/>
          <p:nvPr/>
        </p:nvGrpSpPr>
        <p:grpSpPr>
          <a:xfrm>
            <a:off x="8434172" y="1983390"/>
            <a:ext cx="1607390" cy="1446550"/>
            <a:chOff x="1704484" y="1766707"/>
            <a:chExt cx="1038452" cy="1446550"/>
          </a:xfrm>
        </p:grpSpPr>
        <p:sp>
          <p:nvSpPr>
            <p:cNvPr id="315" name="Google Shape;315;p4"/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316" name="Google Shape;316;p4"/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17" name="Google Shape;317;p4"/>
          <p:cNvCxnSpPr/>
          <p:nvPr/>
        </p:nvCxnSpPr>
        <p:spPr>
          <a:xfrm>
            <a:off x="8347076" y="1949854"/>
            <a:ext cx="10011" cy="1513622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ash"/>
            <a:miter lim="800000"/>
            <a:headEnd len="med" w="med" type="oval"/>
            <a:tailEnd len="med" w="med" type="oval"/>
          </a:ln>
        </p:spPr>
      </p:cxnSp>
      <p:sp>
        <p:nvSpPr>
          <p:cNvPr id="318" name="Google Shape;318;p4"/>
          <p:cNvSpPr/>
          <p:nvPr/>
        </p:nvSpPr>
        <p:spPr>
          <a:xfrm>
            <a:off x="8187197" y="4189001"/>
            <a:ext cx="384175" cy="554038"/>
          </a:xfrm>
          <a:custGeom>
            <a:rect b="b" l="l" r="r" t="t"/>
            <a:pathLst>
              <a:path extrusionOk="0" h="503" w="350">
                <a:moveTo>
                  <a:pt x="153" y="179"/>
                </a:moveTo>
                <a:cubicBezTo>
                  <a:pt x="207" y="179"/>
                  <a:pt x="261" y="179"/>
                  <a:pt x="317" y="179"/>
                </a:cubicBezTo>
                <a:cubicBezTo>
                  <a:pt x="317" y="195"/>
                  <a:pt x="317" y="210"/>
                  <a:pt x="317" y="227"/>
                </a:cubicBezTo>
                <a:cubicBezTo>
                  <a:pt x="259" y="227"/>
                  <a:pt x="201" y="227"/>
                  <a:pt x="141" y="227"/>
                </a:cubicBezTo>
                <a:cubicBezTo>
                  <a:pt x="141" y="239"/>
                  <a:pt x="141" y="248"/>
                  <a:pt x="141" y="259"/>
                </a:cubicBezTo>
                <a:cubicBezTo>
                  <a:pt x="199" y="259"/>
                  <a:pt x="258" y="259"/>
                  <a:pt x="317" y="259"/>
                </a:cubicBezTo>
                <a:cubicBezTo>
                  <a:pt x="317" y="276"/>
                  <a:pt x="317" y="290"/>
                  <a:pt x="317" y="307"/>
                </a:cubicBezTo>
                <a:cubicBezTo>
                  <a:pt x="262" y="307"/>
                  <a:pt x="207" y="307"/>
                  <a:pt x="151" y="307"/>
                </a:cubicBezTo>
                <a:cubicBezTo>
                  <a:pt x="160" y="378"/>
                  <a:pt x="221" y="400"/>
                  <a:pt x="336" y="374"/>
                </a:cubicBezTo>
                <a:cubicBezTo>
                  <a:pt x="341" y="395"/>
                  <a:pt x="346" y="416"/>
                  <a:pt x="349" y="438"/>
                </a:cubicBezTo>
                <a:cubicBezTo>
                  <a:pt x="350" y="442"/>
                  <a:pt x="344" y="451"/>
                  <a:pt x="339" y="453"/>
                </a:cubicBezTo>
                <a:cubicBezTo>
                  <a:pt x="222" y="503"/>
                  <a:pt x="74" y="455"/>
                  <a:pt x="45" y="316"/>
                </a:cubicBezTo>
                <a:cubicBezTo>
                  <a:pt x="44" y="314"/>
                  <a:pt x="43" y="312"/>
                  <a:pt x="42" y="308"/>
                </a:cubicBezTo>
                <a:cubicBezTo>
                  <a:pt x="29" y="308"/>
                  <a:pt x="15" y="308"/>
                  <a:pt x="0" y="308"/>
                </a:cubicBezTo>
                <a:cubicBezTo>
                  <a:pt x="0" y="291"/>
                  <a:pt x="0" y="276"/>
                  <a:pt x="0" y="260"/>
                </a:cubicBezTo>
                <a:cubicBezTo>
                  <a:pt x="12" y="260"/>
                  <a:pt x="23" y="259"/>
                  <a:pt x="36" y="259"/>
                </a:cubicBezTo>
                <a:cubicBezTo>
                  <a:pt x="37" y="249"/>
                  <a:pt x="37" y="240"/>
                  <a:pt x="38" y="229"/>
                </a:cubicBezTo>
                <a:cubicBezTo>
                  <a:pt x="25" y="228"/>
                  <a:pt x="13" y="227"/>
                  <a:pt x="0" y="226"/>
                </a:cubicBezTo>
                <a:cubicBezTo>
                  <a:pt x="0" y="211"/>
                  <a:pt x="0" y="197"/>
                  <a:pt x="0" y="183"/>
                </a:cubicBezTo>
                <a:cubicBezTo>
                  <a:pt x="1" y="182"/>
                  <a:pt x="2" y="180"/>
                  <a:pt x="3" y="180"/>
                </a:cubicBezTo>
                <a:cubicBezTo>
                  <a:pt x="36" y="186"/>
                  <a:pt x="48" y="169"/>
                  <a:pt x="59" y="140"/>
                </a:cubicBezTo>
                <a:cubicBezTo>
                  <a:pt x="97" y="46"/>
                  <a:pt x="198" y="0"/>
                  <a:pt x="306" y="25"/>
                </a:cubicBezTo>
                <a:cubicBezTo>
                  <a:pt x="320" y="28"/>
                  <a:pt x="333" y="33"/>
                  <a:pt x="349" y="37"/>
                </a:cubicBezTo>
                <a:cubicBezTo>
                  <a:pt x="343" y="64"/>
                  <a:pt x="337" y="89"/>
                  <a:pt x="331" y="115"/>
                </a:cubicBezTo>
                <a:cubicBezTo>
                  <a:pt x="226" y="88"/>
                  <a:pt x="164" y="111"/>
                  <a:pt x="153" y="179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4"/>
          <p:cNvSpPr/>
          <p:nvPr/>
        </p:nvSpPr>
        <p:spPr>
          <a:xfrm>
            <a:off x="1384283" y="4200838"/>
            <a:ext cx="317500" cy="542925"/>
          </a:xfrm>
          <a:custGeom>
            <a:rect b="b" l="l" r="r" t="t"/>
            <a:pathLst>
              <a:path extrusionOk="0" h="493" w="288">
                <a:moveTo>
                  <a:pt x="175" y="434"/>
                </a:moveTo>
                <a:cubicBezTo>
                  <a:pt x="175" y="454"/>
                  <a:pt x="175" y="473"/>
                  <a:pt x="175" y="493"/>
                </a:cubicBezTo>
                <a:cubicBezTo>
                  <a:pt x="155" y="493"/>
                  <a:pt x="137" y="493"/>
                  <a:pt x="116" y="493"/>
                </a:cubicBezTo>
                <a:cubicBezTo>
                  <a:pt x="116" y="474"/>
                  <a:pt x="116" y="456"/>
                  <a:pt x="116" y="440"/>
                </a:cubicBezTo>
                <a:cubicBezTo>
                  <a:pt x="80" y="431"/>
                  <a:pt x="47" y="423"/>
                  <a:pt x="12" y="414"/>
                </a:cubicBezTo>
                <a:cubicBezTo>
                  <a:pt x="19" y="386"/>
                  <a:pt x="25" y="363"/>
                  <a:pt x="30" y="343"/>
                </a:cubicBezTo>
                <a:cubicBezTo>
                  <a:pt x="62" y="351"/>
                  <a:pt x="93" y="359"/>
                  <a:pt x="124" y="364"/>
                </a:cubicBezTo>
                <a:cubicBezTo>
                  <a:pt x="137" y="366"/>
                  <a:pt x="152" y="363"/>
                  <a:pt x="165" y="359"/>
                </a:cubicBezTo>
                <a:cubicBezTo>
                  <a:pt x="194" y="349"/>
                  <a:pt x="200" y="316"/>
                  <a:pt x="174" y="299"/>
                </a:cubicBezTo>
                <a:cubicBezTo>
                  <a:pt x="159" y="288"/>
                  <a:pt x="141" y="282"/>
                  <a:pt x="124" y="274"/>
                </a:cubicBezTo>
                <a:cubicBezTo>
                  <a:pt x="102" y="264"/>
                  <a:pt x="78" y="256"/>
                  <a:pt x="58" y="242"/>
                </a:cubicBezTo>
                <a:cubicBezTo>
                  <a:pt x="0" y="200"/>
                  <a:pt x="3" y="116"/>
                  <a:pt x="64" y="77"/>
                </a:cubicBezTo>
                <a:cubicBezTo>
                  <a:pt x="68" y="75"/>
                  <a:pt x="72" y="71"/>
                  <a:pt x="76" y="70"/>
                </a:cubicBezTo>
                <a:cubicBezTo>
                  <a:pt x="116" y="63"/>
                  <a:pt x="130" y="40"/>
                  <a:pt x="117" y="0"/>
                </a:cubicBezTo>
                <a:cubicBezTo>
                  <a:pt x="139" y="0"/>
                  <a:pt x="158" y="0"/>
                  <a:pt x="179" y="0"/>
                </a:cubicBezTo>
                <a:cubicBezTo>
                  <a:pt x="179" y="16"/>
                  <a:pt x="179" y="33"/>
                  <a:pt x="179" y="48"/>
                </a:cubicBezTo>
                <a:cubicBezTo>
                  <a:pt x="209" y="55"/>
                  <a:pt x="237" y="61"/>
                  <a:pt x="268" y="68"/>
                </a:cubicBezTo>
                <a:cubicBezTo>
                  <a:pt x="261" y="94"/>
                  <a:pt x="256" y="116"/>
                  <a:pt x="250" y="138"/>
                </a:cubicBezTo>
                <a:cubicBezTo>
                  <a:pt x="227" y="132"/>
                  <a:pt x="206" y="124"/>
                  <a:pt x="184" y="121"/>
                </a:cubicBezTo>
                <a:cubicBezTo>
                  <a:pt x="168" y="119"/>
                  <a:pt x="150" y="120"/>
                  <a:pt x="135" y="125"/>
                </a:cubicBezTo>
                <a:cubicBezTo>
                  <a:pt x="125" y="127"/>
                  <a:pt x="114" y="139"/>
                  <a:pt x="112" y="149"/>
                </a:cubicBezTo>
                <a:cubicBezTo>
                  <a:pt x="111" y="158"/>
                  <a:pt x="119" y="172"/>
                  <a:pt x="127" y="178"/>
                </a:cubicBezTo>
                <a:cubicBezTo>
                  <a:pt x="145" y="190"/>
                  <a:pt x="166" y="197"/>
                  <a:pt x="186" y="206"/>
                </a:cubicBezTo>
                <a:cubicBezTo>
                  <a:pt x="200" y="213"/>
                  <a:pt x="214" y="218"/>
                  <a:pt x="228" y="225"/>
                </a:cubicBezTo>
                <a:cubicBezTo>
                  <a:pt x="267" y="247"/>
                  <a:pt x="288" y="281"/>
                  <a:pt x="284" y="327"/>
                </a:cubicBezTo>
                <a:cubicBezTo>
                  <a:pt x="281" y="370"/>
                  <a:pt x="257" y="400"/>
                  <a:pt x="219" y="418"/>
                </a:cubicBezTo>
                <a:cubicBezTo>
                  <a:pt x="206" y="424"/>
                  <a:pt x="192" y="428"/>
                  <a:pt x="175" y="434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4"/>
          <p:cNvSpPr/>
          <p:nvPr/>
        </p:nvSpPr>
        <p:spPr>
          <a:xfrm>
            <a:off x="3589575" y="4290601"/>
            <a:ext cx="427038" cy="452438"/>
          </a:xfrm>
          <a:custGeom>
            <a:rect b="b" l="l" r="r" t="t"/>
            <a:pathLst>
              <a:path extrusionOk="0" h="411" w="389">
                <a:moveTo>
                  <a:pt x="349" y="300"/>
                </a:moveTo>
                <a:cubicBezTo>
                  <a:pt x="308" y="300"/>
                  <a:pt x="268" y="300"/>
                  <a:pt x="226" y="300"/>
                </a:cubicBezTo>
                <a:cubicBezTo>
                  <a:pt x="226" y="338"/>
                  <a:pt x="226" y="374"/>
                  <a:pt x="226" y="411"/>
                </a:cubicBezTo>
                <a:cubicBezTo>
                  <a:pt x="203" y="411"/>
                  <a:pt x="184" y="411"/>
                  <a:pt x="162" y="411"/>
                </a:cubicBezTo>
                <a:cubicBezTo>
                  <a:pt x="162" y="375"/>
                  <a:pt x="162" y="339"/>
                  <a:pt x="162" y="301"/>
                </a:cubicBezTo>
                <a:cubicBezTo>
                  <a:pt x="121" y="301"/>
                  <a:pt x="81" y="301"/>
                  <a:pt x="40" y="301"/>
                </a:cubicBezTo>
                <a:cubicBezTo>
                  <a:pt x="40" y="280"/>
                  <a:pt x="40" y="261"/>
                  <a:pt x="40" y="240"/>
                </a:cubicBezTo>
                <a:cubicBezTo>
                  <a:pt x="75" y="240"/>
                  <a:pt x="109" y="240"/>
                  <a:pt x="145" y="240"/>
                </a:cubicBezTo>
                <a:cubicBezTo>
                  <a:pt x="138" y="219"/>
                  <a:pt x="127" y="210"/>
                  <a:pt x="107" y="212"/>
                </a:cubicBezTo>
                <a:cubicBezTo>
                  <a:pt x="90" y="213"/>
                  <a:pt x="73" y="212"/>
                  <a:pt x="55" y="213"/>
                </a:cubicBezTo>
                <a:cubicBezTo>
                  <a:pt x="43" y="213"/>
                  <a:pt x="38" y="208"/>
                  <a:pt x="39" y="196"/>
                </a:cubicBezTo>
                <a:cubicBezTo>
                  <a:pt x="40" y="182"/>
                  <a:pt x="39" y="168"/>
                  <a:pt x="39" y="152"/>
                </a:cubicBezTo>
                <a:cubicBezTo>
                  <a:pt x="53" y="152"/>
                  <a:pt x="65" y="152"/>
                  <a:pt x="83" y="152"/>
                </a:cubicBezTo>
                <a:cubicBezTo>
                  <a:pt x="54" y="112"/>
                  <a:pt x="27" y="76"/>
                  <a:pt x="0" y="38"/>
                </a:cubicBezTo>
                <a:cubicBezTo>
                  <a:pt x="16" y="26"/>
                  <a:pt x="31" y="14"/>
                  <a:pt x="49" y="0"/>
                </a:cubicBezTo>
                <a:cubicBezTo>
                  <a:pt x="97" y="65"/>
                  <a:pt x="145" y="128"/>
                  <a:pt x="194" y="195"/>
                </a:cubicBezTo>
                <a:cubicBezTo>
                  <a:pt x="243" y="129"/>
                  <a:pt x="290" y="65"/>
                  <a:pt x="339" y="0"/>
                </a:cubicBezTo>
                <a:cubicBezTo>
                  <a:pt x="356" y="13"/>
                  <a:pt x="372" y="25"/>
                  <a:pt x="389" y="38"/>
                </a:cubicBezTo>
                <a:cubicBezTo>
                  <a:pt x="361" y="75"/>
                  <a:pt x="335" y="111"/>
                  <a:pt x="306" y="151"/>
                </a:cubicBezTo>
                <a:cubicBezTo>
                  <a:pt x="323" y="151"/>
                  <a:pt x="335" y="151"/>
                  <a:pt x="349" y="151"/>
                </a:cubicBezTo>
                <a:cubicBezTo>
                  <a:pt x="349" y="171"/>
                  <a:pt x="349" y="190"/>
                  <a:pt x="349" y="213"/>
                </a:cubicBezTo>
                <a:cubicBezTo>
                  <a:pt x="326" y="213"/>
                  <a:pt x="303" y="213"/>
                  <a:pt x="280" y="213"/>
                </a:cubicBezTo>
                <a:cubicBezTo>
                  <a:pt x="256" y="213"/>
                  <a:pt x="256" y="213"/>
                  <a:pt x="244" y="238"/>
                </a:cubicBezTo>
                <a:cubicBezTo>
                  <a:pt x="279" y="238"/>
                  <a:pt x="313" y="238"/>
                  <a:pt x="349" y="238"/>
                </a:cubicBezTo>
                <a:cubicBezTo>
                  <a:pt x="349" y="259"/>
                  <a:pt x="349" y="278"/>
                  <a:pt x="349" y="30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4"/>
          <p:cNvSpPr/>
          <p:nvPr/>
        </p:nvSpPr>
        <p:spPr>
          <a:xfrm>
            <a:off x="5953473" y="4243241"/>
            <a:ext cx="296863" cy="500063"/>
          </a:xfrm>
          <a:custGeom>
            <a:rect b="b" l="l" r="r" t="t"/>
            <a:pathLst>
              <a:path extrusionOk="0" h="453" w="270">
                <a:moveTo>
                  <a:pt x="269" y="135"/>
                </a:moveTo>
                <a:cubicBezTo>
                  <a:pt x="248" y="135"/>
                  <a:pt x="228" y="135"/>
                  <a:pt x="208" y="135"/>
                </a:cubicBezTo>
                <a:cubicBezTo>
                  <a:pt x="193" y="88"/>
                  <a:pt x="171" y="71"/>
                  <a:pt x="134" y="75"/>
                </a:cubicBezTo>
                <a:cubicBezTo>
                  <a:pt x="94" y="80"/>
                  <a:pt x="69" y="125"/>
                  <a:pt x="88" y="161"/>
                </a:cubicBezTo>
                <a:cubicBezTo>
                  <a:pt x="98" y="180"/>
                  <a:pt x="112" y="198"/>
                  <a:pt x="125" y="215"/>
                </a:cubicBezTo>
                <a:cubicBezTo>
                  <a:pt x="129" y="220"/>
                  <a:pt x="138" y="222"/>
                  <a:pt x="144" y="222"/>
                </a:cubicBezTo>
                <a:cubicBezTo>
                  <a:pt x="165" y="223"/>
                  <a:pt x="187" y="222"/>
                  <a:pt x="209" y="222"/>
                </a:cubicBezTo>
                <a:cubicBezTo>
                  <a:pt x="209" y="244"/>
                  <a:pt x="209" y="264"/>
                  <a:pt x="209" y="286"/>
                </a:cubicBezTo>
                <a:cubicBezTo>
                  <a:pt x="191" y="286"/>
                  <a:pt x="174" y="286"/>
                  <a:pt x="156" y="286"/>
                </a:cubicBezTo>
                <a:cubicBezTo>
                  <a:pt x="154" y="300"/>
                  <a:pt x="152" y="313"/>
                  <a:pt x="150" y="325"/>
                </a:cubicBezTo>
                <a:cubicBezTo>
                  <a:pt x="150" y="326"/>
                  <a:pt x="149" y="328"/>
                  <a:pt x="150" y="329"/>
                </a:cubicBezTo>
                <a:cubicBezTo>
                  <a:pt x="171" y="346"/>
                  <a:pt x="190" y="365"/>
                  <a:pt x="213" y="377"/>
                </a:cubicBezTo>
                <a:cubicBezTo>
                  <a:pt x="220" y="381"/>
                  <a:pt x="232" y="381"/>
                  <a:pt x="240" y="388"/>
                </a:cubicBezTo>
                <a:cubicBezTo>
                  <a:pt x="250" y="398"/>
                  <a:pt x="260" y="407"/>
                  <a:pt x="270" y="416"/>
                </a:cubicBezTo>
                <a:cubicBezTo>
                  <a:pt x="242" y="450"/>
                  <a:pt x="192" y="453"/>
                  <a:pt x="157" y="424"/>
                </a:cubicBezTo>
                <a:cubicBezTo>
                  <a:pt x="142" y="412"/>
                  <a:pt x="128" y="398"/>
                  <a:pt x="113" y="386"/>
                </a:cubicBezTo>
                <a:cubicBezTo>
                  <a:pt x="97" y="373"/>
                  <a:pt x="83" y="373"/>
                  <a:pt x="71" y="389"/>
                </a:cubicBezTo>
                <a:cubicBezTo>
                  <a:pt x="64" y="400"/>
                  <a:pt x="55" y="402"/>
                  <a:pt x="43" y="401"/>
                </a:cubicBezTo>
                <a:cubicBezTo>
                  <a:pt x="30" y="401"/>
                  <a:pt x="16" y="401"/>
                  <a:pt x="3" y="401"/>
                </a:cubicBezTo>
                <a:cubicBezTo>
                  <a:pt x="2" y="401"/>
                  <a:pt x="1" y="399"/>
                  <a:pt x="0" y="399"/>
                </a:cubicBezTo>
                <a:cubicBezTo>
                  <a:pt x="3" y="360"/>
                  <a:pt x="31" y="326"/>
                  <a:pt x="70" y="316"/>
                </a:cubicBezTo>
                <a:cubicBezTo>
                  <a:pt x="85" y="312"/>
                  <a:pt x="92" y="306"/>
                  <a:pt x="88" y="287"/>
                </a:cubicBezTo>
                <a:cubicBezTo>
                  <a:pt x="70" y="287"/>
                  <a:pt x="51" y="287"/>
                  <a:pt x="30" y="287"/>
                </a:cubicBezTo>
                <a:cubicBezTo>
                  <a:pt x="30" y="267"/>
                  <a:pt x="29" y="249"/>
                  <a:pt x="30" y="231"/>
                </a:cubicBezTo>
                <a:cubicBezTo>
                  <a:pt x="31" y="227"/>
                  <a:pt x="38" y="223"/>
                  <a:pt x="44" y="216"/>
                </a:cubicBezTo>
                <a:cubicBezTo>
                  <a:pt x="6" y="158"/>
                  <a:pt x="3" y="98"/>
                  <a:pt x="58" y="43"/>
                </a:cubicBezTo>
                <a:cubicBezTo>
                  <a:pt x="93" y="8"/>
                  <a:pt x="150" y="0"/>
                  <a:pt x="196" y="21"/>
                </a:cubicBezTo>
                <a:cubicBezTo>
                  <a:pt x="240" y="40"/>
                  <a:pt x="270" y="87"/>
                  <a:pt x="269" y="135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5"/>
          <p:cNvSpPr/>
          <p:nvPr/>
        </p:nvSpPr>
        <p:spPr>
          <a:xfrm>
            <a:off x="1379621" y="208547"/>
            <a:ext cx="10619874" cy="6285847"/>
          </a:xfrm>
          <a:prstGeom prst="rect">
            <a:avLst/>
          </a:prstGeom>
          <a:noFill/>
          <a:ln cap="flat" cmpd="sng" w="57150">
            <a:solidFill>
              <a:srgbClr val="5DACB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5"/>
          <p:cNvSpPr/>
          <p:nvPr/>
        </p:nvSpPr>
        <p:spPr>
          <a:xfrm>
            <a:off x="0" y="0"/>
            <a:ext cx="2926080" cy="6858000"/>
          </a:xfrm>
          <a:prstGeom prst="rect">
            <a:avLst/>
          </a:prstGeom>
          <a:solidFill>
            <a:srgbClr val="5DACB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29" name="Google Shape;329;p5"/>
          <p:cNvGraphicFramePr/>
          <p:nvPr/>
        </p:nvGraphicFramePr>
        <p:xfrm>
          <a:off x="4400550" y="4190998"/>
          <a:ext cx="8048625" cy="2004646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330" name="Google Shape;330;p5"/>
          <p:cNvSpPr txBox="1"/>
          <p:nvPr>
            <p:ph idx="1" type="body"/>
          </p:nvPr>
        </p:nvSpPr>
        <p:spPr>
          <a:xfrm>
            <a:off x="4630892" y="363606"/>
            <a:ext cx="6669786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Our Team Style</a:t>
            </a:r>
            <a:endParaRPr/>
          </a:p>
        </p:txBody>
      </p:sp>
      <p:sp>
        <p:nvSpPr>
          <p:cNvPr id="331" name="Google Shape;331;p5"/>
          <p:cNvSpPr txBox="1"/>
          <p:nvPr/>
        </p:nvSpPr>
        <p:spPr>
          <a:xfrm>
            <a:off x="5124301" y="4569933"/>
            <a:ext cx="2039300" cy="1846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Skills – 70%</a:t>
            </a:r>
            <a:endParaRPr/>
          </a:p>
        </p:txBody>
      </p:sp>
      <p:sp>
        <p:nvSpPr>
          <p:cNvPr id="332" name="Google Shape;332;p5"/>
          <p:cNvSpPr txBox="1"/>
          <p:nvPr/>
        </p:nvSpPr>
        <p:spPr>
          <a:xfrm>
            <a:off x="5118968" y="4997789"/>
            <a:ext cx="2039300" cy="1846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Skills – 80%</a:t>
            </a:r>
            <a:endParaRPr/>
          </a:p>
        </p:txBody>
      </p:sp>
      <p:sp>
        <p:nvSpPr>
          <p:cNvPr id="333" name="Google Shape;333;p5"/>
          <p:cNvSpPr txBox="1"/>
          <p:nvPr/>
        </p:nvSpPr>
        <p:spPr>
          <a:xfrm>
            <a:off x="5113635" y="5425645"/>
            <a:ext cx="2039300" cy="1846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Skills – 60%</a:t>
            </a:r>
            <a:endParaRPr/>
          </a:p>
        </p:txBody>
      </p:sp>
      <p:sp>
        <p:nvSpPr>
          <p:cNvPr id="334" name="Google Shape;334;p5"/>
          <p:cNvSpPr txBox="1"/>
          <p:nvPr/>
        </p:nvSpPr>
        <p:spPr>
          <a:xfrm>
            <a:off x="5108302" y="5853501"/>
            <a:ext cx="2039300" cy="1846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Skills – 90%</a:t>
            </a:r>
            <a:endParaRPr/>
          </a:p>
        </p:txBody>
      </p:sp>
      <p:graphicFrame>
        <p:nvGraphicFramePr>
          <p:cNvPr id="335" name="Google Shape;335;p5"/>
          <p:cNvGraphicFramePr/>
          <p:nvPr/>
        </p:nvGraphicFramePr>
        <p:xfrm>
          <a:off x="7854679" y="1959848"/>
          <a:ext cx="2218782" cy="2008259"/>
        </p:xfrm>
        <a:graphic>
          <a:graphicData uri="http://schemas.openxmlformats.org/drawingml/2006/chart">
            <c:chart r:id="rId4"/>
          </a:graphicData>
        </a:graphic>
      </p:graphicFrame>
      <p:grpSp>
        <p:nvGrpSpPr>
          <p:cNvPr id="336" name="Google Shape;336;p5"/>
          <p:cNvGrpSpPr/>
          <p:nvPr/>
        </p:nvGrpSpPr>
        <p:grpSpPr>
          <a:xfrm>
            <a:off x="10114041" y="2503658"/>
            <a:ext cx="1268359" cy="920637"/>
            <a:chOff x="7848856" y="4058120"/>
            <a:chExt cx="1006205" cy="920637"/>
          </a:xfrm>
        </p:grpSpPr>
        <p:sp>
          <p:nvSpPr>
            <p:cNvPr id="337" name="Google Shape;337;p5"/>
            <p:cNvSpPr/>
            <p:nvPr/>
          </p:nvSpPr>
          <p:spPr>
            <a:xfrm>
              <a:off x="7848856" y="4121462"/>
              <a:ext cx="114237" cy="144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5"/>
            <p:cNvSpPr/>
            <p:nvPr/>
          </p:nvSpPr>
          <p:spPr>
            <a:xfrm>
              <a:off x="7848856" y="4337486"/>
              <a:ext cx="114237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5"/>
            <p:cNvSpPr/>
            <p:nvPr/>
          </p:nvSpPr>
          <p:spPr>
            <a:xfrm>
              <a:off x="7848856" y="4553510"/>
              <a:ext cx="114237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5"/>
            <p:cNvSpPr/>
            <p:nvPr/>
          </p:nvSpPr>
          <p:spPr>
            <a:xfrm>
              <a:off x="7848856" y="4769534"/>
              <a:ext cx="114237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5"/>
            <p:cNvSpPr txBox="1"/>
            <p:nvPr/>
          </p:nvSpPr>
          <p:spPr>
            <a:xfrm>
              <a:off x="8027477" y="4058120"/>
              <a:ext cx="8275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Presentation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5"/>
            <p:cNvSpPr txBox="1"/>
            <p:nvPr/>
          </p:nvSpPr>
          <p:spPr>
            <a:xfrm>
              <a:off x="8027477" y="4272666"/>
              <a:ext cx="8275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Presentation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5"/>
            <p:cNvSpPr txBox="1"/>
            <p:nvPr/>
          </p:nvSpPr>
          <p:spPr>
            <a:xfrm>
              <a:off x="8027477" y="4487212"/>
              <a:ext cx="8275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Presentation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5"/>
            <p:cNvSpPr txBox="1"/>
            <p:nvPr/>
          </p:nvSpPr>
          <p:spPr>
            <a:xfrm>
              <a:off x="8027477" y="4701758"/>
              <a:ext cx="8275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Presentation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5" name="Google Shape;345;p5"/>
          <p:cNvSpPr txBox="1"/>
          <p:nvPr/>
        </p:nvSpPr>
        <p:spPr>
          <a:xfrm>
            <a:off x="7916223" y="1590666"/>
            <a:ext cx="2408984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None/>
            </a:pPr>
            <a:r>
              <a:rPr b="1" lang="en-US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Progress Company</a:t>
            </a:r>
            <a:endParaRPr/>
          </a:p>
        </p:txBody>
      </p:sp>
      <p:sp>
        <p:nvSpPr>
          <p:cNvPr id="346" name="Google Shape;346;p5"/>
          <p:cNvSpPr txBox="1"/>
          <p:nvPr/>
        </p:nvSpPr>
        <p:spPr>
          <a:xfrm>
            <a:off x="4630892" y="1590666"/>
            <a:ext cx="252028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None/>
            </a:pPr>
            <a:r>
              <a:rPr b="1" lang="en-US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Work Experience</a:t>
            </a:r>
            <a:endParaRPr/>
          </a:p>
        </p:txBody>
      </p:sp>
      <p:sp>
        <p:nvSpPr>
          <p:cNvPr id="347" name="Google Shape;347;p5"/>
          <p:cNvSpPr/>
          <p:nvPr/>
        </p:nvSpPr>
        <p:spPr>
          <a:xfrm>
            <a:off x="4630892" y="1919763"/>
            <a:ext cx="318320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2013 ~ 2014  Text here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</a:t>
            </a:r>
            <a:endParaRPr/>
          </a:p>
        </p:txBody>
      </p:sp>
      <p:sp>
        <p:nvSpPr>
          <p:cNvPr id="348" name="Google Shape;348;p5"/>
          <p:cNvSpPr/>
          <p:nvPr/>
        </p:nvSpPr>
        <p:spPr>
          <a:xfrm>
            <a:off x="4630892" y="2607158"/>
            <a:ext cx="318320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2015 ~ 2016Text here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</a:t>
            </a:r>
            <a:endParaRPr/>
          </a:p>
        </p:txBody>
      </p:sp>
      <p:sp>
        <p:nvSpPr>
          <p:cNvPr id="349" name="Google Shape;349;p5"/>
          <p:cNvSpPr/>
          <p:nvPr/>
        </p:nvSpPr>
        <p:spPr>
          <a:xfrm>
            <a:off x="4630892" y="3294554"/>
            <a:ext cx="318320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2016 ~ 2019  Text here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</a:t>
            </a:r>
            <a:endParaRPr/>
          </a:p>
        </p:txBody>
      </p:sp>
      <p:sp>
        <p:nvSpPr>
          <p:cNvPr id="350" name="Google Shape;350;p5"/>
          <p:cNvSpPr/>
          <p:nvPr/>
        </p:nvSpPr>
        <p:spPr>
          <a:xfrm>
            <a:off x="762000" y="5624967"/>
            <a:ext cx="3200400" cy="585333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5"/>
          <p:cNvSpPr/>
          <p:nvPr/>
        </p:nvSpPr>
        <p:spPr>
          <a:xfrm>
            <a:off x="762001" y="5717578"/>
            <a:ext cx="32004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pic>
        <p:nvPicPr>
          <p:cNvPr id="352" name="Google Shape;352;p5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-650" l="0" r="0" t="0"/>
          <a:stretch/>
        </p:blipFill>
        <p:spPr>
          <a:xfrm>
            <a:off x="0" y="511069"/>
            <a:ext cx="3983228" cy="575919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6"/>
          <p:cNvSpPr/>
          <p:nvPr/>
        </p:nvSpPr>
        <p:spPr>
          <a:xfrm>
            <a:off x="524257" y="4200151"/>
            <a:ext cx="7168896" cy="26574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6"/>
          <p:cNvSpPr txBox="1"/>
          <p:nvPr/>
        </p:nvSpPr>
        <p:spPr>
          <a:xfrm>
            <a:off x="914798" y="535757"/>
            <a:ext cx="5654075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5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6"/>
          <p:cNvSpPr txBox="1"/>
          <p:nvPr/>
        </p:nvSpPr>
        <p:spPr>
          <a:xfrm>
            <a:off x="914798" y="1415801"/>
            <a:ext cx="565407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</a:t>
            </a:r>
            <a:endParaRPr/>
          </a:p>
        </p:txBody>
      </p:sp>
      <p:grpSp>
        <p:nvGrpSpPr>
          <p:cNvPr id="360" name="Google Shape;360;p6"/>
          <p:cNvGrpSpPr/>
          <p:nvPr/>
        </p:nvGrpSpPr>
        <p:grpSpPr>
          <a:xfrm>
            <a:off x="974477" y="2052661"/>
            <a:ext cx="3343276" cy="646331"/>
            <a:chOff x="4981575" y="3429000"/>
            <a:chExt cx="3343276" cy="646331"/>
          </a:xfrm>
        </p:grpSpPr>
        <p:sp>
          <p:nvSpPr>
            <p:cNvPr id="361" name="Google Shape;361;p6"/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Your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6"/>
            <p:cNvSpPr txBox="1"/>
            <p:nvPr/>
          </p:nvSpPr>
          <p:spPr>
            <a:xfrm>
              <a:off x="6343651" y="3429000"/>
              <a:ext cx="19812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</a:t>
              </a:r>
              <a:endParaRPr/>
            </a:p>
          </p:txBody>
        </p:sp>
      </p:grpSp>
      <p:sp>
        <p:nvSpPr>
          <p:cNvPr id="363" name="Google Shape;363;p6"/>
          <p:cNvSpPr/>
          <p:nvPr/>
        </p:nvSpPr>
        <p:spPr>
          <a:xfrm>
            <a:off x="8362519" y="3642865"/>
            <a:ext cx="66021" cy="26574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6"/>
          <p:cNvSpPr txBox="1"/>
          <p:nvPr/>
        </p:nvSpPr>
        <p:spPr>
          <a:xfrm>
            <a:off x="8689640" y="3734336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Simple Portfolio Presentation</a:t>
            </a:r>
            <a:endParaRPr/>
          </a:p>
        </p:txBody>
      </p:sp>
      <p:sp>
        <p:nvSpPr>
          <p:cNvPr id="365" name="Google Shape;365;p6"/>
          <p:cNvSpPr txBox="1"/>
          <p:nvPr/>
        </p:nvSpPr>
        <p:spPr>
          <a:xfrm>
            <a:off x="8689640" y="4055496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366" name="Google Shape;366;p6"/>
          <p:cNvSpPr txBox="1"/>
          <p:nvPr/>
        </p:nvSpPr>
        <p:spPr>
          <a:xfrm>
            <a:off x="8689640" y="5018976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367" name="Google Shape;367;p6"/>
          <p:cNvSpPr txBox="1"/>
          <p:nvPr/>
        </p:nvSpPr>
        <p:spPr>
          <a:xfrm>
            <a:off x="8689640" y="4697816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Simple Portfolio</a:t>
            </a:r>
            <a:endParaRPr/>
          </a:p>
        </p:txBody>
      </p:sp>
      <p:sp>
        <p:nvSpPr>
          <p:cNvPr id="368" name="Google Shape;368;p6"/>
          <p:cNvSpPr txBox="1"/>
          <p:nvPr/>
        </p:nvSpPr>
        <p:spPr>
          <a:xfrm>
            <a:off x="8689640" y="4376656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/>
          </a:p>
        </p:txBody>
      </p:sp>
      <p:sp>
        <p:nvSpPr>
          <p:cNvPr id="369" name="Google Shape;369;p6"/>
          <p:cNvSpPr txBox="1"/>
          <p:nvPr/>
        </p:nvSpPr>
        <p:spPr>
          <a:xfrm>
            <a:off x="8689640" y="5340136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370" name="Google Shape;370;p6"/>
          <p:cNvSpPr txBox="1"/>
          <p:nvPr/>
        </p:nvSpPr>
        <p:spPr>
          <a:xfrm>
            <a:off x="8689640" y="5982455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Simple Portfolio</a:t>
            </a:r>
            <a:endParaRPr/>
          </a:p>
        </p:txBody>
      </p:sp>
      <p:sp>
        <p:nvSpPr>
          <p:cNvPr id="371" name="Google Shape;371;p6"/>
          <p:cNvSpPr txBox="1"/>
          <p:nvPr/>
        </p:nvSpPr>
        <p:spPr>
          <a:xfrm>
            <a:off x="8689640" y="5661296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372" name="Google Shape;372;p6"/>
          <p:cNvSpPr txBox="1"/>
          <p:nvPr/>
        </p:nvSpPr>
        <p:spPr>
          <a:xfrm>
            <a:off x="8219365" y="2121981"/>
            <a:ext cx="3336114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</p:txBody>
      </p:sp>
      <p:sp>
        <p:nvSpPr>
          <p:cNvPr id="373" name="Google Shape;373;p6"/>
          <p:cNvSpPr txBox="1"/>
          <p:nvPr/>
        </p:nvSpPr>
        <p:spPr>
          <a:xfrm>
            <a:off x="8219365" y="2698992"/>
            <a:ext cx="3336114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32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ree illustrations of No money" id="374" name="Google Shape;37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6271" y="3001622"/>
            <a:ext cx="6304867" cy="3546488"/>
          </a:xfrm>
          <a:prstGeom prst="rect">
            <a:avLst/>
          </a:prstGeom>
          <a:noFill/>
          <a:ln cap="flat" cmpd="sng" w="76200">
            <a:solidFill>
              <a:srgbClr val="4A5D62"/>
            </a:solidFill>
            <a:prstDash val="solid"/>
            <a:round/>
            <a:headEnd len="sm" w="sm" type="none"/>
            <a:tailEnd len="sm" w="sm" type="none"/>
          </a:ln>
        </p:spPr>
      </p:pic>
      <p:grpSp>
        <p:nvGrpSpPr>
          <p:cNvPr id="375" name="Google Shape;375;p6"/>
          <p:cNvGrpSpPr/>
          <p:nvPr/>
        </p:nvGrpSpPr>
        <p:grpSpPr>
          <a:xfrm>
            <a:off x="8866188" y="458788"/>
            <a:ext cx="2046287" cy="1543050"/>
            <a:chOff x="8866188" y="458788"/>
            <a:chExt cx="2046287" cy="1543050"/>
          </a:xfrm>
        </p:grpSpPr>
        <p:sp>
          <p:nvSpPr>
            <p:cNvPr id="376" name="Google Shape;376;p6"/>
            <p:cNvSpPr/>
            <p:nvPr/>
          </p:nvSpPr>
          <p:spPr>
            <a:xfrm>
              <a:off x="8866188" y="458788"/>
              <a:ext cx="2046287" cy="1543050"/>
            </a:xfrm>
            <a:custGeom>
              <a:rect b="b" l="l" r="r" t="t"/>
              <a:pathLst>
                <a:path extrusionOk="0" h="407" w="541">
                  <a:moveTo>
                    <a:pt x="271" y="0"/>
                  </a:moveTo>
                  <a:cubicBezTo>
                    <a:pt x="342" y="0"/>
                    <a:pt x="413" y="0"/>
                    <a:pt x="483" y="0"/>
                  </a:cubicBezTo>
                  <a:cubicBezTo>
                    <a:pt x="521" y="0"/>
                    <a:pt x="541" y="20"/>
                    <a:pt x="541" y="58"/>
                  </a:cubicBezTo>
                  <a:cubicBezTo>
                    <a:pt x="541" y="155"/>
                    <a:pt x="541" y="252"/>
                    <a:pt x="541" y="348"/>
                  </a:cubicBezTo>
                  <a:cubicBezTo>
                    <a:pt x="541" y="386"/>
                    <a:pt x="521" y="407"/>
                    <a:pt x="484" y="407"/>
                  </a:cubicBezTo>
                  <a:cubicBezTo>
                    <a:pt x="342" y="407"/>
                    <a:pt x="200" y="407"/>
                    <a:pt x="58" y="407"/>
                  </a:cubicBezTo>
                  <a:cubicBezTo>
                    <a:pt x="20" y="407"/>
                    <a:pt x="1" y="387"/>
                    <a:pt x="0" y="351"/>
                  </a:cubicBezTo>
                  <a:cubicBezTo>
                    <a:pt x="0" y="253"/>
                    <a:pt x="0" y="156"/>
                    <a:pt x="0" y="59"/>
                  </a:cubicBezTo>
                  <a:cubicBezTo>
                    <a:pt x="0" y="19"/>
                    <a:pt x="20" y="0"/>
                    <a:pt x="60" y="0"/>
                  </a:cubicBezTo>
                  <a:cubicBezTo>
                    <a:pt x="130" y="0"/>
                    <a:pt x="201" y="0"/>
                    <a:pt x="271" y="0"/>
                  </a:cubicBezTo>
                  <a:close/>
                  <a:moveTo>
                    <a:pt x="34" y="205"/>
                  </a:moveTo>
                  <a:cubicBezTo>
                    <a:pt x="34" y="256"/>
                    <a:pt x="34" y="306"/>
                    <a:pt x="34" y="355"/>
                  </a:cubicBezTo>
                  <a:cubicBezTo>
                    <a:pt x="35" y="368"/>
                    <a:pt x="45" y="372"/>
                    <a:pt x="57" y="372"/>
                  </a:cubicBezTo>
                  <a:cubicBezTo>
                    <a:pt x="199" y="372"/>
                    <a:pt x="341" y="372"/>
                    <a:pt x="483" y="372"/>
                  </a:cubicBezTo>
                  <a:cubicBezTo>
                    <a:pt x="501" y="372"/>
                    <a:pt x="507" y="364"/>
                    <a:pt x="506" y="348"/>
                  </a:cubicBezTo>
                  <a:cubicBezTo>
                    <a:pt x="506" y="324"/>
                    <a:pt x="506" y="300"/>
                    <a:pt x="506" y="276"/>
                  </a:cubicBezTo>
                  <a:cubicBezTo>
                    <a:pt x="506" y="252"/>
                    <a:pt x="506" y="229"/>
                    <a:pt x="506" y="205"/>
                  </a:cubicBezTo>
                  <a:cubicBezTo>
                    <a:pt x="347" y="205"/>
                    <a:pt x="192" y="205"/>
                    <a:pt x="34" y="205"/>
                  </a:cubicBezTo>
                  <a:close/>
                  <a:moveTo>
                    <a:pt x="34" y="101"/>
                  </a:moveTo>
                  <a:cubicBezTo>
                    <a:pt x="192" y="101"/>
                    <a:pt x="348" y="101"/>
                    <a:pt x="506" y="101"/>
                  </a:cubicBezTo>
                  <a:cubicBezTo>
                    <a:pt x="506" y="86"/>
                    <a:pt x="506" y="73"/>
                    <a:pt x="507" y="60"/>
                  </a:cubicBezTo>
                  <a:cubicBezTo>
                    <a:pt x="507" y="43"/>
                    <a:pt x="500" y="35"/>
                    <a:pt x="482" y="35"/>
                  </a:cubicBezTo>
                  <a:cubicBezTo>
                    <a:pt x="447" y="36"/>
                    <a:pt x="413" y="36"/>
                    <a:pt x="378" y="36"/>
                  </a:cubicBezTo>
                  <a:cubicBezTo>
                    <a:pt x="272" y="36"/>
                    <a:pt x="166" y="36"/>
                    <a:pt x="60" y="35"/>
                  </a:cubicBezTo>
                  <a:cubicBezTo>
                    <a:pt x="41" y="35"/>
                    <a:pt x="33" y="42"/>
                    <a:pt x="34" y="61"/>
                  </a:cubicBezTo>
                  <a:cubicBezTo>
                    <a:pt x="34" y="73"/>
                    <a:pt x="34" y="86"/>
                    <a:pt x="34" y="101"/>
                  </a:cubicBezTo>
                  <a:close/>
                </a:path>
              </a:pathLst>
            </a:custGeom>
            <a:solidFill>
              <a:srgbClr val="4A5D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6"/>
            <p:cNvSpPr/>
            <p:nvPr/>
          </p:nvSpPr>
          <p:spPr>
            <a:xfrm>
              <a:off x="9115425" y="1649413"/>
              <a:ext cx="768350" cy="76200"/>
            </a:xfrm>
            <a:custGeom>
              <a:rect b="b" l="l" r="r" t="t"/>
              <a:pathLst>
                <a:path extrusionOk="0" h="20" w="203">
                  <a:moveTo>
                    <a:pt x="0" y="20"/>
                  </a:moveTo>
                  <a:cubicBezTo>
                    <a:pt x="0" y="13"/>
                    <a:pt x="0" y="7"/>
                    <a:pt x="0" y="0"/>
                  </a:cubicBezTo>
                  <a:cubicBezTo>
                    <a:pt x="68" y="0"/>
                    <a:pt x="134" y="0"/>
                    <a:pt x="203" y="0"/>
                  </a:cubicBezTo>
                  <a:cubicBezTo>
                    <a:pt x="203" y="6"/>
                    <a:pt x="203" y="12"/>
                    <a:pt x="203" y="20"/>
                  </a:cubicBezTo>
                  <a:cubicBezTo>
                    <a:pt x="135" y="20"/>
                    <a:pt x="68" y="20"/>
                    <a:pt x="0" y="20"/>
                  </a:cubicBezTo>
                  <a:close/>
                </a:path>
              </a:pathLst>
            </a:custGeom>
            <a:solidFill>
              <a:srgbClr val="4A5D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7"/>
          <p:cNvSpPr/>
          <p:nvPr/>
        </p:nvSpPr>
        <p:spPr>
          <a:xfrm>
            <a:off x="0" y="3999724"/>
            <a:ext cx="12192000" cy="28582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7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385" name="Google Shape;385;p7"/>
          <p:cNvGrpSpPr/>
          <p:nvPr/>
        </p:nvGrpSpPr>
        <p:grpSpPr>
          <a:xfrm>
            <a:off x="753209" y="1393908"/>
            <a:ext cx="2973071" cy="678649"/>
            <a:chOff x="3233964" y="1954419"/>
            <a:chExt cx="1410044" cy="678649"/>
          </a:xfrm>
        </p:grpSpPr>
        <p:sp>
          <p:nvSpPr>
            <p:cNvPr id="386" name="Google Shape;386;p7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7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8" name="Google Shape;388;p7"/>
          <p:cNvGrpSpPr/>
          <p:nvPr/>
        </p:nvGrpSpPr>
        <p:grpSpPr>
          <a:xfrm>
            <a:off x="8479032" y="1393908"/>
            <a:ext cx="2959760" cy="678649"/>
            <a:chOff x="3233964" y="1954419"/>
            <a:chExt cx="1410044" cy="678649"/>
          </a:xfrm>
        </p:grpSpPr>
        <p:sp>
          <p:nvSpPr>
            <p:cNvPr id="389" name="Google Shape;389;p7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7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1" name="Google Shape;391;p7"/>
          <p:cNvGrpSpPr/>
          <p:nvPr/>
        </p:nvGrpSpPr>
        <p:grpSpPr>
          <a:xfrm>
            <a:off x="753209" y="2179628"/>
            <a:ext cx="2973071" cy="678649"/>
            <a:chOff x="3233964" y="1954419"/>
            <a:chExt cx="1410044" cy="678649"/>
          </a:xfrm>
        </p:grpSpPr>
        <p:sp>
          <p:nvSpPr>
            <p:cNvPr id="392" name="Google Shape;392;p7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7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4" name="Google Shape;394;p7"/>
          <p:cNvGrpSpPr/>
          <p:nvPr/>
        </p:nvGrpSpPr>
        <p:grpSpPr>
          <a:xfrm>
            <a:off x="8479032" y="2179628"/>
            <a:ext cx="2959760" cy="678649"/>
            <a:chOff x="3233964" y="1954419"/>
            <a:chExt cx="1410044" cy="678649"/>
          </a:xfrm>
        </p:grpSpPr>
        <p:sp>
          <p:nvSpPr>
            <p:cNvPr id="395" name="Google Shape;395;p7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7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7" name="Google Shape;397;p7"/>
          <p:cNvSpPr/>
          <p:nvPr/>
        </p:nvSpPr>
        <p:spPr>
          <a:xfrm rot="9900000">
            <a:off x="7864036" y="2379032"/>
            <a:ext cx="396000" cy="336326"/>
          </a:xfrm>
          <a:custGeom>
            <a:rect b="b" l="l" r="r" t="t"/>
            <a:pathLst>
              <a:path extrusionOk="0" h="2472345" w="2911009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7"/>
          <p:cNvSpPr/>
          <p:nvPr/>
        </p:nvSpPr>
        <p:spPr>
          <a:xfrm>
            <a:off x="3902602" y="2396612"/>
            <a:ext cx="346396" cy="266079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p7"/>
          <p:cNvSpPr/>
          <p:nvPr/>
        </p:nvSpPr>
        <p:spPr>
          <a:xfrm>
            <a:off x="3882214" y="1564907"/>
            <a:ext cx="387172" cy="387172"/>
          </a:xfrm>
          <a:custGeom>
            <a:rect b="b" l="l" r="r" t="t"/>
            <a:pathLst>
              <a:path extrusionOk="0" h="3240000" w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7"/>
          <p:cNvSpPr/>
          <p:nvPr/>
        </p:nvSpPr>
        <p:spPr>
          <a:xfrm>
            <a:off x="7844124" y="1610892"/>
            <a:ext cx="435826" cy="295205"/>
          </a:xfrm>
          <a:custGeom>
            <a:rect b="b" l="l" r="r" t="t"/>
            <a:pathLst>
              <a:path extrusionOk="0" h="2180445" w="3219104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5DACB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Billetes de 1 dólar estadounidense" id="401" name="Google Shape;40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3521" y="3136252"/>
            <a:ext cx="11673212" cy="3193575"/>
          </a:xfrm>
          <a:prstGeom prst="rect">
            <a:avLst/>
          </a:prstGeom>
          <a:noFill/>
          <a:ln cap="flat" cmpd="sng" w="762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  <p:grpSp>
        <p:nvGrpSpPr>
          <p:cNvPr id="402" name="Google Shape;402;p7"/>
          <p:cNvGrpSpPr/>
          <p:nvPr/>
        </p:nvGrpSpPr>
        <p:grpSpPr>
          <a:xfrm>
            <a:off x="4860925" y="1385888"/>
            <a:ext cx="2427288" cy="1443037"/>
            <a:chOff x="4860925" y="1385888"/>
            <a:chExt cx="2427288" cy="1443037"/>
          </a:xfrm>
        </p:grpSpPr>
        <p:sp>
          <p:nvSpPr>
            <p:cNvPr id="403" name="Google Shape;403;p7"/>
            <p:cNvSpPr/>
            <p:nvPr/>
          </p:nvSpPr>
          <p:spPr>
            <a:xfrm>
              <a:off x="4860925" y="1385888"/>
              <a:ext cx="2427288" cy="1443037"/>
            </a:xfrm>
            <a:custGeom>
              <a:rect b="b" l="l" r="r" t="t"/>
              <a:pathLst>
                <a:path extrusionOk="0" h="380" w="642">
                  <a:moveTo>
                    <a:pt x="642" y="380"/>
                  </a:moveTo>
                  <a:cubicBezTo>
                    <a:pt x="427" y="380"/>
                    <a:pt x="214" y="380"/>
                    <a:pt x="0" y="380"/>
                  </a:cubicBezTo>
                  <a:cubicBezTo>
                    <a:pt x="0" y="253"/>
                    <a:pt x="0" y="128"/>
                    <a:pt x="0" y="0"/>
                  </a:cubicBezTo>
                  <a:cubicBezTo>
                    <a:pt x="213" y="0"/>
                    <a:pt x="427" y="0"/>
                    <a:pt x="642" y="0"/>
                  </a:cubicBezTo>
                  <a:cubicBezTo>
                    <a:pt x="642" y="127"/>
                    <a:pt x="642" y="252"/>
                    <a:pt x="642" y="380"/>
                  </a:cubicBezTo>
                  <a:close/>
                  <a:moveTo>
                    <a:pt x="320" y="333"/>
                  </a:moveTo>
                  <a:cubicBezTo>
                    <a:pt x="380" y="333"/>
                    <a:pt x="439" y="334"/>
                    <a:pt x="498" y="333"/>
                  </a:cubicBezTo>
                  <a:cubicBezTo>
                    <a:pt x="518" y="333"/>
                    <a:pt x="529" y="324"/>
                    <a:pt x="531" y="305"/>
                  </a:cubicBezTo>
                  <a:cubicBezTo>
                    <a:pt x="534" y="283"/>
                    <a:pt x="546" y="271"/>
                    <a:pt x="568" y="269"/>
                  </a:cubicBezTo>
                  <a:cubicBezTo>
                    <a:pt x="586" y="267"/>
                    <a:pt x="595" y="257"/>
                    <a:pt x="595" y="240"/>
                  </a:cubicBezTo>
                  <a:cubicBezTo>
                    <a:pt x="596" y="207"/>
                    <a:pt x="595" y="174"/>
                    <a:pt x="595" y="142"/>
                  </a:cubicBezTo>
                  <a:cubicBezTo>
                    <a:pt x="595" y="123"/>
                    <a:pt x="585" y="113"/>
                    <a:pt x="567" y="110"/>
                  </a:cubicBezTo>
                  <a:cubicBezTo>
                    <a:pt x="546" y="108"/>
                    <a:pt x="534" y="96"/>
                    <a:pt x="531" y="74"/>
                  </a:cubicBezTo>
                  <a:cubicBezTo>
                    <a:pt x="529" y="57"/>
                    <a:pt x="518" y="47"/>
                    <a:pt x="500" y="47"/>
                  </a:cubicBezTo>
                  <a:cubicBezTo>
                    <a:pt x="381" y="46"/>
                    <a:pt x="263" y="46"/>
                    <a:pt x="144" y="46"/>
                  </a:cubicBezTo>
                  <a:cubicBezTo>
                    <a:pt x="123" y="46"/>
                    <a:pt x="114" y="54"/>
                    <a:pt x="110" y="76"/>
                  </a:cubicBezTo>
                  <a:cubicBezTo>
                    <a:pt x="107" y="96"/>
                    <a:pt x="95" y="108"/>
                    <a:pt x="75" y="110"/>
                  </a:cubicBezTo>
                  <a:cubicBezTo>
                    <a:pt x="57" y="112"/>
                    <a:pt x="46" y="123"/>
                    <a:pt x="46" y="142"/>
                  </a:cubicBezTo>
                  <a:cubicBezTo>
                    <a:pt x="46" y="173"/>
                    <a:pt x="46" y="205"/>
                    <a:pt x="46" y="237"/>
                  </a:cubicBezTo>
                  <a:cubicBezTo>
                    <a:pt x="46" y="257"/>
                    <a:pt x="56" y="267"/>
                    <a:pt x="76" y="269"/>
                  </a:cubicBezTo>
                  <a:cubicBezTo>
                    <a:pt x="96" y="272"/>
                    <a:pt x="106" y="284"/>
                    <a:pt x="110" y="303"/>
                  </a:cubicBezTo>
                  <a:cubicBezTo>
                    <a:pt x="115" y="327"/>
                    <a:pt x="122" y="333"/>
                    <a:pt x="147" y="333"/>
                  </a:cubicBezTo>
                  <a:cubicBezTo>
                    <a:pt x="205" y="334"/>
                    <a:pt x="262" y="334"/>
                    <a:pt x="320" y="333"/>
                  </a:cubicBezTo>
                  <a:close/>
                </a:path>
              </a:pathLst>
            </a:custGeom>
            <a:solidFill>
              <a:srgbClr val="4A5D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7"/>
            <p:cNvSpPr/>
            <p:nvPr/>
          </p:nvSpPr>
          <p:spPr>
            <a:xfrm>
              <a:off x="5629275" y="1731963"/>
              <a:ext cx="509588" cy="747712"/>
            </a:xfrm>
            <a:custGeom>
              <a:rect b="b" l="l" r="r" t="t"/>
              <a:pathLst>
                <a:path extrusionOk="0" h="197" w="135">
                  <a:moveTo>
                    <a:pt x="70" y="142"/>
                  </a:moveTo>
                  <a:cubicBezTo>
                    <a:pt x="60" y="167"/>
                    <a:pt x="60" y="167"/>
                    <a:pt x="103" y="179"/>
                  </a:cubicBezTo>
                  <a:cubicBezTo>
                    <a:pt x="103" y="184"/>
                    <a:pt x="103" y="190"/>
                    <a:pt x="103" y="196"/>
                  </a:cubicBezTo>
                  <a:cubicBezTo>
                    <a:pt x="52" y="197"/>
                    <a:pt x="6" y="154"/>
                    <a:pt x="3" y="104"/>
                  </a:cubicBezTo>
                  <a:cubicBezTo>
                    <a:pt x="0" y="50"/>
                    <a:pt x="42" y="6"/>
                    <a:pt x="103" y="0"/>
                  </a:cubicBezTo>
                  <a:cubicBezTo>
                    <a:pt x="108" y="13"/>
                    <a:pt x="106" y="21"/>
                    <a:pt x="91" y="26"/>
                  </a:cubicBezTo>
                  <a:cubicBezTo>
                    <a:pt x="75" y="32"/>
                    <a:pt x="65" y="44"/>
                    <a:pt x="64" y="63"/>
                  </a:cubicBezTo>
                  <a:cubicBezTo>
                    <a:pt x="63" y="83"/>
                    <a:pt x="73" y="95"/>
                    <a:pt x="89" y="102"/>
                  </a:cubicBezTo>
                  <a:cubicBezTo>
                    <a:pt x="100" y="107"/>
                    <a:pt x="111" y="110"/>
                    <a:pt x="120" y="116"/>
                  </a:cubicBezTo>
                  <a:cubicBezTo>
                    <a:pt x="127" y="120"/>
                    <a:pt x="130" y="128"/>
                    <a:pt x="135" y="135"/>
                  </a:cubicBezTo>
                  <a:cubicBezTo>
                    <a:pt x="128" y="139"/>
                    <a:pt x="122" y="147"/>
                    <a:pt x="115" y="147"/>
                  </a:cubicBezTo>
                  <a:cubicBezTo>
                    <a:pt x="100" y="148"/>
                    <a:pt x="85" y="144"/>
                    <a:pt x="70" y="142"/>
                  </a:cubicBezTo>
                  <a:close/>
                </a:path>
              </a:pathLst>
            </a:custGeom>
            <a:solidFill>
              <a:srgbClr val="4A5D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7"/>
            <p:cNvSpPr/>
            <p:nvPr/>
          </p:nvSpPr>
          <p:spPr>
            <a:xfrm>
              <a:off x="6015038" y="1731963"/>
              <a:ext cx="517525" cy="750887"/>
            </a:xfrm>
            <a:custGeom>
              <a:rect b="b" l="l" r="r" t="t"/>
              <a:pathLst>
                <a:path extrusionOk="0" h="198" w="137">
                  <a:moveTo>
                    <a:pt x="57" y="51"/>
                  </a:moveTo>
                  <a:cubicBezTo>
                    <a:pt x="59" y="44"/>
                    <a:pt x="61" y="36"/>
                    <a:pt x="64" y="27"/>
                  </a:cubicBezTo>
                  <a:cubicBezTo>
                    <a:pt x="52" y="23"/>
                    <a:pt x="41" y="20"/>
                    <a:pt x="29" y="17"/>
                  </a:cubicBezTo>
                  <a:cubicBezTo>
                    <a:pt x="29" y="12"/>
                    <a:pt x="29" y="7"/>
                    <a:pt x="29" y="0"/>
                  </a:cubicBezTo>
                  <a:cubicBezTo>
                    <a:pt x="55" y="1"/>
                    <a:pt x="76" y="11"/>
                    <a:pt x="95" y="26"/>
                  </a:cubicBezTo>
                  <a:cubicBezTo>
                    <a:pt x="125" y="51"/>
                    <a:pt x="137" y="83"/>
                    <a:pt x="128" y="121"/>
                  </a:cubicBezTo>
                  <a:cubicBezTo>
                    <a:pt x="118" y="164"/>
                    <a:pt x="80" y="192"/>
                    <a:pt x="29" y="198"/>
                  </a:cubicBezTo>
                  <a:cubicBezTo>
                    <a:pt x="24" y="185"/>
                    <a:pt x="24" y="176"/>
                    <a:pt x="40" y="171"/>
                  </a:cubicBezTo>
                  <a:cubicBezTo>
                    <a:pt x="59" y="165"/>
                    <a:pt x="70" y="151"/>
                    <a:pt x="71" y="131"/>
                  </a:cubicBezTo>
                  <a:cubicBezTo>
                    <a:pt x="72" y="109"/>
                    <a:pt x="60" y="96"/>
                    <a:pt x="42" y="88"/>
                  </a:cubicBezTo>
                  <a:cubicBezTo>
                    <a:pt x="32" y="83"/>
                    <a:pt x="20" y="80"/>
                    <a:pt x="11" y="74"/>
                  </a:cubicBezTo>
                  <a:cubicBezTo>
                    <a:pt x="6" y="71"/>
                    <a:pt x="3" y="63"/>
                    <a:pt x="0" y="57"/>
                  </a:cubicBezTo>
                  <a:cubicBezTo>
                    <a:pt x="6" y="54"/>
                    <a:pt x="11" y="48"/>
                    <a:pt x="17" y="47"/>
                  </a:cubicBezTo>
                  <a:cubicBezTo>
                    <a:pt x="30" y="47"/>
                    <a:pt x="42" y="50"/>
                    <a:pt x="57" y="51"/>
                  </a:cubicBezTo>
                  <a:close/>
                </a:path>
              </a:pathLst>
            </a:custGeom>
            <a:solidFill>
              <a:srgbClr val="4A5D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7"/>
            <p:cNvSpPr/>
            <p:nvPr/>
          </p:nvSpPr>
          <p:spPr>
            <a:xfrm>
              <a:off x="6645275" y="1955800"/>
              <a:ext cx="295275" cy="295275"/>
            </a:xfrm>
            <a:custGeom>
              <a:rect b="b" l="l" r="r" t="t"/>
              <a:pathLst>
                <a:path extrusionOk="0" h="78" w="78">
                  <a:moveTo>
                    <a:pt x="77" y="41"/>
                  </a:moveTo>
                  <a:cubicBezTo>
                    <a:pt x="77" y="62"/>
                    <a:pt x="59" y="78"/>
                    <a:pt x="38" y="78"/>
                  </a:cubicBezTo>
                  <a:cubicBezTo>
                    <a:pt x="17" y="78"/>
                    <a:pt x="0" y="61"/>
                    <a:pt x="1" y="40"/>
                  </a:cubicBezTo>
                  <a:cubicBezTo>
                    <a:pt x="1" y="18"/>
                    <a:pt x="19" y="0"/>
                    <a:pt x="40" y="1"/>
                  </a:cubicBezTo>
                  <a:cubicBezTo>
                    <a:pt x="61" y="3"/>
                    <a:pt x="78" y="20"/>
                    <a:pt x="77" y="41"/>
                  </a:cubicBezTo>
                  <a:close/>
                </a:path>
              </a:pathLst>
            </a:custGeom>
            <a:solidFill>
              <a:srgbClr val="4A5D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7"/>
            <p:cNvSpPr/>
            <p:nvPr/>
          </p:nvSpPr>
          <p:spPr>
            <a:xfrm>
              <a:off x="5205413" y="1958975"/>
              <a:ext cx="290513" cy="292100"/>
            </a:xfrm>
            <a:custGeom>
              <a:rect b="b" l="l" r="r" t="t"/>
              <a:pathLst>
                <a:path extrusionOk="0" h="77" w="77">
                  <a:moveTo>
                    <a:pt x="77" y="39"/>
                  </a:moveTo>
                  <a:cubicBezTo>
                    <a:pt x="77" y="61"/>
                    <a:pt x="61" y="77"/>
                    <a:pt x="40" y="77"/>
                  </a:cubicBezTo>
                  <a:cubicBezTo>
                    <a:pt x="19" y="77"/>
                    <a:pt x="1" y="60"/>
                    <a:pt x="1" y="39"/>
                  </a:cubicBezTo>
                  <a:cubicBezTo>
                    <a:pt x="0" y="18"/>
                    <a:pt x="19" y="0"/>
                    <a:pt x="40" y="1"/>
                  </a:cubicBezTo>
                  <a:cubicBezTo>
                    <a:pt x="61" y="1"/>
                    <a:pt x="77" y="18"/>
                    <a:pt x="77" y="39"/>
                  </a:cubicBezTo>
                  <a:close/>
                </a:path>
              </a:pathLst>
            </a:custGeom>
            <a:solidFill>
              <a:srgbClr val="4A5D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8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ACB5"/>
              </a:buClr>
              <a:buSzPct val="100000"/>
              <a:buNone/>
            </a:pPr>
            <a:r>
              <a:rPr lang="en-US" u="sng">
                <a:solidFill>
                  <a:srgbClr val="5DACB5"/>
                </a:solidFill>
              </a:rPr>
              <a:t>Infographic Style</a:t>
            </a:r>
            <a:endParaRPr/>
          </a:p>
        </p:txBody>
      </p:sp>
      <p:grpSp>
        <p:nvGrpSpPr>
          <p:cNvPr id="413" name="Google Shape;413;p8"/>
          <p:cNvGrpSpPr/>
          <p:nvPr/>
        </p:nvGrpSpPr>
        <p:grpSpPr>
          <a:xfrm>
            <a:off x="8074830" y="1461976"/>
            <a:ext cx="3627435" cy="3074765"/>
            <a:chOff x="6084168" y="1875695"/>
            <a:chExt cx="2842224" cy="3074765"/>
          </a:xfrm>
        </p:grpSpPr>
        <p:sp>
          <p:nvSpPr>
            <p:cNvPr id="414" name="Google Shape;414;p8"/>
            <p:cNvSpPr txBox="1"/>
            <p:nvPr/>
          </p:nvSpPr>
          <p:spPr>
            <a:xfrm>
              <a:off x="6085587" y="1875695"/>
              <a:ext cx="2840805" cy="8976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72000" spcFirstLastPara="1" rIns="36000" wrap="square" tIns="0">
              <a:spAutoFit/>
            </a:bodyPr>
            <a:lstStyle/>
            <a:p>
              <a:pPr indent="0" lvl="0" marL="0" marR="0" rtl="0" algn="l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200">
                  <a:solidFill>
                    <a:srgbClr val="5DACB5"/>
                  </a:solidFill>
                  <a:latin typeface="Arial"/>
                  <a:ea typeface="Arial"/>
                  <a:cs typeface="Arial"/>
                  <a:sym typeface="Arial"/>
                </a:rPr>
                <a:t>Power</a:t>
              </a:r>
              <a:endParaRPr/>
            </a:p>
            <a:p>
              <a:pPr indent="0" lvl="0" marL="0" marR="0" rtl="0" algn="l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200">
                  <a:solidFill>
                    <a:srgbClr val="5DACB5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b="1" sz="3200">
                <a:solidFill>
                  <a:srgbClr val="5DACB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5" name="Google Shape;415;p8"/>
            <p:cNvGrpSpPr/>
            <p:nvPr/>
          </p:nvGrpSpPr>
          <p:grpSpPr>
            <a:xfrm>
              <a:off x="6084168" y="2895621"/>
              <a:ext cx="2842224" cy="2054839"/>
              <a:chOff x="6084168" y="3048562"/>
              <a:chExt cx="2842224" cy="2054839"/>
            </a:xfrm>
          </p:grpSpPr>
          <p:sp>
            <p:nvSpPr>
              <p:cNvPr id="416" name="Google Shape;416;p8"/>
              <p:cNvSpPr txBox="1"/>
              <p:nvPr/>
            </p:nvSpPr>
            <p:spPr>
              <a:xfrm>
                <a:off x="6085587" y="3718406"/>
                <a:ext cx="2836816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72000" spcFirstLastPara="1" rIns="10800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Example Text : Get a modern PowerPoint  Presentation that is beautifully designed. I hope and I believe that this Template will your Time, Money and Reputation. </a:t>
                </a:r>
                <a:r>
                  <a:rPr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Easy to change colors, photos and Text.</a:t>
                </a: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 You can simply impress your audience and add a unique zing and appeal to your Presentations.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" name="Google Shape;417;p8"/>
              <p:cNvSpPr txBox="1"/>
              <p:nvPr/>
            </p:nvSpPr>
            <p:spPr>
              <a:xfrm>
                <a:off x="6084168" y="3048562"/>
                <a:ext cx="2842224" cy="5539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72000" spcFirstLastPara="1" rIns="3600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We Create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Professional Presentation</a:t>
                </a:r>
                <a:endParaRPr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18" name="Google Shape;418;p8"/>
          <p:cNvGrpSpPr/>
          <p:nvPr/>
        </p:nvGrpSpPr>
        <p:grpSpPr>
          <a:xfrm>
            <a:off x="835255" y="5639275"/>
            <a:ext cx="2250046" cy="904116"/>
            <a:chOff x="916504" y="5370612"/>
            <a:chExt cx="1711280" cy="904116"/>
          </a:xfrm>
        </p:grpSpPr>
        <p:sp>
          <p:nvSpPr>
            <p:cNvPr id="419" name="Google Shape;419;p8"/>
            <p:cNvSpPr txBox="1"/>
            <p:nvPr/>
          </p:nvSpPr>
          <p:spPr>
            <a:xfrm>
              <a:off x="916504" y="5370612"/>
              <a:ext cx="171128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8"/>
            <p:cNvSpPr txBox="1"/>
            <p:nvPr/>
          </p:nvSpPr>
          <p:spPr>
            <a:xfrm>
              <a:off x="916505" y="5628397"/>
              <a:ext cx="171127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421" name="Google Shape;421;p8"/>
          <p:cNvGrpSpPr/>
          <p:nvPr/>
        </p:nvGrpSpPr>
        <p:grpSpPr>
          <a:xfrm>
            <a:off x="3582061" y="5639275"/>
            <a:ext cx="2250046" cy="904116"/>
            <a:chOff x="2780184" y="5380137"/>
            <a:chExt cx="1711280" cy="904116"/>
          </a:xfrm>
        </p:grpSpPr>
        <p:sp>
          <p:nvSpPr>
            <p:cNvPr id="422" name="Google Shape;422;p8"/>
            <p:cNvSpPr txBox="1"/>
            <p:nvPr/>
          </p:nvSpPr>
          <p:spPr>
            <a:xfrm>
              <a:off x="2780184" y="5380137"/>
              <a:ext cx="171128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8"/>
            <p:cNvSpPr txBox="1"/>
            <p:nvPr/>
          </p:nvSpPr>
          <p:spPr>
            <a:xfrm>
              <a:off x="2780185" y="5637922"/>
              <a:ext cx="171127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424" name="Google Shape;424;p8"/>
          <p:cNvGrpSpPr/>
          <p:nvPr/>
        </p:nvGrpSpPr>
        <p:grpSpPr>
          <a:xfrm>
            <a:off x="6328867" y="5639275"/>
            <a:ext cx="2250046" cy="904116"/>
            <a:chOff x="4716016" y="5389662"/>
            <a:chExt cx="1711280" cy="904116"/>
          </a:xfrm>
        </p:grpSpPr>
        <p:sp>
          <p:nvSpPr>
            <p:cNvPr id="425" name="Google Shape;425;p8"/>
            <p:cNvSpPr txBox="1"/>
            <p:nvPr/>
          </p:nvSpPr>
          <p:spPr>
            <a:xfrm>
              <a:off x="4716016" y="5389662"/>
              <a:ext cx="171128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8"/>
            <p:cNvSpPr txBox="1"/>
            <p:nvPr/>
          </p:nvSpPr>
          <p:spPr>
            <a:xfrm>
              <a:off x="4716017" y="5647447"/>
              <a:ext cx="171127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427" name="Google Shape;427;p8"/>
          <p:cNvGrpSpPr/>
          <p:nvPr/>
        </p:nvGrpSpPr>
        <p:grpSpPr>
          <a:xfrm>
            <a:off x="9075675" y="5639275"/>
            <a:ext cx="2250046" cy="904116"/>
            <a:chOff x="6651848" y="5399187"/>
            <a:chExt cx="1711280" cy="904116"/>
          </a:xfrm>
        </p:grpSpPr>
        <p:sp>
          <p:nvSpPr>
            <p:cNvPr id="428" name="Google Shape;428;p8"/>
            <p:cNvSpPr txBox="1"/>
            <p:nvPr/>
          </p:nvSpPr>
          <p:spPr>
            <a:xfrm>
              <a:off x="6651848" y="5399187"/>
              <a:ext cx="171128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8"/>
            <p:cNvSpPr txBox="1"/>
            <p:nvPr/>
          </p:nvSpPr>
          <p:spPr>
            <a:xfrm>
              <a:off x="6651849" y="5656972"/>
              <a:ext cx="171127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sp>
        <p:nvSpPr>
          <p:cNvPr id="430" name="Google Shape;430;p8"/>
          <p:cNvSpPr/>
          <p:nvPr/>
        </p:nvSpPr>
        <p:spPr>
          <a:xfrm>
            <a:off x="1783520" y="5120593"/>
            <a:ext cx="322637" cy="322637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8"/>
          <p:cNvSpPr/>
          <p:nvPr/>
        </p:nvSpPr>
        <p:spPr>
          <a:xfrm rot="2700000">
            <a:off x="7323455" y="5047353"/>
            <a:ext cx="265920" cy="476745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8"/>
          <p:cNvSpPr/>
          <p:nvPr/>
        </p:nvSpPr>
        <p:spPr>
          <a:xfrm>
            <a:off x="4547108" y="5120770"/>
            <a:ext cx="329463" cy="308407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8"/>
          <p:cNvSpPr/>
          <p:nvPr/>
        </p:nvSpPr>
        <p:spPr>
          <a:xfrm>
            <a:off x="10040141" y="5112695"/>
            <a:ext cx="318434" cy="318434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4" name="Google Shape;434;p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5255" y="1273854"/>
            <a:ext cx="5918610" cy="3653153"/>
          </a:xfrm>
          <a:prstGeom prst="rect">
            <a:avLst/>
          </a:prstGeom>
          <a:solidFill>
            <a:srgbClr val="F2F2F2"/>
          </a:solidFill>
          <a:ln cap="flat" cmpd="sng" w="76200">
            <a:solidFill>
              <a:srgbClr val="4A5D6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9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441" name="Google Shape;441;p9"/>
          <p:cNvGrpSpPr/>
          <p:nvPr/>
        </p:nvGrpSpPr>
        <p:grpSpPr>
          <a:xfrm>
            <a:off x="1031421" y="2013626"/>
            <a:ext cx="11129260" cy="4844374"/>
            <a:chOff x="626799" y="1189365"/>
            <a:chExt cx="9728271" cy="4048650"/>
          </a:xfrm>
        </p:grpSpPr>
        <p:sp>
          <p:nvSpPr>
            <p:cNvPr id="442" name="Google Shape;442;p9"/>
            <p:cNvSpPr/>
            <p:nvPr/>
          </p:nvSpPr>
          <p:spPr>
            <a:xfrm>
              <a:off x="626799" y="1964398"/>
              <a:ext cx="1611302" cy="1611302"/>
            </a:xfrm>
            <a:prstGeom prst="blockArc">
              <a:avLst>
                <a:gd fmla="val 10800000" name="adj1"/>
                <a:gd fmla="val 21559414" name="adj2"/>
                <a:gd fmla="val 12651" name="adj3"/>
              </a:avLst>
            </a:prstGeom>
            <a:solidFill>
              <a:srgbClr val="00B0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9"/>
            <p:cNvSpPr/>
            <p:nvPr/>
          </p:nvSpPr>
          <p:spPr>
            <a:xfrm rot="10800000">
              <a:off x="2031008" y="1943795"/>
              <a:ext cx="1611302" cy="1611302"/>
            </a:xfrm>
            <a:prstGeom prst="blockArc">
              <a:avLst>
                <a:gd fmla="val 10800000" name="adj1"/>
                <a:gd fmla="val 21559414" name="adj2"/>
                <a:gd fmla="val 12651" name="adj3"/>
              </a:avLst>
            </a:prstGeom>
            <a:solidFill>
              <a:srgbClr val="00B0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9"/>
            <p:cNvSpPr/>
            <p:nvPr/>
          </p:nvSpPr>
          <p:spPr>
            <a:xfrm>
              <a:off x="3439492" y="1957369"/>
              <a:ext cx="1611302" cy="1611302"/>
            </a:xfrm>
            <a:prstGeom prst="blockArc">
              <a:avLst>
                <a:gd fmla="val 10800000" name="adj1"/>
                <a:gd fmla="val 21559414" name="adj2"/>
                <a:gd fmla="val 12651" name="adj3"/>
              </a:avLst>
            </a:prstGeom>
            <a:solidFill>
              <a:srgbClr val="00B0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9"/>
            <p:cNvSpPr/>
            <p:nvPr/>
          </p:nvSpPr>
          <p:spPr>
            <a:xfrm rot="10800000">
              <a:off x="4843701" y="1928554"/>
              <a:ext cx="1611302" cy="1611302"/>
            </a:xfrm>
            <a:prstGeom prst="blockArc">
              <a:avLst>
                <a:gd fmla="val 10800000" name="adj1"/>
                <a:gd fmla="val 21559414" name="adj2"/>
                <a:gd fmla="val 12651" name="adj3"/>
              </a:avLst>
            </a:prstGeom>
            <a:solidFill>
              <a:srgbClr val="00B0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9"/>
            <p:cNvSpPr/>
            <p:nvPr/>
          </p:nvSpPr>
          <p:spPr>
            <a:xfrm>
              <a:off x="6252184" y="1942917"/>
              <a:ext cx="1611302" cy="1611302"/>
            </a:xfrm>
            <a:prstGeom prst="blockArc">
              <a:avLst>
                <a:gd fmla="val 10800000" name="adj1"/>
                <a:gd fmla="val 21559414" name="adj2"/>
                <a:gd fmla="val 12651" name="adj3"/>
              </a:avLst>
            </a:prstGeom>
            <a:solidFill>
              <a:srgbClr val="00B0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9"/>
            <p:cNvSpPr/>
            <p:nvPr/>
          </p:nvSpPr>
          <p:spPr>
            <a:xfrm rot="10800000">
              <a:off x="7656393" y="1900065"/>
              <a:ext cx="1611302" cy="1611302"/>
            </a:xfrm>
            <a:prstGeom prst="blockArc">
              <a:avLst>
                <a:gd fmla="val 10800000" name="adj1"/>
                <a:gd fmla="val 21559414" name="adj2"/>
                <a:gd fmla="val 12651" name="adj3"/>
              </a:avLst>
            </a:prstGeom>
            <a:solidFill>
              <a:srgbClr val="00B0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9"/>
            <p:cNvSpPr/>
            <p:nvPr/>
          </p:nvSpPr>
          <p:spPr>
            <a:xfrm>
              <a:off x="626800" y="2752732"/>
              <a:ext cx="199411" cy="248528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9"/>
            <p:cNvSpPr/>
            <p:nvPr/>
          </p:nvSpPr>
          <p:spPr>
            <a:xfrm>
              <a:off x="9064875" y="1275606"/>
              <a:ext cx="202820" cy="1528170"/>
            </a:xfrm>
            <a:custGeom>
              <a:rect b="b" l="l" r="r" t="t"/>
              <a:pathLst>
                <a:path extrusionOk="0" h="1528170" w="180000">
                  <a:moveTo>
                    <a:pt x="0" y="0"/>
                  </a:moveTo>
                  <a:lnTo>
                    <a:pt x="180000" y="0"/>
                  </a:lnTo>
                  <a:lnTo>
                    <a:pt x="180000" y="1528170"/>
                  </a:lnTo>
                  <a:lnTo>
                    <a:pt x="0" y="152817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9"/>
            <p:cNvSpPr/>
            <p:nvPr/>
          </p:nvSpPr>
          <p:spPr>
            <a:xfrm rot="-5400000">
              <a:off x="9630616" y="623623"/>
              <a:ext cx="158712" cy="1290196"/>
            </a:xfrm>
            <a:custGeom>
              <a:rect b="b" l="l" r="r" t="t"/>
              <a:pathLst>
                <a:path extrusionOk="0" h="579556" w="180000">
                  <a:moveTo>
                    <a:pt x="0" y="579556"/>
                  </a:moveTo>
                  <a:lnTo>
                    <a:pt x="0" y="0"/>
                  </a:lnTo>
                  <a:lnTo>
                    <a:pt x="180000" y="0"/>
                  </a:lnTo>
                  <a:lnTo>
                    <a:pt x="180000" y="579556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1" name="Google Shape;451;p9"/>
          <p:cNvSpPr/>
          <p:nvPr/>
        </p:nvSpPr>
        <p:spPr>
          <a:xfrm>
            <a:off x="1500235" y="3419591"/>
            <a:ext cx="887479" cy="889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9"/>
          <p:cNvSpPr/>
          <p:nvPr/>
        </p:nvSpPr>
        <p:spPr>
          <a:xfrm>
            <a:off x="3110936" y="3419591"/>
            <a:ext cx="887479" cy="889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9"/>
          <p:cNvSpPr/>
          <p:nvPr/>
        </p:nvSpPr>
        <p:spPr>
          <a:xfrm>
            <a:off x="4721637" y="3419591"/>
            <a:ext cx="887479" cy="889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9"/>
          <p:cNvSpPr/>
          <p:nvPr/>
        </p:nvSpPr>
        <p:spPr>
          <a:xfrm>
            <a:off x="6332338" y="3419591"/>
            <a:ext cx="887479" cy="889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9"/>
          <p:cNvSpPr/>
          <p:nvPr/>
        </p:nvSpPr>
        <p:spPr>
          <a:xfrm>
            <a:off x="7943039" y="3419591"/>
            <a:ext cx="887479" cy="889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9"/>
          <p:cNvSpPr/>
          <p:nvPr/>
        </p:nvSpPr>
        <p:spPr>
          <a:xfrm>
            <a:off x="9553741" y="3419591"/>
            <a:ext cx="887479" cy="889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7" name="Google Shape;457;p9"/>
          <p:cNvGrpSpPr/>
          <p:nvPr/>
        </p:nvGrpSpPr>
        <p:grpSpPr>
          <a:xfrm>
            <a:off x="1347184" y="4785133"/>
            <a:ext cx="1830680" cy="1097650"/>
            <a:chOff x="827584" y="4922584"/>
            <a:chExt cx="1830680" cy="1097650"/>
          </a:xfrm>
        </p:grpSpPr>
        <p:sp>
          <p:nvSpPr>
            <p:cNvPr id="458" name="Google Shape;458;p9"/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9"/>
            <p:cNvSpPr txBox="1"/>
            <p:nvPr/>
          </p:nvSpPr>
          <p:spPr>
            <a:xfrm>
              <a:off x="827584" y="5189237"/>
              <a:ext cx="183068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0" name="Google Shape;460;p9"/>
          <p:cNvGrpSpPr/>
          <p:nvPr/>
        </p:nvGrpSpPr>
        <p:grpSpPr>
          <a:xfrm>
            <a:off x="4404508" y="4782512"/>
            <a:ext cx="1830680" cy="1097650"/>
            <a:chOff x="3397012" y="4922584"/>
            <a:chExt cx="1830680" cy="1097650"/>
          </a:xfrm>
        </p:grpSpPr>
        <p:sp>
          <p:nvSpPr>
            <p:cNvPr id="461" name="Google Shape;461;p9"/>
            <p:cNvSpPr txBox="1"/>
            <p:nvPr/>
          </p:nvSpPr>
          <p:spPr>
            <a:xfrm>
              <a:off x="3397012" y="4922584"/>
              <a:ext cx="18306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9"/>
            <p:cNvSpPr txBox="1"/>
            <p:nvPr/>
          </p:nvSpPr>
          <p:spPr>
            <a:xfrm>
              <a:off x="3397012" y="5189237"/>
              <a:ext cx="183068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3" name="Google Shape;463;p9"/>
          <p:cNvGrpSpPr/>
          <p:nvPr/>
        </p:nvGrpSpPr>
        <p:grpSpPr>
          <a:xfrm>
            <a:off x="7698957" y="4785133"/>
            <a:ext cx="1830680" cy="1097650"/>
            <a:chOff x="5996920" y="4922584"/>
            <a:chExt cx="1830680" cy="1097650"/>
          </a:xfrm>
        </p:grpSpPr>
        <p:sp>
          <p:nvSpPr>
            <p:cNvPr id="464" name="Google Shape;464;p9"/>
            <p:cNvSpPr txBox="1"/>
            <p:nvPr/>
          </p:nvSpPr>
          <p:spPr>
            <a:xfrm>
              <a:off x="5996920" y="4922584"/>
              <a:ext cx="18306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9"/>
            <p:cNvSpPr txBox="1"/>
            <p:nvPr/>
          </p:nvSpPr>
          <p:spPr>
            <a:xfrm>
              <a:off x="5996920" y="5189237"/>
              <a:ext cx="183068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6" name="Google Shape;466;p9"/>
          <p:cNvGrpSpPr/>
          <p:nvPr/>
        </p:nvGrpSpPr>
        <p:grpSpPr>
          <a:xfrm>
            <a:off x="2653739" y="2116817"/>
            <a:ext cx="1830680" cy="1097650"/>
            <a:chOff x="1316400" y="1706227"/>
            <a:chExt cx="1830680" cy="1097650"/>
          </a:xfrm>
        </p:grpSpPr>
        <p:sp>
          <p:nvSpPr>
            <p:cNvPr id="467" name="Google Shape;467;p9"/>
            <p:cNvSpPr txBox="1"/>
            <p:nvPr/>
          </p:nvSpPr>
          <p:spPr>
            <a:xfrm>
              <a:off x="1316400" y="1706227"/>
              <a:ext cx="18306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9"/>
            <p:cNvSpPr txBox="1"/>
            <p:nvPr/>
          </p:nvSpPr>
          <p:spPr>
            <a:xfrm>
              <a:off x="1316400" y="1972880"/>
              <a:ext cx="183068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9" name="Google Shape;469;p9"/>
          <p:cNvGrpSpPr/>
          <p:nvPr/>
        </p:nvGrpSpPr>
        <p:grpSpPr>
          <a:xfrm>
            <a:off x="5712944" y="2116817"/>
            <a:ext cx="1830680" cy="1097650"/>
            <a:chOff x="3885828" y="1706227"/>
            <a:chExt cx="1830680" cy="1097650"/>
          </a:xfrm>
        </p:grpSpPr>
        <p:sp>
          <p:nvSpPr>
            <p:cNvPr id="470" name="Google Shape;470;p9"/>
            <p:cNvSpPr txBox="1"/>
            <p:nvPr/>
          </p:nvSpPr>
          <p:spPr>
            <a:xfrm>
              <a:off x="3885828" y="1706227"/>
              <a:ext cx="18306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9"/>
            <p:cNvSpPr txBox="1"/>
            <p:nvPr/>
          </p:nvSpPr>
          <p:spPr>
            <a:xfrm>
              <a:off x="3885828" y="1972880"/>
              <a:ext cx="183068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2" name="Google Shape;472;p9"/>
          <p:cNvGrpSpPr/>
          <p:nvPr/>
        </p:nvGrpSpPr>
        <p:grpSpPr>
          <a:xfrm>
            <a:off x="8772149" y="2036995"/>
            <a:ext cx="1830680" cy="1097650"/>
            <a:chOff x="6485736" y="1706227"/>
            <a:chExt cx="1830680" cy="1097650"/>
          </a:xfrm>
        </p:grpSpPr>
        <p:sp>
          <p:nvSpPr>
            <p:cNvPr id="473" name="Google Shape;473;p9"/>
            <p:cNvSpPr txBox="1"/>
            <p:nvPr/>
          </p:nvSpPr>
          <p:spPr>
            <a:xfrm>
              <a:off x="6485736" y="1706227"/>
              <a:ext cx="18306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9"/>
            <p:cNvSpPr txBox="1"/>
            <p:nvPr/>
          </p:nvSpPr>
          <p:spPr>
            <a:xfrm>
              <a:off x="6485736" y="1972880"/>
              <a:ext cx="183068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5" name="Google Shape;475;p9"/>
          <p:cNvSpPr/>
          <p:nvPr/>
        </p:nvSpPr>
        <p:spPr>
          <a:xfrm>
            <a:off x="9830959" y="3768145"/>
            <a:ext cx="333042" cy="244221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9"/>
          <p:cNvSpPr/>
          <p:nvPr/>
        </p:nvSpPr>
        <p:spPr>
          <a:xfrm>
            <a:off x="8238450" y="3729235"/>
            <a:ext cx="322040" cy="322040"/>
          </a:xfrm>
          <a:custGeom>
            <a:rect b="b" l="l" r="r" t="t"/>
            <a:pathLst>
              <a:path extrusionOk="0" h="3240000" w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9"/>
          <p:cNvSpPr/>
          <p:nvPr/>
        </p:nvSpPr>
        <p:spPr>
          <a:xfrm>
            <a:off x="5019772" y="3720391"/>
            <a:ext cx="322637" cy="322637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9"/>
          <p:cNvSpPr/>
          <p:nvPr/>
        </p:nvSpPr>
        <p:spPr>
          <a:xfrm>
            <a:off x="6612879" y="3718960"/>
            <a:ext cx="329463" cy="308407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9"/>
          <p:cNvSpPr/>
          <p:nvPr/>
        </p:nvSpPr>
        <p:spPr>
          <a:xfrm>
            <a:off x="3393731" y="3699651"/>
            <a:ext cx="347025" cy="347025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9"/>
          <p:cNvSpPr/>
          <p:nvPr/>
        </p:nvSpPr>
        <p:spPr>
          <a:xfrm>
            <a:off x="1774661" y="3694028"/>
            <a:ext cx="382784" cy="392454"/>
          </a:xfrm>
          <a:custGeom>
            <a:rect b="b" l="l" r="r" t="t"/>
            <a:pathLst>
              <a:path extrusionOk="0" h="2354614" w="229659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1" name="Google Shape;481;p9"/>
          <p:cNvGrpSpPr/>
          <p:nvPr/>
        </p:nvGrpSpPr>
        <p:grpSpPr>
          <a:xfrm>
            <a:off x="10386555" y="5311229"/>
            <a:ext cx="1548046" cy="1372019"/>
            <a:chOff x="9999663" y="4921251"/>
            <a:chExt cx="1968500" cy="1744663"/>
          </a:xfrm>
        </p:grpSpPr>
        <p:sp>
          <p:nvSpPr>
            <p:cNvPr id="482" name="Google Shape;482;p9"/>
            <p:cNvSpPr/>
            <p:nvPr/>
          </p:nvSpPr>
          <p:spPr>
            <a:xfrm>
              <a:off x="11139488" y="5514976"/>
              <a:ext cx="828675" cy="1150938"/>
            </a:xfrm>
            <a:custGeom>
              <a:rect b="b" l="l" r="r" t="t"/>
              <a:pathLst>
                <a:path extrusionOk="0" h="304" w="219">
                  <a:moveTo>
                    <a:pt x="219" y="154"/>
                  </a:moveTo>
                  <a:cubicBezTo>
                    <a:pt x="210" y="184"/>
                    <a:pt x="205" y="215"/>
                    <a:pt x="191" y="241"/>
                  </a:cubicBezTo>
                  <a:cubicBezTo>
                    <a:pt x="157" y="303"/>
                    <a:pt x="67" y="304"/>
                    <a:pt x="32" y="241"/>
                  </a:cubicBezTo>
                  <a:cubicBezTo>
                    <a:pt x="0" y="183"/>
                    <a:pt x="0" y="122"/>
                    <a:pt x="32" y="64"/>
                  </a:cubicBezTo>
                  <a:cubicBezTo>
                    <a:pt x="66" y="0"/>
                    <a:pt x="160" y="2"/>
                    <a:pt x="193" y="67"/>
                  </a:cubicBezTo>
                  <a:cubicBezTo>
                    <a:pt x="206" y="93"/>
                    <a:pt x="210" y="123"/>
                    <a:pt x="219" y="154"/>
                  </a:cubicBezTo>
                  <a:close/>
                  <a:moveTo>
                    <a:pt x="61" y="146"/>
                  </a:moveTo>
                  <a:cubicBezTo>
                    <a:pt x="66" y="170"/>
                    <a:pt x="69" y="197"/>
                    <a:pt x="79" y="221"/>
                  </a:cubicBezTo>
                  <a:cubicBezTo>
                    <a:pt x="93" y="251"/>
                    <a:pt x="131" y="251"/>
                    <a:pt x="145" y="221"/>
                  </a:cubicBezTo>
                  <a:cubicBezTo>
                    <a:pt x="165" y="176"/>
                    <a:pt x="166" y="129"/>
                    <a:pt x="145" y="84"/>
                  </a:cubicBezTo>
                  <a:cubicBezTo>
                    <a:pt x="131" y="54"/>
                    <a:pt x="93" y="54"/>
                    <a:pt x="79" y="84"/>
                  </a:cubicBezTo>
                  <a:cubicBezTo>
                    <a:pt x="70" y="102"/>
                    <a:pt x="67" y="123"/>
                    <a:pt x="61" y="146"/>
                  </a:cubicBezTo>
                  <a:close/>
                </a:path>
              </a:pathLst>
            </a:custGeom>
            <a:solidFill>
              <a:srgbClr val="5DAC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9"/>
            <p:cNvSpPr/>
            <p:nvPr/>
          </p:nvSpPr>
          <p:spPr>
            <a:xfrm>
              <a:off x="9999663" y="4921251"/>
              <a:ext cx="814388" cy="1033463"/>
            </a:xfrm>
            <a:custGeom>
              <a:rect b="b" l="l" r="r" t="t"/>
              <a:pathLst>
                <a:path extrusionOk="0" h="273" w="215">
                  <a:moveTo>
                    <a:pt x="108" y="273"/>
                  </a:moveTo>
                  <a:cubicBezTo>
                    <a:pt x="67" y="273"/>
                    <a:pt x="38" y="250"/>
                    <a:pt x="23" y="215"/>
                  </a:cubicBezTo>
                  <a:cubicBezTo>
                    <a:pt x="0" y="163"/>
                    <a:pt x="0" y="109"/>
                    <a:pt x="24" y="58"/>
                  </a:cubicBezTo>
                  <a:cubicBezTo>
                    <a:pt x="42" y="19"/>
                    <a:pt x="77" y="0"/>
                    <a:pt x="120" y="4"/>
                  </a:cubicBezTo>
                  <a:cubicBezTo>
                    <a:pt x="157" y="8"/>
                    <a:pt x="188" y="35"/>
                    <a:pt x="200" y="73"/>
                  </a:cubicBezTo>
                  <a:cubicBezTo>
                    <a:pt x="213" y="117"/>
                    <a:pt x="215" y="161"/>
                    <a:pt x="199" y="205"/>
                  </a:cubicBezTo>
                  <a:cubicBezTo>
                    <a:pt x="184" y="248"/>
                    <a:pt x="151" y="272"/>
                    <a:pt x="108" y="273"/>
                  </a:cubicBezTo>
                  <a:close/>
                  <a:moveTo>
                    <a:pt x="159" y="144"/>
                  </a:moveTo>
                  <a:cubicBezTo>
                    <a:pt x="155" y="121"/>
                    <a:pt x="152" y="100"/>
                    <a:pt x="146" y="79"/>
                  </a:cubicBezTo>
                  <a:cubicBezTo>
                    <a:pt x="141" y="61"/>
                    <a:pt x="129" y="48"/>
                    <a:pt x="109" y="48"/>
                  </a:cubicBezTo>
                  <a:cubicBezTo>
                    <a:pt x="88" y="48"/>
                    <a:pt x="76" y="62"/>
                    <a:pt x="70" y="80"/>
                  </a:cubicBezTo>
                  <a:cubicBezTo>
                    <a:pt x="58" y="120"/>
                    <a:pt x="57" y="161"/>
                    <a:pt x="72" y="201"/>
                  </a:cubicBezTo>
                  <a:cubicBezTo>
                    <a:pt x="77" y="217"/>
                    <a:pt x="89" y="227"/>
                    <a:pt x="107" y="228"/>
                  </a:cubicBezTo>
                  <a:cubicBezTo>
                    <a:pt x="126" y="229"/>
                    <a:pt x="138" y="219"/>
                    <a:pt x="144" y="203"/>
                  </a:cubicBezTo>
                  <a:cubicBezTo>
                    <a:pt x="150" y="184"/>
                    <a:pt x="154" y="164"/>
                    <a:pt x="159" y="144"/>
                  </a:cubicBezTo>
                  <a:close/>
                </a:path>
              </a:pathLst>
            </a:custGeom>
            <a:solidFill>
              <a:srgbClr val="5DAC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9"/>
            <p:cNvSpPr/>
            <p:nvPr/>
          </p:nvSpPr>
          <p:spPr>
            <a:xfrm>
              <a:off x="10464801" y="4924426"/>
              <a:ext cx="1041400" cy="1722438"/>
            </a:xfrm>
            <a:custGeom>
              <a:rect b="b" l="l" r="r" t="t"/>
              <a:pathLst>
                <a:path extrusionOk="0" h="455" w="275">
                  <a:moveTo>
                    <a:pt x="275" y="5"/>
                  </a:moveTo>
                  <a:cubicBezTo>
                    <a:pt x="259" y="37"/>
                    <a:pt x="243" y="68"/>
                    <a:pt x="226" y="99"/>
                  </a:cubicBezTo>
                  <a:cubicBezTo>
                    <a:pt x="168" y="209"/>
                    <a:pt x="110" y="319"/>
                    <a:pt x="53" y="429"/>
                  </a:cubicBezTo>
                  <a:cubicBezTo>
                    <a:pt x="40" y="455"/>
                    <a:pt x="19" y="436"/>
                    <a:pt x="3" y="444"/>
                  </a:cubicBezTo>
                  <a:cubicBezTo>
                    <a:pt x="2" y="443"/>
                    <a:pt x="1" y="442"/>
                    <a:pt x="0" y="440"/>
                  </a:cubicBezTo>
                  <a:cubicBezTo>
                    <a:pt x="16" y="409"/>
                    <a:pt x="32" y="378"/>
                    <a:pt x="49" y="348"/>
                  </a:cubicBezTo>
                  <a:cubicBezTo>
                    <a:pt x="104" y="243"/>
                    <a:pt x="159" y="139"/>
                    <a:pt x="213" y="35"/>
                  </a:cubicBezTo>
                  <a:cubicBezTo>
                    <a:pt x="232" y="0"/>
                    <a:pt x="232" y="0"/>
                    <a:pt x="275" y="5"/>
                  </a:cubicBezTo>
                  <a:close/>
                </a:path>
              </a:pathLst>
            </a:custGeom>
            <a:solidFill>
              <a:srgbClr val="5DAC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ection Break Slide Master">
  <a:themeElements>
    <a:clrScheme name="ALLPPT-STOCK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A5D62"/>
      </a:accent1>
      <a:accent2>
        <a:srgbClr val="4A7886"/>
      </a:accent2>
      <a:accent3>
        <a:srgbClr val="88BABE"/>
      </a:accent3>
      <a:accent4>
        <a:srgbClr val="9CCCD2"/>
      </a:accent4>
      <a:accent5>
        <a:srgbClr val="70AD47"/>
      </a:accent5>
      <a:accent6>
        <a:srgbClr val="EA0000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over and End Slide Master">
  <a:themeElements>
    <a:clrScheme name="Stock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A5D62"/>
      </a:accent1>
      <a:accent2>
        <a:srgbClr val="4A7886"/>
      </a:accent2>
      <a:accent3>
        <a:srgbClr val="88BABE"/>
      </a:accent3>
      <a:accent4>
        <a:srgbClr val="9CCCD2"/>
      </a:accent4>
      <a:accent5>
        <a:srgbClr val="70AD47"/>
      </a:accent5>
      <a:accent6>
        <a:srgbClr val="EA0000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Contents Slide Master">
  <a:themeElements>
    <a:clrScheme name="Stock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A5D62"/>
      </a:accent1>
      <a:accent2>
        <a:srgbClr val="4A7886"/>
      </a:accent2>
      <a:accent3>
        <a:srgbClr val="88BABE"/>
      </a:accent3>
      <a:accent4>
        <a:srgbClr val="9CCCD2"/>
      </a:accent4>
      <a:accent5>
        <a:srgbClr val="70AD47"/>
      </a:accent5>
      <a:accent6>
        <a:srgbClr val="EA0000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2018-04-24T17:14:44Z</dcterms:created>
  <dc:creator>Grym</dc:creator>
</cp:coreProperties>
</file>