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3" r:id="rId2"/>
  </p:sldMasterIdLst>
  <p:notesMasterIdLst>
    <p:notesMasterId r:id="rId41"/>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Lst>
  <p:sldSz cx="9144000" cy="5143500" type="screen16x9"/>
  <p:notesSz cx="6858000" cy="9144000"/>
  <p:embeddedFontLst>
    <p:embeddedFont>
      <p:font typeface="Roboto Medium" panose="020B0604020202020204" charset="0"/>
      <p:regular r:id="rId42"/>
      <p:bold r:id="rId43"/>
      <p:italic r:id="rId44"/>
      <p:boldItalic r:id="rId45"/>
    </p:embeddedFont>
    <p:embeddedFont>
      <p:font typeface="PT Sans" panose="020B0604020202020204" charset="0"/>
      <p:regular r:id="rId46"/>
      <p:bold r:id="rId47"/>
      <p:italic r:id="rId48"/>
      <p:boldItalic r:id="rId49"/>
    </p:embeddedFont>
    <p:embeddedFont>
      <p:font typeface="Martel Sans ExtraBold" panose="020B0604020202020204" charset="0"/>
      <p:bold r:id="rId50"/>
    </p:embeddedFont>
    <p:embeddedFont>
      <p:font typeface="Open Sans" panose="020B0604020202020204" charset="0"/>
      <p:regular r:id="rId51"/>
      <p:bold r:id="rId52"/>
      <p:italic r:id="rId53"/>
      <p:boldItalic r:id="rId54"/>
    </p:embeddedFont>
    <p:embeddedFont>
      <p:font typeface="Proxima Nova Semibold" panose="020B0604020202020204" charset="0"/>
      <p:regular r:id="rId55"/>
      <p:bold r:id="rId56"/>
      <p:boldItalic r:id="rId57"/>
    </p:embeddedFont>
    <p:embeddedFont>
      <p:font typeface="Amatic SC" panose="020B0604020202020204" charset="-79"/>
      <p:regular r:id="rId58"/>
      <p:bold r:id="rId59"/>
    </p:embeddedFont>
    <p:embeddedFont>
      <p:font typeface="Proxima Nova" panose="020B0604020202020204" charset="0"/>
      <p:regular r:id="rId60"/>
      <p:bold r:id="rId61"/>
      <p:italic r:id="rId62"/>
      <p:boldItalic r:id="rId63"/>
    </p:embeddedFont>
    <p:embeddedFont>
      <p:font typeface="Martel Sans" panose="020B0604020202020204" charset="0"/>
      <p:regular r:id="rId64"/>
      <p:bold r:id="rId65"/>
    </p:embeddedFont>
    <p:embeddedFont>
      <p:font typeface="Varela" panose="020B0604020202020204" charset="0"/>
      <p:regular r:id="rId66"/>
    </p:embeddedFont>
    <p:embeddedFont>
      <p:font typeface="Blinker" panose="020B0604020202020204" charset="0"/>
      <p:regular r:id="rId67"/>
      <p:bold r:id="rId68"/>
    </p:embeddedFont>
    <p:embeddedFont>
      <p:font typeface="Calibri" panose="020F0502020204030204" pitchFamily="34" charset="0"/>
      <p:regular r:id="rId69"/>
      <p:bold r:id="rId70"/>
      <p:italic r:id="rId71"/>
      <p:boldItalic r:id="rId72"/>
    </p:embeddedFont>
    <p:embeddedFont>
      <p:font typeface="Bebas Neue" panose="020B0604020202020204" charset="0"/>
      <p:regular r:id="rId73"/>
    </p:embeddedFont>
    <p:embeddedFont>
      <p:font typeface="Martel Sans SemiBold" panose="020B0604020202020204" charset="0"/>
      <p:regular r:id="rId74"/>
      <p:bold r:id="rId75"/>
    </p:embeddedFont>
    <p:embeddedFont>
      <p:font typeface="Blinker SemiBold" panose="020B0604020202020204" charset="0"/>
      <p:regular r:id="rId76"/>
      <p:bold r:id="rId7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79" roundtripDataSignature="AMtx7mhZs9fkJr8R/g80n8OU2fe2OuwR+Q=="/>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471EF32-710F-41B9-9350-613DED67A006}">
  <a:tblStyle styleId="{4471EF32-710F-41B9-9350-613DED67A006}"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 styleId="{9441CF7D-BE3A-488F-A852-CE9762E98259}" styleName="Table_1">
    <a:wholeTbl>
      <a:tcTxStyle b="off" i="off">
        <a:font>
          <a:latin typeface="Arial"/>
          <a:ea typeface="Arial"/>
          <a:cs typeface="Arial"/>
        </a:font>
        <a:srgbClr val="000000"/>
      </a:tcTxStyle>
      <a:tcStyle>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0" d="100"/>
          <a:sy n="140" d="100"/>
        </p:scale>
        <p:origin x="774"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1.fntdata"/><Relationship Id="rId47" Type="http://schemas.openxmlformats.org/officeDocument/2006/relationships/font" Target="fonts/font6.fntdata"/><Relationship Id="rId50" Type="http://schemas.openxmlformats.org/officeDocument/2006/relationships/font" Target="fonts/font9.fntdata"/><Relationship Id="rId55" Type="http://schemas.openxmlformats.org/officeDocument/2006/relationships/font" Target="fonts/font14.fntdata"/><Relationship Id="rId63" Type="http://schemas.openxmlformats.org/officeDocument/2006/relationships/font" Target="fonts/font22.fntdata"/><Relationship Id="rId68" Type="http://schemas.openxmlformats.org/officeDocument/2006/relationships/font" Target="fonts/font27.fntdata"/><Relationship Id="rId76" Type="http://schemas.openxmlformats.org/officeDocument/2006/relationships/font" Target="fonts/font35.fntdata"/><Relationship Id="rId7" Type="http://schemas.openxmlformats.org/officeDocument/2006/relationships/slide" Target="slides/slide5.xml"/><Relationship Id="rId71" Type="http://schemas.openxmlformats.org/officeDocument/2006/relationships/font" Target="fonts/font30.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4.fntdata"/><Relationship Id="rId53" Type="http://schemas.openxmlformats.org/officeDocument/2006/relationships/font" Target="fonts/font12.fntdata"/><Relationship Id="rId58" Type="http://schemas.openxmlformats.org/officeDocument/2006/relationships/font" Target="fonts/font17.fntdata"/><Relationship Id="rId66" Type="http://schemas.openxmlformats.org/officeDocument/2006/relationships/font" Target="fonts/font25.fntdata"/><Relationship Id="rId74" Type="http://schemas.openxmlformats.org/officeDocument/2006/relationships/font" Target="fonts/font33.fntdata"/><Relationship Id="rId79" Type="http://customschemas.google.com/relationships/presentationmetadata" Target="metadata"/><Relationship Id="rId5" Type="http://schemas.openxmlformats.org/officeDocument/2006/relationships/slide" Target="slides/slide3.xml"/><Relationship Id="rId61" Type="http://schemas.openxmlformats.org/officeDocument/2006/relationships/font" Target="fonts/font20.fntdata"/><Relationship Id="rId82"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3.fntdata"/><Relationship Id="rId52" Type="http://schemas.openxmlformats.org/officeDocument/2006/relationships/font" Target="fonts/font11.fntdata"/><Relationship Id="rId60" Type="http://schemas.openxmlformats.org/officeDocument/2006/relationships/font" Target="fonts/font19.fntdata"/><Relationship Id="rId65" Type="http://schemas.openxmlformats.org/officeDocument/2006/relationships/font" Target="fonts/font24.fntdata"/><Relationship Id="rId73" Type="http://schemas.openxmlformats.org/officeDocument/2006/relationships/font" Target="fonts/font32.fntdata"/><Relationship Id="rId8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2.fntdata"/><Relationship Id="rId48" Type="http://schemas.openxmlformats.org/officeDocument/2006/relationships/font" Target="fonts/font7.fntdata"/><Relationship Id="rId56" Type="http://schemas.openxmlformats.org/officeDocument/2006/relationships/font" Target="fonts/font15.fntdata"/><Relationship Id="rId64" Type="http://schemas.openxmlformats.org/officeDocument/2006/relationships/font" Target="fonts/font23.fntdata"/><Relationship Id="rId69" Type="http://schemas.openxmlformats.org/officeDocument/2006/relationships/font" Target="fonts/font28.fntdata"/><Relationship Id="rId77" Type="http://schemas.openxmlformats.org/officeDocument/2006/relationships/font" Target="fonts/font36.fntdata"/><Relationship Id="rId8" Type="http://schemas.openxmlformats.org/officeDocument/2006/relationships/slide" Target="slides/slide6.xml"/><Relationship Id="rId51" Type="http://schemas.openxmlformats.org/officeDocument/2006/relationships/font" Target="fonts/font10.fntdata"/><Relationship Id="rId72" Type="http://schemas.openxmlformats.org/officeDocument/2006/relationships/font" Target="fonts/font31.fntdata"/><Relationship Id="rId80"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5.fntdata"/><Relationship Id="rId59" Type="http://schemas.openxmlformats.org/officeDocument/2006/relationships/font" Target="fonts/font18.fntdata"/><Relationship Id="rId67" Type="http://schemas.openxmlformats.org/officeDocument/2006/relationships/font" Target="fonts/font26.fntdata"/><Relationship Id="rId20" Type="http://schemas.openxmlformats.org/officeDocument/2006/relationships/slide" Target="slides/slide18.xml"/><Relationship Id="rId41" Type="http://schemas.openxmlformats.org/officeDocument/2006/relationships/notesMaster" Target="notesMasters/notesMaster1.xml"/><Relationship Id="rId54" Type="http://schemas.openxmlformats.org/officeDocument/2006/relationships/font" Target="fonts/font13.fntdata"/><Relationship Id="rId62" Type="http://schemas.openxmlformats.org/officeDocument/2006/relationships/font" Target="fonts/font21.fntdata"/><Relationship Id="rId70" Type="http://schemas.openxmlformats.org/officeDocument/2006/relationships/font" Target="fonts/font29.fntdata"/><Relationship Id="rId75" Type="http://schemas.openxmlformats.org/officeDocument/2006/relationships/font" Target="fonts/font34.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8.fntdata"/><Relationship Id="rId57" Type="http://schemas.openxmlformats.org/officeDocument/2006/relationships/font" Target="fonts/font1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66" name="Google Shape;366;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
        <p:cNvGrpSpPr/>
        <p:nvPr/>
      </p:nvGrpSpPr>
      <p:grpSpPr>
        <a:xfrm>
          <a:off x="0" y="0"/>
          <a:ext cx="0" cy="0"/>
          <a:chOff x="0" y="0"/>
          <a:chExt cx="0" cy="0"/>
        </a:xfrm>
      </p:grpSpPr>
      <p:sp>
        <p:nvSpPr>
          <p:cNvPr id="564" name="Google Shape;564;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65" name="Google Shape;565;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6" name="Google Shape;596;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
        <p:cNvGrpSpPr/>
        <p:nvPr/>
      </p:nvGrpSpPr>
      <p:grpSpPr>
        <a:xfrm>
          <a:off x="0" y="0"/>
          <a:ext cx="0" cy="0"/>
          <a:chOff x="0" y="0"/>
          <a:chExt cx="0" cy="0"/>
        </a:xfrm>
      </p:grpSpPr>
      <p:sp>
        <p:nvSpPr>
          <p:cNvPr id="601" name="Google Shape;601;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2" name="Google Shape;602;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
        <p:cNvGrpSpPr/>
        <p:nvPr/>
      </p:nvGrpSpPr>
      <p:grpSpPr>
        <a:xfrm>
          <a:off x="0" y="0"/>
          <a:ext cx="0" cy="0"/>
          <a:chOff x="0" y="0"/>
          <a:chExt cx="0" cy="0"/>
        </a:xfrm>
      </p:grpSpPr>
      <p:sp>
        <p:nvSpPr>
          <p:cNvPr id="624" name="Google Shape;624;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25" name="Google Shape;625;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44" name="Google Shape;644;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
        <p:cNvGrpSpPr/>
        <p:nvPr/>
      </p:nvGrpSpPr>
      <p:grpSpPr>
        <a:xfrm>
          <a:off x="0" y="0"/>
          <a:ext cx="0" cy="0"/>
          <a:chOff x="0" y="0"/>
          <a:chExt cx="0" cy="0"/>
        </a:xfrm>
      </p:grpSpPr>
      <p:sp>
        <p:nvSpPr>
          <p:cNvPr id="659" name="Google Shape;659;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60" name="Google Shape;660;p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10" name="Google Shape;710;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
        <p:cNvGrpSpPr/>
        <p:nvPr/>
      </p:nvGrpSpPr>
      <p:grpSpPr>
        <a:xfrm>
          <a:off x="0" y="0"/>
          <a:ext cx="0" cy="0"/>
          <a:chOff x="0" y="0"/>
          <a:chExt cx="0" cy="0"/>
        </a:xfrm>
      </p:grpSpPr>
      <p:sp>
        <p:nvSpPr>
          <p:cNvPr id="748" name="Google Shape;748;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49" name="Google Shape;749;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61" name="Google Shape;761;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4"/>
        <p:cNvGrpSpPr/>
        <p:nvPr/>
      </p:nvGrpSpPr>
      <p:grpSpPr>
        <a:xfrm>
          <a:off x="0" y="0"/>
          <a:ext cx="0" cy="0"/>
          <a:chOff x="0" y="0"/>
          <a:chExt cx="0" cy="0"/>
        </a:xfrm>
      </p:grpSpPr>
      <p:sp>
        <p:nvSpPr>
          <p:cNvPr id="775" name="Google Shape;775;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76" name="Google Shape;776;p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72" name="Google Shape;372;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7"/>
        <p:cNvGrpSpPr/>
        <p:nvPr/>
      </p:nvGrpSpPr>
      <p:grpSpPr>
        <a:xfrm>
          <a:off x="0" y="0"/>
          <a:ext cx="0" cy="0"/>
          <a:chOff x="0" y="0"/>
          <a:chExt cx="0" cy="0"/>
        </a:xfrm>
      </p:grpSpPr>
      <p:sp>
        <p:nvSpPr>
          <p:cNvPr id="798" name="Google Shape;798;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99" name="Google Shape;799;p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
        <p:cNvGrpSpPr/>
        <p:nvPr/>
      </p:nvGrpSpPr>
      <p:grpSpPr>
        <a:xfrm>
          <a:off x="0" y="0"/>
          <a:ext cx="0" cy="0"/>
          <a:chOff x="0" y="0"/>
          <a:chExt cx="0" cy="0"/>
        </a:xfrm>
      </p:grpSpPr>
      <p:sp>
        <p:nvSpPr>
          <p:cNvPr id="820" name="Google Shape;820;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21" name="Google Shape;821;p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
        <p:cNvGrpSpPr/>
        <p:nvPr/>
      </p:nvGrpSpPr>
      <p:grpSpPr>
        <a:xfrm>
          <a:off x="0" y="0"/>
          <a:ext cx="0" cy="0"/>
          <a:chOff x="0" y="0"/>
          <a:chExt cx="0" cy="0"/>
        </a:xfrm>
      </p:grpSpPr>
      <p:sp>
        <p:nvSpPr>
          <p:cNvPr id="1160" name="Google Shape;1160;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61" name="Google Shape;1161;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9"/>
        <p:cNvGrpSpPr/>
        <p:nvPr/>
      </p:nvGrpSpPr>
      <p:grpSpPr>
        <a:xfrm>
          <a:off x="0" y="0"/>
          <a:ext cx="0" cy="0"/>
          <a:chOff x="0" y="0"/>
          <a:chExt cx="0" cy="0"/>
        </a:xfrm>
      </p:grpSpPr>
      <p:sp>
        <p:nvSpPr>
          <p:cNvPr id="1180" name="Google Shape;1180;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1" name="Google Shape;1181;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6"/>
        <p:cNvGrpSpPr/>
        <p:nvPr/>
      </p:nvGrpSpPr>
      <p:grpSpPr>
        <a:xfrm>
          <a:off x="0" y="0"/>
          <a:ext cx="0" cy="0"/>
          <a:chOff x="0" y="0"/>
          <a:chExt cx="0" cy="0"/>
        </a:xfrm>
      </p:grpSpPr>
      <p:sp>
        <p:nvSpPr>
          <p:cNvPr id="1197" name="Google Shape;1197;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98" name="Google Shape;1198;p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8"/>
        <p:cNvGrpSpPr/>
        <p:nvPr/>
      </p:nvGrpSpPr>
      <p:grpSpPr>
        <a:xfrm>
          <a:off x="0" y="0"/>
          <a:ext cx="0" cy="0"/>
          <a:chOff x="0" y="0"/>
          <a:chExt cx="0" cy="0"/>
        </a:xfrm>
      </p:grpSpPr>
      <p:sp>
        <p:nvSpPr>
          <p:cNvPr id="1219" name="Google Shape;1219;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20" name="Google Shape;1220;p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4"/>
        <p:cNvGrpSpPr/>
        <p:nvPr/>
      </p:nvGrpSpPr>
      <p:grpSpPr>
        <a:xfrm>
          <a:off x="0" y="0"/>
          <a:ext cx="0" cy="0"/>
          <a:chOff x="0" y="0"/>
          <a:chExt cx="0" cy="0"/>
        </a:xfrm>
      </p:grpSpPr>
      <p:sp>
        <p:nvSpPr>
          <p:cNvPr id="1235" name="Google Shape;1235;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36" name="Google Shape;1236;p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3"/>
        <p:cNvGrpSpPr/>
        <p:nvPr/>
      </p:nvGrpSpPr>
      <p:grpSpPr>
        <a:xfrm>
          <a:off x="0" y="0"/>
          <a:ext cx="0" cy="0"/>
          <a:chOff x="0" y="0"/>
          <a:chExt cx="0" cy="0"/>
        </a:xfrm>
      </p:grpSpPr>
      <p:sp>
        <p:nvSpPr>
          <p:cNvPr id="1574" name="Google Shape;1574;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75" name="Google Shape;1575;p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4"/>
        <p:cNvGrpSpPr/>
        <p:nvPr/>
      </p:nvGrpSpPr>
      <p:grpSpPr>
        <a:xfrm>
          <a:off x="0" y="0"/>
          <a:ext cx="0" cy="0"/>
          <a:chOff x="0" y="0"/>
          <a:chExt cx="0" cy="0"/>
        </a:xfrm>
      </p:grpSpPr>
      <p:sp>
        <p:nvSpPr>
          <p:cNvPr id="3775" name="Google Shape;3775;p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776" name="Google Shape;3776;p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3"/>
        <p:cNvGrpSpPr/>
        <p:nvPr/>
      </p:nvGrpSpPr>
      <p:grpSpPr>
        <a:xfrm>
          <a:off x="0" y="0"/>
          <a:ext cx="0" cy="0"/>
          <a:chOff x="0" y="0"/>
          <a:chExt cx="0" cy="0"/>
        </a:xfrm>
      </p:grpSpPr>
      <p:sp>
        <p:nvSpPr>
          <p:cNvPr id="4194" name="Google Shape;4194;p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95" name="Google Shape;4195;p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
        <p:cNvGrpSpPr/>
        <p:nvPr/>
      </p:nvGrpSpPr>
      <p:grpSpPr>
        <a:xfrm>
          <a:off x="0" y="0"/>
          <a:ext cx="0" cy="0"/>
          <a:chOff x="0" y="0"/>
          <a:chExt cx="0" cy="0"/>
        </a:xfrm>
      </p:grpSpPr>
      <p:sp>
        <p:nvSpPr>
          <p:cNvPr id="379" name="Google Shape;379;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0" name="Google Shape;380;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3"/>
        <p:cNvGrpSpPr/>
        <p:nvPr/>
      </p:nvGrpSpPr>
      <p:grpSpPr>
        <a:xfrm>
          <a:off x="0" y="0"/>
          <a:ext cx="0" cy="0"/>
          <a:chOff x="0" y="0"/>
          <a:chExt cx="0" cy="0"/>
        </a:xfrm>
      </p:grpSpPr>
      <p:sp>
        <p:nvSpPr>
          <p:cNvPr id="4364" name="Google Shape;4364;p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365" name="Google Shape;4365;p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8"/>
        <p:cNvGrpSpPr/>
        <p:nvPr/>
      </p:nvGrpSpPr>
      <p:grpSpPr>
        <a:xfrm>
          <a:off x="0" y="0"/>
          <a:ext cx="0" cy="0"/>
          <a:chOff x="0" y="0"/>
          <a:chExt cx="0" cy="0"/>
        </a:xfrm>
      </p:grpSpPr>
      <p:sp>
        <p:nvSpPr>
          <p:cNvPr id="4769" name="Google Shape;4769;p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70" name="Google Shape;4770;p3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8"/>
        <p:cNvGrpSpPr/>
        <p:nvPr/>
      </p:nvGrpSpPr>
      <p:grpSpPr>
        <a:xfrm>
          <a:off x="0" y="0"/>
          <a:ext cx="0" cy="0"/>
          <a:chOff x="0" y="0"/>
          <a:chExt cx="0" cy="0"/>
        </a:xfrm>
      </p:grpSpPr>
      <p:sp>
        <p:nvSpPr>
          <p:cNvPr id="5149" name="Google Shape;5149;p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50" name="Google Shape;5150;p3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4"/>
        <p:cNvGrpSpPr/>
        <p:nvPr/>
      </p:nvGrpSpPr>
      <p:grpSpPr>
        <a:xfrm>
          <a:off x="0" y="0"/>
          <a:ext cx="0" cy="0"/>
          <a:chOff x="0" y="0"/>
          <a:chExt cx="0" cy="0"/>
        </a:xfrm>
      </p:grpSpPr>
      <p:sp>
        <p:nvSpPr>
          <p:cNvPr id="5575" name="Google Shape;5575;p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576" name="Google Shape;5576;p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5"/>
        <p:cNvGrpSpPr/>
        <p:nvPr/>
      </p:nvGrpSpPr>
      <p:grpSpPr>
        <a:xfrm>
          <a:off x="0" y="0"/>
          <a:ext cx="0" cy="0"/>
          <a:chOff x="0" y="0"/>
          <a:chExt cx="0" cy="0"/>
        </a:xfrm>
      </p:grpSpPr>
      <p:sp>
        <p:nvSpPr>
          <p:cNvPr id="5936" name="Google Shape;5936;p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37" name="Google Shape;5937;p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5"/>
        <p:cNvGrpSpPr/>
        <p:nvPr/>
      </p:nvGrpSpPr>
      <p:grpSpPr>
        <a:xfrm>
          <a:off x="0" y="0"/>
          <a:ext cx="0" cy="0"/>
          <a:chOff x="0" y="0"/>
          <a:chExt cx="0" cy="0"/>
        </a:xfrm>
      </p:grpSpPr>
      <p:sp>
        <p:nvSpPr>
          <p:cNvPr id="6446" name="Google Shape;6446;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447" name="Google Shape;6447;p3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5"/>
        <p:cNvGrpSpPr/>
        <p:nvPr/>
      </p:nvGrpSpPr>
      <p:grpSpPr>
        <a:xfrm>
          <a:off x="0" y="0"/>
          <a:ext cx="0" cy="0"/>
          <a:chOff x="0" y="0"/>
          <a:chExt cx="0" cy="0"/>
        </a:xfrm>
      </p:grpSpPr>
      <p:sp>
        <p:nvSpPr>
          <p:cNvPr id="7066" name="Google Shape;7066;p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067" name="Google Shape;7067;p3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9"/>
        <p:cNvGrpSpPr/>
        <p:nvPr/>
      </p:nvGrpSpPr>
      <p:grpSpPr>
        <a:xfrm>
          <a:off x="0" y="0"/>
          <a:ext cx="0" cy="0"/>
          <a:chOff x="0" y="0"/>
          <a:chExt cx="0" cy="0"/>
        </a:xfrm>
      </p:grpSpPr>
      <p:sp>
        <p:nvSpPr>
          <p:cNvPr id="7660" name="Google Shape;7660;p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661" name="Google Shape;7661;p3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80"/>
        <p:cNvGrpSpPr/>
        <p:nvPr/>
      </p:nvGrpSpPr>
      <p:grpSpPr>
        <a:xfrm>
          <a:off x="0" y="0"/>
          <a:ext cx="0" cy="0"/>
          <a:chOff x="0" y="0"/>
          <a:chExt cx="0" cy="0"/>
        </a:xfrm>
      </p:grpSpPr>
      <p:sp>
        <p:nvSpPr>
          <p:cNvPr id="7981" name="Google Shape;7981;p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982" name="Google Shape;7982;p4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
        <p:cNvGrpSpPr/>
        <p:nvPr/>
      </p:nvGrpSpPr>
      <p:grpSpPr>
        <a:xfrm>
          <a:off x="0" y="0"/>
          <a:ext cx="0" cy="0"/>
          <a:chOff x="0" y="0"/>
          <a:chExt cx="0" cy="0"/>
        </a:xfrm>
      </p:grpSpPr>
      <p:sp>
        <p:nvSpPr>
          <p:cNvPr id="398" name="Google Shape;398;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99" name="Google Shape;399;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6" name="Google Shape;406;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
        <p:cNvGrpSpPr/>
        <p:nvPr/>
      </p:nvGrpSpPr>
      <p:grpSpPr>
        <a:xfrm>
          <a:off x="0" y="0"/>
          <a:ext cx="0" cy="0"/>
          <a:chOff x="0" y="0"/>
          <a:chExt cx="0" cy="0"/>
        </a:xfrm>
      </p:grpSpPr>
      <p:sp>
        <p:nvSpPr>
          <p:cNvPr id="416" name="Google Shape;416;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7" name="Google Shape;417;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
        <p:cNvGrpSpPr/>
        <p:nvPr/>
      </p:nvGrpSpPr>
      <p:grpSpPr>
        <a:xfrm>
          <a:off x="0" y="0"/>
          <a:ext cx="0" cy="0"/>
          <a:chOff x="0" y="0"/>
          <a:chExt cx="0" cy="0"/>
        </a:xfrm>
      </p:grpSpPr>
      <p:sp>
        <p:nvSpPr>
          <p:cNvPr id="440" name="Google Shape;440;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1" name="Google Shape;441;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
        <p:cNvGrpSpPr/>
        <p:nvPr/>
      </p:nvGrpSpPr>
      <p:grpSpPr>
        <a:xfrm>
          <a:off x="0" y="0"/>
          <a:ext cx="0" cy="0"/>
          <a:chOff x="0" y="0"/>
          <a:chExt cx="0" cy="0"/>
        </a:xfrm>
      </p:grpSpPr>
      <p:sp>
        <p:nvSpPr>
          <p:cNvPr id="466" name="Google Shape;466;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67" name="Google Shape;467;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4" name="Google Shape;504;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5400700" scaled="0"/>
        </a:gradFill>
        <a:effectLst/>
      </p:bgPr>
    </p:bg>
    <p:spTree>
      <p:nvGrpSpPr>
        <p:cNvPr id="1" name="Shape 8"/>
        <p:cNvGrpSpPr/>
        <p:nvPr/>
      </p:nvGrpSpPr>
      <p:grpSpPr>
        <a:xfrm>
          <a:off x="0" y="0"/>
          <a:ext cx="0" cy="0"/>
          <a:chOff x="0" y="0"/>
          <a:chExt cx="0" cy="0"/>
        </a:xfrm>
      </p:grpSpPr>
      <p:sp>
        <p:nvSpPr>
          <p:cNvPr id="9" name="Google Shape;9;p43"/>
          <p:cNvSpPr txBox="1">
            <a:spLocks noGrp="1"/>
          </p:cNvSpPr>
          <p:nvPr>
            <p:ph type="subTitle" idx="1"/>
          </p:nvPr>
        </p:nvSpPr>
        <p:spPr>
          <a:xfrm>
            <a:off x="890525" y="3629250"/>
            <a:ext cx="2817000" cy="661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sz="1600">
                <a:solidFill>
                  <a:srgbClr val="222222"/>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0" name="Google Shape;10;p43"/>
          <p:cNvGrpSpPr/>
          <p:nvPr/>
        </p:nvGrpSpPr>
        <p:grpSpPr>
          <a:xfrm>
            <a:off x="3898986" y="1867995"/>
            <a:ext cx="7171340" cy="6294479"/>
            <a:chOff x="3898986" y="1867995"/>
            <a:chExt cx="7171340" cy="6294479"/>
          </a:xfrm>
        </p:grpSpPr>
        <p:sp>
          <p:nvSpPr>
            <p:cNvPr id="11" name="Google Shape;11;p43"/>
            <p:cNvSpPr/>
            <p:nvPr/>
          </p:nvSpPr>
          <p:spPr>
            <a:xfrm rot="8965725">
              <a:off x="4133276" y="3393246"/>
              <a:ext cx="6582260" cy="2138791"/>
            </a:xfrm>
            <a:custGeom>
              <a:avLst/>
              <a:gdLst/>
              <a:ahLst/>
              <a:cxnLst/>
              <a:rect l="l" t="t" r="r" b="b"/>
              <a:pathLst>
                <a:path w="550625" h="178916" extrusionOk="0">
                  <a:moveTo>
                    <a:pt x="1" y="0"/>
                  </a:moveTo>
                  <a:lnTo>
                    <a:pt x="1" y="92043"/>
                  </a:lnTo>
                  <a:cubicBezTo>
                    <a:pt x="24530" y="104892"/>
                    <a:pt x="51396" y="113068"/>
                    <a:pt x="79195" y="115404"/>
                  </a:cubicBezTo>
                  <a:cubicBezTo>
                    <a:pt x="85516" y="115940"/>
                    <a:pt x="91825" y="116183"/>
                    <a:pt x="98126" y="116183"/>
                  </a:cubicBezTo>
                  <a:cubicBezTo>
                    <a:pt x="160758" y="116183"/>
                    <a:pt x="222521" y="92153"/>
                    <a:pt x="285454" y="92153"/>
                  </a:cubicBezTo>
                  <a:cubicBezTo>
                    <a:pt x="288029" y="92153"/>
                    <a:pt x="290605" y="92193"/>
                    <a:pt x="293184" y="92277"/>
                  </a:cubicBezTo>
                  <a:cubicBezTo>
                    <a:pt x="336869" y="93678"/>
                    <a:pt x="380088" y="108162"/>
                    <a:pt x="416298" y="132925"/>
                  </a:cubicBezTo>
                  <a:cubicBezTo>
                    <a:pt x="433818" y="144839"/>
                    <a:pt x="449938" y="159557"/>
                    <a:pt x="469328" y="168201"/>
                  </a:cubicBezTo>
                  <a:cubicBezTo>
                    <a:pt x="487003" y="176235"/>
                    <a:pt x="506750" y="178916"/>
                    <a:pt x="526491" y="178916"/>
                  </a:cubicBezTo>
                  <a:cubicBezTo>
                    <a:pt x="529710" y="178916"/>
                    <a:pt x="532930" y="178844"/>
                    <a:pt x="536141" y="178713"/>
                  </a:cubicBezTo>
                  <a:cubicBezTo>
                    <a:pt x="541046" y="178713"/>
                    <a:pt x="545719" y="178480"/>
                    <a:pt x="550625" y="177779"/>
                  </a:cubicBezTo>
                  <a:lnTo>
                    <a:pt x="5506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 name="Google Shape;12;p43"/>
            <p:cNvSpPr/>
            <p:nvPr/>
          </p:nvSpPr>
          <p:spPr>
            <a:xfrm rot="8871523">
              <a:off x="4193380" y="3638580"/>
              <a:ext cx="6582551" cy="3003030"/>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 name="Google Shape;13;p43"/>
          <p:cNvGrpSpPr/>
          <p:nvPr/>
        </p:nvGrpSpPr>
        <p:grpSpPr>
          <a:xfrm>
            <a:off x="-3023246" y="-4295562"/>
            <a:ext cx="7997647" cy="6525201"/>
            <a:chOff x="-3023246" y="-4219362"/>
            <a:chExt cx="7997647" cy="6525201"/>
          </a:xfrm>
        </p:grpSpPr>
        <p:sp>
          <p:nvSpPr>
            <p:cNvPr id="14" name="Google Shape;14;p43"/>
            <p:cNvSpPr/>
            <p:nvPr/>
          </p:nvSpPr>
          <p:spPr>
            <a:xfrm rot="-1002438">
              <a:off x="-2466251" y="-3376800"/>
              <a:ext cx="6572377" cy="4840077"/>
            </a:xfrm>
            <a:custGeom>
              <a:avLst/>
              <a:gdLst/>
              <a:ahLst/>
              <a:cxnLst/>
              <a:rect l="l" t="t" r="r" b="b"/>
              <a:pathLst>
                <a:path w="550858" h="522652" extrusionOk="0">
                  <a:moveTo>
                    <a:pt x="1" y="1"/>
                  </a:moveTo>
                  <a:lnTo>
                    <a:pt x="1" y="481942"/>
                  </a:lnTo>
                  <a:cubicBezTo>
                    <a:pt x="5607" y="486615"/>
                    <a:pt x="11214" y="491287"/>
                    <a:pt x="17288" y="495258"/>
                  </a:cubicBezTo>
                  <a:cubicBezTo>
                    <a:pt x="39799" y="510547"/>
                    <a:pt x="67026" y="518143"/>
                    <a:pt x="94267" y="518143"/>
                  </a:cubicBezTo>
                  <a:cubicBezTo>
                    <a:pt x="119890" y="518143"/>
                    <a:pt x="145527" y="511423"/>
                    <a:pt x="167267" y="498062"/>
                  </a:cubicBezTo>
                  <a:cubicBezTo>
                    <a:pt x="181284" y="488951"/>
                    <a:pt x="193899" y="477504"/>
                    <a:pt x="208149" y="468860"/>
                  </a:cubicBezTo>
                  <a:cubicBezTo>
                    <a:pt x="230569" y="454666"/>
                    <a:pt x="257111" y="447376"/>
                    <a:pt x="283620" y="447376"/>
                  </a:cubicBezTo>
                  <a:cubicBezTo>
                    <a:pt x="295505" y="447376"/>
                    <a:pt x="307383" y="448841"/>
                    <a:pt x="318881" y="451806"/>
                  </a:cubicBezTo>
                  <a:cubicBezTo>
                    <a:pt x="366538" y="464188"/>
                    <a:pt x="404383" y="500398"/>
                    <a:pt x="451106" y="515582"/>
                  </a:cubicBezTo>
                  <a:cubicBezTo>
                    <a:pt x="465938" y="520384"/>
                    <a:pt x="481306" y="522651"/>
                    <a:pt x="496698" y="522651"/>
                  </a:cubicBezTo>
                  <a:cubicBezTo>
                    <a:pt x="515004" y="522651"/>
                    <a:pt x="533345" y="519444"/>
                    <a:pt x="550858" y="513480"/>
                  </a:cubicBezTo>
                  <a:lnTo>
                    <a:pt x="5508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43"/>
            <p:cNvSpPr/>
            <p:nvPr/>
          </p:nvSpPr>
          <p:spPr>
            <a:xfrm rot="-1002438">
              <a:off x="-1984985" y="-2622258"/>
              <a:ext cx="6575157" cy="3638559"/>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 name="Google Shape;16;p43"/>
          <p:cNvGrpSpPr/>
          <p:nvPr/>
        </p:nvGrpSpPr>
        <p:grpSpPr>
          <a:xfrm>
            <a:off x="-766546" y="-334000"/>
            <a:ext cx="1232844" cy="1666698"/>
            <a:chOff x="-2696201" y="-333991"/>
            <a:chExt cx="3411300" cy="1666698"/>
          </a:xfrm>
        </p:grpSpPr>
        <p:sp>
          <p:nvSpPr>
            <p:cNvPr id="17" name="Google Shape;17;p43"/>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 name="Google Shape;18;p43"/>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 name="Google Shape;19;p43"/>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43"/>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43"/>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43"/>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43"/>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43"/>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43"/>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 name="Google Shape;26;p43"/>
          <p:cNvGrpSpPr/>
          <p:nvPr/>
        </p:nvGrpSpPr>
        <p:grpSpPr>
          <a:xfrm>
            <a:off x="8677611" y="3142150"/>
            <a:ext cx="1232844" cy="1666698"/>
            <a:chOff x="-2696201" y="-333991"/>
            <a:chExt cx="3411300" cy="1666698"/>
          </a:xfrm>
        </p:grpSpPr>
        <p:sp>
          <p:nvSpPr>
            <p:cNvPr id="27" name="Google Shape;27;p43"/>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43"/>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43"/>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43"/>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43"/>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43"/>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43"/>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43"/>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43"/>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 name="Google Shape;36;p43"/>
          <p:cNvSpPr txBox="1">
            <a:spLocks noGrp="1"/>
          </p:cNvSpPr>
          <p:nvPr>
            <p:ph type="ctrTitle"/>
          </p:nvPr>
        </p:nvSpPr>
        <p:spPr>
          <a:xfrm>
            <a:off x="890525" y="1220625"/>
            <a:ext cx="5815500" cy="2187000"/>
          </a:xfrm>
          <a:prstGeom prst="rect">
            <a:avLst/>
          </a:prstGeom>
          <a:noFill/>
          <a:ln>
            <a:noFill/>
          </a:ln>
        </p:spPr>
        <p:txBody>
          <a:bodyPr spcFirstLastPara="1" wrap="square" lIns="91425" tIns="91425" rIns="91425" bIns="91425" anchor="b" anchorCtr="0">
            <a:noAutofit/>
          </a:bodyPr>
          <a:lstStyle>
            <a:lvl1pPr lvl="0" algn="l">
              <a:lnSpc>
                <a:spcPct val="80000"/>
              </a:lnSpc>
              <a:spcBef>
                <a:spcPts val="0"/>
              </a:spcBef>
              <a:spcAft>
                <a:spcPts val="0"/>
              </a:spcAft>
              <a:buClr>
                <a:srgbClr val="191919"/>
              </a:buClr>
              <a:buSzPts val="5200"/>
              <a:buNone/>
              <a:defRPr sz="7000"/>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gradFill>
          <a:gsLst>
            <a:gs pos="0">
              <a:schemeClr val="lt1"/>
            </a:gs>
            <a:gs pos="70000">
              <a:schemeClr val="lt1"/>
            </a:gs>
            <a:gs pos="87000">
              <a:srgbClr val="CEF3FC"/>
            </a:gs>
            <a:gs pos="100000">
              <a:schemeClr val="lt2"/>
            </a:gs>
          </a:gsLst>
          <a:lin ang="0" scaled="0"/>
        </a:gradFill>
        <a:effectLst/>
      </p:bgPr>
    </p:bg>
    <p:spTree>
      <p:nvGrpSpPr>
        <p:cNvPr id="1" name="Shape 226"/>
        <p:cNvGrpSpPr/>
        <p:nvPr/>
      </p:nvGrpSpPr>
      <p:grpSpPr>
        <a:xfrm>
          <a:off x="0" y="0"/>
          <a:ext cx="0" cy="0"/>
          <a:chOff x="0" y="0"/>
          <a:chExt cx="0" cy="0"/>
        </a:xfrm>
      </p:grpSpPr>
      <p:sp>
        <p:nvSpPr>
          <p:cNvPr id="227" name="Google Shape;227;p52"/>
          <p:cNvSpPr txBox="1">
            <a:spLocks noGrp="1"/>
          </p:cNvSpPr>
          <p:nvPr>
            <p:ph type="title"/>
          </p:nvPr>
        </p:nvSpPr>
        <p:spPr>
          <a:xfrm>
            <a:off x="3628797" y="1980550"/>
            <a:ext cx="2580000" cy="7689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chemeClr val="lt1"/>
              </a:buClr>
              <a:buSzPts val="6000"/>
              <a:buNone/>
              <a:defRPr sz="4500"/>
            </a:lvl1pPr>
            <a:lvl2pPr lvl="1" algn="ctr">
              <a:lnSpc>
                <a:spcPct val="100000"/>
              </a:lnSpc>
              <a:spcBef>
                <a:spcPts val="0"/>
              </a:spcBef>
              <a:spcAft>
                <a:spcPts val="0"/>
              </a:spcAft>
              <a:buClr>
                <a:schemeClr val="lt1"/>
              </a:buClr>
              <a:buSzPts val="6000"/>
              <a:buNone/>
              <a:defRPr sz="6000">
                <a:solidFill>
                  <a:schemeClr val="lt1"/>
                </a:solidFill>
              </a:defRPr>
            </a:lvl2pPr>
            <a:lvl3pPr lvl="2" algn="ctr">
              <a:lnSpc>
                <a:spcPct val="100000"/>
              </a:lnSpc>
              <a:spcBef>
                <a:spcPts val="0"/>
              </a:spcBef>
              <a:spcAft>
                <a:spcPts val="0"/>
              </a:spcAft>
              <a:buClr>
                <a:schemeClr val="lt1"/>
              </a:buClr>
              <a:buSzPts val="6000"/>
              <a:buNone/>
              <a:defRPr sz="6000">
                <a:solidFill>
                  <a:schemeClr val="lt1"/>
                </a:solidFill>
              </a:defRPr>
            </a:lvl3pPr>
            <a:lvl4pPr lvl="3" algn="ctr">
              <a:lnSpc>
                <a:spcPct val="100000"/>
              </a:lnSpc>
              <a:spcBef>
                <a:spcPts val="0"/>
              </a:spcBef>
              <a:spcAft>
                <a:spcPts val="0"/>
              </a:spcAft>
              <a:buClr>
                <a:schemeClr val="lt1"/>
              </a:buClr>
              <a:buSzPts val="6000"/>
              <a:buNone/>
              <a:defRPr sz="6000">
                <a:solidFill>
                  <a:schemeClr val="lt1"/>
                </a:solidFill>
              </a:defRPr>
            </a:lvl4pPr>
            <a:lvl5pPr lvl="4" algn="ctr">
              <a:lnSpc>
                <a:spcPct val="100000"/>
              </a:lnSpc>
              <a:spcBef>
                <a:spcPts val="0"/>
              </a:spcBef>
              <a:spcAft>
                <a:spcPts val="0"/>
              </a:spcAft>
              <a:buClr>
                <a:schemeClr val="lt1"/>
              </a:buClr>
              <a:buSzPts val="6000"/>
              <a:buNone/>
              <a:defRPr sz="6000">
                <a:solidFill>
                  <a:schemeClr val="lt1"/>
                </a:solidFill>
              </a:defRPr>
            </a:lvl5pPr>
            <a:lvl6pPr lvl="5" algn="ctr">
              <a:lnSpc>
                <a:spcPct val="100000"/>
              </a:lnSpc>
              <a:spcBef>
                <a:spcPts val="0"/>
              </a:spcBef>
              <a:spcAft>
                <a:spcPts val="0"/>
              </a:spcAft>
              <a:buClr>
                <a:schemeClr val="lt1"/>
              </a:buClr>
              <a:buSzPts val="6000"/>
              <a:buNone/>
              <a:defRPr sz="6000">
                <a:solidFill>
                  <a:schemeClr val="lt1"/>
                </a:solidFill>
              </a:defRPr>
            </a:lvl6pPr>
            <a:lvl7pPr lvl="6" algn="ctr">
              <a:lnSpc>
                <a:spcPct val="100000"/>
              </a:lnSpc>
              <a:spcBef>
                <a:spcPts val="0"/>
              </a:spcBef>
              <a:spcAft>
                <a:spcPts val="0"/>
              </a:spcAft>
              <a:buClr>
                <a:schemeClr val="lt1"/>
              </a:buClr>
              <a:buSzPts val="6000"/>
              <a:buNone/>
              <a:defRPr sz="6000">
                <a:solidFill>
                  <a:schemeClr val="lt1"/>
                </a:solidFill>
              </a:defRPr>
            </a:lvl7pPr>
            <a:lvl8pPr lvl="7" algn="ctr">
              <a:lnSpc>
                <a:spcPct val="100000"/>
              </a:lnSpc>
              <a:spcBef>
                <a:spcPts val="0"/>
              </a:spcBef>
              <a:spcAft>
                <a:spcPts val="0"/>
              </a:spcAft>
              <a:buClr>
                <a:schemeClr val="lt1"/>
              </a:buClr>
              <a:buSzPts val="6000"/>
              <a:buNone/>
              <a:defRPr sz="6000">
                <a:solidFill>
                  <a:schemeClr val="lt1"/>
                </a:solidFill>
              </a:defRPr>
            </a:lvl8pPr>
            <a:lvl9pPr lvl="8" algn="ctr">
              <a:lnSpc>
                <a:spcPct val="100000"/>
              </a:lnSpc>
              <a:spcBef>
                <a:spcPts val="0"/>
              </a:spcBef>
              <a:spcAft>
                <a:spcPts val="0"/>
              </a:spcAft>
              <a:buClr>
                <a:schemeClr val="lt1"/>
              </a:buClr>
              <a:buSzPts val="6000"/>
              <a:buNone/>
              <a:defRPr sz="6000">
                <a:solidFill>
                  <a:schemeClr val="lt1"/>
                </a:solidFill>
              </a:defRPr>
            </a:lvl9pPr>
          </a:lstStyle>
          <a:p>
            <a:endParaRPr/>
          </a:p>
        </p:txBody>
      </p:sp>
      <p:sp>
        <p:nvSpPr>
          <p:cNvPr id="228" name="Google Shape;228;p52"/>
          <p:cNvSpPr txBox="1">
            <a:spLocks noGrp="1"/>
          </p:cNvSpPr>
          <p:nvPr>
            <p:ph type="subTitle" idx="1"/>
          </p:nvPr>
        </p:nvSpPr>
        <p:spPr>
          <a:xfrm>
            <a:off x="3628797" y="2669100"/>
            <a:ext cx="2580000" cy="598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1"/>
              </a:buClr>
              <a:buSzPts val="1200"/>
              <a:buFont typeface="PT Sans"/>
              <a:buNone/>
              <a:defRPr sz="1400">
                <a:solidFill>
                  <a:schemeClr val="dk1"/>
                </a:solidFill>
              </a:defRPr>
            </a:lvl1pPr>
            <a:lvl2pPr lvl="1" algn="ctr">
              <a:lnSpc>
                <a:spcPct val="100000"/>
              </a:lnSpc>
              <a:spcBef>
                <a:spcPts val="0"/>
              </a:spcBef>
              <a:spcAft>
                <a:spcPts val="0"/>
              </a:spcAft>
              <a:buClr>
                <a:schemeClr val="dk1"/>
              </a:buClr>
              <a:buSzPts val="1200"/>
              <a:buNone/>
              <a:defRPr>
                <a:solidFill>
                  <a:schemeClr val="dk1"/>
                </a:solidFill>
              </a:defRPr>
            </a:lvl2pPr>
            <a:lvl3pPr lvl="2" algn="ctr">
              <a:lnSpc>
                <a:spcPct val="100000"/>
              </a:lnSpc>
              <a:spcBef>
                <a:spcPts val="0"/>
              </a:spcBef>
              <a:spcAft>
                <a:spcPts val="0"/>
              </a:spcAft>
              <a:buClr>
                <a:schemeClr val="dk1"/>
              </a:buClr>
              <a:buSzPts val="1200"/>
              <a:buNone/>
              <a:defRPr>
                <a:solidFill>
                  <a:schemeClr val="dk1"/>
                </a:solidFill>
              </a:defRPr>
            </a:lvl3pPr>
            <a:lvl4pPr lvl="3"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sp>
        <p:nvSpPr>
          <p:cNvPr id="229" name="Google Shape;229;p52"/>
          <p:cNvSpPr txBox="1">
            <a:spLocks noGrp="1"/>
          </p:cNvSpPr>
          <p:nvPr>
            <p:ph type="title" idx="2"/>
          </p:nvPr>
        </p:nvSpPr>
        <p:spPr>
          <a:xfrm>
            <a:off x="3628797" y="639975"/>
            <a:ext cx="2580000" cy="7689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chemeClr val="lt1"/>
              </a:buClr>
              <a:buSzPts val="6000"/>
              <a:buNone/>
              <a:defRPr sz="4500"/>
            </a:lvl1pPr>
            <a:lvl2pPr lvl="1" algn="ctr">
              <a:lnSpc>
                <a:spcPct val="100000"/>
              </a:lnSpc>
              <a:spcBef>
                <a:spcPts val="0"/>
              </a:spcBef>
              <a:spcAft>
                <a:spcPts val="0"/>
              </a:spcAft>
              <a:buClr>
                <a:schemeClr val="lt1"/>
              </a:buClr>
              <a:buSzPts val="6000"/>
              <a:buNone/>
              <a:defRPr sz="6000">
                <a:solidFill>
                  <a:schemeClr val="lt1"/>
                </a:solidFill>
              </a:defRPr>
            </a:lvl2pPr>
            <a:lvl3pPr lvl="2" algn="ctr">
              <a:lnSpc>
                <a:spcPct val="100000"/>
              </a:lnSpc>
              <a:spcBef>
                <a:spcPts val="0"/>
              </a:spcBef>
              <a:spcAft>
                <a:spcPts val="0"/>
              </a:spcAft>
              <a:buClr>
                <a:schemeClr val="lt1"/>
              </a:buClr>
              <a:buSzPts val="6000"/>
              <a:buNone/>
              <a:defRPr sz="6000">
                <a:solidFill>
                  <a:schemeClr val="lt1"/>
                </a:solidFill>
              </a:defRPr>
            </a:lvl3pPr>
            <a:lvl4pPr lvl="3" algn="ctr">
              <a:lnSpc>
                <a:spcPct val="100000"/>
              </a:lnSpc>
              <a:spcBef>
                <a:spcPts val="0"/>
              </a:spcBef>
              <a:spcAft>
                <a:spcPts val="0"/>
              </a:spcAft>
              <a:buClr>
                <a:schemeClr val="lt1"/>
              </a:buClr>
              <a:buSzPts val="6000"/>
              <a:buNone/>
              <a:defRPr sz="6000">
                <a:solidFill>
                  <a:schemeClr val="lt1"/>
                </a:solidFill>
              </a:defRPr>
            </a:lvl4pPr>
            <a:lvl5pPr lvl="4" algn="ctr">
              <a:lnSpc>
                <a:spcPct val="100000"/>
              </a:lnSpc>
              <a:spcBef>
                <a:spcPts val="0"/>
              </a:spcBef>
              <a:spcAft>
                <a:spcPts val="0"/>
              </a:spcAft>
              <a:buClr>
                <a:schemeClr val="lt1"/>
              </a:buClr>
              <a:buSzPts val="6000"/>
              <a:buNone/>
              <a:defRPr sz="6000">
                <a:solidFill>
                  <a:schemeClr val="lt1"/>
                </a:solidFill>
              </a:defRPr>
            </a:lvl5pPr>
            <a:lvl6pPr lvl="5" algn="ctr">
              <a:lnSpc>
                <a:spcPct val="100000"/>
              </a:lnSpc>
              <a:spcBef>
                <a:spcPts val="0"/>
              </a:spcBef>
              <a:spcAft>
                <a:spcPts val="0"/>
              </a:spcAft>
              <a:buClr>
                <a:schemeClr val="lt1"/>
              </a:buClr>
              <a:buSzPts val="6000"/>
              <a:buNone/>
              <a:defRPr sz="6000">
                <a:solidFill>
                  <a:schemeClr val="lt1"/>
                </a:solidFill>
              </a:defRPr>
            </a:lvl6pPr>
            <a:lvl7pPr lvl="6" algn="ctr">
              <a:lnSpc>
                <a:spcPct val="100000"/>
              </a:lnSpc>
              <a:spcBef>
                <a:spcPts val="0"/>
              </a:spcBef>
              <a:spcAft>
                <a:spcPts val="0"/>
              </a:spcAft>
              <a:buClr>
                <a:schemeClr val="lt1"/>
              </a:buClr>
              <a:buSzPts val="6000"/>
              <a:buNone/>
              <a:defRPr sz="6000">
                <a:solidFill>
                  <a:schemeClr val="lt1"/>
                </a:solidFill>
              </a:defRPr>
            </a:lvl7pPr>
            <a:lvl8pPr lvl="7" algn="ctr">
              <a:lnSpc>
                <a:spcPct val="100000"/>
              </a:lnSpc>
              <a:spcBef>
                <a:spcPts val="0"/>
              </a:spcBef>
              <a:spcAft>
                <a:spcPts val="0"/>
              </a:spcAft>
              <a:buClr>
                <a:schemeClr val="lt1"/>
              </a:buClr>
              <a:buSzPts val="6000"/>
              <a:buNone/>
              <a:defRPr sz="6000">
                <a:solidFill>
                  <a:schemeClr val="lt1"/>
                </a:solidFill>
              </a:defRPr>
            </a:lvl8pPr>
            <a:lvl9pPr lvl="8" algn="ctr">
              <a:lnSpc>
                <a:spcPct val="100000"/>
              </a:lnSpc>
              <a:spcBef>
                <a:spcPts val="0"/>
              </a:spcBef>
              <a:spcAft>
                <a:spcPts val="0"/>
              </a:spcAft>
              <a:buClr>
                <a:schemeClr val="lt1"/>
              </a:buClr>
              <a:buSzPts val="6000"/>
              <a:buNone/>
              <a:defRPr sz="6000">
                <a:solidFill>
                  <a:schemeClr val="lt1"/>
                </a:solidFill>
              </a:defRPr>
            </a:lvl9pPr>
          </a:lstStyle>
          <a:p>
            <a:endParaRPr/>
          </a:p>
        </p:txBody>
      </p:sp>
      <p:sp>
        <p:nvSpPr>
          <p:cNvPr id="230" name="Google Shape;230;p52"/>
          <p:cNvSpPr txBox="1">
            <a:spLocks noGrp="1"/>
          </p:cNvSpPr>
          <p:nvPr>
            <p:ph type="subTitle" idx="3"/>
          </p:nvPr>
        </p:nvSpPr>
        <p:spPr>
          <a:xfrm>
            <a:off x="3628797" y="1328505"/>
            <a:ext cx="2580000" cy="598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1"/>
              </a:buClr>
              <a:buSzPts val="1200"/>
              <a:buFont typeface="PT Sans"/>
              <a:buNone/>
              <a:defRPr sz="1400">
                <a:solidFill>
                  <a:schemeClr val="dk1"/>
                </a:solidFill>
              </a:defRPr>
            </a:lvl1pPr>
            <a:lvl2pPr lvl="1" algn="ctr">
              <a:lnSpc>
                <a:spcPct val="100000"/>
              </a:lnSpc>
              <a:spcBef>
                <a:spcPts val="0"/>
              </a:spcBef>
              <a:spcAft>
                <a:spcPts val="0"/>
              </a:spcAft>
              <a:buClr>
                <a:schemeClr val="dk1"/>
              </a:buClr>
              <a:buSzPts val="1200"/>
              <a:buNone/>
              <a:defRPr>
                <a:solidFill>
                  <a:schemeClr val="dk1"/>
                </a:solidFill>
              </a:defRPr>
            </a:lvl2pPr>
            <a:lvl3pPr lvl="2" algn="ctr">
              <a:lnSpc>
                <a:spcPct val="100000"/>
              </a:lnSpc>
              <a:spcBef>
                <a:spcPts val="0"/>
              </a:spcBef>
              <a:spcAft>
                <a:spcPts val="0"/>
              </a:spcAft>
              <a:buClr>
                <a:schemeClr val="dk1"/>
              </a:buClr>
              <a:buSzPts val="1200"/>
              <a:buNone/>
              <a:defRPr>
                <a:solidFill>
                  <a:schemeClr val="dk1"/>
                </a:solidFill>
              </a:defRPr>
            </a:lvl3pPr>
            <a:lvl4pPr lvl="3"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sp>
        <p:nvSpPr>
          <p:cNvPr id="231" name="Google Shape;231;p52"/>
          <p:cNvSpPr txBox="1">
            <a:spLocks noGrp="1"/>
          </p:cNvSpPr>
          <p:nvPr>
            <p:ph type="title" idx="4"/>
          </p:nvPr>
        </p:nvSpPr>
        <p:spPr>
          <a:xfrm>
            <a:off x="3628797" y="3321150"/>
            <a:ext cx="2580000" cy="7689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chemeClr val="lt1"/>
              </a:buClr>
              <a:buSzPts val="6000"/>
              <a:buNone/>
              <a:defRPr sz="4500"/>
            </a:lvl1pPr>
            <a:lvl2pPr lvl="1" algn="ctr">
              <a:lnSpc>
                <a:spcPct val="100000"/>
              </a:lnSpc>
              <a:spcBef>
                <a:spcPts val="0"/>
              </a:spcBef>
              <a:spcAft>
                <a:spcPts val="0"/>
              </a:spcAft>
              <a:buClr>
                <a:schemeClr val="lt1"/>
              </a:buClr>
              <a:buSzPts val="6000"/>
              <a:buNone/>
              <a:defRPr sz="6000">
                <a:solidFill>
                  <a:schemeClr val="lt1"/>
                </a:solidFill>
              </a:defRPr>
            </a:lvl2pPr>
            <a:lvl3pPr lvl="2" algn="ctr">
              <a:lnSpc>
                <a:spcPct val="100000"/>
              </a:lnSpc>
              <a:spcBef>
                <a:spcPts val="0"/>
              </a:spcBef>
              <a:spcAft>
                <a:spcPts val="0"/>
              </a:spcAft>
              <a:buClr>
                <a:schemeClr val="lt1"/>
              </a:buClr>
              <a:buSzPts val="6000"/>
              <a:buNone/>
              <a:defRPr sz="6000">
                <a:solidFill>
                  <a:schemeClr val="lt1"/>
                </a:solidFill>
              </a:defRPr>
            </a:lvl3pPr>
            <a:lvl4pPr lvl="3" algn="ctr">
              <a:lnSpc>
                <a:spcPct val="100000"/>
              </a:lnSpc>
              <a:spcBef>
                <a:spcPts val="0"/>
              </a:spcBef>
              <a:spcAft>
                <a:spcPts val="0"/>
              </a:spcAft>
              <a:buClr>
                <a:schemeClr val="lt1"/>
              </a:buClr>
              <a:buSzPts val="6000"/>
              <a:buNone/>
              <a:defRPr sz="6000">
                <a:solidFill>
                  <a:schemeClr val="lt1"/>
                </a:solidFill>
              </a:defRPr>
            </a:lvl4pPr>
            <a:lvl5pPr lvl="4" algn="ctr">
              <a:lnSpc>
                <a:spcPct val="100000"/>
              </a:lnSpc>
              <a:spcBef>
                <a:spcPts val="0"/>
              </a:spcBef>
              <a:spcAft>
                <a:spcPts val="0"/>
              </a:spcAft>
              <a:buClr>
                <a:schemeClr val="lt1"/>
              </a:buClr>
              <a:buSzPts val="6000"/>
              <a:buNone/>
              <a:defRPr sz="6000">
                <a:solidFill>
                  <a:schemeClr val="lt1"/>
                </a:solidFill>
              </a:defRPr>
            </a:lvl5pPr>
            <a:lvl6pPr lvl="5" algn="ctr">
              <a:lnSpc>
                <a:spcPct val="100000"/>
              </a:lnSpc>
              <a:spcBef>
                <a:spcPts val="0"/>
              </a:spcBef>
              <a:spcAft>
                <a:spcPts val="0"/>
              </a:spcAft>
              <a:buClr>
                <a:schemeClr val="lt1"/>
              </a:buClr>
              <a:buSzPts val="6000"/>
              <a:buNone/>
              <a:defRPr sz="6000">
                <a:solidFill>
                  <a:schemeClr val="lt1"/>
                </a:solidFill>
              </a:defRPr>
            </a:lvl6pPr>
            <a:lvl7pPr lvl="6" algn="ctr">
              <a:lnSpc>
                <a:spcPct val="100000"/>
              </a:lnSpc>
              <a:spcBef>
                <a:spcPts val="0"/>
              </a:spcBef>
              <a:spcAft>
                <a:spcPts val="0"/>
              </a:spcAft>
              <a:buClr>
                <a:schemeClr val="lt1"/>
              </a:buClr>
              <a:buSzPts val="6000"/>
              <a:buNone/>
              <a:defRPr sz="6000">
                <a:solidFill>
                  <a:schemeClr val="lt1"/>
                </a:solidFill>
              </a:defRPr>
            </a:lvl7pPr>
            <a:lvl8pPr lvl="7" algn="ctr">
              <a:lnSpc>
                <a:spcPct val="100000"/>
              </a:lnSpc>
              <a:spcBef>
                <a:spcPts val="0"/>
              </a:spcBef>
              <a:spcAft>
                <a:spcPts val="0"/>
              </a:spcAft>
              <a:buClr>
                <a:schemeClr val="lt1"/>
              </a:buClr>
              <a:buSzPts val="6000"/>
              <a:buNone/>
              <a:defRPr sz="6000">
                <a:solidFill>
                  <a:schemeClr val="lt1"/>
                </a:solidFill>
              </a:defRPr>
            </a:lvl8pPr>
            <a:lvl9pPr lvl="8" algn="ctr">
              <a:lnSpc>
                <a:spcPct val="100000"/>
              </a:lnSpc>
              <a:spcBef>
                <a:spcPts val="0"/>
              </a:spcBef>
              <a:spcAft>
                <a:spcPts val="0"/>
              </a:spcAft>
              <a:buClr>
                <a:schemeClr val="lt1"/>
              </a:buClr>
              <a:buSzPts val="6000"/>
              <a:buNone/>
              <a:defRPr sz="6000">
                <a:solidFill>
                  <a:schemeClr val="lt1"/>
                </a:solidFill>
              </a:defRPr>
            </a:lvl9pPr>
          </a:lstStyle>
          <a:p>
            <a:endParaRPr/>
          </a:p>
        </p:txBody>
      </p:sp>
      <p:sp>
        <p:nvSpPr>
          <p:cNvPr id="232" name="Google Shape;232;p52"/>
          <p:cNvSpPr txBox="1">
            <a:spLocks noGrp="1"/>
          </p:cNvSpPr>
          <p:nvPr>
            <p:ph type="subTitle" idx="5"/>
          </p:nvPr>
        </p:nvSpPr>
        <p:spPr>
          <a:xfrm>
            <a:off x="3628797" y="4009699"/>
            <a:ext cx="2580000" cy="598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1"/>
              </a:buClr>
              <a:buSzPts val="1200"/>
              <a:buFont typeface="PT Sans"/>
              <a:buNone/>
              <a:defRPr sz="1400">
                <a:solidFill>
                  <a:schemeClr val="dk1"/>
                </a:solidFill>
              </a:defRPr>
            </a:lvl1pPr>
            <a:lvl2pPr lvl="1" algn="ctr">
              <a:lnSpc>
                <a:spcPct val="100000"/>
              </a:lnSpc>
              <a:spcBef>
                <a:spcPts val="0"/>
              </a:spcBef>
              <a:spcAft>
                <a:spcPts val="0"/>
              </a:spcAft>
              <a:buClr>
                <a:schemeClr val="dk1"/>
              </a:buClr>
              <a:buSzPts val="1200"/>
              <a:buNone/>
              <a:defRPr>
                <a:solidFill>
                  <a:schemeClr val="dk1"/>
                </a:solidFill>
              </a:defRPr>
            </a:lvl2pPr>
            <a:lvl3pPr lvl="2" algn="ctr">
              <a:lnSpc>
                <a:spcPct val="100000"/>
              </a:lnSpc>
              <a:spcBef>
                <a:spcPts val="0"/>
              </a:spcBef>
              <a:spcAft>
                <a:spcPts val="0"/>
              </a:spcAft>
              <a:buClr>
                <a:schemeClr val="dk1"/>
              </a:buClr>
              <a:buSzPts val="1200"/>
              <a:buNone/>
              <a:defRPr>
                <a:solidFill>
                  <a:schemeClr val="dk1"/>
                </a:solidFill>
              </a:defRPr>
            </a:lvl3pPr>
            <a:lvl4pPr lvl="3"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grpSp>
        <p:nvGrpSpPr>
          <p:cNvPr id="233" name="Google Shape;233;p52"/>
          <p:cNvGrpSpPr/>
          <p:nvPr/>
        </p:nvGrpSpPr>
        <p:grpSpPr>
          <a:xfrm flipH="1">
            <a:off x="15595" y="3328651"/>
            <a:ext cx="9661321" cy="5909348"/>
            <a:chOff x="-517805" y="3481051"/>
            <a:chExt cx="9661321" cy="5909348"/>
          </a:xfrm>
        </p:grpSpPr>
        <p:sp>
          <p:nvSpPr>
            <p:cNvPr id="234" name="Google Shape;234;p52"/>
            <p:cNvSpPr/>
            <p:nvPr/>
          </p:nvSpPr>
          <p:spPr>
            <a:xfrm>
              <a:off x="-517805" y="3481051"/>
              <a:ext cx="9660672" cy="5909348"/>
            </a:xfrm>
            <a:custGeom>
              <a:avLst/>
              <a:gdLst/>
              <a:ahLst/>
              <a:cxnLst/>
              <a:rect l="l" t="t" r="r" b="b"/>
              <a:pathLst>
                <a:path w="550858" h="336955" extrusionOk="0">
                  <a:moveTo>
                    <a:pt x="76508" y="0"/>
                  </a:moveTo>
                  <a:cubicBezTo>
                    <a:pt x="51080" y="0"/>
                    <a:pt x="24845" y="11235"/>
                    <a:pt x="1636" y="23680"/>
                  </a:cubicBezTo>
                  <a:lnTo>
                    <a:pt x="0" y="24381"/>
                  </a:lnTo>
                  <a:lnTo>
                    <a:pt x="0" y="336954"/>
                  </a:lnTo>
                  <a:lnTo>
                    <a:pt x="550858" y="336954"/>
                  </a:lnTo>
                  <a:lnTo>
                    <a:pt x="550858" y="54517"/>
                  </a:lnTo>
                  <a:cubicBezTo>
                    <a:pt x="537754" y="49584"/>
                    <a:pt x="524066" y="47499"/>
                    <a:pt x="510188" y="47499"/>
                  </a:cubicBezTo>
                  <a:cubicBezTo>
                    <a:pt x="482002" y="47499"/>
                    <a:pt x="453030" y="56098"/>
                    <a:pt x="426576" y="66899"/>
                  </a:cubicBezTo>
                  <a:cubicBezTo>
                    <a:pt x="385227" y="83485"/>
                    <a:pt x="345045" y="105211"/>
                    <a:pt x="300893" y="108715"/>
                  </a:cubicBezTo>
                  <a:cubicBezTo>
                    <a:pt x="296792" y="109051"/>
                    <a:pt x="292692" y="109215"/>
                    <a:pt x="288599" y="109215"/>
                  </a:cubicBezTo>
                  <a:cubicBezTo>
                    <a:pt x="241391" y="109215"/>
                    <a:pt x="195177" y="87334"/>
                    <a:pt x="161426" y="53583"/>
                  </a:cubicBezTo>
                  <a:cubicBezTo>
                    <a:pt x="143905" y="36529"/>
                    <a:pt x="128487" y="15504"/>
                    <a:pt x="105593" y="5692"/>
                  </a:cubicBezTo>
                  <a:cubicBezTo>
                    <a:pt x="96171" y="1701"/>
                    <a:pt x="86400" y="0"/>
                    <a:pt x="765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52"/>
            <p:cNvSpPr/>
            <p:nvPr/>
          </p:nvSpPr>
          <p:spPr>
            <a:xfrm>
              <a:off x="19930" y="4024536"/>
              <a:ext cx="9123586" cy="4074574"/>
            </a:xfrm>
            <a:custGeom>
              <a:avLst/>
              <a:gdLst/>
              <a:ahLst/>
              <a:cxnLst/>
              <a:rect l="l" t="t" r="r" b="b"/>
              <a:pathLst>
                <a:path w="550858" h="246012" extrusionOk="0">
                  <a:moveTo>
                    <a:pt x="58049" y="1"/>
                  </a:moveTo>
                  <a:cubicBezTo>
                    <a:pt x="38213" y="1"/>
                    <a:pt x="18348" y="3932"/>
                    <a:pt x="0" y="11465"/>
                  </a:cubicBezTo>
                  <a:lnTo>
                    <a:pt x="0" y="246012"/>
                  </a:lnTo>
                  <a:lnTo>
                    <a:pt x="550858" y="246012"/>
                  </a:lnTo>
                  <a:lnTo>
                    <a:pt x="550858" y="120562"/>
                  </a:lnTo>
                  <a:cubicBezTo>
                    <a:pt x="523992" y="124767"/>
                    <a:pt x="497127" y="131542"/>
                    <a:pt x="470962" y="137382"/>
                  </a:cubicBezTo>
                  <a:cubicBezTo>
                    <a:pt x="436881" y="145488"/>
                    <a:pt x="402073" y="152577"/>
                    <a:pt x="367340" y="152577"/>
                  </a:cubicBezTo>
                  <a:cubicBezTo>
                    <a:pt x="358029" y="152577"/>
                    <a:pt x="348723" y="152068"/>
                    <a:pt x="339439" y="150932"/>
                  </a:cubicBezTo>
                  <a:cubicBezTo>
                    <a:pt x="308602" y="146960"/>
                    <a:pt x="278466" y="135980"/>
                    <a:pt x="252301" y="118927"/>
                  </a:cubicBezTo>
                  <a:cubicBezTo>
                    <a:pt x="202308" y="86922"/>
                    <a:pt x="166566" y="33191"/>
                    <a:pt x="111667" y="10297"/>
                  </a:cubicBezTo>
                  <a:cubicBezTo>
                    <a:pt x="94627" y="3347"/>
                    <a:pt x="76350" y="1"/>
                    <a:pt x="580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36" name="Google Shape;236;p52"/>
          <p:cNvGrpSpPr/>
          <p:nvPr/>
        </p:nvGrpSpPr>
        <p:grpSpPr>
          <a:xfrm flipH="1">
            <a:off x="-2706749" y="-1978953"/>
            <a:ext cx="5577652" cy="4393029"/>
            <a:chOff x="5682576" y="-1978953"/>
            <a:chExt cx="5577652" cy="4393029"/>
          </a:xfrm>
        </p:grpSpPr>
        <p:sp>
          <p:nvSpPr>
            <p:cNvPr id="237" name="Google Shape;237;p52"/>
            <p:cNvSpPr/>
            <p:nvPr/>
          </p:nvSpPr>
          <p:spPr>
            <a:xfrm rot="1430151" flipH="1">
              <a:off x="7426407" y="-1106630"/>
              <a:ext cx="3480818" cy="2481691"/>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52"/>
            <p:cNvSpPr/>
            <p:nvPr/>
          </p:nvSpPr>
          <p:spPr>
            <a:xfrm rot="1810100">
              <a:off x="5912321" y="-899626"/>
              <a:ext cx="4897685" cy="2234376"/>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39" name="Google Shape;239;p52"/>
          <p:cNvGrpSpPr/>
          <p:nvPr/>
        </p:nvGrpSpPr>
        <p:grpSpPr>
          <a:xfrm>
            <a:off x="-766556" y="3481050"/>
            <a:ext cx="1232844" cy="1666698"/>
            <a:chOff x="-2696201" y="-333991"/>
            <a:chExt cx="3411300" cy="1666698"/>
          </a:xfrm>
        </p:grpSpPr>
        <p:sp>
          <p:nvSpPr>
            <p:cNvPr id="240" name="Google Shape;240;p52"/>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52"/>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52"/>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52"/>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52"/>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52"/>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52"/>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52"/>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52"/>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49" name="Google Shape;249;p52"/>
          <p:cNvGrpSpPr/>
          <p:nvPr/>
        </p:nvGrpSpPr>
        <p:grpSpPr>
          <a:xfrm>
            <a:off x="8677594" y="535000"/>
            <a:ext cx="1232844" cy="1666698"/>
            <a:chOff x="-2696201" y="-333991"/>
            <a:chExt cx="3411300" cy="1666698"/>
          </a:xfrm>
        </p:grpSpPr>
        <p:sp>
          <p:nvSpPr>
            <p:cNvPr id="250" name="Google Shape;250;p52"/>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52"/>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52"/>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52"/>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52"/>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52"/>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52"/>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52"/>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52"/>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number">
  <p:cSld name="BIG_NUMBER">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16200038" scaled="0"/>
        </a:gradFill>
        <a:effectLst/>
      </p:bgPr>
    </p:bg>
    <p:spTree>
      <p:nvGrpSpPr>
        <p:cNvPr id="1" name="Shape 259"/>
        <p:cNvGrpSpPr/>
        <p:nvPr/>
      </p:nvGrpSpPr>
      <p:grpSpPr>
        <a:xfrm>
          <a:off x="0" y="0"/>
          <a:ext cx="0" cy="0"/>
          <a:chOff x="0" y="0"/>
          <a:chExt cx="0" cy="0"/>
        </a:xfrm>
      </p:grpSpPr>
      <p:sp>
        <p:nvSpPr>
          <p:cNvPr id="260" name="Google Shape;260;p53"/>
          <p:cNvSpPr txBox="1">
            <a:spLocks noGrp="1"/>
          </p:cNvSpPr>
          <p:nvPr>
            <p:ph type="title" hasCustomPrompt="1"/>
          </p:nvPr>
        </p:nvSpPr>
        <p:spPr>
          <a:xfrm>
            <a:off x="1284000" y="1097900"/>
            <a:ext cx="6576000" cy="12357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9600"/>
              <a:buNone/>
              <a:defRPr sz="6000"/>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sp>
        <p:nvSpPr>
          <p:cNvPr id="261" name="Google Shape;261;p53"/>
          <p:cNvSpPr txBox="1">
            <a:spLocks noGrp="1"/>
          </p:cNvSpPr>
          <p:nvPr>
            <p:ph type="subTitle" idx="1"/>
          </p:nvPr>
        </p:nvSpPr>
        <p:spPr>
          <a:xfrm>
            <a:off x="1284000" y="2484750"/>
            <a:ext cx="6576000" cy="11505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grpSp>
        <p:nvGrpSpPr>
          <p:cNvPr id="262" name="Google Shape;262;p53"/>
          <p:cNvGrpSpPr/>
          <p:nvPr/>
        </p:nvGrpSpPr>
        <p:grpSpPr>
          <a:xfrm>
            <a:off x="-1884152" y="3267483"/>
            <a:ext cx="6068732" cy="5946529"/>
            <a:chOff x="-1884152" y="3267483"/>
            <a:chExt cx="6068732" cy="5946529"/>
          </a:xfrm>
        </p:grpSpPr>
        <p:sp>
          <p:nvSpPr>
            <p:cNvPr id="263" name="Google Shape;263;p53"/>
            <p:cNvSpPr/>
            <p:nvPr/>
          </p:nvSpPr>
          <p:spPr>
            <a:xfrm rot="-9369654" flipH="1">
              <a:off x="-1187225" y="4022995"/>
              <a:ext cx="4674877" cy="4435505"/>
            </a:xfrm>
            <a:custGeom>
              <a:avLst/>
              <a:gdLst/>
              <a:ahLst/>
              <a:cxnLst/>
              <a:rect l="l" t="t" r="r" b="b"/>
              <a:pathLst>
                <a:path w="550858" h="522652" extrusionOk="0">
                  <a:moveTo>
                    <a:pt x="1" y="1"/>
                  </a:moveTo>
                  <a:lnTo>
                    <a:pt x="1" y="481942"/>
                  </a:lnTo>
                  <a:cubicBezTo>
                    <a:pt x="5607" y="486615"/>
                    <a:pt x="11214" y="491287"/>
                    <a:pt x="17288" y="495258"/>
                  </a:cubicBezTo>
                  <a:cubicBezTo>
                    <a:pt x="39799" y="510547"/>
                    <a:pt x="67026" y="518143"/>
                    <a:pt x="94267" y="518143"/>
                  </a:cubicBezTo>
                  <a:cubicBezTo>
                    <a:pt x="119890" y="518143"/>
                    <a:pt x="145527" y="511423"/>
                    <a:pt x="167267" y="498062"/>
                  </a:cubicBezTo>
                  <a:cubicBezTo>
                    <a:pt x="181284" y="488951"/>
                    <a:pt x="193899" y="477504"/>
                    <a:pt x="208149" y="468860"/>
                  </a:cubicBezTo>
                  <a:cubicBezTo>
                    <a:pt x="230569" y="454666"/>
                    <a:pt x="257111" y="447376"/>
                    <a:pt x="283620" y="447376"/>
                  </a:cubicBezTo>
                  <a:cubicBezTo>
                    <a:pt x="295505" y="447376"/>
                    <a:pt x="307383" y="448841"/>
                    <a:pt x="318881" y="451806"/>
                  </a:cubicBezTo>
                  <a:cubicBezTo>
                    <a:pt x="366538" y="464188"/>
                    <a:pt x="404383" y="500398"/>
                    <a:pt x="451106" y="515582"/>
                  </a:cubicBezTo>
                  <a:cubicBezTo>
                    <a:pt x="465938" y="520384"/>
                    <a:pt x="481306" y="522651"/>
                    <a:pt x="496698" y="522651"/>
                  </a:cubicBezTo>
                  <a:cubicBezTo>
                    <a:pt x="515004" y="522651"/>
                    <a:pt x="533345" y="519444"/>
                    <a:pt x="550858" y="513480"/>
                  </a:cubicBezTo>
                  <a:lnTo>
                    <a:pt x="5508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53"/>
            <p:cNvSpPr/>
            <p:nvPr/>
          </p:nvSpPr>
          <p:spPr>
            <a:xfrm rot="-9369654" flipH="1">
              <a:off x="-1121242" y="4419754"/>
              <a:ext cx="4676854" cy="3334420"/>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5" name="Google Shape;265;p53"/>
          <p:cNvSpPr/>
          <p:nvPr/>
        </p:nvSpPr>
        <p:spPr>
          <a:xfrm rot="523218" flipH="1">
            <a:off x="1508522" y="-2069756"/>
            <a:ext cx="3480418" cy="2481406"/>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6" name="Google Shape;266;p53"/>
          <p:cNvGrpSpPr/>
          <p:nvPr/>
        </p:nvGrpSpPr>
        <p:grpSpPr>
          <a:xfrm>
            <a:off x="-682506" y="2904750"/>
            <a:ext cx="1232844" cy="1666698"/>
            <a:chOff x="-2696201" y="-333991"/>
            <a:chExt cx="3411300" cy="1666698"/>
          </a:xfrm>
        </p:grpSpPr>
        <p:sp>
          <p:nvSpPr>
            <p:cNvPr id="267" name="Google Shape;267;p53"/>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53"/>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53"/>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53"/>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53"/>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53"/>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53"/>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53"/>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53"/>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6" name="Google Shape;276;p53"/>
          <p:cNvSpPr/>
          <p:nvPr/>
        </p:nvSpPr>
        <p:spPr>
          <a:xfrm rot="523218" flipH="1">
            <a:off x="3220897" y="-2069756"/>
            <a:ext cx="3480418" cy="2481406"/>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53"/>
          <p:cNvSpPr/>
          <p:nvPr/>
        </p:nvSpPr>
        <p:spPr>
          <a:xfrm rot="523218" flipH="1">
            <a:off x="4352572" y="-2069756"/>
            <a:ext cx="3480418" cy="2481406"/>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53"/>
          <p:cNvSpPr/>
          <p:nvPr/>
        </p:nvSpPr>
        <p:spPr>
          <a:xfrm flipH="1">
            <a:off x="-246403" y="-2069654"/>
            <a:ext cx="3480140" cy="2481208"/>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CUSTOM_8_1">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5400700" scaled="0"/>
        </a:gradFill>
        <a:effectLst/>
      </p:bgPr>
    </p:bg>
    <p:spTree>
      <p:nvGrpSpPr>
        <p:cNvPr id="1" name="Shape 279"/>
        <p:cNvGrpSpPr/>
        <p:nvPr/>
      </p:nvGrpSpPr>
      <p:grpSpPr>
        <a:xfrm>
          <a:off x="0" y="0"/>
          <a:ext cx="0" cy="0"/>
          <a:chOff x="0" y="0"/>
          <a:chExt cx="0" cy="0"/>
        </a:xfrm>
      </p:grpSpPr>
      <p:sp>
        <p:nvSpPr>
          <p:cNvPr id="280" name="Google Shape;280;p54"/>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281" name="Google Shape;281;p54"/>
          <p:cNvSpPr/>
          <p:nvPr/>
        </p:nvSpPr>
        <p:spPr>
          <a:xfrm rot="1430217" flipH="1">
            <a:off x="7787436" y="-849287"/>
            <a:ext cx="2809078" cy="2002766"/>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54"/>
          <p:cNvSpPr/>
          <p:nvPr/>
        </p:nvSpPr>
        <p:spPr>
          <a:xfrm rot="1810387">
            <a:off x="6565505" y="-682178"/>
            <a:ext cx="3952095" cy="1802988"/>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8">
    <p:bg>
      <p:bgPr>
        <a:gradFill>
          <a:gsLst>
            <a:gs pos="0">
              <a:schemeClr val="lt1"/>
            </a:gs>
            <a:gs pos="73000">
              <a:schemeClr val="lt1"/>
            </a:gs>
            <a:gs pos="92000">
              <a:srgbClr val="CEF3FC"/>
            </a:gs>
            <a:gs pos="100000">
              <a:schemeClr val="accent4"/>
            </a:gs>
          </a:gsLst>
          <a:lin ang="0" scaled="0"/>
        </a:gradFill>
        <a:effectLst/>
      </p:bgPr>
    </p:bg>
    <p:spTree>
      <p:nvGrpSpPr>
        <p:cNvPr id="1" name="Shape 283"/>
        <p:cNvGrpSpPr/>
        <p:nvPr/>
      </p:nvGrpSpPr>
      <p:grpSpPr>
        <a:xfrm>
          <a:off x="0" y="0"/>
          <a:ext cx="0" cy="0"/>
          <a:chOff x="0" y="0"/>
          <a:chExt cx="0" cy="0"/>
        </a:xfrm>
      </p:grpSpPr>
      <p:sp>
        <p:nvSpPr>
          <p:cNvPr id="284" name="Google Shape;284;p55"/>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grpSp>
        <p:nvGrpSpPr>
          <p:cNvPr id="285" name="Google Shape;285;p55"/>
          <p:cNvGrpSpPr/>
          <p:nvPr/>
        </p:nvGrpSpPr>
        <p:grpSpPr>
          <a:xfrm>
            <a:off x="-1905339" y="2562262"/>
            <a:ext cx="5245067" cy="5347860"/>
            <a:chOff x="-1905339" y="2562262"/>
            <a:chExt cx="5245067" cy="5347860"/>
          </a:xfrm>
        </p:grpSpPr>
        <p:sp>
          <p:nvSpPr>
            <p:cNvPr id="286" name="Google Shape;286;p55"/>
            <p:cNvSpPr/>
            <p:nvPr/>
          </p:nvSpPr>
          <p:spPr>
            <a:xfrm rot="-8301364" flipH="1">
              <a:off x="-1656660" y="4029313"/>
              <a:ext cx="5038078" cy="1637036"/>
            </a:xfrm>
            <a:custGeom>
              <a:avLst/>
              <a:gdLst/>
              <a:ahLst/>
              <a:cxnLst/>
              <a:rect l="l" t="t" r="r" b="b"/>
              <a:pathLst>
                <a:path w="550625" h="178916" extrusionOk="0">
                  <a:moveTo>
                    <a:pt x="1" y="0"/>
                  </a:moveTo>
                  <a:lnTo>
                    <a:pt x="1" y="92043"/>
                  </a:lnTo>
                  <a:cubicBezTo>
                    <a:pt x="24530" y="104892"/>
                    <a:pt x="51396" y="113068"/>
                    <a:pt x="79195" y="115404"/>
                  </a:cubicBezTo>
                  <a:cubicBezTo>
                    <a:pt x="85516" y="115940"/>
                    <a:pt x="91825" y="116183"/>
                    <a:pt x="98126" y="116183"/>
                  </a:cubicBezTo>
                  <a:cubicBezTo>
                    <a:pt x="160758" y="116183"/>
                    <a:pt x="222521" y="92153"/>
                    <a:pt x="285454" y="92153"/>
                  </a:cubicBezTo>
                  <a:cubicBezTo>
                    <a:pt x="288029" y="92153"/>
                    <a:pt x="290605" y="92193"/>
                    <a:pt x="293184" y="92277"/>
                  </a:cubicBezTo>
                  <a:cubicBezTo>
                    <a:pt x="336869" y="93678"/>
                    <a:pt x="380088" y="108162"/>
                    <a:pt x="416298" y="132925"/>
                  </a:cubicBezTo>
                  <a:cubicBezTo>
                    <a:pt x="433818" y="144839"/>
                    <a:pt x="449938" y="159557"/>
                    <a:pt x="469328" y="168201"/>
                  </a:cubicBezTo>
                  <a:cubicBezTo>
                    <a:pt x="487003" y="176235"/>
                    <a:pt x="506750" y="178916"/>
                    <a:pt x="526491" y="178916"/>
                  </a:cubicBezTo>
                  <a:cubicBezTo>
                    <a:pt x="529710" y="178916"/>
                    <a:pt x="532930" y="178844"/>
                    <a:pt x="536141" y="178713"/>
                  </a:cubicBezTo>
                  <a:cubicBezTo>
                    <a:pt x="541046" y="178713"/>
                    <a:pt x="545719" y="178480"/>
                    <a:pt x="550625" y="177779"/>
                  </a:cubicBezTo>
                  <a:lnTo>
                    <a:pt x="5506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55"/>
            <p:cNvSpPr/>
            <p:nvPr/>
          </p:nvSpPr>
          <p:spPr>
            <a:xfrm rot="-8206959" flipH="1">
              <a:off x="-1801664" y="4198717"/>
              <a:ext cx="5037716" cy="2298260"/>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gradFill>
          <a:gsLst>
            <a:gs pos="0">
              <a:schemeClr val="accent3"/>
            </a:gs>
            <a:gs pos="12000">
              <a:schemeClr val="accent4"/>
            </a:gs>
            <a:gs pos="29000">
              <a:schemeClr val="lt1"/>
            </a:gs>
            <a:gs pos="100000">
              <a:schemeClr val="lt1"/>
            </a:gs>
          </a:gsLst>
          <a:lin ang="0" scaled="0"/>
        </a:gradFill>
        <a:effectLst/>
      </p:bgPr>
    </p:bg>
    <p:spTree>
      <p:nvGrpSpPr>
        <p:cNvPr id="1" name="Shape 288"/>
        <p:cNvGrpSpPr/>
        <p:nvPr/>
      </p:nvGrpSpPr>
      <p:grpSpPr>
        <a:xfrm>
          <a:off x="0" y="0"/>
          <a:ext cx="0" cy="0"/>
          <a:chOff x="0" y="0"/>
          <a:chExt cx="0" cy="0"/>
        </a:xfrm>
      </p:grpSpPr>
      <p:sp>
        <p:nvSpPr>
          <p:cNvPr id="289" name="Google Shape;289;p56"/>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grpSp>
        <p:nvGrpSpPr>
          <p:cNvPr id="290" name="Google Shape;290;p56"/>
          <p:cNvGrpSpPr/>
          <p:nvPr/>
        </p:nvGrpSpPr>
        <p:grpSpPr>
          <a:xfrm rot="1155344">
            <a:off x="6629161" y="-1325692"/>
            <a:ext cx="4068582" cy="3571105"/>
            <a:chOff x="4051386" y="-2997081"/>
            <a:chExt cx="7171340" cy="6294480"/>
          </a:xfrm>
        </p:grpSpPr>
        <p:sp>
          <p:nvSpPr>
            <p:cNvPr id="291" name="Google Shape;291;p56"/>
            <p:cNvSpPr/>
            <p:nvPr/>
          </p:nvSpPr>
          <p:spPr>
            <a:xfrm rot="1834275" flipH="1">
              <a:off x="4285676" y="-366643"/>
              <a:ext cx="6582260" cy="2138791"/>
            </a:xfrm>
            <a:custGeom>
              <a:avLst/>
              <a:gdLst/>
              <a:ahLst/>
              <a:cxnLst/>
              <a:rect l="l" t="t" r="r" b="b"/>
              <a:pathLst>
                <a:path w="550625" h="178916" extrusionOk="0">
                  <a:moveTo>
                    <a:pt x="1" y="0"/>
                  </a:moveTo>
                  <a:lnTo>
                    <a:pt x="1" y="92043"/>
                  </a:lnTo>
                  <a:cubicBezTo>
                    <a:pt x="24530" y="104892"/>
                    <a:pt x="51396" y="113068"/>
                    <a:pt x="79195" y="115404"/>
                  </a:cubicBezTo>
                  <a:cubicBezTo>
                    <a:pt x="85516" y="115940"/>
                    <a:pt x="91825" y="116183"/>
                    <a:pt x="98126" y="116183"/>
                  </a:cubicBezTo>
                  <a:cubicBezTo>
                    <a:pt x="160758" y="116183"/>
                    <a:pt x="222521" y="92153"/>
                    <a:pt x="285454" y="92153"/>
                  </a:cubicBezTo>
                  <a:cubicBezTo>
                    <a:pt x="288029" y="92153"/>
                    <a:pt x="290605" y="92193"/>
                    <a:pt x="293184" y="92277"/>
                  </a:cubicBezTo>
                  <a:cubicBezTo>
                    <a:pt x="336869" y="93678"/>
                    <a:pt x="380088" y="108162"/>
                    <a:pt x="416298" y="132925"/>
                  </a:cubicBezTo>
                  <a:cubicBezTo>
                    <a:pt x="433818" y="144839"/>
                    <a:pt x="449938" y="159557"/>
                    <a:pt x="469328" y="168201"/>
                  </a:cubicBezTo>
                  <a:cubicBezTo>
                    <a:pt x="487003" y="176235"/>
                    <a:pt x="506750" y="178916"/>
                    <a:pt x="526491" y="178916"/>
                  </a:cubicBezTo>
                  <a:cubicBezTo>
                    <a:pt x="529710" y="178916"/>
                    <a:pt x="532930" y="178844"/>
                    <a:pt x="536141" y="178713"/>
                  </a:cubicBezTo>
                  <a:cubicBezTo>
                    <a:pt x="541046" y="178713"/>
                    <a:pt x="545719" y="178480"/>
                    <a:pt x="550625" y="177779"/>
                  </a:cubicBezTo>
                  <a:lnTo>
                    <a:pt x="5506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56"/>
            <p:cNvSpPr/>
            <p:nvPr/>
          </p:nvSpPr>
          <p:spPr>
            <a:xfrm rot="1928477" flipH="1">
              <a:off x="4345780" y="-1476217"/>
              <a:ext cx="6582551" cy="3003030"/>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_4_1">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5400700" scaled="0"/>
        </a:gradFill>
        <a:effectLst/>
      </p:bgPr>
    </p:bg>
    <p:spTree>
      <p:nvGrpSpPr>
        <p:cNvPr id="1" name="Shape 293"/>
        <p:cNvGrpSpPr/>
        <p:nvPr/>
      </p:nvGrpSpPr>
      <p:grpSpPr>
        <a:xfrm>
          <a:off x="0" y="0"/>
          <a:ext cx="0" cy="0"/>
          <a:chOff x="0" y="0"/>
          <a:chExt cx="0" cy="0"/>
        </a:xfrm>
      </p:grpSpPr>
      <p:sp>
        <p:nvSpPr>
          <p:cNvPr id="294" name="Google Shape;294;p57"/>
          <p:cNvSpPr txBox="1">
            <a:spLocks noGrp="1"/>
          </p:cNvSpPr>
          <p:nvPr>
            <p:ph type="title"/>
          </p:nvPr>
        </p:nvSpPr>
        <p:spPr>
          <a:xfrm>
            <a:off x="720000" y="733775"/>
            <a:ext cx="4123800" cy="572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295" name="Google Shape;295;p57"/>
          <p:cNvSpPr txBox="1">
            <a:spLocks noGrp="1"/>
          </p:cNvSpPr>
          <p:nvPr>
            <p:ph type="subTitle" idx="1"/>
          </p:nvPr>
        </p:nvSpPr>
        <p:spPr>
          <a:xfrm>
            <a:off x="720000" y="1362125"/>
            <a:ext cx="4123800" cy="960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s">
  <p:cSld name="BLANK_1_1_1_1_1_1_2">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5400700" scaled="0"/>
        </a:gradFill>
        <a:effectLst/>
      </p:bgPr>
    </p:bg>
    <p:spTree>
      <p:nvGrpSpPr>
        <p:cNvPr id="1" name="Shape 296"/>
        <p:cNvGrpSpPr/>
        <p:nvPr/>
      </p:nvGrpSpPr>
      <p:grpSpPr>
        <a:xfrm>
          <a:off x="0" y="0"/>
          <a:ext cx="0" cy="0"/>
          <a:chOff x="0" y="0"/>
          <a:chExt cx="0" cy="0"/>
        </a:xfrm>
      </p:grpSpPr>
      <p:sp>
        <p:nvSpPr>
          <p:cNvPr id="297" name="Google Shape;297;p58"/>
          <p:cNvSpPr/>
          <p:nvPr/>
        </p:nvSpPr>
        <p:spPr>
          <a:xfrm>
            <a:off x="-517805" y="3481051"/>
            <a:ext cx="9660672" cy="5909348"/>
          </a:xfrm>
          <a:custGeom>
            <a:avLst/>
            <a:gdLst/>
            <a:ahLst/>
            <a:cxnLst/>
            <a:rect l="l" t="t" r="r" b="b"/>
            <a:pathLst>
              <a:path w="550858" h="336955" extrusionOk="0">
                <a:moveTo>
                  <a:pt x="76508" y="0"/>
                </a:moveTo>
                <a:cubicBezTo>
                  <a:pt x="51080" y="0"/>
                  <a:pt x="24845" y="11235"/>
                  <a:pt x="1636" y="23680"/>
                </a:cubicBezTo>
                <a:lnTo>
                  <a:pt x="0" y="24381"/>
                </a:lnTo>
                <a:lnTo>
                  <a:pt x="0" y="336954"/>
                </a:lnTo>
                <a:lnTo>
                  <a:pt x="550858" y="336954"/>
                </a:lnTo>
                <a:lnTo>
                  <a:pt x="550858" y="54517"/>
                </a:lnTo>
                <a:cubicBezTo>
                  <a:pt x="537754" y="49584"/>
                  <a:pt x="524066" y="47499"/>
                  <a:pt x="510188" y="47499"/>
                </a:cubicBezTo>
                <a:cubicBezTo>
                  <a:pt x="482002" y="47499"/>
                  <a:pt x="453030" y="56098"/>
                  <a:pt x="426576" y="66899"/>
                </a:cubicBezTo>
                <a:cubicBezTo>
                  <a:pt x="385227" y="83485"/>
                  <a:pt x="345045" y="105211"/>
                  <a:pt x="300893" y="108715"/>
                </a:cubicBezTo>
                <a:cubicBezTo>
                  <a:pt x="296792" y="109051"/>
                  <a:pt x="292692" y="109215"/>
                  <a:pt x="288599" y="109215"/>
                </a:cubicBezTo>
                <a:cubicBezTo>
                  <a:pt x="241391" y="109215"/>
                  <a:pt x="195177" y="87334"/>
                  <a:pt x="161426" y="53583"/>
                </a:cubicBezTo>
                <a:cubicBezTo>
                  <a:pt x="143905" y="36529"/>
                  <a:pt x="128487" y="15504"/>
                  <a:pt x="105593" y="5692"/>
                </a:cubicBezTo>
                <a:cubicBezTo>
                  <a:pt x="96171" y="1701"/>
                  <a:pt x="86400" y="0"/>
                  <a:pt x="765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58"/>
          <p:cNvSpPr/>
          <p:nvPr/>
        </p:nvSpPr>
        <p:spPr>
          <a:xfrm>
            <a:off x="19930" y="4024536"/>
            <a:ext cx="9123586" cy="4074574"/>
          </a:xfrm>
          <a:custGeom>
            <a:avLst/>
            <a:gdLst/>
            <a:ahLst/>
            <a:cxnLst/>
            <a:rect l="l" t="t" r="r" b="b"/>
            <a:pathLst>
              <a:path w="550858" h="246012" extrusionOk="0">
                <a:moveTo>
                  <a:pt x="58049" y="1"/>
                </a:moveTo>
                <a:cubicBezTo>
                  <a:pt x="38213" y="1"/>
                  <a:pt x="18348" y="3932"/>
                  <a:pt x="0" y="11465"/>
                </a:cubicBezTo>
                <a:lnTo>
                  <a:pt x="0" y="246012"/>
                </a:lnTo>
                <a:lnTo>
                  <a:pt x="550858" y="246012"/>
                </a:lnTo>
                <a:lnTo>
                  <a:pt x="550858" y="120562"/>
                </a:lnTo>
                <a:cubicBezTo>
                  <a:pt x="523992" y="124767"/>
                  <a:pt x="497127" y="131542"/>
                  <a:pt x="470962" y="137382"/>
                </a:cubicBezTo>
                <a:cubicBezTo>
                  <a:pt x="436881" y="145488"/>
                  <a:pt x="402073" y="152577"/>
                  <a:pt x="367340" y="152577"/>
                </a:cubicBezTo>
                <a:cubicBezTo>
                  <a:pt x="358029" y="152577"/>
                  <a:pt x="348723" y="152068"/>
                  <a:pt x="339439" y="150932"/>
                </a:cubicBezTo>
                <a:cubicBezTo>
                  <a:pt x="308602" y="146960"/>
                  <a:pt x="278466" y="135980"/>
                  <a:pt x="252301" y="118927"/>
                </a:cubicBezTo>
                <a:cubicBezTo>
                  <a:pt x="202308" y="86922"/>
                  <a:pt x="166566" y="33191"/>
                  <a:pt x="111667" y="10297"/>
                </a:cubicBezTo>
                <a:cubicBezTo>
                  <a:pt x="94627" y="3347"/>
                  <a:pt x="76350" y="1"/>
                  <a:pt x="580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99" name="Google Shape;299;p58"/>
          <p:cNvGrpSpPr/>
          <p:nvPr/>
        </p:nvGrpSpPr>
        <p:grpSpPr>
          <a:xfrm>
            <a:off x="8677594" y="3481050"/>
            <a:ext cx="1232844" cy="1666698"/>
            <a:chOff x="-2696201" y="-333991"/>
            <a:chExt cx="3411300" cy="1666698"/>
          </a:xfrm>
        </p:grpSpPr>
        <p:sp>
          <p:nvSpPr>
            <p:cNvPr id="300" name="Google Shape;300;p58"/>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58"/>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58"/>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58"/>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58"/>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58"/>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58"/>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58"/>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58"/>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9" name="Google Shape;309;p58"/>
          <p:cNvGrpSpPr/>
          <p:nvPr/>
        </p:nvGrpSpPr>
        <p:grpSpPr>
          <a:xfrm>
            <a:off x="-766556" y="-76200"/>
            <a:ext cx="1232844" cy="1666698"/>
            <a:chOff x="-2696201" y="-333991"/>
            <a:chExt cx="3411300" cy="1666698"/>
          </a:xfrm>
        </p:grpSpPr>
        <p:sp>
          <p:nvSpPr>
            <p:cNvPr id="310" name="Google Shape;310;p58"/>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58"/>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58"/>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58"/>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58"/>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58"/>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58"/>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58"/>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58"/>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19" name="Google Shape;319;p58"/>
          <p:cNvSpPr txBox="1">
            <a:spLocks noGrp="1"/>
          </p:cNvSpPr>
          <p:nvPr>
            <p:ph type="ctrTitle"/>
          </p:nvPr>
        </p:nvSpPr>
        <p:spPr>
          <a:xfrm>
            <a:off x="2430025" y="535000"/>
            <a:ext cx="4284000" cy="997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5200"/>
              <a:buNone/>
              <a:defRPr sz="60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320" name="Google Shape;320;p58"/>
          <p:cNvSpPr txBox="1">
            <a:spLocks noGrp="1"/>
          </p:cNvSpPr>
          <p:nvPr>
            <p:ph type="subTitle" idx="1"/>
          </p:nvPr>
        </p:nvSpPr>
        <p:spPr>
          <a:xfrm>
            <a:off x="2430025" y="1645925"/>
            <a:ext cx="4284000" cy="1088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sz="14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4_1_1">
    <p:bg>
      <p:bgPr>
        <a:gradFill>
          <a:gsLst>
            <a:gs pos="0">
              <a:schemeClr val="lt1"/>
            </a:gs>
            <a:gs pos="73000">
              <a:schemeClr val="lt1"/>
            </a:gs>
            <a:gs pos="92000">
              <a:srgbClr val="CEF3FC"/>
            </a:gs>
            <a:gs pos="100000">
              <a:schemeClr val="accent4"/>
            </a:gs>
          </a:gsLst>
          <a:lin ang="0" scaled="0"/>
        </a:gradFill>
        <a:effectLst/>
      </p:bgPr>
    </p:bg>
    <p:spTree>
      <p:nvGrpSpPr>
        <p:cNvPr id="1" name="Shape 322"/>
        <p:cNvGrpSpPr/>
        <p:nvPr/>
      </p:nvGrpSpPr>
      <p:grpSpPr>
        <a:xfrm>
          <a:off x="0" y="0"/>
          <a:ext cx="0" cy="0"/>
          <a:chOff x="0" y="0"/>
          <a:chExt cx="0" cy="0"/>
        </a:xfrm>
      </p:grpSpPr>
      <p:sp>
        <p:nvSpPr>
          <p:cNvPr id="323" name="Google Shape;323;p59"/>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324" name="Google Shape;324;p59"/>
          <p:cNvSpPr txBox="1">
            <a:spLocks noGrp="1"/>
          </p:cNvSpPr>
          <p:nvPr>
            <p:ph type="body" idx="1"/>
          </p:nvPr>
        </p:nvSpPr>
        <p:spPr>
          <a:xfrm>
            <a:off x="720000" y="1076275"/>
            <a:ext cx="7704000" cy="11079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rgbClr val="434343"/>
              </a:buClr>
              <a:buSzPts val="1400"/>
              <a:buChar char="●"/>
              <a:defRPr/>
            </a:lvl1pPr>
            <a:lvl2pPr marL="914400" lvl="1" indent="-304800" algn="l">
              <a:lnSpc>
                <a:spcPct val="115000"/>
              </a:lnSpc>
              <a:spcBef>
                <a:spcPts val="0"/>
              </a:spcBef>
              <a:spcAft>
                <a:spcPts val="0"/>
              </a:spcAft>
              <a:buClr>
                <a:srgbClr val="434343"/>
              </a:buClr>
              <a:buSzPts val="1200"/>
              <a:buChar char="○"/>
              <a:defRPr>
                <a:solidFill>
                  <a:srgbClr val="434343"/>
                </a:solidFill>
              </a:defRPr>
            </a:lvl2pPr>
            <a:lvl3pPr marL="1371600" lvl="2" indent="-304800" algn="l">
              <a:lnSpc>
                <a:spcPct val="115000"/>
              </a:lnSpc>
              <a:spcBef>
                <a:spcPts val="0"/>
              </a:spcBef>
              <a:spcAft>
                <a:spcPts val="0"/>
              </a:spcAft>
              <a:buClr>
                <a:srgbClr val="434343"/>
              </a:buClr>
              <a:buSzPts val="1200"/>
              <a:buChar char="■"/>
              <a:defRPr>
                <a:solidFill>
                  <a:srgbClr val="434343"/>
                </a:solidFill>
              </a:defRPr>
            </a:lvl3pPr>
            <a:lvl4pPr marL="1828800" lvl="3" indent="-304800" algn="l">
              <a:lnSpc>
                <a:spcPct val="115000"/>
              </a:lnSpc>
              <a:spcBef>
                <a:spcPts val="0"/>
              </a:spcBef>
              <a:spcAft>
                <a:spcPts val="0"/>
              </a:spcAft>
              <a:buClr>
                <a:srgbClr val="434343"/>
              </a:buClr>
              <a:buSzPts val="1200"/>
              <a:buChar char="●"/>
              <a:defRPr>
                <a:solidFill>
                  <a:srgbClr val="434343"/>
                </a:solidFill>
              </a:defRPr>
            </a:lvl4pPr>
            <a:lvl5pPr marL="2286000" lvl="4" indent="-304800" algn="l">
              <a:lnSpc>
                <a:spcPct val="115000"/>
              </a:lnSpc>
              <a:spcBef>
                <a:spcPts val="0"/>
              </a:spcBef>
              <a:spcAft>
                <a:spcPts val="0"/>
              </a:spcAft>
              <a:buClr>
                <a:srgbClr val="434343"/>
              </a:buClr>
              <a:buSzPts val="1200"/>
              <a:buChar char="○"/>
              <a:defRPr>
                <a:solidFill>
                  <a:srgbClr val="434343"/>
                </a:solidFill>
              </a:defRPr>
            </a:lvl5pPr>
            <a:lvl6pPr marL="2743200" lvl="5" indent="-304800" algn="l">
              <a:lnSpc>
                <a:spcPct val="115000"/>
              </a:lnSpc>
              <a:spcBef>
                <a:spcPts val="0"/>
              </a:spcBef>
              <a:spcAft>
                <a:spcPts val="0"/>
              </a:spcAft>
              <a:buClr>
                <a:srgbClr val="434343"/>
              </a:buClr>
              <a:buSzPts val="1200"/>
              <a:buChar char="■"/>
              <a:defRPr>
                <a:solidFill>
                  <a:srgbClr val="434343"/>
                </a:solidFill>
              </a:defRPr>
            </a:lvl6pPr>
            <a:lvl7pPr marL="3200400" lvl="6" indent="-304800" algn="l">
              <a:lnSpc>
                <a:spcPct val="115000"/>
              </a:lnSpc>
              <a:spcBef>
                <a:spcPts val="0"/>
              </a:spcBef>
              <a:spcAft>
                <a:spcPts val="0"/>
              </a:spcAft>
              <a:buClr>
                <a:srgbClr val="434343"/>
              </a:buClr>
              <a:buSzPts val="1200"/>
              <a:buChar char="●"/>
              <a:defRPr>
                <a:solidFill>
                  <a:srgbClr val="434343"/>
                </a:solidFill>
              </a:defRPr>
            </a:lvl7pPr>
            <a:lvl8pPr marL="3657600" lvl="7" indent="-304800" algn="l">
              <a:lnSpc>
                <a:spcPct val="115000"/>
              </a:lnSpc>
              <a:spcBef>
                <a:spcPts val="0"/>
              </a:spcBef>
              <a:spcAft>
                <a:spcPts val="0"/>
              </a:spcAft>
              <a:buClr>
                <a:srgbClr val="434343"/>
              </a:buClr>
              <a:buSzPts val="1200"/>
              <a:buChar char="○"/>
              <a:defRPr>
                <a:solidFill>
                  <a:srgbClr val="434343"/>
                </a:solidFill>
              </a:defRPr>
            </a:lvl8pPr>
            <a:lvl9pPr marL="4114800" lvl="8" indent="-304800" algn="l">
              <a:lnSpc>
                <a:spcPct val="115000"/>
              </a:lnSpc>
              <a:spcBef>
                <a:spcPts val="0"/>
              </a:spcBef>
              <a:spcAft>
                <a:spcPts val="0"/>
              </a:spcAft>
              <a:buClr>
                <a:srgbClr val="434343"/>
              </a:buClr>
              <a:buSzPts val="1200"/>
              <a:buChar char="■"/>
              <a:defRPr>
                <a:solidFill>
                  <a:srgbClr val="434343"/>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4_1_1_1">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5400700" scaled="0"/>
        </a:gradFill>
        <a:effectLst/>
      </p:bgPr>
    </p:bg>
    <p:spTree>
      <p:nvGrpSpPr>
        <p:cNvPr id="1" name="Shape 325"/>
        <p:cNvGrpSpPr/>
        <p:nvPr/>
      </p:nvGrpSpPr>
      <p:grpSpPr>
        <a:xfrm>
          <a:off x="0" y="0"/>
          <a:ext cx="0" cy="0"/>
          <a:chOff x="0" y="0"/>
          <a:chExt cx="0" cy="0"/>
        </a:xfrm>
      </p:grpSpPr>
      <p:sp>
        <p:nvSpPr>
          <p:cNvPr id="326" name="Google Shape;326;p60"/>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327" name="Google Shape;327;p60"/>
          <p:cNvSpPr txBox="1">
            <a:spLocks noGrp="1"/>
          </p:cNvSpPr>
          <p:nvPr>
            <p:ph type="body" idx="1"/>
          </p:nvPr>
        </p:nvSpPr>
        <p:spPr>
          <a:xfrm>
            <a:off x="720000" y="1076275"/>
            <a:ext cx="4076400" cy="31752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rgbClr val="434343"/>
              </a:buClr>
              <a:buSzPts val="1400"/>
              <a:buChar char="●"/>
              <a:defRPr/>
            </a:lvl1pPr>
            <a:lvl2pPr marL="914400" lvl="1" indent="-304800" algn="l">
              <a:lnSpc>
                <a:spcPct val="115000"/>
              </a:lnSpc>
              <a:spcBef>
                <a:spcPts val="0"/>
              </a:spcBef>
              <a:spcAft>
                <a:spcPts val="0"/>
              </a:spcAft>
              <a:buClr>
                <a:srgbClr val="434343"/>
              </a:buClr>
              <a:buSzPts val="1200"/>
              <a:buChar char="○"/>
              <a:defRPr>
                <a:solidFill>
                  <a:srgbClr val="434343"/>
                </a:solidFill>
              </a:defRPr>
            </a:lvl2pPr>
            <a:lvl3pPr marL="1371600" lvl="2" indent="-304800" algn="l">
              <a:lnSpc>
                <a:spcPct val="115000"/>
              </a:lnSpc>
              <a:spcBef>
                <a:spcPts val="0"/>
              </a:spcBef>
              <a:spcAft>
                <a:spcPts val="0"/>
              </a:spcAft>
              <a:buClr>
                <a:srgbClr val="434343"/>
              </a:buClr>
              <a:buSzPts val="1200"/>
              <a:buChar char="■"/>
              <a:defRPr>
                <a:solidFill>
                  <a:srgbClr val="434343"/>
                </a:solidFill>
              </a:defRPr>
            </a:lvl3pPr>
            <a:lvl4pPr marL="1828800" lvl="3" indent="-304800" algn="l">
              <a:lnSpc>
                <a:spcPct val="115000"/>
              </a:lnSpc>
              <a:spcBef>
                <a:spcPts val="0"/>
              </a:spcBef>
              <a:spcAft>
                <a:spcPts val="0"/>
              </a:spcAft>
              <a:buClr>
                <a:srgbClr val="434343"/>
              </a:buClr>
              <a:buSzPts val="1200"/>
              <a:buChar char="●"/>
              <a:defRPr>
                <a:solidFill>
                  <a:srgbClr val="434343"/>
                </a:solidFill>
              </a:defRPr>
            </a:lvl4pPr>
            <a:lvl5pPr marL="2286000" lvl="4" indent="-304800" algn="l">
              <a:lnSpc>
                <a:spcPct val="115000"/>
              </a:lnSpc>
              <a:spcBef>
                <a:spcPts val="0"/>
              </a:spcBef>
              <a:spcAft>
                <a:spcPts val="0"/>
              </a:spcAft>
              <a:buClr>
                <a:srgbClr val="434343"/>
              </a:buClr>
              <a:buSzPts val="1200"/>
              <a:buChar char="○"/>
              <a:defRPr>
                <a:solidFill>
                  <a:srgbClr val="434343"/>
                </a:solidFill>
              </a:defRPr>
            </a:lvl5pPr>
            <a:lvl6pPr marL="2743200" lvl="5" indent="-304800" algn="l">
              <a:lnSpc>
                <a:spcPct val="115000"/>
              </a:lnSpc>
              <a:spcBef>
                <a:spcPts val="0"/>
              </a:spcBef>
              <a:spcAft>
                <a:spcPts val="0"/>
              </a:spcAft>
              <a:buClr>
                <a:srgbClr val="434343"/>
              </a:buClr>
              <a:buSzPts val="1200"/>
              <a:buChar char="■"/>
              <a:defRPr>
                <a:solidFill>
                  <a:srgbClr val="434343"/>
                </a:solidFill>
              </a:defRPr>
            </a:lvl6pPr>
            <a:lvl7pPr marL="3200400" lvl="6" indent="-304800" algn="l">
              <a:lnSpc>
                <a:spcPct val="115000"/>
              </a:lnSpc>
              <a:spcBef>
                <a:spcPts val="0"/>
              </a:spcBef>
              <a:spcAft>
                <a:spcPts val="0"/>
              </a:spcAft>
              <a:buClr>
                <a:srgbClr val="434343"/>
              </a:buClr>
              <a:buSzPts val="1200"/>
              <a:buChar char="●"/>
              <a:defRPr>
                <a:solidFill>
                  <a:srgbClr val="434343"/>
                </a:solidFill>
              </a:defRPr>
            </a:lvl7pPr>
            <a:lvl8pPr marL="3657600" lvl="7" indent="-304800" algn="l">
              <a:lnSpc>
                <a:spcPct val="115000"/>
              </a:lnSpc>
              <a:spcBef>
                <a:spcPts val="0"/>
              </a:spcBef>
              <a:spcAft>
                <a:spcPts val="0"/>
              </a:spcAft>
              <a:buClr>
                <a:srgbClr val="434343"/>
              </a:buClr>
              <a:buSzPts val="1200"/>
              <a:buChar char="○"/>
              <a:defRPr>
                <a:solidFill>
                  <a:srgbClr val="434343"/>
                </a:solidFill>
              </a:defRPr>
            </a:lvl8pPr>
            <a:lvl9pPr marL="4114800" lvl="8" indent="-304800" algn="l">
              <a:lnSpc>
                <a:spcPct val="115000"/>
              </a:lnSpc>
              <a:spcBef>
                <a:spcPts val="0"/>
              </a:spcBef>
              <a:spcAft>
                <a:spcPts val="0"/>
              </a:spcAft>
              <a:buClr>
                <a:srgbClr val="434343"/>
              </a:buClr>
              <a:buSzPts val="1200"/>
              <a:buChar char="■"/>
              <a:defRPr>
                <a:solidFill>
                  <a:srgbClr val="434343"/>
                </a:solidFill>
              </a:defRPr>
            </a:lvl9pPr>
          </a:lstStyle>
          <a:p>
            <a:endParaRPr/>
          </a:p>
        </p:txBody>
      </p:sp>
      <p:sp>
        <p:nvSpPr>
          <p:cNvPr id="328" name="Google Shape;328;p60"/>
          <p:cNvSpPr txBox="1">
            <a:spLocks noGrp="1"/>
          </p:cNvSpPr>
          <p:nvPr>
            <p:ph type="body" idx="2"/>
          </p:nvPr>
        </p:nvSpPr>
        <p:spPr>
          <a:xfrm>
            <a:off x="5398300" y="1688425"/>
            <a:ext cx="3029700" cy="11016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rgbClr val="434343"/>
              </a:buClr>
              <a:buSzPts val="1400"/>
              <a:buChar char="●"/>
              <a:defRPr/>
            </a:lvl1pPr>
            <a:lvl2pPr marL="914400" lvl="1" indent="-304800" algn="l">
              <a:lnSpc>
                <a:spcPct val="115000"/>
              </a:lnSpc>
              <a:spcBef>
                <a:spcPts val="0"/>
              </a:spcBef>
              <a:spcAft>
                <a:spcPts val="0"/>
              </a:spcAft>
              <a:buClr>
                <a:srgbClr val="434343"/>
              </a:buClr>
              <a:buSzPts val="1200"/>
              <a:buChar char="○"/>
              <a:defRPr>
                <a:solidFill>
                  <a:srgbClr val="434343"/>
                </a:solidFill>
              </a:defRPr>
            </a:lvl2pPr>
            <a:lvl3pPr marL="1371600" lvl="2" indent="-304800" algn="l">
              <a:lnSpc>
                <a:spcPct val="115000"/>
              </a:lnSpc>
              <a:spcBef>
                <a:spcPts val="0"/>
              </a:spcBef>
              <a:spcAft>
                <a:spcPts val="0"/>
              </a:spcAft>
              <a:buClr>
                <a:srgbClr val="434343"/>
              </a:buClr>
              <a:buSzPts val="1200"/>
              <a:buChar char="■"/>
              <a:defRPr>
                <a:solidFill>
                  <a:srgbClr val="434343"/>
                </a:solidFill>
              </a:defRPr>
            </a:lvl3pPr>
            <a:lvl4pPr marL="1828800" lvl="3" indent="-304800" algn="l">
              <a:lnSpc>
                <a:spcPct val="115000"/>
              </a:lnSpc>
              <a:spcBef>
                <a:spcPts val="0"/>
              </a:spcBef>
              <a:spcAft>
                <a:spcPts val="0"/>
              </a:spcAft>
              <a:buClr>
                <a:srgbClr val="434343"/>
              </a:buClr>
              <a:buSzPts val="1200"/>
              <a:buChar char="●"/>
              <a:defRPr>
                <a:solidFill>
                  <a:srgbClr val="434343"/>
                </a:solidFill>
              </a:defRPr>
            </a:lvl4pPr>
            <a:lvl5pPr marL="2286000" lvl="4" indent="-304800" algn="l">
              <a:lnSpc>
                <a:spcPct val="115000"/>
              </a:lnSpc>
              <a:spcBef>
                <a:spcPts val="0"/>
              </a:spcBef>
              <a:spcAft>
                <a:spcPts val="0"/>
              </a:spcAft>
              <a:buClr>
                <a:srgbClr val="434343"/>
              </a:buClr>
              <a:buSzPts val="1200"/>
              <a:buChar char="○"/>
              <a:defRPr>
                <a:solidFill>
                  <a:srgbClr val="434343"/>
                </a:solidFill>
              </a:defRPr>
            </a:lvl5pPr>
            <a:lvl6pPr marL="2743200" lvl="5" indent="-304800" algn="l">
              <a:lnSpc>
                <a:spcPct val="115000"/>
              </a:lnSpc>
              <a:spcBef>
                <a:spcPts val="0"/>
              </a:spcBef>
              <a:spcAft>
                <a:spcPts val="0"/>
              </a:spcAft>
              <a:buClr>
                <a:srgbClr val="434343"/>
              </a:buClr>
              <a:buSzPts val="1200"/>
              <a:buChar char="■"/>
              <a:defRPr>
                <a:solidFill>
                  <a:srgbClr val="434343"/>
                </a:solidFill>
              </a:defRPr>
            </a:lvl6pPr>
            <a:lvl7pPr marL="3200400" lvl="6" indent="-304800" algn="l">
              <a:lnSpc>
                <a:spcPct val="115000"/>
              </a:lnSpc>
              <a:spcBef>
                <a:spcPts val="0"/>
              </a:spcBef>
              <a:spcAft>
                <a:spcPts val="0"/>
              </a:spcAft>
              <a:buClr>
                <a:srgbClr val="434343"/>
              </a:buClr>
              <a:buSzPts val="1200"/>
              <a:buChar char="●"/>
              <a:defRPr>
                <a:solidFill>
                  <a:srgbClr val="434343"/>
                </a:solidFill>
              </a:defRPr>
            </a:lvl7pPr>
            <a:lvl8pPr marL="3657600" lvl="7" indent="-304800" algn="l">
              <a:lnSpc>
                <a:spcPct val="115000"/>
              </a:lnSpc>
              <a:spcBef>
                <a:spcPts val="0"/>
              </a:spcBef>
              <a:spcAft>
                <a:spcPts val="0"/>
              </a:spcAft>
              <a:buClr>
                <a:srgbClr val="434343"/>
              </a:buClr>
              <a:buSzPts val="1200"/>
              <a:buChar char="○"/>
              <a:defRPr>
                <a:solidFill>
                  <a:srgbClr val="434343"/>
                </a:solidFill>
              </a:defRPr>
            </a:lvl8pPr>
            <a:lvl9pPr marL="4114800" lvl="8" indent="-304800" algn="l">
              <a:lnSpc>
                <a:spcPct val="115000"/>
              </a:lnSpc>
              <a:spcBef>
                <a:spcPts val="0"/>
              </a:spcBef>
              <a:spcAft>
                <a:spcPts val="0"/>
              </a:spcAft>
              <a:buClr>
                <a:srgbClr val="434343"/>
              </a:buClr>
              <a:buSzPts val="1200"/>
              <a:buChar char="■"/>
              <a:defRPr>
                <a:solidFill>
                  <a:srgbClr val="434343"/>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Main point">
  <p:cSld name="MAIN_POINT">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5400700" scaled="0"/>
        </a:gradFill>
        <a:effectLst/>
      </p:bgPr>
    </p:bg>
    <p:spTree>
      <p:nvGrpSpPr>
        <p:cNvPr id="1" name="Shape 329"/>
        <p:cNvGrpSpPr/>
        <p:nvPr/>
      </p:nvGrpSpPr>
      <p:grpSpPr>
        <a:xfrm>
          <a:off x="0" y="0"/>
          <a:ext cx="0" cy="0"/>
          <a:chOff x="0" y="0"/>
          <a:chExt cx="0" cy="0"/>
        </a:xfrm>
      </p:grpSpPr>
      <p:sp>
        <p:nvSpPr>
          <p:cNvPr id="330" name="Google Shape;330;p64"/>
          <p:cNvSpPr txBox="1">
            <a:spLocks noGrp="1"/>
          </p:cNvSpPr>
          <p:nvPr>
            <p:ph type="title"/>
          </p:nvPr>
        </p:nvSpPr>
        <p:spPr>
          <a:xfrm>
            <a:off x="2724150" y="1307100"/>
            <a:ext cx="3695700" cy="25293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60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gradFill>
          <a:gsLst>
            <a:gs pos="0">
              <a:schemeClr val="accent3"/>
            </a:gs>
            <a:gs pos="12000">
              <a:schemeClr val="accent4"/>
            </a:gs>
            <a:gs pos="29000">
              <a:schemeClr val="lt1"/>
            </a:gs>
            <a:gs pos="100000">
              <a:schemeClr val="lt1"/>
            </a:gs>
          </a:gsLst>
          <a:lin ang="0" scaled="0"/>
        </a:gradFill>
        <a:effectLst/>
      </p:bgPr>
    </p:bg>
    <p:spTree>
      <p:nvGrpSpPr>
        <p:cNvPr id="1" name="Shape 37"/>
        <p:cNvGrpSpPr/>
        <p:nvPr/>
      </p:nvGrpSpPr>
      <p:grpSpPr>
        <a:xfrm>
          <a:off x="0" y="0"/>
          <a:ext cx="0" cy="0"/>
          <a:chOff x="0" y="0"/>
          <a:chExt cx="0" cy="0"/>
        </a:xfrm>
      </p:grpSpPr>
      <p:sp>
        <p:nvSpPr>
          <p:cNvPr id="38" name="Google Shape;38;p44"/>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39" name="Google Shape;39;p44"/>
          <p:cNvSpPr txBox="1">
            <a:spLocks noGrp="1"/>
          </p:cNvSpPr>
          <p:nvPr>
            <p:ph type="body" idx="1"/>
          </p:nvPr>
        </p:nvSpPr>
        <p:spPr>
          <a:xfrm>
            <a:off x="720000" y="1076275"/>
            <a:ext cx="7704000" cy="3204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rgbClr val="434343"/>
              </a:buClr>
              <a:buSzPts val="1400"/>
              <a:buChar char="●"/>
              <a:defRPr/>
            </a:lvl1pPr>
            <a:lvl2pPr marL="914400" lvl="1" indent="-304800" algn="l">
              <a:lnSpc>
                <a:spcPct val="115000"/>
              </a:lnSpc>
              <a:spcBef>
                <a:spcPts val="0"/>
              </a:spcBef>
              <a:spcAft>
                <a:spcPts val="0"/>
              </a:spcAft>
              <a:buClr>
                <a:srgbClr val="434343"/>
              </a:buClr>
              <a:buSzPts val="1200"/>
              <a:buChar char="○"/>
              <a:defRPr>
                <a:solidFill>
                  <a:srgbClr val="434343"/>
                </a:solidFill>
              </a:defRPr>
            </a:lvl2pPr>
            <a:lvl3pPr marL="1371600" lvl="2" indent="-304800" algn="l">
              <a:lnSpc>
                <a:spcPct val="115000"/>
              </a:lnSpc>
              <a:spcBef>
                <a:spcPts val="0"/>
              </a:spcBef>
              <a:spcAft>
                <a:spcPts val="0"/>
              </a:spcAft>
              <a:buClr>
                <a:srgbClr val="434343"/>
              </a:buClr>
              <a:buSzPts val="1200"/>
              <a:buChar char="■"/>
              <a:defRPr>
                <a:solidFill>
                  <a:srgbClr val="434343"/>
                </a:solidFill>
              </a:defRPr>
            </a:lvl3pPr>
            <a:lvl4pPr marL="1828800" lvl="3" indent="-304800" algn="l">
              <a:lnSpc>
                <a:spcPct val="115000"/>
              </a:lnSpc>
              <a:spcBef>
                <a:spcPts val="0"/>
              </a:spcBef>
              <a:spcAft>
                <a:spcPts val="0"/>
              </a:spcAft>
              <a:buClr>
                <a:srgbClr val="434343"/>
              </a:buClr>
              <a:buSzPts val="1200"/>
              <a:buChar char="●"/>
              <a:defRPr>
                <a:solidFill>
                  <a:srgbClr val="434343"/>
                </a:solidFill>
              </a:defRPr>
            </a:lvl4pPr>
            <a:lvl5pPr marL="2286000" lvl="4" indent="-304800" algn="l">
              <a:lnSpc>
                <a:spcPct val="115000"/>
              </a:lnSpc>
              <a:spcBef>
                <a:spcPts val="0"/>
              </a:spcBef>
              <a:spcAft>
                <a:spcPts val="0"/>
              </a:spcAft>
              <a:buClr>
                <a:srgbClr val="434343"/>
              </a:buClr>
              <a:buSzPts val="1200"/>
              <a:buChar char="○"/>
              <a:defRPr>
                <a:solidFill>
                  <a:srgbClr val="434343"/>
                </a:solidFill>
              </a:defRPr>
            </a:lvl5pPr>
            <a:lvl6pPr marL="2743200" lvl="5" indent="-304800" algn="l">
              <a:lnSpc>
                <a:spcPct val="115000"/>
              </a:lnSpc>
              <a:spcBef>
                <a:spcPts val="0"/>
              </a:spcBef>
              <a:spcAft>
                <a:spcPts val="0"/>
              </a:spcAft>
              <a:buClr>
                <a:srgbClr val="434343"/>
              </a:buClr>
              <a:buSzPts val="1200"/>
              <a:buChar char="■"/>
              <a:defRPr>
                <a:solidFill>
                  <a:srgbClr val="434343"/>
                </a:solidFill>
              </a:defRPr>
            </a:lvl6pPr>
            <a:lvl7pPr marL="3200400" lvl="6" indent="-304800" algn="l">
              <a:lnSpc>
                <a:spcPct val="115000"/>
              </a:lnSpc>
              <a:spcBef>
                <a:spcPts val="0"/>
              </a:spcBef>
              <a:spcAft>
                <a:spcPts val="0"/>
              </a:spcAft>
              <a:buClr>
                <a:srgbClr val="434343"/>
              </a:buClr>
              <a:buSzPts val="1200"/>
              <a:buChar char="●"/>
              <a:defRPr>
                <a:solidFill>
                  <a:srgbClr val="434343"/>
                </a:solidFill>
              </a:defRPr>
            </a:lvl7pPr>
            <a:lvl8pPr marL="3657600" lvl="7" indent="-304800" algn="l">
              <a:lnSpc>
                <a:spcPct val="115000"/>
              </a:lnSpc>
              <a:spcBef>
                <a:spcPts val="0"/>
              </a:spcBef>
              <a:spcAft>
                <a:spcPts val="0"/>
              </a:spcAft>
              <a:buClr>
                <a:srgbClr val="434343"/>
              </a:buClr>
              <a:buSzPts val="1200"/>
              <a:buChar char="○"/>
              <a:defRPr>
                <a:solidFill>
                  <a:srgbClr val="434343"/>
                </a:solidFill>
              </a:defRPr>
            </a:lvl8pPr>
            <a:lvl9pPr marL="4114800" lvl="8" indent="-304800" algn="l">
              <a:lnSpc>
                <a:spcPct val="115000"/>
              </a:lnSpc>
              <a:spcBef>
                <a:spcPts val="0"/>
              </a:spcBef>
              <a:spcAft>
                <a:spcPts val="0"/>
              </a:spcAft>
              <a:buClr>
                <a:srgbClr val="434343"/>
              </a:buClr>
              <a:buSzPts val="1200"/>
              <a:buChar char="■"/>
              <a:defRPr>
                <a:solidFill>
                  <a:srgbClr val="434343"/>
                </a:solidFill>
              </a:defRPr>
            </a:lvl9pPr>
          </a:lstStyle>
          <a:p>
            <a:endParaRPr/>
          </a:p>
        </p:txBody>
      </p:sp>
      <p:sp>
        <p:nvSpPr>
          <p:cNvPr id="40" name="Google Shape;40;p44"/>
          <p:cNvSpPr/>
          <p:nvPr/>
        </p:nvSpPr>
        <p:spPr>
          <a:xfrm rot="1430151" flipH="1">
            <a:off x="7426407" y="-1106630"/>
            <a:ext cx="3480818" cy="2481691"/>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44"/>
          <p:cNvSpPr/>
          <p:nvPr/>
        </p:nvSpPr>
        <p:spPr>
          <a:xfrm rot="1810100">
            <a:off x="5912321" y="-899626"/>
            <a:ext cx="4897685" cy="2234376"/>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 name="Google Shape;42;p44"/>
          <p:cNvGrpSpPr/>
          <p:nvPr/>
        </p:nvGrpSpPr>
        <p:grpSpPr>
          <a:xfrm>
            <a:off x="-784282" y="-334000"/>
            <a:ext cx="1250583" cy="1666698"/>
            <a:chOff x="-2696201" y="-333991"/>
            <a:chExt cx="3411300" cy="1666698"/>
          </a:xfrm>
        </p:grpSpPr>
        <p:sp>
          <p:nvSpPr>
            <p:cNvPr id="43" name="Google Shape;43;p44"/>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44"/>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44"/>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44"/>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44"/>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44"/>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44"/>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44"/>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44"/>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 name="Google Shape;52;p44"/>
          <p:cNvGrpSpPr/>
          <p:nvPr/>
        </p:nvGrpSpPr>
        <p:grpSpPr>
          <a:xfrm>
            <a:off x="7893282" y="4548100"/>
            <a:ext cx="1250573" cy="595400"/>
            <a:chOff x="4732175" y="586725"/>
            <a:chExt cx="2625600" cy="595400"/>
          </a:xfrm>
        </p:grpSpPr>
        <p:sp>
          <p:nvSpPr>
            <p:cNvPr id="53" name="Google Shape;53;p44"/>
            <p:cNvSpPr/>
            <p:nvPr/>
          </p:nvSpPr>
          <p:spPr>
            <a:xfrm>
              <a:off x="4732175" y="586725"/>
              <a:ext cx="26256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44"/>
            <p:cNvSpPr/>
            <p:nvPr/>
          </p:nvSpPr>
          <p:spPr>
            <a:xfrm>
              <a:off x="4732175" y="753750"/>
              <a:ext cx="26256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44"/>
            <p:cNvSpPr/>
            <p:nvPr/>
          </p:nvSpPr>
          <p:spPr>
            <a:xfrm>
              <a:off x="4732175" y="923300"/>
              <a:ext cx="26256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44"/>
            <p:cNvSpPr/>
            <p:nvPr/>
          </p:nvSpPr>
          <p:spPr>
            <a:xfrm>
              <a:off x="4732175" y="1090325"/>
              <a:ext cx="26256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5400700" scaled="0"/>
        </a:gradFill>
        <a:effectLst/>
      </p:bgPr>
    </p:bg>
    <p:spTree>
      <p:nvGrpSpPr>
        <p:cNvPr id="1" name="Shape 331"/>
        <p:cNvGrpSpPr/>
        <p:nvPr/>
      </p:nvGrpSpPr>
      <p:grpSpPr>
        <a:xfrm>
          <a:off x="0" y="0"/>
          <a:ext cx="0" cy="0"/>
          <a:chOff x="0" y="0"/>
          <a:chExt cx="0" cy="0"/>
        </a:xfrm>
      </p:grpSpPr>
      <p:sp>
        <p:nvSpPr>
          <p:cNvPr id="332" name="Google Shape;332;p65"/>
          <p:cNvSpPr txBox="1">
            <a:spLocks noGrp="1"/>
          </p:cNvSpPr>
          <p:nvPr>
            <p:ph type="title"/>
          </p:nvPr>
        </p:nvSpPr>
        <p:spPr>
          <a:xfrm>
            <a:off x="2201850" y="1584874"/>
            <a:ext cx="4740300" cy="841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3600"/>
              <a:buNone/>
              <a:defRPr sz="45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333" name="Google Shape;333;p65"/>
          <p:cNvSpPr txBox="1">
            <a:spLocks noGrp="1"/>
          </p:cNvSpPr>
          <p:nvPr>
            <p:ph type="subTitle" idx="1"/>
          </p:nvPr>
        </p:nvSpPr>
        <p:spPr>
          <a:xfrm>
            <a:off x="2201925" y="2427926"/>
            <a:ext cx="4740300" cy="1130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sz="1600"/>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34"/>
        <p:cNvGrpSpPr/>
        <p:nvPr/>
      </p:nvGrpSpPr>
      <p:grpSpPr>
        <a:xfrm>
          <a:off x="0" y="0"/>
          <a:ext cx="0" cy="0"/>
          <a:chOff x="0" y="0"/>
          <a:chExt cx="0" cy="0"/>
        </a:xfrm>
      </p:grpSpPr>
      <p:sp>
        <p:nvSpPr>
          <p:cNvPr id="335" name="Google Shape;335;p66"/>
          <p:cNvSpPr>
            <a:spLocks noGrp="1"/>
          </p:cNvSpPr>
          <p:nvPr>
            <p:ph type="pic" idx="2"/>
          </p:nvPr>
        </p:nvSpPr>
        <p:spPr>
          <a:xfrm>
            <a:off x="-6875" y="0"/>
            <a:ext cx="9144000" cy="5157300"/>
          </a:xfrm>
          <a:prstGeom prst="rect">
            <a:avLst/>
          </a:prstGeom>
          <a:noFill/>
          <a:ln>
            <a:noFill/>
          </a:ln>
        </p:spPr>
      </p:sp>
      <p:sp>
        <p:nvSpPr>
          <p:cNvPr id="336" name="Google Shape;336;p66"/>
          <p:cNvSpPr txBox="1">
            <a:spLocks noGrp="1"/>
          </p:cNvSpPr>
          <p:nvPr>
            <p:ph type="title"/>
          </p:nvPr>
        </p:nvSpPr>
        <p:spPr>
          <a:xfrm>
            <a:off x="720000" y="4038000"/>
            <a:ext cx="7704000" cy="572700"/>
          </a:xfrm>
          <a:prstGeom prst="rect">
            <a:avLst/>
          </a:prstGeom>
          <a:solidFill>
            <a:schemeClr val="accent2"/>
          </a:solid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37"/>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5400700" scaled="0"/>
        </a:gradFill>
        <a:effectLst/>
      </p:bgPr>
    </p:bg>
    <p:spTree>
      <p:nvGrpSpPr>
        <p:cNvPr id="1" name="Shape 338"/>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gradFill>
          <a:gsLst>
            <a:gs pos="0">
              <a:schemeClr val="lt1"/>
            </a:gs>
            <a:gs pos="73000">
              <a:schemeClr val="lt1"/>
            </a:gs>
            <a:gs pos="92000">
              <a:srgbClr val="CEF3FC"/>
            </a:gs>
            <a:gs pos="100000">
              <a:schemeClr val="accent4"/>
            </a:gs>
          </a:gsLst>
          <a:lin ang="0" scaled="0"/>
        </a:gradFill>
        <a:effectLst/>
      </p:bgPr>
    </p:bg>
    <p:spTree>
      <p:nvGrpSpPr>
        <p:cNvPr id="1" name="Shape 339"/>
        <p:cNvGrpSpPr/>
        <p:nvPr/>
      </p:nvGrpSpPr>
      <p:grpSpPr>
        <a:xfrm>
          <a:off x="0" y="0"/>
          <a:ext cx="0" cy="0"/>
          <a:chOff x="0" y="0"/>
          <a:chExt cx="0" cy="0"/>
        </a:xfrm>
      </p:grpSpPr>
      <p:grpSp>
        <p:nvGrpSpPr>
          <p:cNvPr id="340" name="Google Shape;340;p69"/>
          <p:cNvGrpSpPr/>
          <p:nvPr/>
        </p:nvGrpSpPr>
        <p:grpSpPr>
          <a:xfrm rot="-2015830" flipH="1">
            <a:off x="-1961638" y="-844183"/>
            <a:ext cx="4484495" cy="3532045"/>
            <a:chOff x="5682576" y="-1978953"/>
            <a:chExt cx="5577652" cy="4393029"/>
          </a:xfrm>
        </p:grpSpPr>
        <p:sp>
          <p:nvSpPr>
            <p:cNvPr id="341" name="Google Shape;341;p69"/>
            <p:cNvSpPr/>
            <p:nvPr/>
          </p:nvSpPr>
          <p:spPr>
            <a:xfrm rot="1430151" flipH="1">
              <a:off x="7426407" y="-1106630"/>
              <a:ext cx="3480818" cy="2481691"/>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69"/>
            <p:cNvSpPr/>
            <p:nvPr/>
          </p:nvSpPr>
          <p:spPr>
            <a:xfrm rot="1810100">
              <a:off x="5912321" y="-899626"/>
              <a:ext cx="4897685" cy="2234376"/>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3" name="Google Shape;343;p69"/>
          <p:cNvGrpSpPr/>
          <p:nvPr/>
        </p:nvGrpSpPr>
        <p:grpSpPr>
          <a:xfrm>
            <a:off x="7893432" y="4548100"/>
            <a:ext cx="1250573" cy="595400"/>
            <a:chOff x="4732175" y="586725"/>
            <a:chExt cx="2625600" cy="595400"/>
          </a:xfrm>
        </p:grpSpPr>
        <p:sp>
          <p:nvSpPr>
            <p:cNvPr id="344" name="Google Shape;344;p69"/>
            <p:cNvSpPr/>
            <p:nvPr/>
          </p:nvSpPr>
          <p:spPr>
            <a:xfrm>
              <a:off x="4732175" y="586725"/>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69"/>
            <p:cNvSpPr/>
            <p:nvPr/>
          </p:nvSpPr>
          <p:spPr>
            <a:xfrm>
              <a:off x="4732175" y="753750"/>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69"/>
            <p:cNvSpPr/>
            <p:nvPr/>
          </p:nvSpPr>
          <p:spPr>
            <a:xfrm>
              <a:off x="4732175" y="923300"/>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69"/>
            <p:cNvSpPr/>
            <p:nvPr/>
          </p:nvSpPr>
          <p:spPr>
            <a:xfrm>
              <a:off x="4732175" y="1090325"/>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8" name="Google Shape;348;p69"/>
          <p:cNvGrpSpPr/>
          <p:nvPr/>
        </p:nvGrpSpPr>
        <p:grpSpPr>
          <a:xfrm>
            <a:off x="-517756" y="1551000"/>
            <a:ext cx="1232844" cy="1666698"/>
            <a:chOff x="-2696201" y="-333991"/>
            <a:chExt cx="3411300" cy="1666698"/>
          </a:xfrm>
        </p:grpSpPr>
        <p:sp>
          <p:nvSpPr>
            <p:cNvPr id="349" name="Google Shape;349;p69"/>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69"/>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69"/>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69"/>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69"/>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69"/>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69"/>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69"/>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69"/>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61"/>
        <p:cNvGrpSpPr/>
        <p:nvPr/>
      </p:nvGrpSpPr>
      <p:grpSpPr>
        <a:xfrm>
          <a:off x="0" y="0"/>
          <a:ext cx="0" cy="0"/>
          <a:chOff x="0" y="0"/>
          <a:chExt cx="0" cy="0"/>
        </a:xfrm>
      </p:grpSpPr>
      <p:sp>
        <p:nvSpPr>
          <p:cNvPr id="362" name="Google Shape;362;p62"/>
          <p:cNvSpPr txBox="1">
            <a:spLocks noGrp="1"/>
          </p:cNvSpPr>
          <p:nvPr>
            <p:ph type="title"/>
          </p:nvPr>
        </p:nvSpPr>
        <p:spPr>
          <a:xfrm>
            <a:off x="723450" y="511025"/>
            <a:ext cx="7697100" cy="48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400"/>
              <a:buFont typeface="Arial"/>
              <a:buNone/>
              <a:defRPr>
                <a:solidFill>
                  <a:schemeClr val="lt1"/>
                </a:solidFill>
                <a:latin typeface="Arial"/>
                <a:ea typeface="Arial"/>
                <a:cs typeface="Arial"/>
                <a:sym typeface="Arial"/>
              </a:defRPr>
            </a:lvl1pPr>
            <a:lvl2pPr lvl="1" algn="ctr">
              <a:lnSpc>
                <a:spcPct val="100000"/>
              </a:lnSpc>
              <a:spcBef>
                <a:spcPts val="0"/>
              </a:spcBef>
              <a:spcAft>
                <a:spcPts val="0"/>
              </a:spcAft>
              <a:buSzPts val="2400"/>
              <a:buFont typeface="Arial"/>
              <a:buNone/>
              <a:defRPr>
                <a:latin typeface="Arial"/>
                <a:ea typeface="Arial"/>
                <a:cs typeface="Arial"/>
                <a:sym typeface="Arial"/>
              </a:defRPr>
            </a:lvl2pPr>
            <a:lvl3pPr lvl="2" algn="ctr">
              <a:lnSpc>
                <a:spcPct val="100000"/>
              </a:lnSpc>
              <a:spcBef>
                <a:spcPts val="0"/>
              </a:spcBef>
              <a:spcAft>
                <a:spcPts val="0"/>
              </a:spcAft>
              <a:buSzPts val="2400"/>
              <a:buFont typeface="Arial"/>
              <a:buNone/>
              <a:defRPr>
                <a:latin typeface="Arial"/>
                <a:ea typeface="Arial"/>
                <a:cs typeface="Arial"/>
                <a:sym typeface="Arial"/>
              </a:defRPr>
            </a:lvl3pPr>
            <a:lvl4pPr lvl="3" algn="ctr">
              <a:lnSpc>
                <a:spcPct val="100000"/>
              </a:lnSpc>
              <a:spcBef>
                <a:spcPts val="0"/>
              </a:spcBef>
              <a:spcAft>
                <a:spcPts val="0"/>
              </a:spcAft>
              <a:buSzPts val="2400"/>
              <a:buFont typeface="Arial"/>
              <a:buNone/>
              <a:defRPr>
                <a:latin typeface="Arial"/>
                <a:ea typeface="Arial"/>
                <a:cs typeface="Arial"/>
                <a:sym typeface="Arial"/>
              </a:defRPr>
            </a:lvl4pPr>
            <a:lvl5pPr lvl="4" algn="ctr">
              <a:lnSpc>
                <a:spcPct val="100000"/>
              </a:lnSpc>
              <a:spcBef>
                <a:spcPts val="0"/>
              </a:spcBef>
              <a:spcAft>
                <a:spcPts val="0"/>
              </a:spcAft>
              <a:buSzPts val="2400"/>
              <a:buFont typeface="Arial"/>
              <a:buNone/>
              <a:defRPr>
                <a:latin typeface="Arial"/>
                <a:ea typeface="Arial"/>
                <a:cs typeface="Arial"/>
                <a:sym typeface="Arial"/>
              </a:defRPr>
            </a:lvl5pPr>
            <a:lvl6pPr lvl="5" algn="ctr">
              <a:lnSpc>
                <a:spcPct val="100000"/>
              </a:lnSpc>
              <a:spcBef>
                <a:spcPts val="0"/>
              </a:spcBef>
              <a:spcAft>
                <a:spcPts val="0"/>
              </a:spcAft>
              <a:buSzPts val="2400"/>
              <a:buFont typeface="Arial"/>
              <a:buNone/>
              <a:defRPr>
                <a:latin typeface="Arial"/>
                <a:ea typeface="Arial"/>
                <a:cs typeface="Arial"/>
                <a:sym typeface="Arial"/>
              </a:defRPr>
            </a:lvl6pPr>
            <a:lvl7pPr lvl="6" algn="ctr">
              <a:lnSpc>
                <a:spcPct val="100000"/>
              </a:lnSpc>
              <a:spcBef>
                <a:spcPts val="0"/>
              </a:spcBef>
              <a:spcAft>
                <a:spcPts val="0"/>
              </a:spcAft>
              <a:buSzPts val="2400"/>
              <a:buFont typeface="Arial"/>
              <a:buNone/>
              <a:defRPr>
                <a:latin typeface="Arial"/>
                <a:ea typeface="Arial"/>
                <a:cs typeface="Arial"/>
                <a:sym typeface="Arial"/>
              </a:defRPr>
            </a:lvl7pPr>
            <a:lvl8pPr lvl="7" algn="ctr">
              <a:lnSpc>
                <a:spcPct val="100000"/>
              </a:lnSpc>
              <a:spcBef>
                <a:spcPts val="0"/>
              </a:spcBef>
              <a:spcAft>
                <a:spcPts val="0"/>
              </a:spcAft>
              <a:buSzPts val="2400"/>
              <a:buFont typeface="Arial"/>
              <a:buNone/>
              <a:defRPr>
                <a:latin typeface="Arial"/>
                <a:ea typeface="Arial"/>
                <a:cs typeface="Arial"/>
                <a:sym typeface="Arial"/>
              </a:defRPr>
            </a:lvl8pPr>
            <a:lvl9pPr lvl="8" algn="ctr">
              <a:lnSpc>
                <a:spcPct val="100000"/>
              </a:lnSpc>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6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BLANK_1">
    <p:bg>
      <p:bgPr>
        <a:gradFill>
          <a:gsLst>
            <a:gs pos="0">
              <a:schemeClr val="lt1"/>
            </a:gs>
            <a:gs pos="70000">
              <a:schemeClr val="lt1"/>
            </a:gs>
            <a:gs pos="87000">
              <a:schemeClr val="accent1"/>
            </a:gs>
            <a:gs pos="100000">
              <a:schemeClr val="lt2"/>
            </a:gs>
          </a:gsLst>
          <a:lin ang="0" scaled="0"/>
        </a:gradFill>
        <a:effectLst/>
      </p:bgPr>
    </p:bg>
    <p:spTree>
      <p:nvGrpSpPr>
        <p:cNvPr id="1" name="Shape 57"/>
        <p:cNvGrpSpPr/>
        <p:nvPr/>
      </p:nvGrpSpPr>
      <p:grpSpPr>
        <a:xfrm>
          <a:off x="0" y="0"/>
          <a:ext cx="0" cy="0"/>
          <a:chOff x="0" y="0"/>
          <a:chExt cx="0" cy="0"/>
        </a:xfrm>
      </p:grpSpPr>
      <p:sp>
        <p:nvSpPr>
          <p:cNvPr id="58" name="Google Shape;58;p45"/>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59" name="Google Shape;59;p45"/>
          <p:cNvSpPr txBox="1">
            <a:spLocks noGrp="1"/>
          </p:cNvSpPr>
          <p:nvPr>
            <p:ph type="title" idx="2"/>
          </p:nvPr>
        </p:nvSpPr>
        <p:spPr>
          <a:xfrm>
            <a:off x="720000" y="1480875"/>
            <a:ext cx="1056300" cy="447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000"/>
              <a:buNone/>
              <a:defRPr sz="4200">
                <a:solidFill>
                  <a:srgbClr val="222222"/>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a:endParaRPr/>
          </a:p>
        </p:txBody>
      </p:sp>
      <p:sp>
        <p:nvSpPr>
          <p:cNvPr id="60" name="Google Shape;60;p45"/>
          <p:cNvSpPr txBox="1">
            <a:spLocks noGrp="1"/>
          </p:cNvSpPr>
          <p:nvPr>
            <p:ph type="title" idx="3"/>
          </p:nvPr>
        </p:nvSpPr>
        <p:spPr>
          <a:xfrm>
            <a:off x="720000" y="2990496"/>
            <a:ext cx="1056300" cy="447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000"/>
              <a:buNone/>
              <a:defRPr sz="4200">
                <a:solidFill>
                  <a:srgbClr val="222222"/>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a:endParaRPr/>
          </a:p>
        </p:txBody>
      </p:sp>
      <p:sp>
        <p:nvSpPr>
          <p:cNvPr id="61" name="Google Shape;61;p45"/>
          <p:cNvSpPr txBox="1">
            <a:spLocks noGrp="1"/>
          </p:cNvSpPr>
          <p:nvPr>
            <p:ph type="title" idx="4"/>
          </p:nvPr>
        </p:nvSpPr>
        <p:spPr>
          <a:xfrm>
            <a:off x="3419275" y="1480875"/>
            <a:ext cx="1056300" cy="447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000"/>
              <a:buNone/>
              <a:defRPr sz="4200">
                <a:solidFill>
                  <a:srgbClr val="222222"/>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a:endParaRPr/>
          </a:p>
        </p:txBody>
      </p:sp>
      <p:sp>
        <p:nvSpPr>
          <p:cNvPr id="62" name="Google Shape;62;p45"/>
          <p:cNvSpPr txBox="1">
            <a:spLocks noGrp="1"/>
          </p:cNvSpPr>
          <p:nvPr>
            <p:ph type="title" idx="5"/>
          </p:nvPr>
        </p:nvSpPr>
        <p:spPr>
          <a:xfrm>
            <a:off x="3419275" y="2990496"/>
            <a:ext cx="1056300" cy="447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000"/>
              <a:buNone/>
              <a:defRPr sz="4200">
                <a:solidFill>
                  <a:srgbClr val="222222"/>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a:endParaRPr/>
          </a:p>
        </p:txBody>
      </p:sp>
      <p:sp>
        <p:nvSpPr>
          <p:cNvPr id="63" name="Google Shape;63;p45"/>
          <p:cNvSpPr txBox="1">
            <a:spLocks noGrp="1"/>
          </p:cNvSpPr>
          <p:nvPr>
            <p:ph type="title" idx="6"/>
          </p:nvPr>
        </p:nvSpPr>
        <p:spPr>
          <a:xfrm>
            <a:off x="6118550" y="1480875"/>
            <a:ext cx="1056300" cy="447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000"/>
              <a:buNone/>
              <a:defRPr sz="4200">
                <a:solidFill>
                  <a:srgbClr val="222222"/>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a:endParaRPr/>
          </a:p>
        </p:txBody>
      </p:sp>
      <p:sp>
        <p:nvSpPr>
          <p:cNvPr id="64" name="Google Shape;64;p45"/>
          <p:cNvSpPr txBox="1">
            <a:spLocks noGrp="1"/>
          </p:cNvSpPr>
          <p:nvPr>
            <p:ph type="title" idx="7"/>
          </p:nvPr>
        </p:nvSpPr>
        <p:spPr>
          <a:xfrm>
            <a:off x="6118550" y="2990496"/>
            <a:ext cx="1056300" cy="447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000"/>
              <a:buNone/>
              <a:defRPr sz="4200">
                <a:solidFill>
                  <a:srgbClr val="222222"/>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a:endParaRPr/>
          </a:p>
        </p:txBody>
      </p:sp>
      <p:sp>
        <p:nvSpPr>
          <p:cNvPr id="65" name="Google Shape;65;p45"/>
          <p:cNvSpPr txBox="1">
            <a:spLocks noGrp="1"/>
          </p:cNvSpPr>
          <p:nvPr>
            <p:ph type="subTitle" idx="1"/>
          </p:nvPr>
        </p:nvSpPr>
        <p:spPr>
          <a:xfrm>
            <a:off x="720000" y="2056575"/>
            <a:ext cx="2305500" cy="635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6" name="Google Shape;66;p45"/>
          <p:cNvSpPr txBox="1">
            <a:spLocks noGrp="1"/>
          </p:cNvSpPr>
          <p:nvPr>
            <p:ph type="subTitle" idx="8"/>
          </p:nvPr>
        </p:nvSpPr>
        <p:spPr>
          <a:xfrm>
            <a:off x="3419275" y="2056575"/>
            <a:ext cx="2305500" cy="635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7" name="Google Shape;67;p45"/>
          <p:cNvSpPr txBox="1">
            <a:spLocks noGrp="1"/>
          </p:cNvSpPr>
          <p:nvPr>
            <p:ph type="subTitle" idx="9"/>
          </p:nvPr>
        </p:nvSpPr>
        <p:spPr>
          <a:xfrm>
            <a:off x="6118550" y="2056575"/>
            <a:ext cx="2305500" cy="635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8" name="Google Shape;68;p45"/>
          <p:cNvSpPr txBox="1">
            <a:spLocks noGrp="1"/>
          </p:cNvSpPr>
          <p:nvPr>
            <p:ph type="subTitle" idx="13"/>
          </p:nvPr>
        </p:nvSpPr>
        <p:spPr>
          <a:xfrm>
            <a:off x="720000" y="3566250"/>
            <a:ext cx="2305500" cy="635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400"/>
              <a:buFont typeface="Bebas Neue"/>
              <a:buNone/>
              <a:defRPr sz="1800">
                <a:solidFill>
                  <a:srgbClr val="222222"/>
                </a:solidFill>
                <a:latin typeface="Blinker SemiBold"/>
                <a:ea typeface="Blinker SemiBold"/>
                <a:cs typeface="Blinker SemiBold"/>
                <a:sym typeface="Blinker SemiBol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9" name="Google Shape;69;p45"/>
          <p:cNvSpPr txBox="1">
            <a:spLocks noGrp="1"/>
          </p:cNvSpPr>
          <p:nvPr>
            <p:ph type="subTitle" idx="14"/>
          </p:nvPr>
        </p:nvSpPr>
        <p:spPr>
          <a:xfrm>
            <a:off x="3419275" y="3566250"/>
            <a:ext cx="2305500" cy="635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400"/>
              <a:buFont typeface="Bebas Neue"/>
              <a:buNone/>
              <a:defRPr sz="1800">
                <a:solidFill>
                  <a:srgbClr val="222222"/>
                </a:solidFill>
                <a:latin typeface="Blinker SemiBold"/>
                <a:ea typeface="Blinker SemiBold"/>
                <a:cs typeface="Blinker SemiBold"/>
                <a:sym typeface="Blinker SemiBol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0" name="Google Shape;70;p45"/>
          <p:cNvSpPr txBox="1">
            <a:spLocks noGrp="1"/>
          </p:cNvSpPr>
          <p:nvPr>
            <p:ph type="subTitle" idx="15"/>
          </p:nvPr>
        </p:nvSpPr>
        <p:spPr>
          <a:xfrm>
            <a:off x="6118550" y="3566250"/>
            <a:ext cx="2305500" cy="635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400"/>
              <a:buFont typeface="Bebas Neue"/>
              <a:buNone/>
              <a:defRPr sz="1800">
                <a:solidFill>
                  <a:srgbClr val="222222"/>
                </a:solidFill>
                <a:latin typeface="Blinker SemiBold"/>
                <a:ea typeface="Blinker SemiBold"/>
                <a:cs typeface="Blinker SemiBold"/>
                <a:sym typeface="Blinker SemiBol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71" name="Google Shape;71;p45"/>
          <p:cNvGrpSpPr/>
          <p:nvPr/>
        </p:nvGrpSpPr>
        <p:grpSpPr>
          <a:xfrm>
            <a:off x="4187652" y="-2768427"/>
            <a:ext cx="6645681" cy="5833094"/>
            <a:chOff x="4051386" y="-2997081"/>
            <a:chExt cx="7171340" cy="6294480"/>
          </a:xfrm>
        </p:grpSpPr>
        <p:sp>
          <p:nvSpPr>
            <p:cNvPr id="72" name="Google Shape;72;p45"/>
            <p:cNvSpPr/>
            <p:nvPr/>
          </p:nvSpPr>
          <p:spPr>
            <a:xfrm rot="1834275" flipH="1">
              <a:off x="4285676" y="-366643"/>
              <a:ext cx="6582260" cy="2138791"/>
            </a:xfrm>
            <a:custGeom>
              <a:avLst/>
              <a:gdLst/>
              <a:ahLst/>
              <a:cxnLst/>
              <a:rect l="l" t="t" r="r" b="b"/>
              <a:pathLst>
                <a:path w="550625" h="178916" extrusionOk="0">
                  <a:moveTo>
                    <a:pt x="1" y="0"/>
                  </a:moveTo>
                  <a:lnTo>
                    <a:pt x="1" y="92043"/>
                  </a:lnTo>
                  <a:cubicBezTo>
                    <a:pt x="24530" y="104892"/>
                    <a:pt x="51396" y="113068"/>
                    <a:pt x="79195" y="115404"/>
                  </a:cubicBezTo>
                  <a:cubicBezTo>
                    <a:pt x="85516" y="115940"/>
                    <a:pt x="91825" y="116183"/>
                    <a:pt x="98126" y="116183"/>
                  </a:cubicBezTo>
                  <a:cubicBezTo>
                    <a:pt x="160758" y="116183"/>
                    <a:pt x="222521" y="92153"/>
                    <a:pt x="285454" y="92153"/>
                  </a:cubicBezTo>
                  <a:cubicBezTo>
                    <a:pt x="288029" y="92153"/>
                    <a:pt x="290605" y="92193"/>
                    <a:pt x="293184" y="92277"/>
                  </a:cubicBezTo>
                  <a:cubicBezTo>
                    <a:pt x="336869" y="93678"/>
                    <a:pt x="380088" y="108162"/>
                    <a:pt x="416298" y="132925"/>
                  </a:cubicBezTo>
                  <a:cubicBezTo>
                    <a:pt x="433818" y="144839"/>
                    <a:pt x="449938" y="159557"/>
                    <a:pt x="469328" y="168201"/>
                  </a:cubicBezTo>
                  <a:cubicBezTo>
                    <a:pt x="487003" y="176235"/>
                    <a:pt x="506750" y="178916"/>
                    <a:pt x="526491" y="178916"/>
                  </a:cubicBezTo>
                  <a:cubicBezTo>
                    <a:pt x="529710" y="178916"/>
                    <a:pt x="532930" y="178844"/>
                    <a:pt x="536141" y="178713"/>
                  </a:cubicBezTo>
                  <a:cubicBezTo>
                    <a:pt x="541046" y="178713"/>
                    <a:pt x="545719" y="178480"/>
                    <a:pt x="550625" y="177779"/>
                  </a:cubicBezTo>
                  <a:lnTo>
                    <a:pt x="5506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45"/>
            <p:cNvSpPr/>
            <p:nvPr/>
          </p:nvSpPr>
          <p:spPr>
            <a:xfrm rot="1928477" flipH="1">
              <a:off x="4345780" y="-1476217"/>
              <a:ext cx="6582551" cy="3003030"/>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 name="Google Shape;74;p45"/>
          <p:cNvGrpSpPr/>
          <p:nvPr/>
        </p:nvGrpSpPr>
        <p:grpSpPr>
          <a:xfrm>
            <a:off x="-1905339" y="2562262"/>
            <a:ext cx="5245067" cy="5347860"/>
            <a:chOff x="-1905339" y="2562262"/>
            <a:chExt cx="5245067" cy="5347860"/>
          </a:xfrm>
        </p:grpSpPr>
        <p:sp>
          <p:nvSpPr>
            <p:cNvPr id="75" name="Google Shape;75;p45"/>
            <p:cNvSpPr/>
            <p:nvPr/>
          </p:nvSpPr>
          <p:spPr>
            <a:xfrm rot="-8301364" flipH="1">
              <a:off x="-1656660" y="4029313"/>
              <a:ext cx="5038078" cy="1637036"/>
            </a:xfrm>
            <a:custGeom>
              <a:avLst/>
              <a:gdLst/>
              <a:ahLst/>
              <a:cxnLst/>
              <a:rect l="l" t="t" r="r" b="b"/>
              <a:pathLst>
                <a:path w="550625" h="178916" extrusionOk="0">
                  <a:moveTo>
                    <a:pt x="1" y="0"/>
                  </a:moveTo>
                  <a:lnTo>
                    <a:pt x="1" y="92043"/>
                  </a:lnTo>
                  <a:cubicBezTo>
                    <a:pt x="24530" y="104892"/>
                    <a:pt x="51396" y="113068"/>
                    <a:pt x="79195" y="115404"/>
                  </a:cubicBezTo>
                  <a:cubicBezTo>
                    <a:pt x="85516" y="115940"/>
                    <a:pt x="91825" y="116183"/>
                    <a:pt x="98126" y="116183"/>
                  </a:cubicBezTo>
                  <a:cubicBezTo>
                    <a:pt x="160758" y="116183"/>
                    <a:pt x="222521" y="92153"/>
                    <a:pt x="285454" y="92153"/>
                  </a:cubicBezTo>
                  <a:cubicBezTo>
                    <a:pt x="288029" y="92153"/>
                    <a:pt x="290605" y="92193"/>
                    <a:pt x="293184" y="92277"/>
                  </a:cubicBezTo>
                  <a:cubicBezTo>
                    <a:pt x="336869" y="93678"/>
                    <a:pt x="380088" y="108162"/>
                    <a:pt x="416298" y="132925"/>
                  </a:cubicBezTo>
                  <a:cubicBezTo>
                    <a:pt x="433818" y="144839"/>
                    <a:pt x="449938" y="159557"/>
                    <a:pt x="469328" y="168201"/>
                  </a:cubicBezTo>
                  <a:cubicBezTo>
                    <a:pt x="487003" y="176235"/>
                    <a:pt x="506750" y="178916"/>
                    <a:pt x="526491" y="178916"/>
                  </a:cubicBezTo>
                  <a:cubicBezTo>
                    <a:pt x="529710" y="178916"/>
                    <a:pt x="532930" y="178844"/>
                    <a:pt x="536141" y="178713"/>
                  </a:cubicBezTo>
                  <a:cubicBezTo>
                    <a:pt x="541046" y="178713"/>
                    <a:pt x="545719" y="178480"/>
                    <a:pt x="550625" y="177779"/>
                  </a:cubicBezTo>
                  <a:lnTo>
                    <a:pt x="5506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45"/>
            <p:cNvSpPr/>
            <p:nvPr/>
          </p:nvSpPr>
          <p:spPr>
            <a:xfrm rot="-8206959" flipH="1">
              <a:off x="-1801664" y="4198717"/>
              <a:ext cx="5037716" cy="2298260"/>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 name="Google Shape;77;p45"/>
          <p:cNvGrpSpPr/>
          <p:nvPr/>
        </p:nvGrpSpPr>
        <p:grpSpPr>
          <a:xfrm>
            <a:off x="8424004" y="3438100"/>
            <a:ext cx="1232844" cy="1666698"/>
            <a:chOff x="-2696201" y="-333991"/>
            <a:chExt cx="3411300" cy="1666698"/>
          </a:xfrm>
        </p:grpSpPr>
        <p:sp>
          <p:nvSpPr>
            <p:cNvPr id="78" name="Google Shape;78;p45"/>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45"/>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45"/>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45"/>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45"/>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45"/>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45"/>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45"/>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45"/>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5400700" scaled="0"/>
        </a:gradFill>
        <a:effectLst/>
      </p:bgPr>
    </p:bg>
    <p:spTree>
      <p:nvGrpSpPr>
        <p:cNvPr id="1" name="Shape 87"/>
        <p:cNvGrpSpPr/>
        <p:nvPr/>
      </p:nvGrpSpPr>
      <p:grpSpPr>
        <a:xfrm>
          <a:off x="0" y="0"/>
          <a:ext cx="0" cy="0"/>
          <a:chOff x="0" y="0"/>
          <a:chExt cx="0" cy="0"/>
        </a:xfrm>
      </p:grpSpPr>
      <p:sp>
        <p:nvSpPr>
          <p:cNvPr id="88" name="Google Shape;88;p46"/>
          <p:cNvSpPr/>
          <p:nvPr/>
        </p:nvSpPr>
        <p:spPr>
          <a:xfrm>
            <a:off x="-517805" y="3481051"/>
            <a:ext cx="9660672" cy="5909348"/>
          </a:xfrm>
          <a:custGeom>
            <a:avLst/>
            <a:gdLst/>
            <a:ahLst/>
            <a:cxnLst/>
            <a:rect l="l" t="t" r="r" b="b"/>
            <a:pathLst>
              <a:path w="550858" h="336955" extrusionOk="0">
                <a:moveTo>
                  <a:pt x="76508" y="0"/>
                </a:moveTo>
                <a:cubicBezTo>
                  <a:pt x="51080" y="0"/>
                  <a:pt x="24845" y="11235"/>
                  <a:pt x="1636" y="23680"/>
                </a:cubicBezTo>
                <a:lnTo>
                  <a:pt x="0" y="24381"/>
                </a:lnTo>
                <a:lnTo>
                  <a:pt x="0" y="336954"/>
                </a:lnTo>
                <a:lnTo>
                  <a:pt x="550858" y="336954"/>
                </a:lnTo>
                <a:lnTo>
                  <a:pt x="550858" y="54517"/>
                </a:lnTo>
                <a:cubicBezTo>
                  <a:pt x="537754" y="49584"/>
                  <a:pt x="524066" y="47499"/>
                  <a:pt x="510188" y="47499"/>
                </a:cubicBezTo>
                <a:cubicBezTo>
                  <a:pt x="482002" y="47499"/>
                  <a:pt x="453030" y="56098"/>
                  <a:pt x="426576" y="66899"/>
                </a:cubicBezTo>
                <a:cubicBezTo>
                  <a:pt x="385227" y="83485"/>
                  <a:pt x="345045" y="105211"/>
                  <a:pt x="300893" y="108715"/>
                </a:cubicBezTo>
                <a:cubicBezTo>
                  <a:pt x="296792" y="109051"/>
                  <a:pt x="292692" y="109215"/>
                  <a:pt x="288599" y="109215"/>
                </a:cubicBezTo>
                <a:cubicBezTo>
                  <a:pt x="241391" y="109215"/>
                  <a:pt x="195177" y="87334"/>
                  <a:pt x="161426" y="53583"/>
                </a:cubicBezTo>
                <a:cubicBezTo>
                  <a:pt x="143905" y="36529"/>
                  <a:pt x="128487" y="15504"/>
                  <a:pt x="105593" y="5692"/>
                </a:cubicBezTo>
                <a:cubicBezTo>
                  <a:pt x="96171" y="1701"/>
                  <a:pt x="86400" y="0"/>
                  <a:pt x="765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 name="Google Shape;89;p46"/>
          <p:cNvGrpSpPr/>
          <p:nvPr/>
        </p:nvGrpSpPr>
        <p:grpSpPr>
          <a:xfrm flipH="1">
            <a:off x="3528929" y="-4219362"/>
            <a:ext cx="7997647" cy="6525201"/>
            <a:chOff x="-3023246" y="-4219362"/>
            <a:chExt cx="7997647" cy="6525201"/>
          </a:xfrm>
        </p:grpSpPr>
        <p:sp>
          <p:nvSpPr>
            <p:cNvPr id="90" name="Google Shape;90;p46"/>
            <p:cNvSpPr/>
            <p:nvPr/>
          </p:nvSpPr>
          <p:spPr>
            <a:xfrm rot="-1002438">
              <a:off x="-2466251" y="-3376800"/>
              <a:ext cx="6572377" cy="4840077"/>
            </a:xfrm>
            <a:custGeom>
              <a:avLst/>
              <a:gdLst/>
              <a:ahLst/>
              <a:cxnLst/>
              <a:rect l="l" t="t" r="r" b="b"/>
              <a:pathLst>
                <a:path w="550858" h="522652" extrusionOk="0">
                  <a:moveTo>
                    <a:pt x="1" y="1"/>
                  </a:moveTo>
                  <a:lnTo>
                    <a:pt x="1" y="481942"/>
                  </a:lnTo>
                  <a:cubicBezTo>
                    <a:pt x="5607" y="486615"/>
                    <a:pt x="11214" y="491287"/>
                    <a:pt x="17288" y="495258"/>
                  </a:cubicBezTo>
                  <a:cubicBezTo>
                    <a:pt x="39799" y="510547"/>
                    <a:pt x="67026" y="518143"/>
                    <a:pt x="94267" y="518143"/>
                  </a:cubicBezTo>
                  <a:cubicBezTo>
                    <a:pt x="119890" y="518143"/>
                    <a:pt x="145527" y="511423"/>
                    <a:pt x="167267" y="498062"/>
                  </a:cubicBezTo>
                  <a:cubicBezTo>
                    <a:pt x="181284" y="488951"/>
                    <a:pt x="193899" y="477504"/>
                    <a:pt x="208149" y="468860"/>
                  </a:cubicBezTo>
                  <a:cubicBezTo>
                    <a:pt x="230569" y="454666"/>
                    <a:pt x="257111" y="447376"/>
                    <a:pt x="283620" y="447376"/>
                  </a:cubicBezTo>
                  <a:cubicBezTo>
                    <a:pt x="295505" y="447376"/>
                    <a:pt x="307383" y="448841"/>
                    <a:pt x="318881" y="451806"/>
                  </a:cubicBezTo>
                  <a:cubicBezTo>
                    <a:pt x="366538" y="464188"/>
                    <a:pt x="404383" y="500398"/>
                    <a:pt x="451106" y="515582"/>
                  </a:cubicBezTo>
                  <a:cubicBezTo>
                    <a:pt x="465938" y="520384"/>
                    <a:pt x="481306" y="522651"/>
                    <a:pt x="496698" y="522651"/>
                  </a:cubicBezTo>
                  <a:cubicBezTo>
                    <a:pt x="515004" y="522651"/>
                    <a:pt x="533345" y="519444"/>
                    <a:pt x="550858" y="513480"/>
                  </a:cubicBezTo>
                  <a:lnTo>
                    <a:pt x="5508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46"/>
            <p:cNvSpPr/>
            <p:nvPr/>
          </p:nvSpPr>
          <p:spPr>
            <a:xfrm rot="-1002438">
              <a:off x="-1984985" y="-2622258"/>
              <a:ext cx="6575157" cy="3638559"/>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 name="Google Shape;92;p46"/>
          <p:cNvGrpSpPr/>
          <p:nvPr/>
        </p:nvGrpSpPr>
        <p:grpSpPr>
          <a:xfrm>
            <a:off x="8677594" y="535000"/>
            <a:ext cx="1232844" cy="1666698"/>
            <a:chOff x="-2696201" y="-333991"/>
            <a:chExt cx="3411300" cy="1666698"/>
          </a:xfrm>
        </p:grpSpPr>
        <p:sp>
          <p:nvSpPr>
            <p:cNvPr id="93" name="Google Shape;93;p46"/>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46"/>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46"/>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46"/>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46"/>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46"/>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46"/>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46"/>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46"/>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 name="Google Shape;102;p46"/>
          <p:cNvSpPr/>
          <p:nvPr/>
        </p:nvSpPr>
        <p:spPr>
          <a:xfrm>
            <a:off x="19930" y="4024536"/>
            <a:ext cx="9123586" cy="4074574"/>
          </a:xfrm>
          <a:custGeom>
            <a:avLst/>
            <a:gdLst/>
            <a:ahLst/>
            <a:cxnLst/>
            <a:rect l="l" t="t" r="r" b="b"/>
            <a:pathLst>
              <a:path w="550858" h="246012" extrusionOk="0">
                <a:moveTo>
                  <a:pt x="58049" y="1"/>
                </a:moveTo>
                <a:cubicBezTo>
                  <a:pt x="38213" y="1"/>
                  <a:pt x="18348" y="3932"/>
                  <a:pt x="0" y="11465"/>
                </a:cubicBezTo>
                <a:lnTo>
                  <a:pt x="0" y="246012"/>
                </a:lnTo>
                <a:lnTo>
                  <a:pt x="550858" y="246012"/>
                </a:lnTo>
                <a:lnTo>
                  <a:pt x="550858" y="120562"/>
                </a:lnTo>
                <a:cubicBezTo>
                  <a:pt x="523992" y="124767"/>
                  <a:pt x="497127" y="131542"/>
                  <a:pt x="470962" y="137382"/>
                </a:cubicBezTo>
                <a:cubicBezTo>
                  <a:pt x="436881" y="145488"/>
                  <a:pt x="402073" y="152577"/>
                  <a:pt x="367340" y="152577"/>
                </a:cubicBezTo>
                <a:cubicBezTo>
                  <a:pt x="358029" y="152577"/>
                  <a:pt x="348723" y="152068"/>
                  <a:pt x="339439" y="150932"/>
                </a:cubicBezTo>
                <a:cubicBezTo>
                  <a:pt x="308602" y="146960"/>
                  <a:pt x="278466" y="135980"/>
                  <a:pt x="252301" y="118927"/>
                </a:cubicBezTo>
                <a:cubicBezTo>
                  <a:pt x="202308" y="86922"/>
                  <a:pt x="166566" y="33191"/>
                  <a:pt x="111667" y="10297"/>
                </a:cubicBezTo>
                <a:cubicBezTo>
                  <a:pt x="94627" y="3347"/>
                  <a:pt x="76350" y="1"/>
                  <a:pt x="580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46"/>
          <p:cNvSpPr txBox="1">
            <a:spLocks noGrp="1"/>
          </p:cNvSpPr>
          <p:nvPr>
            <p:ph type="title"/>
          </p:nvPr>
        </p:nvSpPr>
        <p:spPr>
          <a:xfrm>
            <a:off x="2600250" y="2169200"/>
            <a:ext cx="3943500" cy="1447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600"/>
              <a:buNone/>
              <a:defRPr sz="38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104" name="Google Shape;104;p46"/>
          <p:cNvSpPr txBox="1">
            <a:spLocks noGrp="1"/>
          </p:cNvSpPr>
          <p:nvPr>
            <p:ph type="title" idx="2"/>
          </p:nvPr>
        </p:nvSpPr>
        <p:spPr>
          <a:xfrm>
            <a:off x="2600250" y="1071600"/>
            <a:ext cx="1709100" cy="8418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1"/>
              </a:buClr>
              <a:buSzPts val="6000"/>
              <a:buNone/>
              <a:defRPr sz="6000"/>
            </a:lvl1pPr>
            <a:lvl2pPr lvl="1" algn="ctr">
              <a:lnSpc>
                <a:spcPct val="100000"/>
              </a:lnSpc>
              <a:spcBef>
                <a:spcPts val="0"/>
              </a:spcBef>
              <a:spcAft>
                <a:spcPts val="0"/>
              </a:spcAft>
              <a:buClr>
                <a:schemeClr val="lt1"/>
              </a:buClr>
              <a:buSzPts val="6000"/>
              <a:buNone/>
              <a:defRPr sz="6000">
                <a:solidFill>
                  <a:schemeClr val="lt1"/>
                </a:solidFill>
              </a:defRPr>
            </a:lvl2pPr>
            <a:lvl3pPr lvl="2" algn="ctr">
              <a:lnSpc>
                <a:spcPct val="100000"/>
              </a:lnSpc>
              <a:spcBef>
                <a:spcPts val="0"/>
              </a:spcBef>
              <a:spcAft>
                <a:spcPts val="0"/>
              </a:spcAft>
              <a:buClr>
                <a:schemeClr val="lt1"/>
              </a:buClr>
              <a:buSzPts val="6000"/>
              <a:buNone/>
              <a:defRPr sz="6000">
                <a:solidFill>
                  <a:schemeClr val="lt1"/>
                </a:solidFill>
              </a:defRPr>
            </a:lvl3pPr>
            <a:lvl4pPr lvl="3" algn="ctr">
              <a:lnSpc>
                <a:spcPct val="100000"/>
              </a:lnSpc>
              <a:spcBef>
                <a:spcPts val="0"/>
              </a:spcBef>
              <a:spcAft>
                <a:spcPts val="0"/>
              </a:spcAft>
              <a:buClr>
                <a:schemeClr val="lt1"/>
              </a:buClr>
              <a:buSzPts val="6000"/>
              <a:buNone/>
              <a:defRPr sz="6000">
                <a:solidFill>
                  <a:schemeClr val="lt1"/>
                </a:solidFill>
              </a:defRPr>
            </a:lvl4pPr>
            <a:lvl5pPr lvl="4" algn="ctr">
              <a:lnSpc>
                <a:spcPct val="100000"/>
              </a:lnSpc>
              <a:spcBef>
                <a:spcPts val="0"/>
              </a:spcBef>
              <a:spcAft>
                <a:spcPts val="0"/>
              </a:spcAft>
              <a:buClr>
                <a:schemeClr val="lt1"/>
              </a:buClr>
              <a:buSzPts val="6000"/>
              <a:buNone/>
              <a:defRPr sz="6000">
                <a:solidFill>
                  <a:schemeClr val="lt1"/>
                </a:solidFill>
              </a:defRPr>
            </a:lvl5pPr>
            <a:lvl6pPr lvl="5" algn="ctr">
              <a:lnSpc>
                <a:spcPct val="100000"/>
              </a:lnSpc>
              <a:spcBef>
                <a:spcPts val="0"/>
              </a:spcBef>
              <a:spcAft>
                <a:spcPts val="0"/>
              </a:spcAft>
              <a:buClr>
                <a:schemeClr val="lt1"/>
              </a:buClr>
              <a:buSzPts val="6000"/>
              <a:buNone/>
              <a:defRPr sz="6000">
                <a:solidFill>
                  <a:schemeClr val="lt1"/>
                </a:solidFill>
              </a:defRPr>
            </a:lvl6pPr>
            <a:lvl7pPr lvl="6" algn="ctr">
              <a:lnSpc>
                <a:spcPct val="100000"/>
              </a:lnSpc>
              <a:spcBef>
                <a:spcPts val="0"/>
              </a:spcBef>
              <a:spcAft>
                <a:spcPts val="0"/>
              </a:spcAft>
              <a:buClr>
                <a:schemeClr val="lt1"/>
              </a:buClr>
              <a:buSzPts val="6000"/>
              <a:buNone/>
              <a:defRPr sz="6000">
                <a:solidFill>
                  <a:schemeClr val="lt1"/>
                </a:solidFill>
              </a:defRPr>
            </a:lvl7pPr>
            <a:lvl8pPr lvl="7" algn="ctr">
              <a:lnSpc>
                <a:spcPct val="100000"/>
              </a:lnSpc>
              <a:spcBef>
                <a:spcPts val="0"/>
              </a:spcBef>
              <a:spcAft>
                <a:spcPts val="0"/>
              </a:spcAft>
              <a:buClr>
                <a:schemeClr val="lt1"/>
              </a:buClr>
              <a:buSzPts val="6000"/>
              <a:buNone/>
              <a:defRPr sz="6000">
                <a:solidFill>
                  <a:schemeClr val="lt1"/>
                </a:solidFill>
              </a:defRPr>
            </a:lvl8pPr>
            <a:lvl9pPr lvl="8" algn="ctr">
              <a:lnSpc>
                <a:spcPct val="100000"/>
              </a:lnSpc>
              <a:spcBef>
                <a:spcPts val="0"/>
              </a:spcBef>
              <a:spcAft>
                <a:spcPts val="0"/>
              </a:spcAft>
              <a:buClr>
                <a:schemeClr val="lt1"/>
              </a:buClr>
              <a:buSzPts val="6000"/>
              <a:buNone/>
              <a:defRPr sz="6000">
                <a:solidFill>
                  <a:schemeClr val="lt1"/>
                </a:solidFill>
              </a:defRPr>
            </a:lvl9pPr>
          </a:lstStyle>
          <a:p>
            <a:endParaRPr/>
          </a:p>
        </p:txBody>
      </p:sp>
      <p:grpSp>
        <p:nvGrpSpPr>
          <p:cNvPr id="105" name="Google Shape;105;p46"/>
          <p:cNvGrpSpPr/>
          <p:nvPr/>
        </p:nvGrpSpPr>
        <p:grpSpPr>
          <a:xfrm>
            <a:off x="-766556" y="3481050"/>
            <a:ext cx="1232844" cy="1666698"/>
            <a:chOff x="-2696201" y="-333991"/>
            <a:chExt cx="3411300" cy="1666698"/>
          </a:xfrm>
        </p:grpSpPr>
        <p:sp>
          <p:nvSpPr>
            <p:cNvPr id="106" name="Google Shape;106;p46"/>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46"/>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46"/>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46"/>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46"/>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46"/>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46"/>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46"/>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46"/>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gradFill>
          <a:gsLst>
            <a:gs pos="0">
              <a:schemeClr val="lt1"/>
            </a:gs>
            <a:gs pos="70000">
              <a:schemeClr val="lt1"/>
            </a:gs>
            <a:gs pos="87000">
              <a:schemeClr val="accent1"/>
            </a:gs>
            <a:gs pos="100000">
              <a:schemeClr val="lt2"/>
            </a:gs>
          </a:gsLst>
          <a:lin ang="0" scaled="0"/>
        </a:gradFill>
        <a:effectLst/>
      </p:bgPr>
    </p:bg>
    <p:spTree>
      <p:nvGrpSpPr>
        <p:cNvPr id="1" name="Shape 115"/>
        <p:cNvGrpSpPr/>
        <p:nvPr/>
      </p:nvGrpSpPr>
      <p:grpSpPr>
        <a:xfrm>
          <a:off x="0" y="0"/>
          <a:ext cx="0" cy="0"/>
          <a:chOff x="0" y="0"/>
          <a:chExt cx="0" cy="0"/>
        </a:xfrm>
      </p:grpSpPr>
      <p:sp>
        <p:nvSpPr>
          <p:cNvPr id="116" name="Google Shape;116;p47"/>
          <p:cNvSpPr txBox="1">
            <a:spLocks noGrp="1"/>
          </p:cNvSpPr>
          <p:nvPr>
            <p:ph type="title"/>
          </p:nvPr>
        </p:nvSpPr>
        <p:spPr>
          <a:xfrm>
            <a:off x="720000" y="445025"/>
            <a:ext cx="3852000" cy="1041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117" name="Google Shape;117;p47"/>
          <p:cNvSpPr txBox="1">
            <a:spLocks noGrp="1"/>
          </p:cNvSpPr>
          <p:nvPr>
            <p:ph type="body" idx="1"/>
          </p:nvPr>
        </p:nvSpPr>
        <p:spPr>
          <a:xfrm>
            <a:off x="720000" y="1611800"/>
            <a:ext cx="3852000" cy="18852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SzPts val="1400"/>
              <a:buChar char="●"/>
              <a:defRPr>
                <a:solidFill>
                  <a:srgbClr val="434343"/>
                </a:solidFill>
              </a:defRPr>
            </a:lvl1pPr>
            <a:lvl2pPr marL="914400" lvl="1" indent="-304800" algn="l">
              <a:lnSpc>
                <a:spcPct val="115000"/>
              </a:lnSpc>
              <a:spcBef>
                <a:spcPts val="0"/>
              </a:spcBef>
              <a:spcAft>
                <a:spcPts val="0"/>
              </a:spcAft>
              <a:buSzPts val="1200"/>
              <a:buChar char="○"/>
              <a:defRPr>
                <a:solidFill>
                  <a:srgbClr val="434343"/>
                </a:solidFill>
              </a:defRPr>
            </a:lvl2pPr>
            <a:lvl3pPr marL="1371600" lvl="2" indent="-304800" algn="l">
              <a:lnSpc>
                <a:spcPct val="115000"/>
              </a:lnSpc>
              <a:spcBef>
                <a:spcPts val="0"/>
              </a:spcBef>
              <a:spcAft>
                <a:spcPts val="0"/>
              </a:spcAft>
              <a:buSzPts val="1200"/>
              <a:buChar char="■"/>
              <a:defRPr>
                <a:solidFill>
                  <a:srgbClr val="434343"/>
                </a:solidFill>
              </a:defRPr>
            </a:lvl3pPr>
            <a:lvl4pPr marL="1828800" lvl="3" indent="-304800" algn="l">
              <a:lnSpc>
                <a:spcPct val="115000"/>
              </a:lnSpc>
              <a:spcBef>
                <a:spcPts val="0"/>
              </a:spcBef>
              <a:spcAft>
                <a:spcPts val="0"/>
              </a:spcAft>
              <a:buSzPts val="1200"/>
              <a:buChar char="●"/>
              <a:defRPr>
                <a:solidFill>
                  <a:srgbClr val="434343"/>
                </a:solidFill>
              </a:defRPr>
            </a:lvl4pPr>
            <a:lvl5pPr marL="2286000" lvl="4" indent="-304800" algn="l">
              <a:lnSpc>
                <a:spcPct val="115000"/>
              </a:lnSpc>
              <a:spcBef>
                <a:spcPts val="0"/>
              </a:spcBef>
              <a:spcAft>
                <a:spcPts val="0"/>
              </a:spcAft>
              <a:buSzPts val="1200"/>
              <a:buChar char="○"/>
              <a:defRPr>
                <a:solidFill>
                  <a:srgbClr val="434343"/>
                </a:solidFill>
              </a:defRPr>
            </a:lvl5pPr>
            <a:lvl6pPr marL="2743200" lvl="5" indent="-304800" algn="l">
              <a:lnSpc>
                <a:spcPct val="115000"/>
              </a:lnSpc>
              <a:spcBef>
                <a:spcPts val="0"/>
              </a:spcBef>
              <a:spcAft>
                <a:spcPts val="0"/>
              </a:spcAft>
              <a:buSzPts val="1200"/>
              <a:buChar char="■"/>
              <a:defRPr>
                <a:solidFill>
                  <a:srgbClr val="434343"/>
                </a:solidFill>
              </a:defRPr>
            </a:lvl6pPr>
            <a:lvl7pPr marL="3200400" lvl="6" indent="-304800" algn="l">
              <a:lnSpc>
                <a:spcPct val="115000"/>
              </a:lnSpc>
              <a:spcBef>
                <a:spcPts val="0"/>
              </a:spcBef>
              <a:spcAft>
                <a:spcPts val="0"/>
              </a:spcAft>
              <a:buSzPts val="1200"/>
              <a:buChar char="●"/>
              <a:defRPr>
                <a:solidFill>
                  <a:srgbClr val="434343"/>
                </a:solidFill>
              </a:defRPr>
            </a:lvl7pPr>
            <a:lvl8pPr marL="3657600" lvl="7" indent="-304800" algn="l">
              <a:lnSpc>
                <a:spcPct val="115000"/>
              </a:lnSpc>
              <a:spcBef>
                <a:spcPts val="0"/>
              </a:spcBef>
              <a:spcAft>
                <a:spcPts val="0"/>
              </a:spcAft>
              <a:buSzPts val="1200"/>
              <a:buChar char="○"/>
              <a:defRPr>
                <a:solidFill>
                  <a:srgbClr val="434343"/>
                </a:solidFill>
              </a:defRPr>
            </a:lvl8pPr>
            <a:lvl9pPr marL="4114800" lvl="8" indent="-304800" algn="l">
              <a:lnSpc>
                <a:spcPct val="115000"/>
              </a:lnSpc>
              <a:spcBef>
                <a:spcPts val="0"/>
              </a:spcBef>
              <a:spcAft>
                <a:spcPts val="0"/>
              </a:spcAft>
              <a:buSzPts val="1200"/>
              <a:buChar char="■"/>
              <a:defRPr>
                <a:solidFill>
                  <a:srgbClr val="434343"/>
                </a:solidFill>
              </a:defRPr>
            </a:lvl9pPr>
          </a:lstStyle>
          <a:p>
            <a:endParaRPr/>
          </a:p>
        </p:txBody>
      </p:sp>
      <p:grpSp>
        <p:nvGrpSpPr>
          <p:cNvPr id="118" name="Google Shape;118;p47"/>
          <p:cNvGrpSpPr/>
          <p:nvPr/>
        </p:nvGrpSpPr>
        <p:grpSpPr>
          <a:xfrm>
            <a:off x="-1884152" y="3267483"/>
            <a:ext cx="6068732" cy="5946529"/>
            <a:chOff x="-1884152" y="3267483"/>
            <a:chExt cx="6068732" cy="5946529"/>
          </a:xfrm>
        </p:grpSpPr>
        <p:sp>
          <p:nvSpPr>
            <p:cNvPr id="119" name="Google Shape;119;p47"/>
            <p:cNvSpPr/>
            <p:nvPr/>
          </p:nvSpPr>
          <p:spPr>
            <a:xfrm rot="-9369654" flipH="1">
              <a:off x="-1187225" y="4022995"/>
              <a:ext cx="4674877" cy="4435505"/>
            </a:xfrm>
            <a:custGeom>
              <a:avLst/>
              <a:gdLst/>
              <a:ahLst/>
              <a:cxnLst/>
              <a:rect l="l" t="t" r="r" b="b"/>
              <a:pathLst>
                <a:path w="550858" h="522652" extrusionOk="0">
                  <a:moveTo>
                    <a:pt x="1" y="1"/>
                  </a:moveTo>
                  <a:lnTo>
                    <a:pt x="1" y="481942"/>
                  </a:lnTo>
                  <a:cubicBezTo>
                    <a:pt x="5607" y="486615"/>
                    <a:pt x="11214" y="491287"/>
                    <a:pt x="17288" y="495258"/>
                  </a:cubicBezTo>
                  <a:cubicBezTo>
                    <a:pt x="39799" y="510547"/>
                    <a:pt x="67026" y="518143"/>
                    <a:pt x="94267" y="518143"/>
                  </a:cubicBezTo>
                  <a:cubicBezTo>
                    <a:pt x="119890" y="518143"/>
                    <a:pt x="145527" y="511423"/>
                    <a:pt x="167267" y="498062"/>
                  </a:cubicBezTo>
                  <a:cubicBezTo>
                    <a:pt x="181284" y="488951"/>
                    <a:pt x="193899" y="477504"/>
                    <a:pt x="208149" y="468860"/>
                  </a:cubicBezTo>
                  <a:cubicBezTo>
                    <a:pt x="230569" y="454666"/>
                    <a:pt x="257111" y="447376"/>
                    <a:pt x="283620" y="447376"/>
                  </a:cubicBezTo>
                  <a:cubicBezTo>
                    <a:pt x="295505" y="447376"/>
                    <a:pt x="307383" y="448841"/>
                    <a:pt x="318881" y="451806"/>
                  </a:cubicBezTo>
                  <a:cubicBezTo>
                    <a:pt x="366538" y="464188"/>
                    <a:pt x="404383" y="500398"/>
                    <a:pt x="451106" y="515582"/>
                  </a:cubicBezTo>
                  <a:cubicBezTo>
                    <a:pt x="465938" y="520384"/>
                    <a:pt x="481306" y="522651"/>
                    <a:pt x="496698" y="522651"/>
                  </a:cubicBezTo>
                  <a:cubicBezTo>
                    <a:pt x="515004" y="522651"/>
                    <a:pt x="533345" y="519444"/>
                    <a:pt x="550858" y="513480"/>
                  </a:cubicBezTo>
                  <a:lnTo>
                    <a:pt x="5508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47"/>
            <p:cNvSpPr/>
            <p:nvPr/>
          </p:nvSpPr>
          <p:spPr>
            <a:xfrm rot="-9369654" flipH="1">
              <a:off x="-1121242" y="4419754"/>
              <a:ext cx="4676854" cy="3334420"/>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gradFill>
          <a:gsLst>
            <a:gs pos="0">
              <a:schemeClr val="lt1"/>
            </a:gs>
            <a:gs pos="70000">
              <a:schemeClr val="lt1"/>
            </a:gs>
            <a:gs pos="87000">
              <a:srgbClr val="CEF3FC"/>
            </a:gs>
            <a:gs pos="100000">
              <a:schemeClr val="lt2"/>
            </a:gs>
          </a:gsLst>
          <a:lin ang="0" scaled="0"/>
        </a:gradFill>
        <a:effectLst/>
      </p:bgPr>
    </p:bg>
    <p:spTree>
      <p:nvGrpSpPr>
        <p:cNvPr id="1" name="Shape 121"/>
        <p:cNvGrpSpPr/>
        <p:nvPr/>
      </p:nvGrpSpPr>
      <p:grpSpPr>
        <a:xfrm>
          <a:off x="0" y="0"/>
          <a:ext cx="0" cy="0"/>
          <a:chOff x="0" y="0"/>
          <a:chExt cx="0" cy="0"/>
        </a:xfrm>
      </p:grpSpPr>
      <p:grpSp>
        <p:nvGrpSpPr>
          <p:cNvPr id="122" name="Google Shape;122;p48"/>
          <p:cNvGrpSpPr/>
          <p:nvPr/>
        </p:nvGrpSpPr>
        <p:grpSpPr>
          <a:xfrm>
            <a:off x="-1905339" y="2562262"/>
            <a:ext cx="5245067" cy="5347860"/>
            <a:chOff x="-1905339" y="2562262"/>
            <a:chExt cx="5245067" cy="5347860"/>
          </a:xfrm>
        </p:grpSpPr>
        <p:sp>
          <p:nvSpPr>
            <p:cNvPr id="123" name="Google Shape;123;p48"/>
            <p:cNvSpPr/>
            <p:nvPr/>
          </p:nvSpPr>
          <p:spPr>
            <a:xfrm rot="-8301364" flipH="1">
              <a:off x="-1656660" y="4029313"/>
              <a:ext cx="5038078" cy="1637036"/>
            </a:xfrm>
            <a:custGeom>
              <a:avLst/>
              <a:gdLst/>
              <a:ahLst/>
              <a:cxnLst/>
              <a:rect l="l" t="t" r="r" b="b"/>
              <a:pathLst>
                <a:path w="550625" h="178916" extrusionOk="0">
                  <a:moveTo>
                    <a:pt x="1" y="0"/>
                  </a:moveTo>
                  <a:lnTo>
                    <a:pt x="1" y="92043"/>
                  </a:lnTo>
                  <a:cubicBezTo>
                    <a:pt x="24530" y="104892"/>
                    <a:pt x="51396" y="113068"/>
                    <a:pt x="79195" y="115404"/>
                  </a:cubicBezTo>
                  <a:cubicBezTo>
                    <a:pt x="85516" y="115940"/>
                    <a:pt x="91825" y="116183"/>
                    <a:pt x="98126" y="116183"/>
                  </a:cubicBezTo>
                  <a:cubicBezTo>
                    <a:pt x="160758" y="116183"/>
                    <a:pt x="222521" y="92153"/>
                    <a:pt x="285454" y="92153"/>
                  </a:cubicBezTo>
                  <a:cubicBezTo>
                    <a:pt x="288029" y="92153"/>
                    <a:pt x="290605" y="92193"/>
                    <a:pt x="293184" y="92277"/>
                  </a:cubicBezTo>
                  <a:cubicBezTo>
                    <a:pt x="336869" y="93678"/>
                    <a:pt x="380088" y="108162"/>
                    <a:pt x="416298" y="132925"/>
                  </a:cubicBezTo>
                  <a:cubicBezTo>
                    <a:pt x="433818" y="144839"/>
                    <a:pt x="449938" y="159557"/>
                    <a:pt x="469328" y="168201"/>
                  </a:cubicBezTo>
                  <a:cubicBezTo>
                    <a:pt x="487003" y="176235"/>
                    <a:pt x="506750" y="178916"/>
                    <a:pt x="526491" y="178916"/>
                  </a:cubicBezTo>
                  <a:cubicBezTo>
                    <a:pt x="529710" y="178916"/>
                    <a:pt x="532930" y="178844"/>
                    <a:pt x="536141" y="178713"/>
                  </a:cubicBezTo>
                  <a:cubicBezTo>
                    <a:pt x="541046" y="178713"/>
                    <a:pt x="545719" y="178480"/>
                    <a:pt x="550625" y="177779"/>
                  </a:cubicBezTo>
                  <a:lnTo>
                    <a:pt x="5506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48"/>
            <p:cNvSpPr/>
            <p:nvPr/>
          </p:nvSpPr>
          <p:spPr>
            <a:xfrm rot="-8206959" flipH="1">
              <a:off x="-1801664" y="4198717"/>
              <a:ext cx="5037716" cy="2298260"/>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 name="Google Shape;125;p48"/>
          <p:cNvGrpSpPr/>
          <p:nvPr/>
        </p:nvGrpSpPr>
        <p:grpSpPr>
          <a:xfrm>
            <a:off x="5682576" y="-1978953"/>
            <a:ext cx="5577652" cy="4393029"/>
            <a:chOff x="5682576" y="-1978953"/>
            <a:chExt cx="5577652" cy="4393029"/>
          </a:xfrm>
        </p:grpSpPr>
        <p:sp>
          <p:nvSpPr>
            <p:cNvPr id="126" name="Google Shape;126;p48"/>
            <p:cNvSpPr/>
            <p:nvPr/>
          </p:nvSpPr>
          <p:spPr>
            <a:xfrm rot="1430151" flipH="1">
              <a:off x="7426407" y="-1106630"/>
              <a:ext cx="3480818" cy="2481691"/>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48"/>
            <p:cNvSpPr/>
            <p:nvPr/>
          </p:nvSpPr>
          <p:spPr>
            <a:xfrm rot="1810100">
              <a:off x="5912321" y="-899626"/>
              <a:ext cx="4897685" cy="2234376"/>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 name="Google Shape;128;p48"/>
          <p:cNvGrpSpPr/>
          <p:nvPr/>
        </p:nvGrpSpPr>
        <p:grpSpPr>
          <a:xfrm>
            <a:off x="8677594" y="2941800"/>
            <a:ext cx="1232844" cy="1666698"/>
            <a:chOff x="-2696201" y="-333991"/>
            <a:chExt cx="3411300" cy="1666698"/>
          </a:xfrm>
        </p:grpSpPr>
        <p:sp>
          <p:nvSpPr>
            <p:cNvPr id="129" name="Google Shape;129;p48"/>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48"/>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48"/>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48"/>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48"/>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48"/>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48"/>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48"/>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48"/>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 name="Google Shape;138;p48"/>
          <p:cNvGrpSpPr/>
          <p:nvPr/>
        </p:nvGrpSpPr>
        <p:grpSpPr>
          <a:xfrm>
            <a:off x="-185904" y="517188"/>
            <a:ext cx="652200" cy="428375"/>
            <a:chOff x="4939071" y="3856325"/>
            <a:chExt cx="652200" cy="428375"/>
          </a:xfrm>
        </p:grpSpPr>
        <p:sp>
          <p:nvSpPr>
            <p:cNvPr id="139" name="Google Shape;139;p48"/>
            <p:cNvSpPr/>
            <p:nvPr/>
          </p:nvSpPr>
          <p:spPr>
            <a:xfrm>
              <a:off x="4939071" y="3856325"/>
              <a:ext cx="6522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48"/>
            <p:cNvSpPr/>
            <p:nvPr/>
          </p:nvSpPr>
          <p:spPr>
            <a:xfrm>
              <a:off x="4939071" y="4025875"/>
              <a:ext cx="6522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48"/>
            <p:cNvSpPr/>
            <p:nvPr/>
          </p:nvSpPr>
          <p:spPr>
            <a:xfrm>
              <a:off x="4939071" y="4192900"/>
              <a:ext cx="6522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2" name="Google Shape;142;p48"/>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143" name="Google Shape;143;p48"/>
          <p:cNvSpPr txBox="1">
            <a:spLocks noGrp="1"/>
          </p:cNvSpPr>
          <p:nvPr>
            <p:ph type="subTitle" idx="1"/>
          </p:nvPr>
        </p:nvSpPr>
        <p:spPr>
          <a:xfrm>
            <a:off x="4923249" y="2421749"/>
            <a:ext cx="2505600" cy="17556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b="0"/>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144" name="Google Shape;144;p48"/>
          <p:cNvSpPr txBox="1">
            <a:spLocks noGrp="1"/>
          </p:cNvSpPr>
          <p:nvPr>
            <p:ph type="subTitle" idx="2"/>
          </p:nvPr>
        </p:nvSpPr>
        <p:spPr>
          <a:xfrm>
            <a:off x="1715375" y="2421749"/>
            <a:ext cx="2505600" cy="17556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b="0"/>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145" name="Google Shape;145;p48"/>
          <p:cNvSpPr txBox="1">
            <a:spLocks noGrp="1"/>
          </p:cNvSpPr>
          <p:nvPr>
            <p:ph type="subTitle" idx="3"/>
          </p:nvPr>
        </p:nvSpPr>
        <p:spPr>
          <a:xfrm>
            <a:off x="1715375" y="1928090"/>
            <a:ext cx="2505600" cy="5589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6" name="Google Shape;146;p48"/>
          <p:cNvSpPr txBox="1">
            <a:spLocks noGrp="1"/>
          </p:cNvSpPr>
          <p:nvPr>
            <p:ph type="subTitle" idx="4"/>
          </p:nvPr>
        </p:nvSpPr>
        <p:spPr>
          <a:xfrm>
            <a:off x="4923250" y="1928090"/>
            <a:ext cx="2505600" cy="5589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hree columns">
  <p:cSld name="CUSTOM_6">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5400700" scaled="0"/>
        </a:gradFill>
        <a:effectLst/>
      </p:bgPr>
    </p:bg>
    <p:spTree>
      <p:nvGrpSpPr>
        <p:cNvPr id="1" name="Shape 147"/>
        <p:cNvGrpSpPr/>
        <p:nvPr/>
      </p:nvGrpSpPr>
      <p:grpSpPr>
        <a:xfrm>
          <a:off x="0" y="0"/>
          <a:ext cx="0" cy="0"/>
          <a:chOff x="0" y="0"/>
          <a:chExt cx="0" cy="0"/>
        </a:xfrm>
      </p:grpSpPr>
      <p:grpSp>
        <p:nvGrpSpPr>
          <p:cNvPr id="148" name="Google Shape;148;p49"/>
          <p:cNvGrpSpPr/>
          <p:nvPr/>
        </p:nvGrpSpPr>
        <p:grpSpPr>
          <a:xfrm rot="10800000" flipH="1">
            <a:off x="5025764" y="2394200"/>
            <a:ext cx="6031097" cy="5293658"/>
            <a:chOff x="4051386" y="-2997081"/>
            <a:chExt cx="7171340" cy="6294480"/>
          </a:xfrm>
        </p:grpSpPr>
        <p:sp>
          <p:nvSpPr>
            <p:cNvPr id="149" name="Google Shape;149;p49"/>
            <p:cNvSpPr/>
            <p:nvPr/>
          </p:nvSpPr>
          <p:spPr>
            <a:xfrm rot="1834275" flipH="1">
              <a:off x="4285676" y="-366643"/>
              <a:ext cx="6582260" cy="2138791"/>
            </a:xfrm>
            <a:custGeom>
              <a:avLst/>
              <a:gdLst/>
              <a:ahLst/>
              <a:cxnLst/>
              <a:rect l="l" t="t" r="r" b="b"/>
              <a:pathLst>
                <a:path w="550625" h="178916" extrusionOk="0">
                  <a:moveTo>
                    <a:pt x="1" y="0"/>
                  </a:moveTo>
                  <a:lnTo>
                    <a:pt x="1" y="92043"/>
                  </a:lnTo>
                  <a:cubicBezTo>
                    <a:pt x="24530" y="104892"/>
                    <a:pt x="51396" y="113068"/>
                    <a:pt x="79195" y="115404"/>
                  </a:cubicBezTo>
                  <a:cubicBezTo>
                    <a:pt x="85516" y="115940"/>
                    <a:pt x="91825" y="116183"/>
                    <a:pt x="98126" y="116183"/>
                  </a:cubicBezTo>
                  <a:cubicBezTo>
                    <a:pt x="160758" y="116183"/>
                    <a:pt x="222521" y="92153"/>
                    <a:pt x="285454" y="92153"/>
                  </a:cubicBezTo>
                  <a:cubicBezTo>
                    <a:pt x="288029" y="92153"/>
                    <a:pt x="290605" y="92193"/>
                    <a:pt x="293184" y="92277"/>
                  </a:cubicBezTo>
                  <a:cubicBezTo>
                    <a:pt x="336869" y="93678"/>
                    <a:pt x="380088" y="108162"/>
                    <a:pt x="416298" y="132925"/>
                  </a:cubicBezTo>
                  <a:cubicBezTo>
                    <a:pt x="433818" y="144839"/>
                    <a:pt x="449938" y="159557"/>
                    <a:pt x="469328" y="168201"/>
                  </a:cubicBezTo>
                  <a:cubicBezTo>
                    <a:pt x="487003" y="176235"/>
                    <a:pt x="506750" y="178916"/>
                    <a:pt x="526491" y="178916"/>
                  </a:cubicBezTo>
                  <a:cubicBezTo>
                    <a:pt x="529710" y="178916"/>
                    <a:pt x="532930" y="178844"/>
                    <a:pt x="536141" y="178713"/>
                  </a:cubicBezTo>
                  <a:cubicBezTo>
                    <a:pt x="541046" y="178713"/>
                    <a:pt x="545719" y="178480"/>
                    <a:pt x="550625" y="177779"/>
                  </a:cubicBezTo>
                  <a:lnTo>
                    <a:pt x="5506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49"/>
            <p:cNvSpPr/>
            <p:nvPr/>
          </p:nvSpPr>
          <p:spPr>
            <a:xfrm rot="1928477" flipH="1">
              <a:off x="4345780" y="-1476217"/>
              <a:ext cx="6582551" cy="3003030"/>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 name="Google Shape;151;p49"/>
          <p:cNvGrpSpPr/>
          <p:nvPr/>
        </p:nvGrpSpPr>
        <p:grpSpPr>
          <a:xfrm>
            <a:off x="8061186" y="-759450"/>
            <a:ext cx="1232844" cy="1666698"/>
            <a:chOff x="-2696201" y="-333991"/>
            <a:chExt cx="3411300" cy="1666698"/>
          </a:xfrm>
        </p:grpSpPr>
        <p:sp>
          <p:nvSpPr>
            <p:cNvPr id="152" name="Google Shape;152;p49"/>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49"/>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49"/>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49"/>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49"/>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49"/>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49"/>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49"/>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49"/>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 name="Google Shape;161;p49"/>
          <p:cNvGrpSpPr/>
          <p:nvPr/>
        </p:nvGrpSpPr>
        <p:grpSpPr>
          <a:xfrm>
            <a:off x="7" y="4584750"/>
            <a:ext cx="1250573" cy="595400"/>
            <a:chOff x="4732175" y="586725"/>
            <a:chExt cx="2625600" cy="595400"/>
          </a:xfrm>
        </p:grpSpPr>
        <p:sp>
          <p:nvSpPr>
            <p:cNvPr id="162" name="Google Shape;162;p49"/>
            <p:cNvSpPr/>
            <p:nvPr/>
          </p:nvSpPr>
          <p:spPr>
            <a:xfrm>
              <a:off x="4732175" y="586725"/>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49"/>
            <p:cNvSpPr/>
            <p:nvPr/>
          </p:nvSpPr>
          <p:spPr>
            <a:xfrm>
              <a:off x="4732175" y="753750"/>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49"/>
            <p:cNvSpPr/>
            <p:nvPr/>
          </p:nvSpPr>
          <p:spPr>
            <a:xfrm>
              <a:off x="4732175" y="923300"/>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49"/>
            <p:cNvSpPr/>
            <p:nvPr/>
          </p:nvSpPr>
          <p:spPr>
            <a:xfrm>
              <a:off x="4732175" y="1090325"/>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6" name="Google Shape;166;p49"/>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167" name="Google Shape;167;p49"/>
          <p:cNvSpPr txBox="1">
            <a:spLocks noGrp="1"/>
          </p:cNvSpPr>
          <p:nvPr>
            <p:ph type="subTitle" idx="1"/>
          </p:nvPr>
        </p:nvSpPr>
        <p:spPr>
          <a:xfrm>
            <a:off x="937625" y="2427423"/>
            <a:ext cx="2175300" cy="1501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168" name="Google Shape;168;p49"/>
          <p:cNvSpPr txBox="1">
            <a:spLocks noGrp="1"/>
          </p:cNvSpPr>
          <p:nvPr>
            <p:ph type="subTitle" idx="2"/>
          </p:nvPr>
        </p:nvSpPr>
        <p:spPr>
          <a:xfrm>
            <a:off x="3484347" y="2427423"/>
            <a:ext cx="2175300" cy="1501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169" name="Google Shape;169;p49"/>
          <p:cNvSpPr txBox="1">
            <a:spLocks noGrp="1"/>
          </p:cNvSpPr>
          <p:nvPr>
            <p:ph type="subTitle" idx="3"/>
          </p:nvPr>
        </p:nvSpPr>
        <p:spPr>
          <a:xfrm>
            <a:off x="6031075" y="2427423"/>
            <a:ext cx="2175300" cy="1501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170" name="Google Shape;170;p49"/>
          <p:cNvSpPr txBox="1">
            <a:spLocks noGrp="1"/>
          </p:cNvSpPr>
          <p:nvPr>
            <p:ph type="subTitle" idx="4"/>
          </p:nvPr>
        </p:nvSpPr>
        <p:spPr>
          <a:xfrm>
            <a:off x="937625" y="1951726"/>
            <a:ext cx="2175300" cy="527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1" name="Google Shape;171;p49"/>
          <p:cNvSpPr txBox="1">
            <a:spLocks noGrp="1"/>
          </p:cNvSpPr>
          <p:nvPr>
            <p:ph type="subTitle" idx="5"/>
          </p:nvPr>
        </p:nvSpPr>
        <p:spPr>
          <a:xfrm>
            <a:off x="3484350" y="1951726"/>
            <a:ext cx="2175300" cy="527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2" name="Google Shape;172;p49"/>
          <p:cNvSpPr txBox="1">
            <a:spLocks noGrp="1"/>
          </p:cNvSpPr>
          <p:nvPr>
            <p:ph type="subTitle" idx="6"/>
          </p:nvPr>
        </p:nvSpPr>
        <p:spPr>
          <a:xfrm>
            <a:off x="6031075" y="1951726"/>
            <a:ext cx="2175300" cy="527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four columns">
  <p:cSld name="BLANK_1_1_1_1">
    <p:bg>
      <p:bgPr>
        <a:gradFill>
          <a:gsLst>
            <a:gs pos="0">
              <a:schemeClr val="lt1"/>
            </a:gs>
            <a:gs pos="70000">
              <a:schemeClr val="lt1"/>
            </a:gs>
            <a:gs pos="87000">
              <a:srgbClr val="CEF3FC"/>
            </a:gs>
            <a:gs pos="100000">
              <a:schemeClr val="lt2"/>
            </a:gs>
          </a:gsLst>
          <a:lin ang="0" scaled="0"/>
        </a:gradFill>
        <a:effectLst/>
      </p:bgPr>
    </p:bg>
    <p:spTree>
      <p:nvGrpSpPr>
        <p:cNvPr id="1" name="Shape 173"/>
        <p:cNvGrpSpPr/>
        <p:nvPr/>
      </p:nvGrpSpPr>
      <p:grpSpPr>
        <a:xfrm>
          <a:off x="0" y="0"/>
          <a:ext cx="0" cy="0"/>
          <a:chOff x="0" y="0"/>
          <a:chExt cx="0" cy="0"/>
        </a:xfrm>
      </p:grpSpPr>
      <p:grpSp>
        <p:nvGrpSpPr>
          <p:cNvPr id="174" name="Google Shape;174;p50"/>
          <p:cNvGrpSpPr/>
          <p:nvPr/>
        </p:nvGrpSpPr>
        <p:grpSpPr>
          <a:xfrm rot="-9644538">
            <a:off x="-2815141" y="2075448"/>
            <a:ext cx="5875055" cy="5156695"/>
            <a:chOff x="4051386" y="-2997081"/>
            <a:chExt cx="7171340" cy="6294480"/>
          </a:xfrm>
        </p:grpSpPr>
        <p:sp>
          <p:nvSpPr>
            <p:cNvPr id="175" name="Google Shape;175;p50"/>
            <p:cNvSpPr/>
            <p:nvPr/>
          </p:nvSpPr>
          <p:spPr>
            <a:xfrm rot="1834275" flipH="1">
              <a:off x="4285676" y="-366643"/>
              <a:ext cx="6582260" cy="2138791"/>
            </a:xfrm>
            <a:custGeom>
              <a:avLst/>
              <a:gdLst/>
              <a:ahLst/>
              <a:cxnLst/>
              <a:rect l="l" t="t" r="r" b="b"/>
              <a:pathLst>
                <a:path w="550625" h="178916" extrusionOk="0">
                  <a:moveTo>
                    <a:pt x="1" y="0"/>
                  </a:moveTo>
                  <a:lnTo>
                    <a:pt x="1" y="92043"/>
                  </a:lnTo>
                  <a:cubicBezTo>
                    <a:pt x="24530" y="104892"/>
                    <a:pt x="51396" y="113068"/>
                    <a:pt x="79195" y="115404"/>
                  </a:cubicBezTo>
                  <a:cubicBezTo>
                    <a:pt x="85516" y="115940"/>
                    <a:pt x="91825" y="116183"/>
                    <a:pt x="98126" y="116183"/>
                  </a:cubicBezTo>
                  <a:cubicBezTo>
                    <a:pt x="160758" y="116183"/>
                    <a:pt x="222521" y="92153"/>
                    <a:pt x="285454" y="92153"/>
                  </a:cubicBezTo>
                  <a:cubicBezTo>
                    <a:pt x="288029" y="92153"/>
                    <a:pt x="290605" y="92193"/>
                    <a:pt x="293184" y="92277"/>
                  </a:cubicBezTo>
                  <a:cubicBezTo>
                    <a:pt x="336869" y="93678"/>
                    <a:pt x="380088" y="108162"/>
                    <a:pt x="416298" y="132925"/>
                  </a:cubicBezTo>
                  <a:cubicBezTo>
                    <a:pt x="433818" y="144839"/>
                    <a:pt x="449938" y="159557"/>
                    <a:pt x="469328" y="168201"/>
                  </a:cubicBezTo>
                  <a:cubicBezTo>
                    <a:pt x="487003" y="176235"/>
                    <a:pt x="506750" y="178916"/>
                    <a:pt x="526491" y="178916"/>
                  </a:cubicBezTo>
                  <a:cubicBezTo>
                    <a:pt x="529710" y="178916"/>
                    <a:pt x="532930" y="178844"/>
                    <a:pt x="536141" y="178713"/>
                  </a:cubicBezTo>
                  <a:cubicBezTo>
                    <a:pt x="541046" y="178713"/>
                    <a:pt x="545719" y="178480"/>
                    <a:pt x="550625" y="177779"/>
                  </a:cubicBezTo>
                  <a:lnTo>
                    <a:pt x="5506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50"/>
            <p:cNvSpPr/>
            <p:nvPr/>
          </p:nvSpPr>
          <p:spPr>
            <a:xfrm rot="1928477" flipH="1">
              <a:off x="4345780" y="-1476217"/>
              <a:ext cx="6582551" cy="3003030"/>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 name="Google Shape;177;p50"/>
          <p:cNvGrpSpPr/>
          <p:nvPr/>
        </p:nvGrpSpPr>
        <p:grpSpPr>
          <a:xfrm rot="10800000">
            <a:off x="6335059" y="-3406500"/>
            <a:ext cx="5249453" cy="5143748"/>
            <a:chOff x="-1884152" y="3267483"/>
            <a:chExt cx="6068732" cy="5946529"/>
          </a:xfrm>
        </p:grpSpPr>
        <p:sp>
          <p:nvSpPr>
            <p:cNvPr id="178" name="Google Shape;178;p50"/>
            <p:cNvSpPr/>
            <p:nvPr/>
          </p:nvSpPr>
          <p:spPr>
            <a:xfrm rot="-9369654" flipH="1">
              <a:off x="-1187225" y="4022995"/>
              <a:ext cx="4674877" cy="4435505"/>
            </a:xfrm>
            <a:custGeom>
              <a:avLst/>
              <a:gdLst/>
              <a:ahLst/>
              <a:cxnLst/>
              <a:rect l="l" t="t" r="r" b="b"/>
              <a:pathLst>
                <a:path w="550858" h="522652" extrusionOk="0">
                  <a:moveTo>
                    <a:pt x="1" y="1"/>
                  </a:moveTo>
                  <a:lnTo>
                    <a:pt x="1" y="481942"/>
                  </a:lnTo>
                  <a:cubicBezTo>
                    <a:pt x="5607" y="486615"/>
                    <a:pt x="11214" y="491287"/>
                    <a:pt x="17288" y="495258"/>
                  </a:cubicBezTo>
                  <a:cubicBezTo>
                    <a:pt x="39799" y="510547"/>
                    <a:pt x="67026" y="518143"/>
                    <a:pt x="94267" y="518143"/>
                  </a:cubicBezTo>
                  <a:cubicBezTo>
                    <a:pt x="119890" y="518143"/>
                    <a:pt x="145527" y="511423"/>
                    <a:pt x="167267" y="498062"/>
                  </a:cubicBezTo>
                  <a:cubicBezTo>
                    <a:pt x="181284" y="488951"/>
                    <a:pt x="193899" y="477504"/>
                    <a:pt x="208149" y="468860"/>
                  </a:cubicBezTo>
                  <a:cubicBezTo>
                    <a:pt x="230569" y="454666"/>
                    <a:pt x="257111" y="447376"/>
                    <a:pt x="283620" y="447376"/>
                  </a:cubicBezTo>
                  <a:cubicBezTo>
                    <a:pt x="295505" y="447376"/>
                    <a:pt x="307383" y="448841"/>
                    <a:pt x="318881" y="451806"/>
                  </a:cubicBezTo>
                  <a:cubicBezTo>
                    <a:pt x="366538" y="464188"/>
                    <a:pt x="404383" y="500398"/>
                    <a:pt x="451106" y="515582"/>
                  </a:cubicBezTo>
                  <a:cubicBezTo>
                    <a:pt x="465938" y="520384"/>
                    <a:pt x="481306" y="522651"/>
                    <a:pt x="496698" y="522651"/>
                  </a:cubicBezTo>
                  <a:cubicBezTo>
                    <a:pt x="515004" y="522651"/>
                    <a:pt x="533345" y="519444"/>
                    <a:pt x="550858" y="513480"/>
                  </a:cubicBezTo>
                  <a:lnTo>
                    <a:pt x="5508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50"/>
            <p:cNvSpPr/>
            <p:nvPr/>
          </p:nvSpPr>
          <p:spPr>
            <a:xfrm rot="-9369654" flipH="1">
              <a:off x="-1121242" y="4419754"/>
              <a:ext cx="4676854" cy="3334420"/>
            </a:xfrm>
            <a:custGeom>
              <a:avLst/>
              <a:gdLst/>
              <a:ahLst/>
              <a:cxnLst/>
              <a:rect l="l" t="t" r="r" b="b"/>
              <a:pathLst>
                <a:path w="551091" h="392907" extrusionOk="0">
                  <a:moveTo>
                    <a:pt x="0" y="1"/>
                  </a:moveTo>
                  <a:lnTo>
                    <a:pt x="0" y="285007"/>
                  </a:lnTo>
                  <a:cubicBezTo>
                    <a:pt x="12346" y="279275"/>
                    <a:pt x="25525" y="275624"/>
                    <a:pt x="39339" y="275624"/>
                  </a:cubicBezTo>
                  <a:cubicBezTo>
                    <a:pt x="40163" y="275624"/>
                    <a:pt x="40989" y="275637"/>
                    <a:pt x="41817" y="275663"/>
                  </a:cubicBezTo>
                  <a:cubicBezTo>
                    <a:pt x="76858" y="276597"/>
                    <a:pt x="106294" y="300659"/>
                    <a:pt x="131056" y="325189"/>
                  </a:cubicBezTo>
                  <a:cubicBezTo>
                    <a:pt x="155819" y="349718"/>
                    <a:pt x="180349" y="376817"/>
                    <a:pt x="213521" y="387563"/>
                  </a:cubicBezTo>
                  <a:cubicBezTo>
                    <a:pt x="224705" y="391291"/>
                    <a:pt x="236397" y="392907"/>
                    <a:pt x="248213" y="392907"/>
                  </a:cubicBezTo>
                  <a:cubicBezTo>
                    <a:pt x="265276" y="392907"/>
                    <a:pt x="282598" y="389537"/>
                    <a:pt x="299023" y="384292"/>
                  </a:cubicBezTo>
                  <a:cubicBezTo>
                    <a:pt x="326823" y="375649"/>
                    <a:pt x="352754" y="362567"/>
                    <a:pt x="379620" y="351587"/>
                  </a:cubicBezTo>
                  <a:cubicBezTo>
                    <a:pt x="412782" y="338517"/>
                    <a:pt x="448225" y="329193"/>
                    <a:pt x="483636" y="329193"/>
                  </a:cubicBezTo>
                  <a:cubicBezTo>
                    <a:pt x="490632" y="329193"/>
                    <a:pt x="497627" y="329557"/>
                    <a:pt x="504602" y="330328"/>
                  </a:cubicBezTo>
                  <a:cubicBezTo>
                    <a:pt x="520020" y="332197"/>
                    <a:pt x="535439" y="335935"/>
                    <a:pt x="551091" y="337570"/>
                  </a:cubicBezTo>
                  <a:lnTo>
                    <a:pt x="5510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 name="Google Shape;180;p50"/>
          <p:cNvGrpSpPr/>
          <p:nvPr/>
        </p:nvGrpSpPr>
        <p:grpSpPr>
          <a:xfrm>
            <a:off x="8677594" y="535000"/>
            <a:ext cx="1232844" cy="1666698"/>
            <a:chOff x="-2696201" y="-333991"/>
            <a:chExt cx="3411300" cy="1666698"/>
          </a:xfrm>
        </p:grpSpPr>
        <p:sp>
          <p:nvSpPr>
            <p:cNvPr id="181" name="Google Shape;181;p50"/>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50"/>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50"/>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50"/>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50"/>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50"/>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50"/>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50"/>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50"/>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0" name="Google Shape;190;p50"/>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191" name="Google Shape;191;p50"/>
          <p:cNvSpPr txBox="1">
            <a:spLocks noGrp="1"/>
          </p:cNvSpPr>
          <p:nvPr>
            <p:ph type="subTitle" idx="1"/>
          </p:nvPr>
        </p:nvSpPr>
        <p:spPr>
          <a:xfrm>
            <a:off x="1028700" y="1528945"/>
            <a:ext cx="3235200" cy="4050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chemeClr val="dk1"/>
              </a:buClr>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2" name="Google Shape;192;p50"/>
          <p:cNvSpPr txBox="1">
            <a:spLocks noGrp="1"/>
          </p:cNvSpPr>
          <p:nvPr>
            <p:ph type="subTitle" idx="2"/>
          </p:nvPr>
        </p:nvSpPr>
        <p:spPr>
          <a:xfrm>
            <a:off x="1028700" y="1855375"/>
            <a:ext cx="3235200" cy="875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193" name="Google Shape;193;p50"/>
          <p:cNvSpPr txBox="1">
            <a:spLocks noGrp="1"/>
          </p:cNvSpPr>
          <p:nvPr>
            <p:ph type="subTitle" idx="3"/>
          </p:nvPr>
        </p:nvSpPr>
        <p:spPr>
          <a:xfrm>
            <a:off x="4891150" y="1855375"/>
            <a:ext cx="3235200" cy="875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194" name="Google Shape;194;p50"/>
          <p:cNvSpPr txBox="1">
            <a:spLocks noGrp="1"/>
          </p:cNvSpPr>
          <p:nvPr>
            <p:ph type="subTitle" idx="4"/>
          </p:nvPr>
        </p:nvSpPr>
        <p:spPr>
          <a:xfrm>
            <a:off x="1028700" y="3649421"/>
            <a:ext cx="3235200" cy="875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195" name="Google Shape;195;p50"/>
          <p:cNvSpPr txBox="1">
            <a:spLocks noGrp="1"/>
          </p:cNvSpPr>
          <p:nvPr>
            <p:ph type="subTitle" idx="5"/>
          </p:nvPr>
        </p:nvSpPr>
        <p:spPr>
          <a:xfrm>
            <a:off x="4891150" y="3649421"/>
            <a:ext cx="3235200" cy="875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196" name="Google Shape;196;p50"/>
          <p:cNvSpPr txBox="1">
            <a:spLocks noGrp="1"/>
          </p:cNvSpPr>
          <p:nvPr>
            <p:ph type="subTitle" idx="6"/>
          </p:nvPr>
        </p:nvSpPr>
        <p:spPr>
          <a:xfrm>
            <a:off x="1028700" y="3322990"/>
            <a:ext cx="3235200" cy="4050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chemeClr val="dk1"/>
              </a:buClr>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7" name="Google Shape;197;p50"/>
          <p:cNvSpPr txBox="1">
            <a:spLocks noGrp="1"/>
          </p:cNvSpPr>
          <p:nvPr>
            <p:ph type="subTitle" idx="7"/>
          </p:nvPr>
        </p:nvSpPr>
        <p:spPr>
          <a:xfrm>
            <a:off x="4891150" y="1528945"/>
            <a:ext cx="3235200" cy="4050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chemeClr val="dk1"/>
              </a:buClr>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8" name="Google Shape;198;p50"/>
          <p:cNvSpPr txBox="1">
            <a:spLocks noGrp="1"/>
          </p:cNvSpPr>
          <p:nvPr>
            <p:ph type="subTitle" idx="8"/>
          </p:nvPr>
        </p:nvSpPr>
        <p:spPr>
          <a:xfrm>
            <a:off x="4891150" y="3322990"/>
            <a:ext cx="3235200" cy="4050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chemeClr val="dk1"/>
              </a:buClr>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six columns">
  <p:cSld name="CUSTOM_7">
    <p:bg>
      <p:bgPr>
        <a:gradFill>
          <a:gsLst>
            <a:gs pos="0">
              <a:schemeClr val="accent3"/>
            </a:gs>
            <a:gs pos="12000">
              <a:schemeClr val="accent4"/>
            </a:gs>
            <a:gs pos="29000">
              <a:schemeClr val="lt1"/>
            </a:gs>
            <a:gs pos="100000">
              <a:schemeClr val="lt1"/>
            </a:gs>
          </a:gsLst>
          <a:lin ang="0" scaled="0"/>
        </a:gradFill>
        <a:effectLst/>
      </p:bgPr>
    </p:bg>
    <p:spTree>
      <p:nvGrpSpPr>
        <p:cNvPr id="1" name="Shape 199"/>
        <p:cNvGrpSpPr/>
        <p:nvPr/>
      </p:nvGrpSpPr>
      <p:grpSpPr>
        <a:xfrm>
          <a:off x="0" y="0"/>
          <a:ext cx="0" cy="0"/>
          <a:chOff x="0" y="0"/>
          <a:chExt cx="0" cy="0"/>
        </a:xfrm>
      </p:grpSpPr>
      <p:sp>
        <p:nvSpPr>
          <p:cNvPr id="200" name="Google Shape;200;p51"/>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201" name="Google Shape;201;p51"/>
          <p:cNvSpPr txBox="1">
            <a:spLocks noGrp="1"/>
          </p:cNvSpPr>
          <p:nvPr>
            <p:ph type="subTitle" idx="1"/>
          </p:nvPr>
        </p:nvSpPr>
        <p:spPr>
          <a:xfrm>
            <a:off x="948600" y="1847725"/>
            <a:ext cx="2148900" cy="966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202" name="Google Shape;202;p51"/>
          <p:cNvSpPr txBox="1">
            <a:spLocks noGrp="1"/>
          </p:cNvSpPr>
          <p:nvPr>
            <p:ph type="subTitle" idx="2"/>
          </p:nvPr>
        </p:nvSpPr>
        <p:spPr>
          <a:xfrm>
            <a:off x="3496950" y="1847715"/>
            <a:ext cx="2150100" cy="966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203" name="Google Shape;203;p51"/>
          <p:cNvSpPr txBox="1">
            <a:spLocks noGrp="1"/>
          </p:cNvSpPr>
          <p:nvPr>
            <p:ph type="subTitle" idx="3"/>
          </p:nvPr>
        </p:nvSpPr>
        <p:spPr>
          <a:xfrm>
            <a:off x="948600" y="3623128"/>
            <a:ext cx="2150100" cy="966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204" name="Google Shape;204;p51"/>
          <p:cNvSpPr txBox="1">
            <a:spLocks noGrp="1"/>
          </p:cNvSpPr>
          <p:nvPr>
            <p:ph type="subTitle" idx="4"/>
          </p:nvPr>
        </p:nvSpPr>
        <p:spPr>
          <a:xfrm>
            <a:off x="3496950" y="3623128"/>
            <a:ext cx="2150100" cy="966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205" name="Google Shape;205;p51"/>
          <p:cNvSpPr txBox="1">
            <a:spLocks noGrp="1"/>
          </p:cNvSpPr>
          <p:nvPr>
            <p:ph type="subTitle" idx="5"/>
          </p:nvPr>
        </p:nvSpPr>
        <p:spPr>
          <a:xfrm>
            <a:off x="6045300" y="1847715"/>
            <a:ext cx="2150100" cy="966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206" name="Google Shape;206;p51"/>
          <p:cNvSpPr txBox="1">
            <a:spLocks noGrp="1"/>
          </p:cNvSpPr>
          <p:nvPr>
            <p:ph type="subTitle" idx="6"/>
          </p:nvPr>
        </p:nvSpPr>
        <p:spPr>
          <a:xfrm>
            <a:off x="6045300" y="3623128"/>
            <a:ext cx="2150100" cy="966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a:endParaRPr/>
          </a:p>
        </p:txBody>
      </p:sp>
      <p:sp>
        <p:nvSpPr>
          <p:cNvPr id="207" name="Google Shape;207;p51"/>
          <p:cNvSpPr txBox="1">
            <a:spLocks noGrp="1"/>
          </p:cNvSpPr>
          <p:nvPr>
            <p:ph type="subTitle" idx="7"/>
          </p:nvPr>
        </p:nvSpPr>
        <p:spPr>
          <a:xfrm>
            <a:off x="952845" y="1550040"/>
            <a:ext cx="2139600" cy="3771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8" name="Google Shape;208;p51"/>
          <p:cNvSpPr txBox="1">
            <a:spLocks noGrp="1"/>
          </p:cNvSpPr>
          <p:nvPr>
            <p:ph type="subTitle" idx="8"/>
          </p:nvPr>
        </p:nvSpPr>
        <p:spPr>
          <a:xfrm>
            <a:off x="3501173" y="1550040"/>
            <a:ext cx="2141700" cy="3771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9" name="Google Shape;209;p51"/>
          <p:cNvSpPr txBox="1">
            <a:spLocks noGrp="1"/>
          </p:cNvSpPr>
          <p:nvPr>
            <p:ph type="subTitle" idx="9"/>
          </p:nvPr>
        </p:nvSpPr>
        <p:spPr>
          <a:xfrm>
            <a:off x="6049517" y="1550040"/>
            <a:ext cx="2141700" cy="3771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0" name="Google Shape;210;p51"/>
          <p:cNvSpPr txBox="1">
            <a:spLocks noGrp="1"/>
          </p:cNvSpPr>
          <p:nvPr>
            <p:ph type="subTitle" idx="13"/>
          </p:nvPr>
        </p:nvSpPr>
        <p:spPr>
          <a:xfrm>
            <a:off x="952845" y="3327813"/>
            <a:ext cx="2139600" cy="3771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1" name="Google Shape;211;p51"/>
          <p:cNvSpPr txBox="1">
            <a:spLocks noGrp="1"/>
          </p:cNvSpPr>
          <p:nvPr>
            <p:ph type="subTitle" idx="14"/>
          </p:nvPr>
        </p:nvSpPr>
        <p:spPr>
          <a:xfrm>
            <a:off x="3501173" y="3327813"/>
            <a:ext cx="2141700" cy="3771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2" name="Google Shape;212;p51"/>
          <p:cNvSpPr txBox="1">
            <a:spLocks noGrp="1"/>
          </p:cNvSpPr>
          <p:nvPr>
            <p:ph type="subTitle" idx="15"/>
          </p:nvPr>
        </p:nvSpPr>
        <p:spPr>
          <a:xfrm>
            <a:off x="6049517" y="3327813"/>
            <a:ext cx="2141700" cy="3771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1"/>
                </a:solidFill>
                <a:latin typeface="Blinker SemiBold"/>
                <a:ea typeface="Blinker SemiBold"/>
                <a:cs typeface="Blinker SemiBold"/>
                <a:sym typeface="Blinker SemiBol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213" name="Google Shape;213;p51"/>
          <p:cNvGrpSpPr/>
          <p:nvPr/>
        </p:nvGrpSpPr>
        <p:grpSpPr>
          <a:xfrm rot="1155462">
            <a:off x="5494310" y="-2164627"/>
            <a:ext cx="5875055" cy="5156695"/>
            <a:chOff x="4051386" y="-2997081"/>
            <a:chExt cx="7171340" cy="6294480"/>
          </a:xfrm>
        </p:grpSpPr>
        <p:sp>
          <p:nvSpPr>
            <p:cNvPr id="214" name="Google Shape;214;p51"/>
            <p:cNvSpPr/>
            <p:nvPr/>
          </p:nvSpPr>
          <p:spPr>
            <a:xfrm rot="1834275" flipH="1">
              <a:off x="4285676" y="-366643"/>
              <a:ext cx="6582260" cy="2138791"/>
            </a:xfrm>
            <a:custGeom>
              <a:avLst/>
              <a:gdLst/>
              <a:ahLst/>
              <a:cxnLst/>
              <a:rect l="l" t="t" r="r" b="b"/>
              <a:pathLst>
                <a:path w="550625" h="178916" extrusionOk="0">
                  <a:moveTo>
                    <a:pt x="1" y="0"/>
                  </a:moveTo>
                  <a:lnTo>
                    <a:pt x="1" y="92043"/>
                  </a:lnTo>
                  <a:cubicBezTo>
                    <a:pt x="24530" y="104892"/>
                    <a:pt x="51396" y="113068"/>
                    <a:pt x="79195" y="115404"/>
                  </a:cubicBezTo>
                  <a:cubicBezTo>
                    <a:pt x="85516" y="115940"/>
                    <a:pt x="91825" y="116183"/>
                    <a:pt x="98126" y="116183"/>
                  </a:cubicBezTo>
                  <a:cubicBezTo>
                    <a:pt x="160758" y="116183"/>
                    <a:pt x="222521" y="92153"/>
                    <a:pt x="285454" y="92153"/>
                  </a:cubicBezTo>
                  <a:cubicBezTo>
                    <a:pt x="288029" y="92153"/>
                    <a:pt x="290605" y="92193"/>
                    <a:pt x="293184" y="92277"/>
                  </a:cubicBezTo>
                  <a:cubicBezTo>
                    <a:pt x="336869" y="93678"/>
                    <a:pt x="380088" y="108162"/>
                    <a:pt x="416298" y="132925"/>
                  </a:cubicBezTo>
                  <a:cubicBezTo>
                    <a:pt x="433818" y="144839"/>
                    <a:pt x="449938" y="159557"/>
                    <a:pt x="469328" y="168201"/>
                  </a:cubicBezTo>
                  <a:cubicBezTo>
                    <a:pt x="487003" y="176235"/>
                    <a:pt x="506750" y="178916"/>
                    <a:pt x="526491" y="178916"/>
                  </a:cubicBezTo>
                  <a:cubicBezTo>
                    <a:pt x="529710" y="178916"/>
                    <a:pt x="532930" y="178844"/>
                    <a:pt x="536141" y="178713"/>
                  </a:cubicBezTo>
                  <a:cubicBezTo>
                    <a:pt x="541046" y="178713"/>
                    <a:pt x="545719" y="178480"/>
                    <a:pt x="550625" y="177779"/>
                  </a:cubicBezTo>
                  <a:lnTo>
                    <a:pt x="5506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51"/>
            <p:cNvSpPr/>
            <p:nvPr/>
          </p:nvSpPr>
          <p:spPr>
            <a:xfrm rot="1928477" flipH="1">
              <a:off x="4345780" y="-1476217"/>
              <a:ext cx="6582551" cy="3003030"/>
            </a:xfrm>
            <a:custGeom>
              <a:avLst/>
              <a:gdLst/>
              <a:ahLst/>
              <a:cxnLst/>
              <a:rect l="l" t="t" r="r" b="b"/>
              <a:pathLst>
                <a:path w="550625" h="251201" extrusionOk="0">
                  <a:moveTo>
                    <a:pt x="1" y="0"/>
                  </a:moveTo>
                  <a:lnTo>
                    <a:pt x="1" y="244125"/>
                  </a:lnTo>
                  <a:cubicBezTo>
                    <a:pt x="1870" y="245059"/>
                    <a:pt x="3972" y="245526"/>
                    <a:pt x="6308" y="246227"/>
                  </a:cubicBezTo>
                  <a:cubicBezTo>
                    <a:pt x="18793" y="249574"/>
                    <a:pt x="31721" y="251200"/>
                    <a:pt x="44677" y="251200"/>
                  </a:cubicBezTo>
                  <a:cubicBezTo>
                    <a:pt x="78753" y="251200"/>
                    <a:pt x="113022" y="239947"/>
                    <a:pt x="139935" y="219128"/>
                  </a:cubicBezTo>
                  <a:cubicBezTo>
                    <a:pt x="167501" y="197169"/>
                    <a:pt x="188993" y="164930"/>
                    <a:pt x="222400" y="153717"/>
                  </a:cubicBezTo>
                  <a:cubicBezTo>
                    <a:pt x="231587" y="150490"/>
                    <a:pt x="240979" y="149069"/>
                    <a:pt x="250427" y="149069"/>
                  </a:cubicBezTo>
                  <a:cubicBezTo>
                    <a:pt x="281336" y="149069"/>
                    <a:pt x="312834" y="164285"/>
                    <a:pt x="339673" y="181283"/>
                  </a:cubicBezTo>
                  <a:cubicBezTo>
                    <a:pt x="374948" y="203476"/>
                    <a:pt x="410457" y="229874"/>
                    <a:pt x="452040" y="231977"/>
                  </a:cubicBezTo>
                  <a:cubicBezTo>
                    <a:pt x="453505" y="232037"/>
                    <a:pt x="454966" y="232066"/>
                    <a:pt x="456424" y="232066"/>
                  </a:cubicBezTo>
                  <a:cubicBezTo>
                    <a:pt x="489150" y="232066"/>
                    <a:pt x="520208" y="217362"/>
                    <a:pt x="550625" y="203943"/>
                  </a:cubicBezTo>
                  <a:lnTo>
                    <a:pt x="5506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6" name="Google Shape;216;p51"/>
          <p:cNvGrpSpPr/>
          <p:nvPr/>
        </p:nvGrpSpPr>
        <p:grpSpPr>
          <a:xfrm>
            <a:off x="-682506" y="2904750"/>
            <a:ext cx="1232844" cy="1666698"/>
            <a:chOff x="-2696201" y="-333991"/>
            <a:chExt cx="3411300" cy="1666698"/>
          </a:xfrm>
        </p:grpSpPr>
        <p:sp>
          <p:nvSpPr>
            <p:cNvPr id="217" name="Google Shape;217;p51"/>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51"/>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51"/>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51"/>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51"/>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51"/>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51"/>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51"/>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51"/>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s://plantillaspowerpoint.org/"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6.xml"/><Relationship Id="rId1" Type="http://schemas.openxmlformats.org/officeDocument/2006/relationships/slideLayout" Target="../slideLayouts/slideLayout25.xml"/><Relationship Id="rId5" Type="http://schemas.openxmlformats.org/officeDocument/2006/relationships/image" Target="../media/image1.png"/><Relationship Id="rId4" Type="http://schemas.openxmlformats.org/officeDocument/2006/relationships/hyperlink" Target="https://plantillaspowerpoint.org/"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42"/>
          <p:cNvSpPr txBox="1">
            <a:spLocks noGrp="1"/>
          </p:cNvSpPr>
          <p:nvPr>
            <p:ph type="title"/>
          </p:nvPr>
        </p:nvSpPr>
        <p:spPr>
          <a:xfrm>
            <a:off x="715100" y="445025"/>
            <a:ext cx="77139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3000"/>
              <a:buFont typeface="Blinker SemiBold"/>
              <a:buNone/>
              <a:defRPr sz="3000" b="0" i="0" u="none" strike="noStrike" cap="none">
                <a:solidFill>
                  <a:schemeClr val="dk1"/>
                </a:solidFill>
                <a:latin typeface="Blinker SemiBold"/>
                <a:ea typeface="Blinker SemiBold"/>
                <a:cs typeface="Blinker SemiBold"/>
                <a:sym typeface="Blinker SemiBold"/>
              </a:defRPr>
            </a:lvl1pPr>
            <a:lvl2pPr marR="0" lvl="1" algn="l" rtl="0">
              <a:lnSpc>
                <a:spcPct val="100000"/>
              </a:lnSpc>
              <a:spcBef>
                <a:spcPts val="0"/>
              </a:spcBef>
              <a:spcAft>
                <a:spcPts val="0"/>
              </a:spcAft>
              <a:buClr>
                <a:schemeClr val="dk1"/>
              </a:buClr>
              <a:buSzPts val="3500"/>
              <a:buFont typeface="Blinker SemiBold"/>
              <a:buNone/>
              <a:defRPr sz="3500" b="0" i="0" u="none" strike="noStrike" cap="none">
                <a:solidFill>
                  <a:schemeClr val="dk1"/>
                </a:solidFill>
                <a:latin typeface="Blinker SemiBold"/>
                <a:ea typeface="Blinker SemiBold"/>
                <a:cs typeface="Blinker SemiBold"/>
                <a:sym typeface="Blinker SemiBold"/>
              </a:defRPr>
            </a:lvl2pPr>
            <a:lvl3pPr marR="0" lvl="2" algn="l" rtl="0">
              <a:lnSpc>
                <a:spcPct val="100000"/>
              </a:lnSpc>
              <a:spcBef>
                <a:spcPts val="0"/>
              </a:spcBef>
              <a:spcAft>
                <a:spcPts val="0"/>
              </a:spcAft>
              <a:buClr>
                <a:schemeClr val="dk1"/>
              </a:buClr>
              <a:buSzPts val="3500"/>
              <a:buFont typeface="Blinker SemiBold"/>
              <a:buNone/>
              <a:defRPr sz="3500" b="0" i="0" u="none" strike="noStrike" cap="none">
                <a:solidFill>
                  <a:schemeClr val="dk1"/>
                </a:solidFill>
                <a:latin typeface="Blinker SemiBold"/>
                <a:ea typeface="Blinker SemiBold"/>
                <a:cs typeface="Blinker SemiBold"/>
                <a:sym typeface="Blinker SemiBold"/>
              </a:defRPr>
            </a:lvl3pPr>
            <a:lvl4pPr marR="0" lvl="3" algn="l" rtl="0">
              <a:lnSpc>
                <a:spcPct val="100000"/>
              </a:lnSpc>
              <a:spcBef>
                <a:spcPts val="0"/>
              </a:spcBef>
              <a:spcAft>
                <a:spcPts val="0"/>
              </a:spcAft>
              <a:buClr>
                <a:schemeClr val="dk1"/>
              </a:buClr>
              <a:buSzPts val="3500"/>
              <a:buFont typeface="Blinker SemiBold"/>
              <a:buNone/>
              <a:defRPr sz="3500" b="0" i="0" u="none" strike="noStrike" cap="none">
                <a:solidFill>
                  <a:schemeClr val="dk1"/>
                </a:solidFill>
                <a:latin typeface="Blinker SemiBold"/>
                <a:ea typeface="Blinker SemiBold"/>
                <a:cs typeface="Blinker SemiBold"/>
                <a:sym typeface="Blinker SemiBold"/>
              </a:defRPr>
            </a:lvl4pPr>
            <a:lvl5pPr marR="0" lvl="4" algn="l" rtl="0">
              <a:lnSpc>
                <a:spcPct val="100000"/>
              </a:lnSpc>
              <a:spcBef>
                <a:spcPts val="0"/>
              </a:spcBef>
              <a:spcAft>
                <a:spcPts val="0"/>
              </a:spcAft>
              <a:buClr>
                <a:schemeClr val="dk1"/>
              </a:buClr>
              <a:buSzPts val="3500"/>
              <a:buFont typeface="Blinker SemiBold"/>
              <a:buNone/>
              <a:defRPr sz="3500" b="0" i="0" u="none" strike="noStrike" cap="none">
                <a:solidFill>
                  <a:schemeClr val="dk1"/>
                </a:solidFill>
                <a:latin typeface="Blinker SemiBold"/>
                <a:ea typeface="Blinker SemiBold"/>
                <a:cs typeface="Blinker SemiBold"/>
                <a:sym typeface="Blinker SemiBold"/>
              </a:defRPr>
            </a:lvl5pPr>
            <a:lvl6pPr marR="0" lvl="5" algn="l" rtl="0">
              <a:lnSpc>
                <a:spcPct val="100000"/>
              </a:lnSpc>
              <a:spcBef>
                <a:spcPts val="0"/>
              </a:spcBef>
              <a:spcAft>
                <a:spcPts val="0"/>
              </a:spcAft>
              <a:buClr>
                <a:schemeClr val="dk1"/>
              </a:buClr>
              <a:buSzPts val="3500"/>
              <a:buFont typeface="Blinker SemiBold"/>
              <a:buNone/>
              <a:defRPr sz="3500" b="0" i="0" u="none" strike="noStrike" cap="none">
                <a:solidFill>
                  <a:schemeClr val="dk1"/>
                </a:solidFill>
                <a:latin typeface="Blinker SemiBold"/>
                <a:ea typeface="Blinker SemiBold"/>
                <a:cs typeface="Blinker SemiBold"/>
                <a:sym typeface="Blinker SemiBold"/>
              </a:defRPr>
            </a:lvl6pPr>
            <a:lvl7pPr marR="0" lvl="6" algn="l" rtl="0">
              <a:lnSpc>
                <a:spcPct val="100000"/>
              </a:lnSpc>
              <a:spcBef>
                <a:spcPts val="0"/>
              </a:spcBef>
              <a:spcAft>
                <a:spcPts val="0"/>
              </a:spcAft>
              <a:buClr>
                <a:schemeClr val="dk1"/>
              </a:buClr>
              <a:buSzPts val="3500"/>
              <a:buFont typeface="Blinker SemiBold"/>
              <a:buNone/>
              <a:defRPr sz="3500" b="0" i="0" u="none" strike="noStrike" cap="none">
                <a:solidFill>
                  <a:schemeClr val="dk1"/>
                </a:solidFill>
                <a:latin typeface="Blinker SemiBold"/>
                <a:ea typeface="Blinker SemiBold"/>
                <a:cs typeface="Blinker SemiBold"/>
                <a:sym typeface="Blinker SemiBold"/>
              </a:defRPr>
            </a:lvl7pPr>
            <a:lvl8pPr marR="0" lvl="7" algn="l" rtl="0">
              <a:lnSpc>
                <a:spcPct val="100000"/>
              </a:lnSpc>
              <a:spcBef>
                <a:spcPts val="0"/>
              </a:spcBef>
              <a:spcAft>
                <a:spcPts val="0"/>
              </a:spcAft>
              <a:buClr>
                <a:schemeClr val="dk1"/>
              </a:buClr>
              <a:buSzPts val="3500"/>
              <a:buFont typeface="Blinker SemiBold"/>
              <a:buNone/>
              <a:defRPr sz="3500" b="0" i="0" u="none" strike="noStrike" cap="none">
                <a:solidFill>
                  <a:schemeClr val="dk1"/>
                </a:solidFill>
                <a:latin typeface="Blinker SemiBold"/>
                <a:ea typeface="Blinker SemiBold"/>
                <a:cs typeface="Blinker SemiBold"/>
                <a:sym typeface="Blinker SemiBold"/>
              </a:defRPr>
            </a:lvl8pPr>
            <a:lvl9pPr marR="0" lvl="8" algn="l" rtl="0">
              <a:lnSpc>
                <a:spcPct val="100000"/>
              </a:lnSpc>
              <a:spcBef>
                <a:spcPts val="0"/>
              </a:spcBef>
              <a:spcAft>
                <a:spcPts val="0"/>
              </a:spcAft>
              <a:buClr>
                <a:schemeClr val="dk1"/>
              </a:buClr>
              <a:buSzPts val="3500"/>
              <a:buFont typeface="Blinker SemiBold"/>
              <a:buNone/>
              <a:defRPr sz="3500" b="0" i="0" u="none" strike="noStrike" cap="none">
                <a:solidFill>
                  <a:schemeClr val="dk1"/>
                </a:solidFill>
                <a:latin typeface="Blinker SemiBold"/>
                <a:ea typeface="Blinker SemiBold"/>
                <a:cs typeface="Blinker SemiBold"/>
                <a:sym typeface="Blinker SemiBold"/>
              </a:defRPr>
            </a:lvl9pPr>
          </a:lstStyle>
          <a:p>
            <a:endParaRPr/>
          </a:p>
        </p:txBody>
      </p:sp>
      <p:sp>
        <p:nvSpPr>
          <p:cNvPr id="7" name="Google Shape;7;p42"/>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marR="0" lvl="0" indent="-304800" algn="l" rtl="0">
              <a:lnSpc>
                <a:spcPct val="100000"/>
              </a:lnSpc>
              <a:spcBef>
                <a:spcPts val="0"/>
              </a:spcBef>
              <a:spcAft>
                <a:spcPts val="0"/>
              </a:spcAft>
              <a:buClr>
                <a:schemeClr val="dk1"/>
              </a:buClr>
              <a:buSzPts val="1200"/>
              <a:buFont typeface="Martel Sans SemiBold"/>
              <a:buChar char="●"/>
              <a:defRPr sz="1200" b="0" i="0" u="none" strike="noStrike" cap="none">
                <a:solidFill>
                  <a:schemeClr val="dk1"/>
                </a:solidFill>
                <a:latin typeface="Martel Sans SemiBold"/>
                <a:ea typeface="Martel Sans SemiBold"/>
                <a:cs typeface="Martel Sans SemiBold"/>
                <a:sym typeface="Martel Sans SemiBold"/>
              </a:defRPr>
            </a:lvl1pPr>
            <a:lvl2pPr marL="914400" marR="0" lvl="1" indent="-304800" algn="l" rtl="0">
              <a:lnSpc>
                <a:spcPct val="100000"/>
              </a:lnSpc>
              <a:spcBef>
                <a:spcPts val="0"/>
              </a:spcBef>
              <a:spcAft>
                <a:spcPts val="0"/>
              </a:spcAft>
              <a:buClr>
                <a:schemeClr val="dk1"/>
              </a:buClr>
              <a:buSzPts val="1200"/>
              <a:buFont typeface="Martel Sans SemiBold"/>
              <a:buChar char="○"/>
              <a:defRPr sz="1200" b="0" i="0" u="none" strike="noStrike" cap="none">
                <a:solidFill>
                  <a:schemeClr val="dk1"/>
                </a:solidFill>
                <a:latin typeface="Martel Sans SemiBold"/>
                <a:ea typeface="Martel Sans SemiBold"/>
                <a:cs typeface="Martel Sans SemiBold"/>
                <a:sym typeface="Martel Sans SemiBold"/>
              </a:defRPr>
            </a:lvl2pPr>
            <a:lvl3pPr marL="1371600" marR="0" lvl="2" indent="-304800" algn="l" rtl="0">
              <a:lnSpc>
                <a:spcPct val="100000"/>
              </a:lnSpc>
              <a:spcBef>
                <a:spcPts val="0"/>
              </a:spcBef>
              <a:spcAft>
                <a:spcPts val="0"/>
              </a:spcAft>
              <a:buClr>
                <a:schemeClr val="dk1"/>
              </a:buClr>
              <a:buSzPts val="1200"/>
              <a:buFont typeface="Martel Sans SemiBold"/>
              <a:buChar char="■"/>
              <a:defRPr sz="1200" b="0" i="0" u="none" strike="noStrike" cap="none">
                <a:solidFill>
                  <a:schemeClr val="dk1"/>
                </a:solidFill>
                <a:latin typeface="Martel Sans SemiBold"/>
                <a:ea typeface="Martel Sans SemiBold"/>
                <a:cs typeface="Martel Sans SemiBold"/>
                <a:sym typeface="Martel Sans SemiBold"/>
              </a:defRPr>
            </a:lvl3pPr>
            <a:lvl4pPr marL="1828800" marR="0" lvl="3" indent="-304800" algn="l" rtl="0">
              <a:lnSpc>
                <a:spcPct val="100000"/>
              </a:lnSpc>
              <a:spcBef>
                <a:spcPts val="0"/>
              </a:spcBef>
              <a:spcAft>
                <a:spcPts val="0"/>
              </a:spcAft>
              <a:buClr>
                <a:schemeClr val="dk1"/>
              </a:buClr>
              <a:buSzPts val="1200"/>
              <a:buFont typeface="Martel Sans SemiBold"/>
              <a:buChar char="●"/>
              <a:defRPr sz="1200" b="0" i="0" u="none" strike="noStrike" cap="none">
                <a:solidFill>
                  <a:schemeClr val="dk1"/>
                </a:solidFill>
                <a:latin typeface="Martel Sans SemiBold"/>
                <a:ea typeface="Martel Sans SemiBold"/>
                <a:cs typeface="Martel Sans SemiBold"/>
                <a:sym typeface="Martel Sans SemiBold"/>
              </a:defRPr>
            </a:lvl4pPr>
            <a:lvl5pPr marL="2286000" marR="0" lvl="4" indent="-304800" algn="l" rtl="0">
              <a:lnSpc>
                <a:spcPct val="100000"/>
              </a:lnSpc>
              <a:spcBef>
                <a:spcPts val="0"/>
              </a:spcBef>
              <a:spcAft>
                <a:spcPts val="0"/>
              </a:spcAft>
              <a:buClr>
                <a:schemeClr val="dk1"/>
              </a:buClr>
              <a:buSzPts val="1200"/>
              <a:buFont typeface="Martel Sans SemiBold"/>
              <a:buChar char="○"/>
              <a:defRPr sz="1200" b="0" i="0" u="none" strike="noStrike" cap="none">
                <a:solidFill>
                  <a:schemeClr val="dk1"/>
                </a:solidFill>
                <a:latin typeface="Martel Sans SemiBold"/>
                <a:ea typeface="Martel Sans SemiBold"/>
                <a:cs typeface="Martel Sans SemiBold"/>
                <a:sym typeface="Martel Sans SemiBold"/>
              </a:defRPr>
            </a:lvl5pPr>
            <a:lvl6pPr marL="2743200" marR="0" lvl="5" indent="-304800" algn="l" rtl="0">
              <a:lnSpc>
                <a:spcPct val="100000"/>
              </a:lnSpc>
              <a:spcBef>
                <a:spcPts val="0"/>
              </a:spcBef>
              <a:spcAft>
                <a:spcPts val="0"/>
              </a:spcAft>
              <a:buClr>
                <a:schemeClr val="dk1"/>
              </a:buClr>
              <a:buSzPts val="1200"/>
              <a:buFont typeface="Martel Sans SemiBold"/>
              <a:buChar char="■"/>
              <a:defRPr sz="1200" b="0" i="0" u="none" strike="noStrike" cap="none">
                <a:solidFill>
                  <a:schemeClr val="dk1"/>
                </a:solidFill>
                <a:latin typeface="Martel Sans SemiBold"/>
                <a:ea typeface="Martel Sans SemiBold"/>
                <a:cs typeface="Martel Sans SemiBold"/>
                <a:sym typeface="Martel Sans SemiBold"/>
              </a:defRPr>
            </a:lvl6pPr>
            <a:lvl7pPr marL="3200400" marR="0" lvl="6" indent="-304800" algn="l" rtl="0">
              <a:lnSpc>
                <a:spcPct val="100000"/>
              </a:lnSpc>
              <a:spcBef>
                <a:spcPts val="0"/>
              </a:spcBef>
              <a:spcAft>
                <a:spcPts val="0"/>
              </a:spcAft>
              <a:buClr>
                <a:schemeClr val="dk1"/>
              </a:buClr>
              <a:buSzPts val="1200"/>
              <a:buFont typeface="Martel Sans SemiBold"/>
              <a:buChar char="●"/>
              <a:defRPr sz="1200" b="0" i="0" u="none" strike="noStrike" cap="none">
                <a:solidFill>
                  <a:schemeClr val="dk1"/>
                </a:solidFill>
                <a:latin typeface="Martel Sans SemiBold"/>
                <a:ea typeface="Martel Sans SemiBold"/>
                <a:cs typeface="Martel Sans SemiBold"/>
                <a:sym typeface="Martel Sans SemiBold"/>
              </a:defRPr>
            </a:lvl7pPr>
            <a:lvl8pPr marL="3657600" marR="0" lvl="7" indent="-304800" algn="l" rtl="0">
              <a:lnSpc>
                <a:spcPct val="100000"/>
              </a:lnSpc>
              <a:spcBef>
                <a:spcPts val="0"/>
              </a:spcBef>
              <a:spcAft>
                <a:spcPts val="0"/>
              </a:spcAft>
              <a:buClr>
                <a:schemeClr val="dk1"/>
              </a:buClr>
              <a:buSzPts val="1200"/>
              <a:buFont typeface="Martel Sans SemiBold"/>
              <a:buChar char="○"/>
              <a:defRPr sz="1200" b="0" i="0" u="none" strike="noStrike" cap="none">
                <a:solidFill>
                  <a:schemeClr val="dk1"/>
                </a:solidFill>
                <a:latin typeface="Martel Sans SemiBold"/>
                <a:ea typeface="Martel Sans SemiBold"/>
                <a:cs typeface="Martel Sans SemiBold"/>
                <a:sym typeface="Martel Sans SemiBold"/>
              </a:defRPr>
            </a:lvl8pPr>
            <a:lvl9pPr marL="4114800" marR="0" lvl="8" indent="-304800" algn="l" rtl="0">
              <a:lnSpc>
                <a:spcPct val="100000"/>
              </a:lnSpc>
              <a:spcBef>
                <a:spcPts val="0"/>
              </a:spcBef>
              <a:spcAft>
                <a:spcPts val="0"/>
              </a:spcAft>
              <a:buClr>
                <a:schemeClr val="dk1"/>
              </a:buClr>
              <a:buSzPts val="1200"/>
              <a:buFont typeface="Martel Sans SemiBold"/>
              <a:buChar char="■"/>
              <a:defRPr sz="1200" b="0" i="0" u="none" strike="noStrike" cap="none">
                <a:solidFill>
                  <a:schemeClr val="dk1"/>
                </a:solidFill>
                <a:latin typeface="Martel Sans SemiBold"/>
                <a:ea typeface="Martel Sans SemiBold"/>
                <a:cs typeface="Martel Sans SemiBold"/>
                <a:sym typeface="Martel Sans SemiBold"/>
              </a:defRPr>
            </a:lvl9pPr>
          </a:lstStyle>
          <a:p>
            <a:endParaRPr/>
          </a:p>
        </p:txBody>
      </p:sp>
      <p:sp>
        <p:nvSpPr>
          <p:cNvPr id="4" name="TextBox 11"/>
          <p:cNvSpPr txBox="1"/>
          <p:nvPr userDrawn="1"/>
        </p:nvSpPr>
        <p:spPr>
          <a:xfrm rot="16200000">
            <a:off x="-2381773" y="1367259"/>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26"/>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27">
            <a:extLst>
              <a:ext uri="{28A0092B-C50C-407E-A947-70E740481C1C}">
                <a14:useLocalDpi xmlns:a14="http://schemas.microsoft.com/office/drawing/2010/main" val="0"/>
              </a:ext>
            </a:extLst>
          </a:blip>
          <a:stretch>
            <a:fillRect/>
          </a:stretch>
        </p:blipFill>
        <p:spPr>
          <a:xfrm rot="16200000">
            <a:off x="-733198" y="4121356"/>
            <a:ext cx="1148870" cy="317527"/>
          </a:xfrm>
          <a:prstGeom prst="rect">
            <a:avLst/>
          </a:prstGeom>
        </p:spPr>
      </p:pic>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58"/>
        <p:cNvGrpSpPr/>
        <p:nvPr/>
      </p:nvGrpSpPr>
      <p:grpSpPr>
        <a:xfrm>
          <a:off x="0" y="0"/>
          <a:ext cx="0" cy="0"/>
          <a:chOff x="0" y="0"/>
          <a:chExt cx="0" cy="0"/>
        </a:xfrm>
      </p:grpSpPr>
      <p:sp>
        <p:nvSpPr>
          <p:cNvPr id="359" name="Google Shape;359;p6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marR="0" lvl="0"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1pPr>
            <a:lvl2pPr marR="0" lvl="1"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2pPr>
            <a:lvl3pPr marR="0" lvl="2"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3pPr>
            <a:lvl4pPr marR="0" lvl="3"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4pPr>
            <a:lvl5pPr marR="0" lvl="4"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5pPr>
            <a:lvl6pPr marR="0" lvl="5"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6pPr>
            <a:lvl7pPr marR="0" lvl="6"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7pPr>
            <a:lvl8pPr marR="0" lvl="7"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8pPr>
            <a:lvl9pPr marR="0" lvl="8"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9pPr>
          </a:lstStyle>
          <a:p>
            <a:endParaRPr/>
          </a:p>
        </p:txBody>
      </p:sp>
      <p:sp>
        <p:nvSpPr>
          <p:cNvPr id="360" name="Google Shape;360;p6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1pPr>
            <a:lvl2pPr marL="914400" marR="0" lvl="1"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2pPr>
            <a:lvl3pPr marL="1371600" marR="0" lvl="2"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3pPr>
            <a:lvl4pPr marL="1828800" marR="0" lvl="3"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4pPr>
            <a:lvl5pPr marL="2286000" marR="0" lvl="4"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5pPr>
            <a:lvl6pPr marL="2743200" marR="0" lvl="5"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6pPr>
            <a:lvl7pPr marL="3200400" marR="0" lvl="6"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7pPr>
            <a:lvl8pPr marL="3657600" marR="0" lvl="7"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8pPr>
            <a:lvl9pPr marL="4114800" marR="0" lvl="8"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9pPr>
          </a:lstStyle>
          <a:p>
            <a:endParaRPr/>
          </a:p>
        </p:txBody>
      </p:sp>
      <p:sp>
        <p:nvSpPr>
          <p:cNvPr id="4" name="TextBox 11"/>
          <p:cNvSpPr txBox="1"/>
          <p:nvPr userDrawn="1"/>
        </p:nvSpPr>
        <p:spPr>
          <a:xfrm rot="16200000">
            <a:off x="-2381773" y="1367259"/>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4"/>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rot="16200000">
            <a:off x="-733198" y="4121356"/>
            <a:ext cx="1148870" cy="317527"/>
          </a:xfrm>
          <a:prstGeom prst="rect">
            <a:avLst/>
          </a:prstGeom>
        </p:spPr>
      </p:pic>
    </p:spTree>
  </p:cSld>
  <p:clrMap bg1="lt1" tx1="dk1" bg2="dk2" tx2="lt2" accent1="accent1" accent2="accent2" accent3="accent3" accent4="accent4" accent5="accent5" accent6="accent6" hlink="hlink" folHlink="folHlink"/>
  <p:sldLayoutIdLst>
    <p:sldLayoutId id="2147483674" r:id="rId1"/>
    <p:sldLayoutId id="2147483675"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2.xml"/><Relationship Id="rId1" Type="http://schemas.openxmlformats.org/officeDocument/2006/relationships/slideLayout" Target="../slideLayouts/slideLayout12.xml"/><Relationship Id="rId5" Type="http://schemas.openxmlformats.org/officeDocument/2006/relationships/image" Target="../media/image3.png"/><Relationship Id="rId4" Type="http://schemas.openxmlformats.org/officeDocument/2006/relationships/hyperlink" Target="https://docs.google.com/spreadsheets/d/1XPmYQx_UkX2iWms66Kmt1ZsmZA10VhDCrM4Oso4aI7Y/copy" TargetMode="External"/></Relationships>
</file>

<file path=ppt/slides/_rels/slide13.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3.xml"/><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hyperlink" Target="https://docs.google.com/spreadsheets/d/1XPmYQx_UkX2iWms66Kmt1ZsmZA10VhDCrM4Oso4aI7Y/copy" TargetMode="Externa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7.xml"/><Relationship Id="rId1" Type="http://schemas.openxmlformats.org/officeDocument/2006/relationships/slideLayout" Target="../slideLayouts/slideLayout15.xml"/><Relationship Id="rId4" Type="http://schemas.openxmlformats.org/officeDocument/2006/relationships/image" Target="../media/image6.jpg"/></Relationships>
</file>

<file path=ppt/slides/_rels/slide1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8.xml"/><Relationship Id="rId1" Type="http://schemas.openxmlformats.org/officeDocument/2006/relationships/slideLayout" Target="../slideLayouts/slideLayout13.xml"/><Relationship Id="rId5" Type="http://schemas.openxmlformats.org/officeDocument/2006/relationships/image" Target="../media/image7.png"/><Relationship Id="rId4" Type="http://schemas.openxmlformats.org/officeDocument/2006/relationships/hyperlink" Target="https://docs.google.com/spreadsheets/d/1XPmYQx_UkX2iWms66Kmt1ZsmZA10VhDCrM4Oso4aI7Y/copy" TargetMode="Externa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8" Type="http://schemas.openxmlformats.org/officeDocument/2006/relationships/slide" Target="slide26.xml"/><Relationship Id="rId13" Type="http://schemas.openxmlformats.org/officeDocument/2006/relationships/hyperlink" Target="https://wepik.com/?utm_source=slidesgo_template&amp;utm_medium=referral-link&amp;utm_campaign=promo-slide&amp;utm_term=slidesgo&amp;utm_content=wepik" TargetMode="External"/><Relationship Id="rId3" Type="http://schemas.openxmlformats.org/officeDocument/2006/relationships/slide" Target="slide24.xml"/><Relationship Id="rId7" Type="http://schemas.openxmlformats.org/officeDocument/2006/relationships/slide" Target="slide32.xml"/><Relationship Id="rId12" Type="http://schemas.openxmlformats.org/officeDocument/2006/relationships/hyperlink" Target="https://storyset.com/?utm_source=slidesgo_template&amp;utm_medium=referral-link&amp;utm_campaign=promo-slide&amp;utm_term=slidesgo&amp;utm_content=storyset"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slide" Target="slide20.xml"/><Relationship Id="rId11" Type="http://schemas.openxmlformats.org/officeDocument/2006/relationships/hyperlink" Target="https://www.flaticon.com/?utm_source=slidesgo_template&amp;utm_medium=referral-link&amp;utm_campaign=promo-slide&amp;utm_term=slidesgo&amp;utm_content=flaticon" TargetMode="External"/><Relationship Id="rId5" Type="http://schemas.openxmlformats.org/officeDocument/2006/relationships/slide" Target="slide22.xml"/><Relationship Id="rId10" Type="http://schemas.openxmlformats.org/officeDocument/2006/relationships/hyperlink" Target="https://www.freepik.com/?utm_source=slidesgo_template&amp;utm_medium=referral-link&amp;utm_campaign=promo-slide&amp;utm_term=slidesgo&amp;utm_content=freepik" TargetMode="External"/><Relationship Id="rId4" Type="http://schemas.openxmlformats.org/officeDocument/2006/relationships/slide" Target="slide23.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videvo.net/?utm_source=slidesgo_template&amp;utm_medium=referral-link&amp;utm_campaign=sg_resources&amp;utm_content=videvo"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hyperlink" Target="https://www.freepik.com/free-vector/hand-drawn-minimal-background_15592646.htm/?utm_source=slidesgo_template&amp;utm_medium=referral-link&amp;utm_campaign=sg_resources&amp;utm_content=freepik" TargetMode="External"/><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hyperlink" Target="https://www.freepik.com/free-vector/minimal-business-card-template_7334877.htm/?utm_source=slidesgo_template&amp;utm_medium=referral-link&amp;utm_campaign=sg_resources&amp;utm_content=freepik" TargetMode="External"/><Relationship Id="rId7" Type="http://schemas.openxmlformats.org/officeDocument/2006/relationships/hyperlink" Target="https://www.flaticon.com/packs/world-cancer-day-22?word=cancer/?utm_source=slidesgo_template&amp;utm_medium=referral-link&amp;utm_campaign=sg_resources&amp;utm_content=flaticon" TargetMode="External"/><Relationship Id="rId2" Type="http://schemas.openxmlformats.org/officeDocument/2006/relationships/notesSlide" Target="../notesSlides/notesSlide23.xml"/><Relationship Id="rId1" Type="http://schemas.openxmlformats.org/officeDocument/2006/relationships/slideLayout" Target="../slideLayouts/slideLayout18.xml"/><Relationship Id="rId6" Type="http://schemas.openxmlformats.org/officeDocument/2006/relationships/hyperlink" Target="https://www.freepik.com/free-photo/young-doctors-pointing-x-ray-shot_1855161.htm/?utm_source=slidesgo_template&amp;utm_medium=referral-link&amp;utm_campaign=sg_resources&amp;utm_content=freepik" TargetMode="External"/><Relationship Id="rId5" Type="http://schemas.openxmlformats.org/officeDocument/2006/relationships/hyperlink" Target="https://www.freepik.com/free-photo/female-doctor-looking-radiography_6403713.htm/?utm_source=slidesgo_template&amp;utm_medium=referral-link&amp;utm_campaign=sg_resources&amp;utm_content=freepik" TargetMode="External"/><Relationship Id="rId4" Type="http://schemas.openxmlformats.org/officeDocument/2006/relationships/hyperlink" Target="https://www.freepik.com/free-photo/yellow-ribbon-symbolic-color-sarcoma-bone-cancer-pink-backdrop_2666998.htm/?utm_source=slidesgo_template&amp;utm_medium=referral-link&amp;utm_campaign=sg_resources&amp;utm_content=freepik" TargetMode="External"/></Relationships>
</file>

<file path=ppt/slides/_rels/slide24.xml.rels><?xml version="1.0" encoding="UTF-8" standalone="yes"?>
<Relationships xmlns="http://schemas.openxmlformats.org/package/2006/relationships"><Relationship Id="rId3" Type="http://schemas.openxmlformats.org/officeDocument/2006/relationships/hyperlink" Target="https://fonts.google.com/specimen/Blinker" TargetMode="External"/><Relationship Id="rId2" Type="http://schemas.openxmlformats.org/officeDocument/2006/relationships/notesSlide" Target="../notesSlides/notesSlide24.xml"/><Relationship Id="rId1" Type="http://schemas.openxmlformats.org/officeDocument/2006/relationships/slideLayout" Target="../slideLayouts/slideLayout25.xml"/><Relationship Id="rId4" Type="http://schemas.openxmlformats.org/officeDocument/2006/relationships/hyperlink" Target="https://fonts.google.com/specimen/Martel+Sans" TargetMode="External"/></Relationships>
</file>

<file path=ppt/slides/_rels/slide25.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2.png"/><Relationship Id="rId2" Type="http://schemas.openxmlformats.org/officeDocument/2006/relationships/notesSlide" Target="../notesSlides/notesSlide25.xml"/><Relationship Id="rId1" Type="http://schemas.openxmlformats.org/officeDocument/2006/relationships/slideLayout" Target="../slideLayouts/slideLayout2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1.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0.png"/><Relationship Id="rId4" Type="http://schemas.openxmlformats.org/officeDocument/2006/relationships/image" Target="../media/image8.png"/><Relationship Id="rId9" Type="http://schemas.openxmlformats.org/officeDocument/2006/relationships/image" Target="../media/image9.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2.xml"/><Relationship Id="rId1" Type="http://schemas.openxmlformats.org/officeDocument/2006/relationships/slideLayout" Target="../slideLayouts/slideLayout2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chemeClr val="accent2"/>
            </a:gs>
            <a:gs pos="6000">
              <a:schemeClr val="accent3"/>
            </a:gs>
            <a:gs pos="13000">
              <a:schemeClr val="accent4"/>
            </a:gs>
            <a:gs pos="23000">
              <a:schemeClr val="lt1"/>
            </a:gs>
            <a:gs pos="83000">
              <a:schemeClr val="lt1"/>
            </a:gs>
            <a:gs pos="94000">
              <a:schemeClr val="accent1"/>
            </a:gs>
            <a:gs pos="100000">
              <a:schemeClr val="lt2"/>
            </a:gs>
          </a:gsLst>
          <a:lin ang="5400700" scaled="0"/>
        </a:gradFill>
        <a:effectLst/>
      </p:bgPr>
    </p:bg>
    <p:spTree>
      <p:nvGrpSpPr>
        <p:cNvPr id="1" name="Shape 367"/>
        <p:cNvGrpSpPr/>
        <p:nvPr/>
      </p:nvGrpSpPr>
      <p:grpSpPr>
        <a:xfrm>
          <a:off x="0" y="0"/>
          <a:ext cx="0" cy="0"/>
          <a:chOff x="0" y="0"/>
          <a:chExt cx="0" cy="0"/>
        </a:xfrm>
      </p:grpSpPr>
      <p:sp>
        <p:nvSpPr>
          <p:cNvPr id="368" name="Google Shape;368;p1"/>
          <p:cNvSpPr txBox="1">
            <a:spLocks noGrp="1"/>
          </p:cNvSpPr>
          <p:nvPr>
            <p:ph type="subTitle" idx="1"/>
          </p:nvPr>
        </p:nvSpPr>
        <p:spPr>
          <a:xfrm>
            <a:off x="890525" y="3629250"/>
            <a:ext cx="2817000" cy="661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Here is where your presentation begins</a:t>
            </a:r>
            <a:endParaRPr/>
          </a:p>
        </p:txBody>
      </p:sp>
      <p:sp>
        <p:nvSpPr>
          <p:cNvPr id="369" name="Google Shape;369;p1"/>
          <p:cNvSpPr txBox="1">
            <a:spLocks noGrp="1"/>
          </p:cNvSpPr>
          <p:nvPr>
            <p:ph type="ctrTitle"/>
          </p:nvPr>
        </p:nvSpPr>
        <p:spPr>
          <a:xfrm>
            <a:off x="890525" y="1220625"/>
            <a:ext cx="5815500" cy="2187000"/>
          </a:xfrm>
          <a:prstGeom prst="rect">
            <a:avLst/>
          </a:prstGeom>
          <a:noFill/>
          <a:ln>
            <a:noFill/>
          </a:ln>
        </p:spPr>
        <p:txBody>
          <a:bodyPr spcFirstLastPara="1" wrap="square" lIns="91425" tIns="91425" rIns="91425" bIns="91425" anchor="b" anchorCtr="0">
            <a:noAutofit/>
          </a:bodyPr>
          <a:lstStyle/>
          <a:p>
            <a:pPr marL="0" lvl="0" indent="0" algn="l" rtl="0">
              <a:lnSpc>
                <a:spcPct val="80000"/>
              </a:lnSpc>
              <a:spcBef>
                <a:spcPts val="0"/>
              </a:spcBef>
              <a:spcAft>
                <a:spcPts val="0"/>
              </a:spcAft>
              <a:buSzPts val="5200"/>
              <a:buNone/>
            </a:pPr>
            <a:r>
              <a:rPr lang="en">
                <a:solidFill>
                  <a:srgbClr val="222222"/>
                </a:solidFill>
                <a:latin typeface="Blinker SemiBold"/>
                <a:ea typeface="Blinker SemiBold"/>
                <a:cs typeface="Blinker SemiBold"/>
                <a:sym typeface="Blinker SemiBold"/>
              </a:rPr>
              <a:t>Bone Cancer </a:t>
            </a:r>
            <a:r>
              <a:rPr lang="en" sz="6000">
                <a:solidFill>
                  <a:srgbClr val="222222"/>
                </a:solidFill>
                <a:latin typeface="Blinker"/>
                <a:ea typeface="Blinker"/>
                <a:cs typeface="Blinker"/>
                <a:sym typeface="Blinker"/>
              </a:rPr>
              <a:t>Disease</a:t>
            </a:r>
            <a:endParaRPr sz="6000">
              <a:solidFill>
                <a:srgbClr val="222222"/>
              </a:solidFill>
              <a:latin typeface="Blinker"/>
              <a:ea typeface="Blinker"/>
              <a:cs typeface="Blinker"/>
              <a:sym typeface="Blinke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66"/>
        <p:cNvGrpSpPr/>
        <p:nvPr/>
      </p:nvGrpSpPr>
      <p:grpSpPr>
        <a:xfrm>
          <a:off x="0" y="0"/>
          <a:ext cx="0" cy="0"/>
          <a:chOff x="0" y="0"/>
          <a:chExt cx="0" cy="0"/>
        </a:xfrm>
      </p:grpSpPr>
      <p:sp>
        <p:nvSpPr>
          <p:cNvPr id="567" name="Google Shape;567;p10"/>
          <p:cNvSpPr txBox="1">
            <a:spLocks noGrp="1"/>
          </p:cNvSpPr>
          <p:nvPr>
            <p:ph type="subTitle" idx="3"/>
          </p:nvPr>
        </p:nvSpPr>
        <p:spPr>
          <a:xfrm>
            <a:off x="3628797" y="1328505"/>
            <a:ext cx="2580000" cy="598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Patients treated</a:t>
            </a:r>
            <a:endParaRPr/>
          </a:p>
        </p:txBody>
      </p:sp>
      <p:sp>
        <p:nvSpPr>
          <p:cNvPr id="568" name="Google Shape;568;p10"/>
          <p:cNvSpPr txBox="1">
            <a:spLocks noGrp="1"/>
          </p:cNvSpPr>
          <p:nvPr>
            <p:ph type="title"/>
          </p:nvPr>
        </p:nvSpPr>
        <p:spPr>
          <a:xfrm>
            <a:off x="3628797" y="1980550"/>
            <a:ext cx="2580000" cy="7689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6000"/>
              <a:buNone/>
            </a:pPr>
            <a:r>
              <a:rPr lang="en"/>
              <a:t>85%</a:t>
            </a:r>
            <a:endParaRPr/>
          </a:p>
        </p:txBody>
      </p:sp>
      <p:sp>
        <p:nvSpPr>
          <p:cNvPr id="569" name="Google Shape;569;p10"/>
          <p:cNvSpPr txBox="1">
            <a:spLocks noGrp="1"/>
          </p:cNvSpPr>
          <p:nvPr>
            <p:ph type="subTitle" idx="1"/>
          </p:nvPr>
        </p:nvSpPr>
        <p:spPr>
          <a:xfrm>
            <a:off x="3628797" y="2669100"/>
            <a:ext cx="2580000" cy="598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Success rate</a:t>
            </a:r>
            <a:endParaRPr/>
          </a:p>
        </p:txBody>
      </p:sp>
      <p:sp>
        <p:nvSpPr>
          <p:cNvPr id="570" name="Google Shape;570;p10"/>
          <p:cNvSpPr txBox="1">
            <a:spLocks noGrp="1"/>
          </p:cNvSpPr>
          <p:nvPr>
            <p:ph type="title" idx="2"/>
          </p:nvPr>
        </p:nvSpPr>
        <p:spPr>
          <a:xfrm>
            <a:off x="3628797" y="639975"/>
            <a:ext cx="2580000" cy="7689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6000"/>
              <a:buNone/>
            </a:pPr>
            <a:r>
              <a:rPr lang="en"/>
              <a:t>10,000</a:t>
            </a:r>
            <a:endParaRPr/>
          </a:p>
        </p:txBody>
      </p:sp>
      <p:sp>
        <p:nvSpPr>
          <p:cNvPr id="571" name="Google Shape;571;p10"/>
          <p:cNvSpPr txBox="1">
            <a:spLocks noGrp="1"/>
          </p:cNvSpPr>
          <p:nvPr>
            <p:ph type="title" idx="4"/>
          </p:nvPr>
        </p:nvSpPr>
        <p:spPr>
          <a:xfrm>
            <a:off x="3628797" y="3321150"/>
            <a:ext cx="2580000" cy="7689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6000"/>
              <a:buNone/>
            </a:pPr>
            <a:r>
              <a:rPr lang="en"/>
              <a:t>1,000</a:t>
            </a:r>
            <a:endParaRPr/>
          </a:p>
        </p:txBody>
      </p:sp>
      <p:sp>
        <p:nvSpPr>
          <p:cNvPr id="572" name="Google Shape;572;p10"/>
          <p:cNvSpPr txBox="1">
            <a:spLocks noGrp="1"/>
          </p:cNvSpPr>
          <p:nvPr>
            <p:ph type="subTitle" idx="5"/>
          </p:nvPr>
        </p:nvSpPr>
        <p:spPr>
          <a:xfrm>
            <a:off x="3628797" y="4009699"/>
            <a:ext cx="2580000" cy="598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Suffered secondary effects</a:t>
            </a:r>
            <a:endParaRPr/>
          </a:p>
        </p:txBody>
      </p:sp>
      <p:grpSp>
        <p:nvGrpSpPr>
          <p:cNvPr id="573" name="Google Shape;573;p10"/>
          <p:cNvGrpSpPr/>
          <p:nvPr/>
        </p:nvGrpSpPr>
        <p:grpSpPr>
          <a:xfrm>
            <a:off x="2935209" y="821639"/>
            <a:ext cx="425869" cy="373554"/>
            <a:chOff x="715100" y="3698607"/>
            <a:chExt cx="328552" cy="288169"/>
          </a:xfrm>
        </p:grpSpPr>
        <p:sp>
          <p:nvSpPr>
            <p:cNvPr id="574" name="Google Shape;574;p10"/>
            <p:cNvSpPr/>
            <p:nvPr/>
          </p:nvSpPr>
          <p:spPr>
            <a:xfrm>
              <a:off x="888955" y="3702030"/>
              <a:ext cx="62977" cy="89670"/>
            </a:xfrm>
            <a:custGeom>
              <a:avLst/>
              <a:gdLst/>
              <a:ahLst/>
              <a:cxnLst/>
              <a:rect l="l" t="t" r="r" b="b"/>
              <a:pathLst>
                <a:path w="21494" h="30604" extrusionOk="0">
                  <a:moveTo>
                    <a:pt x="235" y="1"/>
                  </a:moveTo>
                  <a:lnTo>
                    <a:pt x="235" y="12849"/>
                  </a:lnTo>
                  <a:cubicBezTo>
                    <a:pt x="1" y="14952"/>
                    <a:pt x="1636" y="16587"/>
                    <a:pt x="3739" y="16587"/>
                  </a:cubicBezTo>
                  <a:cubicBezTo>
                    <a:pt x="9345" y="16587"/>
                    <a:pt x="14018" y="21259"/>
                    <a:pt x="14018" y="26866"/>
                  </a:cubicBezTo>
                  <a:cubicBezTo>
                    <a:pt x="14018" y="28968"/>
                    <a:pt x="15653" y="30604"/>
                    <a:pt x="17755" y="30604"/>
                  </a:cubicBezTo>
                  <a:cubicBezTo>
                    <a:pt x="19858" y="30604"/>
                    <a:pt x="21493" y="28968"/>
                    <a:pt x="21493" y="26866"/>
                  </a:cubicBezTo>
                  <a:lnTo>
                    <a:pt x="21493" y="10513"/>
                  </a:lnTo>
                  <a:cubicBezTo>
                    <a:pt x="15419" y="5374"/>
                    <a:pt x="8177" y="1869"/>
                    <a:pt x="23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10"/>
            <p:cNvSpPr/>
            <p:nvPr/>
          </p:nvSpPr>
          <p:spPr>
            <a:xfrm>
              <a:off x="724684" y="3698607"/>
              <a:ext cx="275848" cy="236214"/>
            </a:xfrm>
            <a:custGeom>
              <a:avLst/>
              <a:gdLst/>
              <a:ahLst/>
              <a:cxnLst/>
              <a:rect l="l" t="t" r="r" b="b"/>
              <a:pathLst>
                <a:path w="94146" h="80619" extrusionOk="0">
                  <a:moveTo>
                    <a:pt x="45788" y="1"/>
                  </a:moveTo>
                  <a:cubicBezTo>
                    <a:pt x="30603" y="1"/>
                    <a:pt x="17287" y="7009"/>
                    <a:pt x="8176" y="17755"/>
                  </a:cubicBezTo>
                  <a:lnTo>
                    <a:pt x="24763" y="17755"/>
                  </a:lnTo>
                  <a:cubicBezTo>
                    <a:pt x="30370" y="17755"/>
                    <a:pt x="35042" y="22427"/>
                    <a:pt x="35042" y="28034"/>
                  </a:cubicBezTo>
                  <a:cubicBezTo>
                    <a:pt x="35042" y="30136"/>
                    <a:pt x="36677" y="31772"/>
                    <a:pt x="38780" y="31772"/>
                  </a:cubicBezTo>
                  <a:lnTo>
                    <a:pt x="45788" y="31772"/>
                  </a:lnTo>
                  <a:cubicBezTo>
                    <a:pt x="51395" y="31772"/>
                    <a:pt x="56067" y="36444"/>
                    <a:pt x="56067" y="42051"/>
                  </a:cubicBezTo>
                  <a:cubicBezTo>
                    <a:pt x="56067" y="47657"/>
                    <a:pt x="51395" y="52330"/>
                    <a:pt x="45788" y="52330"/>
                  </a:cubicBezTo>
                  <a:lnTo>
                    <a:pt x="24763" y="52330"/>
                  </a:lnTo>
                  <a:cubicBezTo>
                    <a:pt x="22660" y="52330"/>
                    <a:pt x="21025" y="53965"/>
                    <a:pt x="21025" y="56067"/>
                  </a:cubicBezTo>
                  <a:cubicBezTo>
                    <a:pt x="21025" y="61674"/>
                    <a:pt x="16353" y="66346"/>
                    <a:pt x="10746" y="66346"/>
                  </a:cubicBezTo>
                  <a:lnTo>
                    <a:pt x="0" y="66346"/>
                  </a:lnTo>
                  <a:cubicBezTo>
                    <a:pt x="2103" y="71486"/>
                    <a:pt x="4906" y="76625"/>
                    <a:pt x="8410" y="80597"/>
                  </a:cubicBezTo>
                  <a:lnTo>
                    <a:pt x="24763" y="80597"/>
                  </a:lnTo>
                  <a:cubicBezTo>
                    <a:pt x="24898" y="80612"/>
                    <a:pt x="25030" y="80619"/>
                    <a:pt x="25161" y="80619"/>
                  </a:cubicBezTo>
                  <a:cubicBezTo>
                    <a:pt x="27068" y="80619"/>
                    <a:pt x="28501" y="79060"/>
                    <a:pt x="28501" y="77092"/>
                  </a:cubicBezTo>
                  <a:lnTo>
                    <a:pt x="28501" y="70084"/>
                  </a:lnTo>
                  <a:cubicBezTo>
                    <a:pt x="28501" y="64477"/>
                    <a:pt x="33173" y="59805"/>
                    <a:pt x="38780" y="59805"/>
                  </a:cubicBezTo>
                  <a:cubicBezTo>
                    <a:pt x="44386" y="59805"/>
                    <a:pt x="49059" y="64477"/>
                    <a:pt x="49059" y="70084"/>
                  </a:cubicBezTo>
                  <a:cubicBezTo>
                    <a:pt x="49059" y="71486"/>
                    <a:pt x="49759" y="72654"/>
                    <a:pt x="50927" y="73355"/>
                  </a:cubicBezTo>
                  <a:lnTo>
                    <a:pt x="50927" y="72420"/>
                  </a:lnTo>
                  <a:cubicBezTo>
                    <a:pt x="50927" y="54666"/>
                    <a:pt x="65411" y="40415"/>
                    <a:pt x="83166" y="40415"/>
                  </a:cubicBezTo>
                  <a:cubicBezTo>
                    <a:pt x="86904" y="40415"/>
                    <a:pt x="90875" y="40883"/>
                    <a:pt x="94146" y="42284"/>
                  </a:cubicBezTo>
                  <a:cubicBezTo>
                    <a:pt x="92978" y="33407"/>
                    <a:pt x="89240" y="25231"/>
                    <a:pt x="84100" y="18456"/>
                  </a:cubicBezTo>
                  <a:lnTo>
                    <a:pt x="84100" y="28034"/>
                  </a:lnTo>
                  <a:cubicBezTo>
                    <a:pt x="84100" y="33641"/>
                    <a:pt x="79428" y="38313"/>
                    <a:pt x="73821" y="38313"/>
                  </a:cubicBezTo>
                  <a:cubicBezTo>
                    <a:pt x="68215" y="38313"/>
                    <a:pt x="63542" y="33641"/>
                    <a:pt x="63542" y="28034"/>
                  </a:cubicBezTo>
                  <a:cubicBezTo>
                    <a:pt x="63542" y="25931"/>
                    <a:pt x="61907" y="24296"/>
                    <a:pt x="59805" y="24296"/>
                  </a:cubicBezTo>
                  <a:cubicBezTo>
                    <a:pt x="54198" y="24296"/>
                    <a:pt x="49526" y="19624"/>
                    <a:pt x="49526" y="14017"/>
                  </a:cubicBezTo>
                  <a:lnTo>
                    <a:pt x="4952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10"/>
            <p:cNvSpPr/>
            <p:nvPr/>
          </p:nvSpPr>
          <p:spPr>
            <a:xfrm>
              <a:off x="715100" y="3769794"/>
              <a:ext cx="154695" cy="104044"/>
            </a:xfrm>
            <a:custGeom>
              <a:avLst/>
              <a:gdLst/>
              <a:ahLst/>
              <a:cxnLst/>
              <a:rect l="l" t="t" r="r" b="b"/>
              <a:pathLst>
                <a:path w="52797" h="35510" extrusionOk="0">
                  <a:moveTo>
                    <a:pt x="6775" y="0"/>
                  </a:moveTo>
                  <a:cubicBezTo>
                    <a:pt x="2337" y="7242"/>
                    <a:pt x="0" y="15652"/>
                    <a:pt x="0" y="24763"/>
                  </a:cubicBezTo>
                  <a:cubicBezTo>
                    <a:pt x="0" y="28501"/>
                    <a:pt x="234" y="32005"/>
                    <a:pt x="1169" y="35509"/>
                  </a:cubicBezTo>
                  <a:lnTo>
                    <a:pt x="14017" y="35509"/>
                  </a:lnTo>
                  <a:cubicBezTo>
                    <a:pt x="16120" y="35509"/>
                    <a:pt x="17755" y="33874"/>
                    <a:pt x="17755" y="31771"/>
                  </a:cubicBezTo>
                  <a:cubicBezTo>
                    <a:pt x="17755" y="26165"/>
                    <a:pt x="22427" y="21492"/>
                    <a:pt x="28034" y="21492"/>
                  </a:cubicBezTo>
                  <a:lnTo>
                    <a:pt x="49059" y="21492"/>
                  </a:lnTo>
                  <a:cubicBezTo>
                    <a:pt x="51161" y="21492"/>
                    <a:pt x="52797" y="19857"/>
                    <a:pt x="52797" y="17755"/>
                  </a:cubicBezTo>
                  <a:cubicBezTo>
                    <a:pt x="52797" y="15652"/>
                    <a:pt x="51161" y="14017"/>
                    <a:pt x="49059" y="14017"/>
                  </a:cubicBezTo>
                  <a:lnTo>
                    <a:pt x="42051" y="14017"/>
                  </a:lnTo>
                  <a:cubicBezTo>
                    <a:pt x="36444" y="14017"/>
                    <a:pt x="31772" y="9345"/>
                    <a:pt x="31772" y="3738"/>
                  </a:cubicBezTo>
                  <a:cubicBezTo>
                    <a:pt x="31772" y="1635"/>
                    <a:pt x="30136" y="0"/>
                    <a:pt x="280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10"/>
            <p:cNvSpPr/>
            <p:nvPr/>
          </p:nvSpPr>
          <p:spPr>
            <a:xfrm>
              <a:off x="768490" y="3892998"/>
              <a:ext cx="134162" cy="93092"/>
            </a:xfrm>
            <a:custGeom>
              <a:avLst/>
              <a:gdLst/>
              <a:ahLst/>
              <a:cxnLst/>
              <a:rect l="l" t="t" r="r" b="b"/>
              <a:pathLst>
                <a:path w="45789" h="31772" extrusionOk="0">
                  <a:moveTo>
                    <a:pt x="23595" y="0"/>
                  </a:moveTo>
                  <a:cubicBezTo>
                    <a:pt x="21492" y="0"/>
                    <a:pt x="19857" y="1636"/>
                    <a:pt x="19857" y="3738"/>
                  </a:cubicBezTo>
                  <a:lnTo>
                    <a:pt x="19857" y="10746"/>
                  </a:lnTo>
                  <a:cubicBezTo>
                    <a:pt x="19857" y="16353"/>
                    <a:pt x="15185" y="21025"/>
                    <a:pt x="9578" y="21025"/>
                  </a:cubicBezTo>
                  <a:lnTo>
                    <a:pt x="0" y="21025"/>
                  </a:lnTo>
                  <a:cubicBezTo>
                    <a:pt x="8410" y="27567"/>
                    <a:pt x="18923" y="31772"/>
                    <a:pt x="30603" y="31772"/>
                  </a:cubicBezTo>
                  <a:cubicBezTo>
                    <a:pt x="35743" y="31772"/>
                    <a:pt x="41116" y="30837"/>
                    <a:pt x="45788" y="29435"/>
                  </a:cubicBezTo>
                  <a:cubicBezTo>
                    <a:pt x="41583" y="25464"/>
                    <a:pt x="38780" y="20091"/>
                    <a:pt x="36911" y="14017"/>
                  </a:cubicBezTo>
                  <a:cubicBezTo>
                    <a:pt x="31771" y="13783"/>
                    <a:pt x="27333" y="8878"/>
                    <a:pt x="27333" y="3738"/>
                  </a:cubicBezTo>
                  <a:cubicBezTo>
                    <a:pt x="27333" y="1636"/>
                    <a:pt x="25464" y="0"/>
                    <a:pt x="235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10"/>
            <p:cNvSpPr/>
            <p:nvPr/>
          </p:nvSpPr>
          <p:spPr>
            <a:xfrm>
              <a:off x="959455" y="3884100"/>
              <a:ext cx="19168" cy="22590"/>
            </a:xfrm>
            <a:custGeom>
              <a:avLst/>
              <a:gdLst/>
              <a:ahLst/>
              <a:cxnLst/>
              <a:rect l="l" t="t" r="r" b="b"/>
              <a:pathLst>
                <a:path w="6542" h="7710" extrusionOk="0">
                  <a:moveTo>
                    <a:pt x="3038" y="0"/>
                  </a:moveTo>
                  <a:cubicBezTo>
                    <a:pt x="1636" y="0"/>
                    <a:pt x="702" y="1168"/>
                    <a:pt x="702" y="1636"/>
                  </a:cubicBezTo>
                  <a:cubicBezTo>
                    <a:pt x="468" y="2103"/>
                    <a:pt x="1" y="3271"/>
                    <a:pt x="935" y="4439"/>
                  </a:cubicBezTo>
                  <a:lnTo>
                    <a:pt x="3272" y="7710"/>
                  </a:lnTo>
                  <a:lnTo>
                    <a:pt x="5608" y="4439"/>
                  </a:lnTo>
                  <a:cubicBezTo>
                    <a:pt x="6542" y="3271"/>
                    <a:pt x="5841" y="2103"/>
                    <a:pt x="5841" y="1402"/>
                  </a:cubicBezTo>
                  <a:cubicBezTo>
                    <a:pt x="5374" y="935"/>
                    <a:pt x="4907" y="0"/>
                    <a:pt x="30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10"/>
            <p:cNvSpPr/>
            <p:nvPr/>
          </p:nvSpPr>
          <p:spPr>
            <a:xfrm>
              <a:off x="893062" y="3836186"/>
              <a:ext cx="150590" cy="150590"/>
            </a:xfrm>
            <a:custGeom>
              <a:avLst/>
              <a:gdLst/>
              <a:ahLst/>
              <a:cxnLst/>
              <a:rect l="l" t="t" r="r" b="b"/>
              <a:pathLst>
                <a:path w="51396" h="51396" extrusionOk="0">
                  <a:moveTo>
                    <a:pt x="25932" y="10046"/>
                  </a:moveTo>
                  <a:cubicBezTo>
                    <a:pt x="29436" y="10046"/>
                    <a:pt x="32706" y="12148"/>
                    <a:pt x="34108" y="14952"/>
                  </a:cubicBezTo>
                  <a:cubicBezTo>
                    <a:pt x="35977" y="18222"/>
                    <a:pt x="35510" y="21726"/>
                    <a:pt x="33641" y="24530"/>
                  </a:cubicBezTo>
                  <a:lnTo>
                    <a:pt x="30137" y="29669"/>
                  </a:lnTo>
                  <a:lnTo>
                    <a:pt x="36678" y="39014"/>
                  </a:lnTo>
                  <a:lnTo>
                    <a:pt x="30837" y="42752"/>
                  </a:lnTo>
                  <a:lnTo>
                    <a:pt x="25698" y="35510"/>
                  </a:lnTo>
                  <a:lnTo>
                    <a:pt x="20558" y="42752"/>
                  </a:lnTo>
                  <a:lnTo>
                    <a:pt x="15185" y="39014"/>
                  </a:lnTo>
                  <a:lnTo>
                    <a:pt x="21960" y="29669"/>
                  </a:lnTo>
                  <a:lnTo>
                    <a:pt x="18456" y="24530"/>
                  </a:lnTo>
                  <a:cubicBezTo>
                    <a:pt x="16353" y="21726"/>
                    <a:pt x="16120" y="17989"/>
                    <a:pt x="17755" y="14952"/>
                  </a:cubicBezTo>
                  <a:cubicBezTo>
                    <a:pt x="19624" y="11681"/>
                    <a:pt x="22427" y="10046"/>
                    <a:pt x="25932" y="10046"/>
                  </a:cubicBezTo>
                  <a:close/>
                  <a:moveTo>
                    <a:pt x="25698" y="1"/>
                  </a:moveTo>
                  <a:cubicBezTo>
                    <a:pt x="11681" y="1"/>
                    <a:pt x="1" y="11448"/>
                    <a:pt x="1" y="25698"/>
                  </a:cubicBezTo>
                  <a:cubicBezTo>
                    <a:pt x="1" y="39715"/>
                    <a:pt x="11448" y="51395"/>
                    <a:pt x="25698" y="51395"/>
                  </a:cubicBezTo>
                  <a:cubicBezTo>
                    <a:pt x="39715" y="51395"/>
                    <a:pt x="51395" y="39948"/>
                    <a:pt x="51395" y="25698"/>
                  </a:cubicBezTo>
                  <a:cubicBezTo>
                    <a:pt x="51395" y="11448"/>
                    <a:pt x="39948" y="1"/>
                    <a:pt x="2569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0" name="Google Shape;580;p10"/>
          <p:cNvGrpSpPr/>
          <p:nvPr/>
        </p:nvGrpSpPr>
        <p:grpSpPr>
          <a:xfrm>
            <a:off x="2935207" y="2183688"/>
            <a:ext cx="432967" cy="339168"/>
            <a:chOff x="3122387" y="4314686"/>
            <a:chExt cx="334028" cy="261643"/>
          </a:xfrm>
        </p:grpSpPr>
        <p:sp>
          <p:nvSpPr>
            <p:cNvPr id="581" name="Google Shape;581;p10"/>
            <p:cNvSpPr/>
            <p:nvPr/>
          </p:nvSpPr>
          <p:spPr>
            <a:xfrm>
              <a:off x="3217531" y="4314686"/>
              <a:ext cx="141006" cy="118589"/>
            </a:xfrm>
            <a:custGeom>
              <a:avLst/>
              <a:gdLst/>
              <a:ahLst/>
              <a:cxnLst/>
              <a:rect l="l" t="t" r="r" b="b"/>
              <a:pathLst>
                <a:path w="48125" h="40474" extrusionOk="0">
                  <a:moveTo>
                    <a:pt x="25113" y="1"/>
                  </a:moveTo>
                  <a:cubicBezTo>
                    <a:pt x="19740" y="1"/>
                    <a:pt x="14367" y="2045"/>
                    <a:pt x="10279" y="6133"/>
                  </a:cubicBezTo>
                  <a:lnTo>
                    <a:pt x="0" y="16178"/>
                  </a:lnTo>
                  <a:lnTo>
                    <a:pt x="24296" y="40474"/>
                  </a:lnTo>
                  <a:lnTo>
                    <a:pt x="35275" y="40474"/>
                  </a:lnTo>
                  <a:lnTo>
                    <a:pt x="40415" y="35568"/>
                  </a:lnTo>
                  <a:cubicBezTo>
                    <a:pt x="48124" y="27625"/>
                    <a:pt x="48124" y="14310"/>
                    <a:pt x="39948" y="6133"/>
                  </a:cubicBezTo>
                  <a:cubicBezTo>
                    <a:pt x="35859" y="2045"/>
                    <a:pt x="30486" y="1"/>
                    <a:pt x="251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10"/>
            <p:cNvSpPr/>
            <p:nvPr/>
          </p:nvSpPr>
          <p:spPr>
            <a:xfrm>
              <a:off x="3190151" y="4377143"/>
              <a:ext cx="71190" cy="58870"/>
            </a:xfrm>
            <a:custGeom>
              <a:avLst/>
              <a:gdLst/>
              <a:ahLst/>
              <a:cxnLst/>
              <a:rect l="l" t="t" r="r" b="b"/>
              <a:pathLst>
                <a:path w="24297" h="20092" extrusionOk="0">
                  <a:moveTo>
                    <a:pt x="4673" y="1"/>
                  </a:moveTo>
                  <a:lnTo>
                    <a:pt x="1" y="4673"/>
                  </a:lnTo>
                  <a:lnTo>
                    <a:pt x="15419" y="20092"/>
                  </a:lnTo>
                  <a:cubicBezTo>
                    <a:pt x="16645" y="19566"/>
                    <a:pt x="18003" y="19303"/>
                    <a:pt x="19394" y="19303"/>
                  </a:cubicBezTo>
                  <a:cubicBezTo>
                    <a:pt x="19858" y="19303"/>
                    <a:pt x="20325" y="19332"/>
                    <a:pt x="20792" y="19391"/>
                  </a:cubicBezTo>
                  <a:lnTo>
                    <a:pt x="24296" y="19391"/>
                  </a:lnTo>
                  <a:lnTo>
                    <a:pt x="467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10"/>
            <p:cNvSpPr/>
            <p:nvPr/>
          </p:nvSpPr>
          <p:spPr>
            <a:xfrm>
              <a:off x="3122387" y="4404524"/>
              <a:ext cx="92409" cy="133476"/>
            </a:xfrm>
            <a:custGeom>
              <a:avLst/>
              <a:gdLst/>
              <a:ahLst/>
              <a:cxnLst/>
              <a:rect l="l" t="t" r="r" b="b"/>
              <a:pathLst>
                <a:path w="31539" h="45555" extrusionOk="0">
                  <a:moveTo>
                    <a:pt x="18456" y="0"/>
                  </a:moveTo>
                  <a:lnTo>
                    <a:pt x="8177" y="10046"/>
                  </a:lnTo>
                  <a:cubicBezTo>
                    <a:pt x="1" y="18222"/>
                    <a:pt x="1" y="31772"/>
                    <a:pt x="8177" y="39948"/>
                  </a:cubicBezTo>
                  <a:cubicBezTo>
                    <a:pt x="10981" y="42518"/>
                    <a:pt x="14018" y="44387"/>
                    <a:pt x="17522" y="45555"/>
                  </a:cubicBezTo>
                  <a:cubicBezTo>
                    <a:pt x="17055" y="43219"/>
                    <a:pt x="16354" y="40415"/>
                    <a:pt x="16354" y="37846"/>
                  </a:cubicBezTo>
                  <a:cubicBezTo>
                    <a:pt x="16120" y="27099"/>
                    <a:pt x="22661" y="17521"/>
                    <a:pt x="31539" y="13083"/>
                  </a:cubicBezTo>
                  <a:lnTo>
                    <a:pt x="1845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10"/>
            <p:cNvSpPr/>
            <p:nvPr/>
          </p:nvSpPr>
          <p:spPr>
            <a:xfrm>
              <a:off x="3189465" y="4453120"/>
              <a:ext cx="104044" cy="123209"/>
            </a:xfrm>
            <a:custGeom>
              <a:avLst/>
              <a:gdLst/>
              <a:ahLst/>
              <a:cxnLst/>
              <a:rect l="l" t="t" r="r" b="b"/>
              <a:pathLst>
                <a:path w="35510" h="42051" extrusionOk="0">
                  <a:moveTo>
                    <a:pt x="21026" y="1"/>
                  </a:moveTo>
                  <a:cubicBezTo>
                    <a:pt x="9345" y="1"/>
                    <a:pt x="1" y="9345"/>
                    <a:pt x="1" y="21026"/>
                  </a:cubicBezTo>
                  <a:cubicBezTo>
                    <a:pt x="1" y="32706"/>
                    <a:pt x="9345" y="42051"/>
                    <a:pt x="21026" y="42051"/>
                  </a:cubicBezTo>
                  <a:lnTo>
                    <a:pt x="35510" y="42051"/>
                  </a:lnTo>
                  <a:lnTo>
                    <a:pt x="3551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10"/>
            <p:cNvSpPr/>
            <p:nvPr/>
          </p:nvSpPr>
          <p:spPr>
            <a:xfrm>
              <a:off x="3313355" y="4453120"/>
              <a:ext cx="19854" cy="123209"/>
            </a:xfrm>
            <a:custGeom>
              <a:avLst/>
              <a:gdLst/>
              <a:ahLst/>
              <a:cxnLst/>
              <a:rect l="l" t="t" r="r" b="b"/>
              <a:pathLst>
                <a:path w="6776" h="42051" extrusionOk="0">
                  <a:moveTo>
                    <a:pt x="1" y="1"/>
                  </a:moveTo>
                  <a:lnTo>
                    <a:pt x="1" y="42051"/>
                  </a:lnTo>
                  <a:lnTo>
                    <a:pt x="6775" y="42051"/>
                  </a:lnTo>
                  <a:lnTo>
                    <a:pt x="677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10"/>
            <p:cNvSpPr/>
            <p:nvPr/>
          </p:nvSpPr>
          <p:spPr>
            <a:xfrm>
              <a:off x="3351685" y="4453120"/>
              <a:ext cx="104730" cy="123209"/>
            </a:xfrm>
            <a:custGeom>
              <a:avLst/>
              <a:gdLst/>
              <a:ahLst/>
              <a:cxnLst/>
              <a:rect l="l" t="t" r="r" b="b"/>
              <a:pathLst>
                <a:path w="35744" h="42051" extrusionOk="0">
                  <a:moveTo>
                    <a:pt x="1" y="1"/>
                  </a:moveTo>
                  <a:lnTo>
                    <a:pt x="1" y="42051"/>
                  </a:lnTo>
                  <a:lnTo>
                    <a:pt x="14719" y="42051"/>
                  </a:lnTo>
                  <a:cubicBezTo>
                    <a:pt x="26399" y="42051"/>
                    <a:pt x="35744" y="32706"/>
                    <a:pt x="35744" y="21026"/>
                  </a:cubicBezTo>
                  <a:cubicBezTo>
                    <a:pt x="35744" y="9345"/>
                    <a:pt x="26399" y="1"/>
                    <a:pt x="147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7" name="Google Shape;587;p10"/>
          <p:cNvGrpSpPr/>
          <p:nvPr/>
        </p:nvGrpSpPr>
        <p:grpSpPr>
          <a:xfrm>
            <a:off x="2935200" y="3484906"/>
            <a:ext cx="319402" cy="425456"/>
            <a:chOff x="4779494" y="3681839"/>
            <a:chExt cx="246414" cy="328208"/>
          </a:xfrm>
        </p:grpSpPr>
        <p:sp>
          <p:nvSpPr>
            <p:cNvPr id="588" name="Google Shape;588;p10"/>
            <p:cNvSpPr/>
            <p:nvPr/>
          </p:nvSpPr>
          <p:spPr>
            <a:xfrm>
              <a:off x="4824671" y="3815653"/>
              <a:ext cx="154010" cy="194394"/>
            </a:xfrm>
            <a:custGeom>
              <a:avLst/>
              <a:gdLst/>
              <a:ahLst/>
              <a:cxnLst/>
              <a:rect l="l" t="t" r="r" b="b"/>
              <a:pathLst>
                <a:path w="52563" h="66346" extrusionOk="0">
                  <a:moveTo>
                    <a:pt x="50460" y="0"/>
                  </a:moveTo>
                  <a:cubicBezTo>
                    <a:pt x="47423" y="4205"/>
                    <a:pt x="42517" y="6775"/>
                    <a:pt x="37612" y="6775"/>
                  </a:cubicBezTo>
                  <a:cubicBezTo>
                    <a:pt x="34575" y="9812"/>
                    <a:pt x="30603" y="11214"/>
                    <a:pt x="26165" y="11214"/>
                  </a:cubicBezTo>
                  <a:cubicBezTo>
                    <a:pt x="21726" y="11214"/>
                    <a:pt x="17988" y="9812"/>
                    <a:pt x="14718" y="6775"/>
                  </a:cubicBezTo>
                  <a:cubicBezTo>
                    <a:pt x="9812" y="6541"/>
                    <a:pt x="5140" y="4205"/>
                    <a:pt x="1869" y="0"/>
                  </a:cubicBezTo>
                  <a:lnTo>
                    <a:pt x="1869" y="0"/>
                  </a:lnTo>
                  <a:cubicBezTo>
                    <a:pt x="0" y="5840"/>
                    <a:pt x="2570" y="13316"/>
                    <a:pt x="7709" y="16353"/>
                  </a:cubicBezTo>
                  <a:cubicBezTo>
                    <a:pt x="16353" y="21492"/>
                    <a:pt x="22193" y="26866"/>
                    <a:pt x="21726" y="35976"/>
                  </a:cubicBezTo>
                  <a:lnTo>
                    <a:pt x="21726" y="66346"/>
                  </a:lnTo>
                  <a:lnTo>
                    <a:pt x="29669" y="66346"/>
                  </a:lnTo>
                  <a:lnTo>
                    <a:pt x="29669" y="35976"/>
                  </a:lnTo>
                  <a:cubicBezTo>
                    <a:pt x="29669" y="25230"/>
                    <a:pt x="37845" y="20324"/>
                    <a:pt x="43686" y="16353"/>
                  </a:cubicBezTo>
                  <a:cubicBezTo>
                    <a:pt x="49759" y="13316"/>
                    <a:pt x="52563" y="6308"/>
                    <a:pt x="5046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p10"/>
            <p:cNvSpPr/>
            <p:nvPr/>
          </p:nvSpPr>
          <p:spPr>
            <a:xfrm>
              <a:off x="4932816" y="3930642"/>
              <a:ext cx="53809" cy="56930"/>
            </a:xfrm>
            <a:custGeom>
              <a:avLst/>
              <a:gdLst/>
              <a:ahLst/>
              <a:cxnLst/>
              <a:rect l="l" t="t" r="r" b="b"/>
              <a:pathLst>
                <a:path w="18365" h="19430" extrusionOk="0">
                  <a:moveTo>
                    <a:pt x="14952" y="1"/>
                  </a:moveTo>
                  <a:lnTo>
                    <a:pt x="14952" y="1"/>
                  </a:lnTo>
                  <a:cubicBezTo>
                    <a:pt x="10280" y="2337"/>
                    <a:pt x="5140" y="3272"/>
                    <a:pt x="1" y="3272"/>
                  </a:cubicBezTo>
                  <a:lnTo>
                    <a:pt x="1" y="17288"/>
                  </a:lnTo>
                  <a:cubicBezTo>
                    <a:pt x="2106" y="18746"/>
                    <a:pt x="4274" y="19430"/>
                    <a:pt x="6308" y="19430"/>
                  </a:cubicBezTo>
                  <a:cubicBezTo>
                    <a:pt x="13076" y="19430"/>
                    <a:pt x="18365" y="11856"/>
                    <a:pt x="1495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10"/>
            <p:cNvSpPr/>
            <p:nvPr/>
          </p:nvSpPr>
          <p:spPr>
            <a:xfrm>
              <a:off x="4818093" y="3931328"/>
              <a:ext cx="53809" cy="56930"/>
            </a:xfrm>
            <a:custGeom>
              <a:avLst/>
              <a:gdLst/>
              <a:ahLst/>
              <a:cxnLst/>
              <a:rect l="l" t="t" r="r" b="b"/>
              <a:pathLst>
                <a:path w="18365" h="19430" extrusionOk="0">
                  <a:moveTo>
                    <a:pt x="3413" y="1"/>
                  </a:moveTo>
                  <a:lnTo>
                    <a:pt x="3413" y="1"/>
                  </a:lnTo>
                  <a:cubicBezTo>
                    <a:pt x="0" y="11856"/>
                    <a:pt x="5289" y="19430"/>
                    <a:pt x="12057" y="19430"/>
                  </a:cubicBezTo>
                  <a:cubicBezTo>
                    <a:pt x="14091" y="19430"/>
                    <a:pt x="16259" y="18746"/>
                    <a:pt x="18364" y="17288"/>
                  </a:cubicBezTo>
                  <a:lnTo>
                    <a:pt x="18364" y="3271"/>
                  </a:lnTo>
                  <a:cubicBezTo>
                    <a:pt x="13225" y="3271"/>
                    <a:pt x="8085" y="2103"/>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10"/>
            <p:cNvSpPr/>
            <p:nvPr/>
          </p:nvSpPr>
          <p:spPr>
            <a:xfrm>
              <a:off x="4823300" y="3681839"/>
              <a:ext cx="156749" cy="146479"/>
            </a:xfrm>
            <a:custGeom>
              <a:avLst/>
              <a:gdLst/>
              <a:ahLst/>
              <a:cxnLst/>
              <a:rect l="l" t="t" r="r" b="b"/>
              <a:pathLst>
                <a:path w="53498" h="49993" extrusionOk="0">
                  <a:moveTo>
                    <a:pt x="30137" y="13900"/>
                  </a:moveTo>
                  <a:lnTo>
                    <a:pt x="30137" y="20441"/>
                  </a:lnTo>
                  <a:lnTo>
                    <a:pt x="23829" y="20441"/>
                  </a:lnTo>
                  <a:lnTo>
                    <a:pt x="23829" y="13900"/>
                  </a:lnTo>
                  <a:close/>
                  <a:moveTo>
                    <a:pt x="38313" y="25814"/>
                  </a:moveTo>
                  <a:lnTo>
                    <a:pt x="38313" y="32355"/>
                  </a:lnTo>
                  <a:lnTo>
                    <a:pt x="32006" y="32355"/>
                  </a:lnTo>
                  <a:lnTo>
                    <a:pt x="32006" y="25814"/>
                  </a:lnTo>
                  <a:close/>
                  <a:moveTo>
                    <a:pt x="21026" y="25113"/>
                  </a:moveTo>
                  <a:cubicBezTo>
                    <a:pt x="21026" y="28150"/>
                    <a:pt x="23829" y="30954"/>
                    <a:pt x="26866" y="30954"/>
                  </a:cubicBezTo>
                  <a:lnTo>
                    <a:pt x="26866" y="37261"/>
                  </a:lnTo>
                  <a:cubicBezTo>
                    <a:pt x="20325" y="37261"/>
                    <a:pt x="14718" y="31654"/>
                    <a:pt x="14718" y="25113"/>
                  </a:cubicBezTo>
                  <a:close/>
                  <a:moveTo>
                    <a:pt x="26895" y="0"/>
                  </a:moveTo>
                  <a:cubicBezTo>
                    <a:pt x="23654" y="0"/>
                    <a:pt x="20442" y="1518"/>
                    <a:pt x="18456" y="4555"/>
                  </a:cubicBezTo>
                  <a:cubicBezTo>
                    <a:pt x="17768" y="4422"/>
                    <a:pt x="17088" y="4359"/>
                    <a:pt x="16423" y="4359"/>
                  </a:cubicBezTo>
                  <a:cubicBezTo>
                    <a:pt x="10087" y="4359"/>
                    <a:pt x="5062" y="10127"/>
                    <a:pt x="6542" y="16470"/>
                  </a:cubicBezTo>
                  <a:cubicBezTo>
                    <a:pt x="1" y="20675"/>
                    <a:pt x="468" y="29786"/>
                    <a:pt x="6542" y="33523"/>
                  </a:cubicBezTo>
                  <a:cubicBezTo>
                    <a:pt x="5305" y="39915"/>
                    <a:pt x="10073" y="45761"/>
                    <a:pt x="16028" y="45761"/>
                  </a:cubicBezTo>
                  <a:cubicBezTo>
                    <a:pt x="16820" y="45761"/>
                    <a:pt x="17633" y="45657"/>
                    <a:pt x="18456" y="45438"/>
                  </a:cubicBezTo>
                  <a:cubicBezTo>
                    <a:pt x="20559" y="48475"/>
                    <a:pt x="23829" y="49993"/>
                    <a:pt x="27071" y="49993"/>
                  </a:cubicBezTo>
                  <a:cubicBezTo>
                    <a:pt x="30312" y="49993"/>
                    <a:pt x="33524" y="48475"/>
                    <a:pt x="35510" y="45438"/>
                  </a:cubicBezTo>
                  <a:cubicBezTo>
                    <a:pt x="36198" y="45571"/>
                    <a:pt x="36878" y="45634"/>
                    <a:pt x="37543" y="45634"/>
                  </a:cubicBezTo>
                  <a:cubicBezTo>
                    <a:pt x="43879" y="45634"/>
                    <a:pt x="48904" y="39866"/>
                    <a:pt x="47424" y="33523"/>
                  </a:cubicBezTo>
                  <a:cubicBezTo>
                    <a:pt x="53498" y="29318"/>
                    <a:pt x="53498" y="20441"/>
                    <a:pt x="47424" y="16470"/>
                  </a:cubicBezTo>
                  <a:cubicBezTo>
                    <a:pt x="48674" y="10011"/>
                    <a:pt x="43792" y="4295"/>
                    <a:pt x="37749" y="4295"/>
                  </a:cubicBezTo>
                  <a:cubicBezTo>
                    <a:pt x="37017" y="4295"/>
                    <a:pt x="36267" y="4379"/>
                    <a:pt x="35510" y="4555"/>
                  </a:cubicBezTo>
                  <a:cubicBezTo>
                    <a:pt x="33407" y="1518"/>
                    <a:pt x="30137" y="0"/>
                    <a:pt x="268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10"/>
            <p:cNvSpPr/>
            <p:nvPr/>
          </p:nvSpPr>
          <p:spPr>
            <a:xfrm>
              <a:off x="4779494" y="3760210"/>
              <a:ext cx="92409" cy="160857"/>
            </a:xfrm>
            <a:custGeom>
              <a:avLst/>
              <a:gdLst/>
              <a:ahLst/>
              <a:cxnLst/>
              <a:rect l="l" t="t" r="r" b="b"/>
              <a:pathLst>
                <a:path w="31539" h="54900" extrusionOk="0">
                  <a:moveTo>
                    <a:pt x="10513" y="1"/>
                  </a:moveTo>
                  <a:cubicBezTo>
                    <a:pt x="3972" y="5841"/>
                    <a:pt x="1" y="14017"/>
                    <a:pt x="1" y="23362"/>
                  </a:cubicBezTo>
                  <a:cubicBezTo>
                    <a:pt x="1" y="40883"/>
                    <a:pt x="14251" y="54899"/>
                    <a:pt x="31538" y="54899"/>
                  </a:cubicBezTo>
                  <a:cubicBezTo>
                    <a:pt x="31538" y="47891"/>
                    <a:pt x="26632" y="45088"/>
                    <a:pt x="21259" y="41584"/>
                  </a:cubicBezTo>
                  <a:cubicBezTo>
                    <a:pt x="14718" y="38079"/>
                    <a:pt x="10513" y="30604"/>
                    <a:pt x="10747" y="23362"/>
                  </a:cubicBezTo>
                  <a:cubicBezTo>
                    <a:pt x="10747" y="18690"/>
                    <a:pt x="12149" y="14251"/>
                    <a:pt x="14718" y="11214"/>
                  </a:cubicBezTo>
                  <a:lnTo>
                    <a:pt x="14718" y="9579"/>
                  </a:lnTo>
                  <a:cubicBezTo>
                    <a:pt x="12382" y="7009"/>
                    <a:pt x="10747" y="3505"/>
                    <a:pt x="105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10"/>
            <p:cNvSpPr/>
            <p:nvPr/>
          </p:nvSpPr>
          <p:spPr>
            <a:xfrm>
              <a:off x="4932816" y="3760210"/>
              <a:ext cx="93092" cy="160857"/>
            </a:xfrm>
            <a:custGeom>
              <a:avLst/>
              <a:gdLst/>
              <a:ahLst/>
              <a:cxnLst/>
              <a:rect l="l" t="t" r="r" b="b"/>
              <a:pathLst>
                <a:path w="31772" h="54900" extrusionOk="0">
                  <a:moveTo>
                    <a:pt x="21026" y="1"/>
                  </a:moveTo>
                  <a:cubicBezTo>
                    <a:pt x="20792" y="3738"/>
                    <a:pt x="19391" y="7009"/>
                    <a:pt x="16821" y="9579"/>
                  </a:cubicBezTo>
                  <a:lnTo>
                    <a:pt x="16821" y="11214"/>
                  </a:lnTo>
                  <a:cubicBezTo>
                    <a:pt x="19391" y="14718"/>
                    <a:pt x="20792" y="18923"/>
                    <a:pt x="20792" y="23362"/>
                  </a:cubicBezTo>
                  <a:cubicBezTo>
                    <a:pt x="20792" y="31071"/>
                    <a:pt x="16821" y="38079"/>
                    <a:pt x="10280" y="41584"/>
                  </a:cubicBezTo>
                  <a:cubicBezTo>
                    <a:pt x="4673" y="45088"/>
                    <a:pt x="1" y="47891"/>
                    <a:pt x="1" y="54899"/>
                  </a:cubicBezTo>
                  <a:cubicBezTo>
                    <a:pt x="17288" y="54899"/>
                    <a:pt x="31772" y="40883"/>
                    <a:pt x="31772" y="23362"/>
                  </a:cubicBezTo>
                  <a:cubicBezTo>
                    <a:pt x="31772" y="14017"/>
                    <a:pt x="27567" y="5841"/>
                    <a:pt x="210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97"/>
        <p:cNvGrpSpPr/>
        <p:nvPr/>
      </p:nvGrpSpPr>
      <p:grpSpPr>
        <a:xfrm>
          <a:off x="0" y="0"/>
          <a:ext cx="0" cy="0"/>
          <a:chOff x="0" y="0"/>
          <a:chExt cx="0" cy="0"/>
        </a:xfrm>
      </p:grpSpPr>
      <p:sp>
        <p:nvSpPr>
          <p:cNvPr id="598" name="Google Shape;598;p11"/>
          <p:cNvSpPr txBox="1">
            <a:spLocks noGrp="1"/>
          </p:cNvSpPr>
          <p:nvPr>
            <p:ph type="subTitle" idx="1"/>
          </p:nvPr>
        </p:nvSpPr>
        <p:spPr>
          <a:xfrm>
            <a:off x="1284000" y="2484750"/>
            <a:ext cx="6576000" cy="11505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600"/>
              <a:buNone/>
            </a:pPr>
            <a:r>
              <a:rPr lang="en"/>
              <a:t>Investment in disease research is crucial for improving public health outcomes, advancing medicine, and improving quality of life for patients, which in turn has the potential for significant economic growth and global health benefits</a:t>
            </a:r>
            <a:endParaRPr/>
          </a:p>
        </p:txBody>
      </p:sp>
      <p:sp>
        <p:nvSpPr>
          <p:cNvPr id="599" name="Google Shape;599;p11"/>
          <p:cNvSpPr txBox="1">
            <a:spLocks noGrp="1"/>
          </p:cNvSpPr>
          <p:nvPr>
            <p:ph type="title"/>
          </p:nvPr>
        </p:nvSpPr>
        <p:spPr>
          <a:xfrm>
            <a:off x="1284000" y="1097900"/>
            <a:ext cx="6576000" cy="12357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9600"/>
              <a:buNone/>
            </a:pPr>
            <a:r>
              <a:rPr lang="en"/>
              <a:t>$1 billion</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03"/>
        <p:cNvGrpSpPr/>
        <p:nvPr/>
      </p:nvGrpSpPr>
      <p:grpSpPr>
        <a:xfrm>
          <a:off x="0" y="0"/>
          <a:ext cx="0" cy="0"/>
          <a:chOff x="0" y="0"/>
          <a:chExt cx="0" cy="0"/>
        </a:xfrm>
      </p:grpSpPr>
      <p:sp>
        <p:nvSpPr>
          <p:cNvPr id="604" name="Google Shape;604;p12"/>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Disease prevalence</a:t>
            </a:r>
            <a:endParaRPr/>
          </a:p>
        </p:txBody>
      </p:sp>
      <p:sp>
        <p:nvSpPr>
          <p:cNvPr id="605" name="Google Shape;605;p12"/>
          <p:cNvSpPr txBox="1"/>
          <p:nvPr/>
        </p:nvSpPr>
        <p:spPr>
          <a:xfrm>
            <a:off x="715100" y="4393700"/>
            <a:ext cx="7180200" cy="2148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Martel Sans"/>
                <a:ea typeface="Martel Sans"/>
                <a:cs typeface="Martel Sans"/>
                <a:sym typeface="Martel Sans"/>
              </a:rPr>
              <a:t>Follow the link in the graph to modify its data and then paste the new one here. </a:t>
            </a:r>
            <a:r>
              <a:rPr lang="en" sz="1000" b="1" i="0" u="sng" strike="noStrike" cap="none">
                <a:solidFill>
                  <a:schemeClr val="dk1"/>
                </a:solidFill>
                <a:latin typeface="Martel Sans"/>
                <a:ea typeface="Martel Sans"/>
                <a:cs typeface="Martel Sans"/>
                <a:sym typeface="Martel Sa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000" b="1" i="0" u="sng" strike="noStrike" cap="none">
              <a:solidFill>
                <a:schemeClr val="dk1"/>
              </a:solidFill>
              <a:latin typeface="Martel Sans"/>
              <a:ea typeface="Martel Sans"/>
              <a:cs typeface="Martel Sans"/>
              <a:sym typeface="Martel Sans"/>
            </a:endParaRPr>
          </a:p>
        </p:txBody>
      </p:sp>
      <p:sp>
        <p:nvSpPr>
          <p:cNvPr id="606" name="Google Shape;606;p12"/>
          <p:cNvSpPr txBox="1"/>
          <p:nvPr/>
        </p:nvSpPr>
        <p:spPr>
          <a:xfrm>
            <a:off x="6355675" y="3409679"/>
            <a:ext cx="2073300" cy="8181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15-30% of the population in these regions are affected by the disease</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607" name="Google Shape;607;p12"/>
          <p:cNvSpPr txBox="1"/>
          <p:nvPr/>
        </p:nvSpPr>
        <p:spPr>
          <a:xfrm>
            <a:off x="6355675" y="2361315"/>
            <a:ext cx="2073300" cy="8181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6-14% of the population in these regions are affected by the disease</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608" name="Google Shape;608;p12"/>
          <p:cNvSpPr txBox="1"/>
          <p:nvPr/>
        </p:nvSpPr>
        <p:spPr>
          <a:xfrm>
            <a:off x="6355675" y="1312350"/>
            <a:ext cx="2073300" cy="8181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0-5% of the population in these regions are affected by the disease</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609" name="Google Shape;609;p12"/>
          <p:cNvSpPr/>
          <p:nvPr/>
        </p:nvSpPr>
        <p:spPr>
          <a:xfrm>
            <a:off x="6131163" y="1388525"/>
            <a:ext cx="183300" cy="183300"/>
          </a:xfrm>
          <a:prstGeom prst="rect">
            <a:avLst/>
          </a:prstGeom>
          <a:solidFill>
            <a:srgbClr val="FFDC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12"/>
          <p:cNvSpPr/>
          <p:nvPr/>
        </p:nvSpPr>
        <p:spPr>
          <a:xfrm>
            <a:off x="6131163" y="2438100"/>
            <a:ext cx="183300" cy="1833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12"/>
          <p:cNvSpPr/>
          <p:nvPr/>
        </p:nvSpPr>
        <p:spPr>
          <a:xfrm>
            <a:off x="6131163" y="3487075"/>
            <a:ext cx="183300" cy="1833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12" name="Google Shape;612;p12" title="Gráfico">
            <a:hlinkClick r:id="rId4"/>
          </p:cNvPr>
          <p:cNvPicPr preferRelativeResize="0"/>
          <p:nvPr/>
        </p:nvPicPr>
        <p:blipFill rotWithShape="1">
          <a:blip r:embed="rId5">
            <a:alphaModFix/>
          </a:blip>
          <a:srcRect/>
          <a:stretch/>
        </p:blipFill>
        <p:spPr>
          <a:xfrm>
            <a:off x="720000" y="1241238"/>
            <a:ext cx="4729163" cy="2928938"/>
          </a:xfrm>
          <a:prstGeom prst="rect">
            <a:avLst/>
          </a:prstGeom>
          <a:noFill/>
          <a:ln w="9525" cap="flat" cmpd="sng">
            <a:solidFill>
              <a:schemeClr val="dk1"/>
            </a:solidFill>
            <a:prstDash val="solid"/>
            <a:round/>
            <a:headEnd type="none" w="sm" len="sm"/>
            <a:tailEnd type="none" w="sm" len="sm"/>
          </a:ln>
        </p:spPr>
      </p:pic>
      <p:grpSp>
        <p:nvGrpSpPr>
          <p:cNvPr id="613" name="Google Shape;613;p12"/>
          <p:cNvGrpSpPr/>
          <p:nvPr/>
        </p:nvGrpSpPr>
        <p:grpSpPr>
          <a:xfrm>
            <a:off x="-691681" y="3487075"/>
            <a:ext cx="1232844" cy="1666698"/>
            <a:chOff x="-2696201" y="-333991"/>
            <a:chExt cx="3411300" cy="1666698"/>
          </a:xfrm>
        </p:grpSpPr>
        <p:sp>
          <p:nvSpPr>
            <p:cNvPr id="614" name="Google Shape;614;p12"/>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12"/>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12"/>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12"/>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12"/>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12"/>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12"/>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12"/>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12"/>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26"/>
        <p:cNvGrpSpPr/>
        <p:nvPr/>
      </p:nvGrpSpPr>
      <p:grpSpPr>
        <a:xfrm>
          <a:off x="0" y="0"/>
          <a:ext cx="0" cy="0"/>
          <a:chOff x="0" y="0"/>
          <a:chExt cx="0" cy="0"/>
        </a:xfrm>
      </p:grpSpPr>
      <p:sp>
        <p:nvSpPr>
          <p:cNvPr id="627" name="Google Shape;627;p13"/>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Symptoms and diagnosis</a:t>
            </a:r>
            <a:endParaRPr/>
          </a:p>
        </p:txBody>
      </p:sp>
      <p:sp>
        <p:nvSpPr>
          <p:cNvPr id="628" name="Google Shape;628;p13"/>
          <p:cNvSpPr txBox="1"/>
          <p:nvPr/>
        </p:nvSpPr>
        <p:spPr>
          <a:xfrm>
            <a:off x="853725" y="4346225"/>
            <a:ext cx="7436700" cy="2319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Martel Sans"/>
                <a:ea typeface="Martel Sans"/>
                <a:cs typeface="Martel Sans"/>
                <a:sym typeface="Martel Sans"/>
              </a:rPr>
              <a:t>Follow the link in the graph to modify its data and then paste the new one here. </a:t>
            </a:r>
            <a:r>
              <a:rPr lang="en" sz="1000" b="1" i="0" u="sng" strike="noStrike" cap="none">
                <a:solidFill>
                  <a:schemeClr val="dk1"/>
                </a:solidFill>
                <a:latin typeface="Martel Sans"/>
                <a:ea typeface="Martel Sans"/>
                <a:cs typeface="Martel Sans"/>
                <a:sym typeface="Martel Sa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000" b="1" i="0" u="none" strike="noStrike" cap="none">
              <a:solidFill>
                <a:schemeClr val="dk1"/>
              </a:solidFill>
              <a:latin typeface="Martel Sans"/>
              <a:ea typeface="Martel Sans"/>
              <a:cs typeface="Martel Sans"/>
              <a:sym typeface="Martel Sans"/>
            </a:endParaRPr>
          </a:p>
        </p:txBody>
      </p:sp>
      <p:sp>
        <p:nvSpPr>
          <p:cNvPr id="629" name="Google Shape;629;p13"/>
          <p:cNvSpPr txBox="1"/>
          <p:nvPr/>
        </p:nvSpPr>
        <p:spPr>
          <a:xfrm>
            <a:off x="5931425" y="1085500"/>
            <a:ext cx="2177400" cy="817200"/>
          </a:xfrm>
          <a:prstGeom prst="rect">
            <a:avLst/>
          </a:prstGeom>
          <a:noFill/>
          <a:ln>
            <a:noFill/>
          </a:ln>
        </p:spPr>
        <p:txBody>
          <a:bodyPr spcFirstLastPara="1" wrap="square" lIns="91425" tIns="91425" rIns="91425" bIns="91425" anchor="b" anchorCtr="0">
            <a:noAutofit/>
          </a:bodyPr>
          <a:lstStyle/>
          <a:p>
            <a:pPr marL="0" marR="0" lvl="0" indent="0" algn="l" rtl="0">
              <a:lnSpc>
                <a:spcPct val="100000"/>
              </a:lnSpc>
              <a:spcBef>
                <a:spcPts val="0"/>
              </a:spcBef>
              <a:spcAft>
                <a:spcPts val="0"/>
              </a:spcAft>
              <a:buClr>
                <a:srgbClr val="000000"/>
              </a:buClr>
              <a:buSzPts val="1800"/>
              <a:buFont typeface="Arial"/>
              <a:buNone/>
            </a:pPr>
            <a:r>
              <a:rPr lang="en" sz="1800" b="0" i="0" u="none" strike="noStrike" cap="none">
                <a:solidFill>
                  <a:schemeClr val="dk1"/>
                </a:solidFill>
                <a:latin typeface="Blinker SemiBold"/>
                <a:ea typeface="Blinker SemiBold"/>
                <a:cs typeface="Blinker SemiBold"/>
                <a:sym typeface="Blinker SemiBold"/>
              </a:rPr>
              <a:t>Most common symptoms</a:t>
            </a:r>
            <a:endParaRPr sz="1800" b="0" i="0" u="none" strike="noStrike" cap="none">
              <a:solidFill>
                <a:schemeClr val="dk1"/>
              </a:solidFill>
              <a:latin typeface="Blinker SemiBold"/>
              <a:ea typeface="Blinker SemiBold"/>
              <a:cs typeface="Blinker SemiBold"/>
              <a:sym typeface="Blinker SemiBold"/>
            </a:endParaRPr>
          </a:p>
        </p:txBody>
      </p:sp>
      <p:sp>
        <p:nvSpPr>
          <p:cNvPr id="630" name="Google Shape;630;p13"/>
          <p:cNvSpPr txBox="1"/>
          <p:nvPr/>
        </p:nvSpPr>
        <p:spPr>
          <a:xfrm>
            <a:off x="5931425" y="2066425"/>
            <a:ext cx="2416800" cy="2230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rgbClr val="191919"/>
                </a:solidFill>
                <a:latin typeface="Martel Sans SemiBold"/>
                <a:ea typeface="Martel Sans SemiBold"/>
                <a:cs typeface="Martel Sans SemiBold"/>
                <a:sym typeface="Martel Sans SemiBold"/>
              </a:rPr>
              <a:t>Use this slide to display the most common symptoms of the disease being discussed. Include a graph with a clear title and labels for each axis. You can also explain how the disease is diagnosed, including the types of tests or procedures used, to help your audience understand how it is identified and treated</a:t>
            </a:r>
            <a:endParaRPr sz="1200" b="0" i="0" u="none" strike="noStrike" cap="none">
              <a:solidFill>
                <a:srgbClr val="191919"/>
              </a:solidFill>
              <a:latin typeface="Martel Sans SemiBold"/>
              <a:ea typeface="Martel Sans SemiBold"/>
              <a:cs typeface="Martel Sans SemiBold"/>
              <a:sym typeface="Martel Sans SemiBold"/>
            </a:endParaRPr>
          </a:p>
        </p:txBody>
      </p:sp>
      <p:pic>
        <p:nvPicPr>
          <p:cNvPr id="631" name="Google Shape;631;p13" title="Gráfico">
            <a:hlinkClick r:id="rId4"/>
          </p:cNvPr>
          <p:cNvPicPr preferRelativeResize="0"/>
          <p:nvPr/>
        </p:nvPicPr>
        <p:blipFill rotWithShape="1">
          <a:blip r:embed="rId5">
            <a:alphaModFix/>
          </a:blip>
          <a:srcRect/>
          <a:stretch/>
        </p:blipFill>
        <p:spPr>
          <a:xfrm>
            <a:off x="715100" y="1136100"/>
            <a:ext cx="4927133" cy="3023700"/>
          </a:xfrm>
          <a:prstGeom prst="rect">
            <a:avLst/>
          </a:prstGeom>
          <a:noFill/>
          <a:ln>
            <a:noFill/>
          </a:ln>
        </p:spPr>
      </p:pic>
      <p:grpSp>
        <p:nvGrpSpPr>
          <p:cNvPr id="632" name="Google Shape;632;p13"/>
          <p:cNvGrpSpPr/>
          <p:nvPr/>
        </p:nvGrpSpPr>
        <p:grpSpPr>
          <a:xfrm>
            <a:off x="8677594" y="535000"/>
            <a:ext cx="1232844" cy="1666698"/>
            <a:chOff x="-2696201" y="-333991"/>
            <a:chExt cx="3411300" cy="1666698"/>
          </a:xfrm>
        </p:grpSpPr>
        <p:sp>
          <p:nvSpPr>
            <p:cNvPr id="633" name="Google Shape;633;p13"/>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 name="Google Shape;634;p13"/>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13"/>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13"/>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13"/>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13"/>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13"/>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13"/>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13"/>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45"/>
        <p:cNvGrpSpPr/>
        <p:nvPr/>
      </p:nvGrpSpPr>
      <p:grpSpPr>
        <a:xfrm>
          <a:off x="0" y="0"/>
          <a:ext cx="0" cy="0"/>
          <a:chOff x="0" y="0"/>
          <a:chExt cx="0" cy="0"/>
        </a:xfrm>
      </p:grpSpPr>
      <p:graphicFrame>
        <p:nvGraphicFramePr>
          <p:cNvPr id="646" name="Google Shape;646;p14"/>
          <p:cNvGraphicFramePr/>
          <p:nvPr/>
        </p:nvGraphicFramePr>
        <p:xfrm>
          <a:off x="715125" y="1396200"/>
          <a:ext cx="3000000" cy="3000000"/>
        </p:xfrm>
        <a:graphic>
          <a:graphicData uri="http://schemas.openxmlformats.org/drawingml/2006/table">
            <a:tbl>
              <a:tblPr>
                <a:noFill/>
                <a:tableStyleId>{9441CF7D-BE3A-488F-A852-CE9762E98259}</a:tableStyleId>
              </a:tblPr>
              <a:tblGrid>
                <a:gridCol w="993800">
                  <a:extLst>
                    <a:ext uri="{9D8B030D-6E8A-4147-A177-3AD203B41FA5}">
                      <a16:colId xmlns:a16="http://schemas.microsoft.com/office/drawing/2014/main" val="20000"/>
                    </a:ext>
                  </a:extLst>
                </a:gridCol>
                <a:gridCol w="1478875">
                  <a:extLst>
                    <a:ext uri="{9D8B030D-6E8A-4147-A177-3AD203B41FA5}">
                      <a16:colId xmlns:a16="http://schemas.microsoft.com/office/drawing/2014/main" val="20001"/>
                    </a:ext>
                  </a:extLst>
                </a:gridCol>
                <a:gridCol w="1053150">
                  <a:extLst>
                    <a:ext uri="{9D8B030D-6E8A-4147-A177-3AD203B41FA5}">
                      <a16:colId xmlns:a16="http://schemas.microsoft.com/office/drawing/2014/main" val="20002"/>
                    </a:ext>
                  </a:extLst>
                </a:gridCol>
                <a:gridCol w="1502325">
                  <a:extLst>
                    <a:ext uri="{9D8B030D-6E8A-4147-A177-3AD203B41FA5}">
                      <a16:colId xmlns:a16="http://schemas.microsoft.com/office/drawing/2014/main" val="20003"/>
                    </a:ext>
                  </a:extLst>
                </a:gridCol>
                <a:gridCol w="1668150">
                  <a:extLst>
                    <a:ext uri="{9D8B030D-6E8A-4147-A177-3AD203B41FA5}">
                      <a16:colId xmlns:a16="http://schemas.microsoft.com/office/drawing/2014/main" val="20004"/>
                    </a:ext>
                  </a:extLst>
                </a:gridCol>
                <a:gridCol w="1017450">
                  <a:extLst>
                    <a:ext uri="{9D8B030D-6E8A-4147-A177-3AD203B41FA5}">
                      <a16:colId xmlns:a16="http://schemas.microsoft.com/office/drawing/2014/main" val="20005"/>
                    </a:ext>
                  </a:extLst>
                </a:gridCol>
              </a:tblGrid>
              <a:tr h="352925">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Risk factors</a:t>
                      </a:r>
                      <a:endParaRPr sz="1400" u="none" strike="noStrike" cap="none">
                        <a:solidFill>
                          <a:schemeClr val="dk1"/>
                        </a:solidFill>
                        <a:latin typeface="Blinker SemiBold"/>
                        <a:ea typeface="Blinker SemiBold"/>
                        <a:cs typeface="Blinker SemiBold"/>
                        <a:sym typeface="Blinker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Description</a:t>
                      </a:r>
                      <a:endParaRPr sz="1400" u="none" strike="noStrike" cap="none">
                        <a:solidFill>
                          <a:schemeClr val="dk1"/>
                        </a:solidFill>
                        <a:latin typeface="Blinker SemiBold"/>
                        <a:ea typeface="Blinker SemiBold"/>
                        <a:cs typeface="Blinker SemiBold"/>
                        <a:sym typeface="Blinker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Prevalence</a:t>
                      </a:r>
                      <a:endParaRPr sz="1400" u="none" strike="noStrike" cap="none">
                        <a:solidFill>
                          <a:schemeClr val="dk1"/>
                        </a:solidFill>
                        <a:latin typeface="Blinker SemiBold"/>
                        <a:ea typeface="Blinker SemiBold"/>
                        <a:cs typeface="Blinker SemiBold"/>
                        <a:sym typeface="Blinker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Contributing factors</a:t>
                      </a:r>
                      <a:endParaRPr sz="1400" u="none" strike="noStrike" cap="none">
                        <a:solidFill>
                          <a:schemeClr val="dk1"/>
                        </a:solidFill>
                        <a:latin typeface="Blinker SemiBold"/>
                        <a:ea typeface="Blinker SemiBold"/>
                        <a:cs typeface="Blinker SemiBold"/>
                        <a:sym typeface="Blinker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Complications</a:t>
                      </a:r>
                      <a:endParaRPr sz="1400" u="none" strike="noStrike" cap="none">
                        <a:solidFill>
                          <a:schemeClr val="dk1"/>
                        </a:solidFill>
                        <a:latin typeface="Blinker SemiBold"/>
                        <a:ea typeface="Blinker SemiBold"/>
                        <a:cs typeface="Blinker SemiBold"/>
                        <a:sym typeface="Blinker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Severity</a:t>
                      </a:r>
                      <a:endParaRPr sz="1400" u="none" strike="noStrike" cap="none">
                        <a:solidFill>
                          <a:schemeClr val="dk1"/>
                        </a:solidFill>
                        <a:latin typeface="Blinker SemiBold"/>
                        <a:ea typeface="Blinker SemiBold"/>
                        <a:cs typeface="Blinker SemiBold"/>
                        <a:sym typeface="Blinker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675450">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Age over 50</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Being over the age</a:t>
                      </a:r>
                      <a:endParaRPr sz="1100" u="none" strike="noStrike" cap="none">
                        <a:solidFill>
                          <a:schemeClr val="dk1"/>
                        </a:solidFill>
                        <a:latin typeface="Martel Sans SemiBold"/>
                        <a:ea typeface="Martel Sans SemiBold"/>
                        <a:cs typeface="Martel Sans SemiBold"/>
                        <a:sym typeface="Martel Sans SemiBold"/>
                      </a:endParaRPr>
                    </a:p>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of 50</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80% of cases</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Age-related decline in immune function</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Heart attack, stroke, kidney damage, blindness</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High</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75450">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Smoking</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Using tobacco products</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30% of cases</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Nicotine addiction, exposure to carcinogens</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Lung cancer, chronic obstructive pulmonary disease (COPD)</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Moderate</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675450">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High blood pressure</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Blood pressure consistently above 140/90 mm Hg</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40% of cases</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Obesity, stress, genetics</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Heart disease, stroke, kidney damage, </a:t>
                      </a:r>
                      <a:endParaRPr sz="1100" u="none" strike="noStrike" cap="none">
                        <a:solidFill>
                          <a:schemeClr val="dk1"/>
                        </a:solidFill>
                        <a:latin typeface="Martel Sans SemiBold"/>
                        <a:ea typeface="Martel Sans SemiBold"/>
                        <a:cs typeface="Martel Sans SemiBold"/>
                        <a:sym typeface="Martel Sans SemiBold"/>
                      </a:endParaRPr>
                    </a:p>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vision loss</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High</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675450">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Family history of disease</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Genetic predisposition to the disease</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10% of cases</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Family history</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Heart disease, stroke, kidney damage, blindness</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100"/>
                        <a:buFont typeface="Arial"/>
                        <a:buNone/>
                      </a:pPr>
                      <a:r>
                        <a:rPr lang="en" sz="1100" u="none" strike="noStrike" cap="none">
                          <a:solidFill>
                            <a:schemeClr val="dk1"/>
                          </a:solidFill>
                          <a:latin typeface="Martel Sans SemiBold"/>
                          <a:ea typeface="Martel Sans SemiBold"/>
                          <a:cs typeface="Martel Sans SemiBold"/>
                          <a:sym typeface="Martel Sans SemiBold"/>
                        </a:rPr>
                        <a:t>Moderate</a:t>
                      </a:r>
                      <a:endParaRPr sz="11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647" name="Google Shape;647;p14"/>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Risk factors and complications</a:t>
            </a:r>
            <a:endParaRPr/>
          </a:p>
        </p:txBody>
      </p:sp>
      <p:grpSp>
        <p:nvGrpSpPr>
          <p:cNvPr id="648" name="Google Shape;648;p14"/>
          <p:cNvGrpSpPr/>
          <p:nvPr/>
        </p:nvGrpSpPr>
        <p:grpSpPr>
          <a:xfrm>
            <a:off x="8695944" y="-101975"/>
            <a:ext cx="1232844" cy="1666698"/>
            <a:chOff x="-2696201" y="-333991"/>
            <a:chExt cx="3411300" cy="1666698"/>
          </a:xfrm>
        </p:grpSpPr>
        <p:sp>
          <p:nvSpPr>
            <p:cNvPr id="649" name="Google Shape;649;p14"/>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14"/>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14"/>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14"/>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14"/>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14"/>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14"/>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14"/>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14"/>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61"/>
        <p:cNvGrpSpPr/>
        <p:nvPr/>
      </p:nvGrpSpPr>
      <p:grpSpPr>
        <a:xfrm>
          <a:off x="0" y="0"/>
          <a:ext cx="0" cy="0"/>
          <a:chOff x="0" y="0"/>
          <a:chExt cx="0" cy="0"/>
        </a:xfrm>
      </p:grpSpPr>
      <p:sp>
        <p:nvSpPr>
          <p:cNvPr id="662" name="Google Shape;662;p15"/>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Disease history</a:t>
            </a:r>
            <a:endParaRPr/>
          </a:p>
        </p:txBody>
      </p:sp>
      <p:sp>
        <p:nvSpPr>
          <p:cNvPr id="663" name="Google Shape;663;p15"/>
          <p:cNvSpPr txBox="1"/>
          <p:nvPr/>
        </p:nvSpPr>
        <p:spPr>
          <a:xfrm flipH="1">
            <a:off x="720000" y="1988850"/>
            <a:ext cx="1812300" cy="673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Discovery of the disease</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664" name="Google Shape;664;p15"/>
          <p:cNvSpPr txBox="1"/>
          <p:nvPr/>
        </p:nvSpPr>
        <p:spPr>
          <a:xfrm flipH="1">
            <a:off x="2683900" y="1988850"/>
            <a:ext cx="1812300" cy="673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Early research</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665" name="Google Shape;665;p15"/>
          <p:cNvSpPr txBox="1"/>
          <p:nvPr/>
        </p:nvSpPr>
        <p:spPr>
          <a:xfrm flipH="1">
            <a:off x="4647800" y="1988850"/>
            <a:ext cx="1812300" cy="673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First treatment</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666" name="Google Shape;666;p15"/>
          <p:cNvSpPr txBox="1"/>
          <p:nvPr/>
        </p:nvSpPr>
        <p:spPr>
          <a:xfrm flipH="1">
            <a:off x="6611700" y="1988850"/>
            <a:ext cx="1812300" cy="673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Milestone discoveries</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667" name="Google Shape;667;p15"/>
          <p:cNvSpPr txBox="1"/>
          <p:nvPr/>
        </p:nvSpPr>
        <p:spPr>
          <a:xfrm flipH="1">
            <a:off x="720000" y="3794500"/>
            <a:ext cx="1812300" cy="673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Breakthrough treatment</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668" name="Google Shape;668;p15"/>
          <p:cNvSpPr txBox="1"/>
          <p:nvPr/>
        </p:nvSpPr>
        <p:spPr>
          <a:xfrm flipH="1">
            <a:off x="2683900" y="3794500"/>
            <a:ext cx="1812300" cy="673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Epidemic outbreak</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669" name="Google Shape;669;p15"/>
          <p:cNvSpPr txBox="1"/>
          <p:nvPr/>
        </p:nvSpPr>
        <p:spPr>
          <a:xfrm flipH="1">
            <a:off x="4647800" y="3794500"/>
            <a:ext cx="1812300" cy="673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Current research</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670" name="Google Shape;670;p15"/>
          <p:cNvSpPr txBox="1"/>
          <p:nvPr/>
        </p:nvSpPr>
        <p:spPr>
          <a:xfrm flipH="1">
            <a:off x="6611700" y="3794500"/>
            <a:ext cx="1812300" cy="673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Future directions</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671" name="Google Shape;671;p15"/>
          <p:cNvSpPr/>
          <p:nvPr/>
        </p:nvSpPr>
        <p:spPr>
          <a:xfrm>
            <a:off x="1444938" y="1388100"/>
            <a:ext cx="362400" cy="362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rgbClr val="000000"/>
                </a:solidFill>
                <a:latin typeface="Blinker SemiBold"/>
                <a:ea typeface="Blinker SemiBold"/>
                <a:cs typeface="Blinker SemiBold"/>
                <a:sym typeface="Blinker SemiBold"/>
              </a:rPr>
              <a:t>1</a:t>
            </a:r>
            <a:endParaRPr sz="1800" b="0" i="0" u="none" strike="noStrike" cap="none">
              <a:solidFill>
                <a:srgbClr val="000000"/>
              </a:solidFill>
              <a:latin typeface="Blinker SemiBold"/>
              <a:ea typeface="Blinker SemiBold"/>
              <a:cs typeface="Blinker SemiBold"/>
              <a:sym typeface="Blinker SemiBold"/>
            </a:endParaRPr>
          </a:p>
        </p:txBody>
      </p:sp>
      <p:sp>
        <p:nvSpPr>
          <p:cNvPr id="672" name="Google Shape;672;p15"/>
          <p:cNvSpPr/>
          <p:nvPr/>
        </p:nvSpPr>
        <p:spPr>
          <a:xfrm>
            <a:off x="1444938" y="3205875"/>
            <a:ext cx="362400" cy="362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rgbClr val="000000"/>
                </a:solidFill>
                <a:latin typeface="Blinker SemiBold"/>
                <a:ea typeface="Blinker SemiBold"/>
                <a:cs typeface="Blinker SemiBold"/>
                <a:sym typeface="Blinker SemiBold"/>
              </a:rPr>
              <a:t>5</a:t>
            </a:r>
            <a:endParaRPr sz="1800" b="0" i="0" u="none" strike="noStrike" cap="none">
              <a:solidFill>
                <a:srgbClr val="000000"/>
              </a:solidFill>
              <a:latin typeface="Blinker SemiBold"/>
              <a:ea typeface="Blinker SemiBold"/>
              <a:cs typeface="Blinker SemiBold"/>
              <a:sym typeface="Blinker SemiBold"/>
            </a:endParaRPr>
          </a:p>
        </p:txBody>
      </p:sp>
      <p:sp>
        <p:nvSpPr>
          <p:cNvPr id="673" name="Google Shape;673;p15"/>
          <p:cNvSpPr/>
          <p:nvPr/>
        </p:nvSpPr>
        <p:spPr>
          <a:xfrm>
            <a:off x="3408850" y="1388100"/>
            <a:ext cx="362400" cy="362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rgbClr val="000000"/>
                </a:solidFill>
                <a:latin typeface="Blinker SemiBold"/>
                <a:ea typeface="Blinker SemiBold"/>
                <a:cs typeface="Blinker SemiBold"/>
                <a:sym typeface="Blinker SemiBold"/>
              </a:rPr>
              <a:t>2</a:t>
            </a:r>
            <a:endParaRPr sz="1800" b="0" i="0" u="none" strike="noStrike" cap="none">
              <a:solidFill>
                <a:srgbClr val="000000"/>
              </a:solidFill>
              <a:latin typeface="Blinker SemiBold"/>
              <a:ea typeface="Blinker SemiBold"/>
              <a:cs typeface="Blinker SemiBold"/>
              <a:sym typeface="Blinker SemiBold"/>
            </a:endParaRPr>
          </a:p>
        </p:txBody>
      </p:sp>
      <p:sp>
        <p:nvSpPr>
          <p:cNvPr id="674" name="Google Shape;674;p15"/>
          <p:cNvSpPr/>
          <p:nvPr/>
        </p:nvSpPr>
        <p:spPr>
          <a:xfrm>
            <a:off x="3408850" y="3205875"/>
            <a:ext cx="362400" cy="362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rgbClr val="000000"/>
                </a:solidFill>
                <a:latin typeface="Blinker SemiBold"/>
                <a:ea typeface="Blinker SemiBold"/>
                <a:cs typeface="Blinker SemiBold"/>
                <a:sym typeface="Blinker SemiBold"/>
              </a:rPr>
              <a:t>6</a:t>
            </a:r>
            <a:endParaRPr sz="1800" b="0" i="0" u="none" strike="noStrike" cap="none">
              <a:solidFill>
                <a:srgbClr val="000000"/>
              </a:solidFill>
              <a:latin typeface="Blinker SemiBold"/>
              <a:ea typeface="Blinker SemiBold"/>
              <a:cs typeface="Blinker SemiBold"/>
              <a:sym typeface="Blinker SemiBold"/>
            </a:endParaRPr>
          </a:p>
        </p:txBody>
      </p:sp>
      <p:sp>
        <p:nvSpPr>
          <p:cNvPr id="675" name="Google Shape;675;p15"/>
          <p:cNvSpPr/>
          <p:nvPr/>
        </p:nvSpPr>
        <p:spPr>
          <a:xfrm>
            <a:off x="5372750" y="1388100"/>
            <a:ext cx="362400" cy="362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rgbClr val="000000"/>
                </a:solidFill>
                <a:latin typeface="Blinker SemiBold"/>
                <a:ea typeface="Blinker SemiBold"/>
                <a:cs typeface="Blinker SemiBold"/>
                <a:sym typeface="Blinker SemiBold"/>
              </a:rPr>
              <a:t>3</a:t>
            </a:r>
            <a:endParaRPr sz="1800" b="0" i="0" u="none" strike="noStrike" cap="none">
              <a:solidFill>
                <a:srgbClr val="000000"/>
              </a:solidFill>
              <a:latin typeface="Blinker SemiBold"/>
              <a:ea typeface="Blinker SemiBold"/>
              <a:cs typeface="Blinker SemiBold"/>
              <a:sym typeface="Blinker SemiBold"/>
            </a:endParaRPr>
          </a:p>
        </p:txBody>
      </p:sp>
      <p:sp>
        <p:nvSpPr>
          <p:cNvPr id="676" name="Google Shape;676;p15"/>
          <p:cNvSpPr/>
          <p:nvPr/>
        </p:nvSpPr>
        <p:spPr>
          <a:xfrm>
            <a:off x="5372750" y="3205875"/>
            <a:ext cx="362400" cy="362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rgbClr val="000000"/>
                </a:solidFill>
                <a:latin typeface="Blinker SemiBold"/>
                <a:ea typeface="Blinker SemiBold"/>
                <a:cs typeface="Blinker SemiBold"/>
                <a:sym typeface="Blinker SemiBold"/>
              </a:rPr>
              <a:t>7</a:t>
            </a:r>
            <a:endParaRPr sz="1800" b="0" i="0" u="none" strike="noStrike" cap="none">
              <a:solidFill>
                <a:srgbClr val="000000"/>
              </a:solidFill>
              <a:latin typeface="Blinker SemiBold"/>
              <a:ea typeface="Blinker SemiBold"/>
              <a:cs typeface="Blinker SemiBold"/>
              <a:sym typeface="Blinker SemiBold"/>
            </a:endParaRPr>
          </a:p>
        </p:txBody>
      </p:sp>
      <p:sp>
        <p:nvSpPr>
          <p:cNvPr id="677" name="Google Shape;677;p15"/>
          <p:cNvSpPr/>
          <p:nvPr/>
        </p:nvSpPr>
        <p:spPr>
          <a:xfrm>
            <a:off x="7336650" y="1388100"/>
            <a:ext cx="362400" cy="362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rgbClr val="000000"/>
                </a:solidFill>
                <a:latin typeface="Blinker SemiBold"/>
                <a:ea typeface="Blinker SemiBold"/>
                <a:cs typeface="Blinker SemiBold"/>
                <a:sym typeface="Blinker SemiBold"/>
              </a:rPr>
              <a:t>4</a:t>
            </a:r>
            <a:endParaRPr sz="1800" b="0" i="0" u="none" strike="noStrike" cap="none">
              <a:solidFill>
                <a:srgbClr val="000000"/>
              </a:solidFill>
              <a:latin typeface="Blinker SemiBold"/>
              <a:ea typeface="Blinker SemiBold"/>
              <a:cs typeface="Blinker SemiBold"/>
              <a:sym typeface="Blinker SemiBold"/>
            </a:endParaRPr>
          </a:p>
        </p:txBody>
      </p:sp>
      <p:sp>
        <p:nvSpPr>
          <p:cNvPr id="678" name="Google Shape;678;p15"/>
          <p:cNvSpPr/>
          <p:nvPr/>
        </p:nvSpPr>
        <p:spPr>
          <a:xfrm>
            <a:off x="7336650" y="3205875"/>
            <a:ext cx="362400" cy="362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rgbClr val="000000"/>
                </a:solidFill>
                <a:latin typeface="Blinker SemiBold"/>
                <a:ea typeface="Blinker SemiBold"/>
                <a:cs typeface="Blinker SemiBold"/>
                <a:sym typeface="Blinker SemiBold"/>
              </a:rPr>
              <a:t>8</a:t>
            </a:r>
            <a:endParaRPr sz="1800" b="0" i="0" u="none" strike="noStrike" cap="none">
              <a:solidFill>
                <a:srgbClr val="000000"/>
              </a:solidFill>
              <a:latin typeface="Blinker SemiBold"/>
              <a:ea typeface="Blinker SemiBold"/>
              <a:cs typeface="Blinker SemiBold"/>
              <a:sym typeface="Blinker SemiBold"/>
            </a:endParaRPr>
          </a:p>
        </p:txBody>
      </p:sp>
      <p:cxnSp>
        <p:nvCxnSpPr>
          <p:cNvPr id="679" name="Google Shape;679;p15"/>
          <p:cNvCxnSpPr>
            <a:stCxn id="671" idx="2"/>
            <a:endCxn id="663" idx="0"/>
          </p:cNvCxnSpPr>
          <p:nvPr/>
        </p:nvCxnSpPr>
        <p:spPr>
          <a:xfrm>
            <a:off x="1626138" y="1750500"/>
            <a:ext cx="0" cy="238500"/>
          </a:xfrm>
          <a:prstGeom prst="straightConnector1">
            <a:avLst/>
          </a:prstGeom>
          <a:noFill/>
          <a:ln w="9525" cap="flat" cmpd="sng">
            <a:solidFill>
              <a:schemeClr val="dk1"/>
            </a:solidFill>
            <a:prstDash val="solid"/>
            <a:round/>
            <a:headEnd type="none" w="sm" len="sm"/>
            <a:tailEnd type="none" w="sm" len="sm"/>
          </a:ln>
        </p:spPr>
      </p:cxnSp>
      <p:cxnSp>
        <p:nvCxnSpPr>
          <p:cNvPr id="680" name="Google Shape;680;p15"/>
          <p:cNvCxnSpPr>
            <a:stCxn id="671" idx="3"/>
            <a:endCxn id="673" idx="1"/>
          </p:cNvCxnSpPr>
          <p:nvPr/>
        </p:nvCxnSpPr>
        <p:spPr>
          <a:xfrm>
            <a:off x="1807338" y="1569300"/>
            <a:ext cx="1601400" cy="0"/>
          </a:xfrm>
          <a:prstGeom prst="straightConnector1">
            <a:avLst/>
          </a:prstGeom>
          <a:noFill/>
          <a:ln w="9525" cap="flat" cmpd="sng">
            <a:solidFill>
              <a:schemeClr val="dk1"/>
            </a:solidFill>
            <a:prstDash val="solid"/>
            <a:round/>
            <a:headEnd type="none" w="sm" len="sm"/>
            <a:tailEnd type="none" w="sm" len="sm"/>
          </a:ln>
        </p:spPr>
      </p:cxnSp>
      <p:cxnSp>
        <p:nvCxnSpPr>
          <p:cNvPr id="681" name="Google Shape;681;p15"/>
          <p:cNvCxnSpPr>
            <a:stCxn id="673" idx="3"/>
            <a:endCxn id="675" idx="1"/>
          </p:cNvCxnSpPr>
          <p:nvPr/>
        </p:nvCxnSpPr>
        <p:spPr>
          <a:xfrm>
            <a:off x="3771250" y="1569300"/>
            <a:ext cx="1601400" cy="0"/>
          </a:xfrm>
          <a:prstGeom prst="straightConnector1">
            <a:avLst/>
          </a:prstGeom>
          <a:noFill/>
          <a:ln w="9525" cap="flat" cmpd="sng">
            <a:solidFill>
              <a:schemeClr val="dk1"/>
            </a:solidFill>
            <a:prstDash val="solid"/>
            <a:round/>
            <a:headEnd type="none" w="sm" len="sm"/>
            <a:tailEnd type="none" w="sm" len="sm"/>
          </a:ln>
        </p:spPr>
      </p:cxnSp>
      <p:cxnSp>
        <p:nvCxnSpPr>
          <p:cNvPr id="682" name="Google Shape;682;p15"/>
          <p:cNvCxnSpPr>
            <a:stCxn id="675" idx="3"/>
            <a:endCxn id="677" idx="1"/>
          </p:cNvCxnSpPr>
          <p:nvPr/>
        </p:nvCxnSpPr>
        <p:spPr>
          <a:xfrm>
            <a:off x="5735150" y="1569300"/>
            <a:ext cx="1601400" cy="0"/>
          </a:xfrm>
          <a:prstGeom prst="straightConnector1">
            <a:avLst/>
          </a:prstGeom>
          <a:noFill/>
          <a:ln w="9525" cap="flat" cmpd="sng">
            <a:solidFill>
              <a:schemeClr val="dk1"/>
            </a:solidFill>
            <a:prstDash val="solid"/>
            <a:round/>
            <a:headEnd type="none" w="sm" len="sm"/>
            <a:tailEnd type="none" w="sm" len="sm"/>
          </a:ln>
        </p:spPr>
      </p:cxnSp>
      <p:cxnSp>
        <p:nvCxnSpPr>
          <p:cNvPr id="683" name="Google Shape;683;p15"/>
          <p:cNvCxnSpPr>
            <a:stCxn id="673" idx="2"/>
            <a:endCxn id="664" idx="0"/>
          </p:cNvCxnSpPr>
          <p:nvPr/>
        </p:nvCxnSpPr>
        <p:spPr>
          <a:xfrm>
            <a:off x="3590050" y="1750500"/>
            <a:ext cx="0" cy="238500"/>
          </a:xfrm>
          <a:prstGeom prst="straightConnector1">
            <a:avLst/>
          </a:prstGeom>
          <a:noFill/>
          <a:ln w="9525" cap="flat" cmpd="sng">
            <a:solidFill>
              <a:schemeClr val="dk1"/>
            </a:solidFill>
            <a:prstDash val="solid"/>
            <a:round/>
            <a:headEnd type="none" w="sm" len="sm"/>
            <a:tailEnd type="none" w="sm" len="sm"/>
          </a:ln>
        </p:spPr>
      </p:cxnSp>
      <p:cxnSp>
        <p:nvCxnSpPr>
          <p:cNvPr id="684" name="Google Shape;684;p15"/>
          <p:cNvCxnSpPr>
            <a:stCxn id="675" idx="2"/>
            <a:endCxn id="665" idx="0"/>
          </p:cNvCxnSpPr>
          <p:nvPr/>
        </p:nvCxnSpPr>
        <p:spPr>
          <a:xfrm>
            <a:off x="5553950" y="1750500"/>
            <a:ext cx="0" cy="238500"/>
          </a:xfrm>
          <a:prstGeom prst="straightConnector1">
            <a:avLst/>
          </a:prstGeom>
          <a:noFill/>
          <a:ln w="9525" cap="flat" cmpd="sng">
            <a:solidFill>
              <a:schemeClr val="dk1"/>
            </a:solidFill>
            <a:prstDash val="solid"/>
            <a:round/>
            <a:headEnd type="none" w="sm" len="sm"/>
            <a:tailEnd type="none" w="sm" len="sm"/>
          </a:ln>
        </p:spPr>
      </p:cxnSp>
      <p:cxnSp>
        <p:nvCxnSpPr>
          <p:cNvPr id="685" name="Google Shape;685;p15"/>
          <p:cNvCxnSpPr>
            <a:stCxn id="677" idx="2"/>
            <a:endCxn id="666" idx="0"/>
          </p:cNvCxnSpPr>
          <p:nvPr/>
        </p:nvCxnSpPr>
        <p:spPr>
          <a:xfrm>
            <a:off x="7517850" y="1750500"/>
            <a:ext cx="0" cy="238500"/>
          </a:xfrm>
          <a:prstGeom prst="straightConnector1">
            <a:avLst/>
          </a:prstGeom>
          <a:noFill/>
          <a:ln w="9525" cap="flat" cmpd="sng">
            <a:solidFill>
              <a:schemeClr val="dk1"/>
            </a:solidFill>
            <a:prstDash val="solid"/>
            <a:round/>
            <a:headEnd type="none" w="sm" len="sm"/>
            <a:tailEnd type="none" w="sm" len="sm"/>
          </a:ln>
        </p:spPr>
      </p:cxnSp>
      <p:cxnSp>
        <p:nvCxnSpPr>
          <p:cNvPr id="686" name="Google Shape;686;p15"/>
          <p:cNvCxnSpPr>
            <a:stCxn id="672" idx="2"/>
            <a:endCxn id="667" idx="0"/>
          </p:cNvCxnSpPr>
          <p:nvPr/>
        </p:nvCxnSpPr>
        <p:spPr>
          <a:xfrm>
            <a:off x="1626138" y="3568275"/>
            <a:ext cx="0" cy="226200"/>
          </a:xfrm>
          <a:prstGeom prst="straightConnector1">
            <a:avLst/>
          </a:prstGeom>
          <a:noFill/>
          <a:ln w="9525" cap="flat" cmpd="sng">
            <a:solidFill>
              <a:schemeClr val="dk1"/>
            </a:solidFill>
            <a:prstDash val="solid"/>
            <a:round/>
            <a:headEnd type="none" w="sm" len="sm"/>
            <a:tailEnd type="none" w="sm" len="sm"/>
          </a:ln>
        </p:spPr>
      </p:cxnSp>
      <p:cxnSp>
        <p:nvCxnSpPr>
          <p:cNvPr id="687" name="Google Shape;687;p15"/>
          <p:cNvCxnSpPr>
            <a:stCxn id="674" idx="2"/>
            <a:endCxn id="668" idx="0"/>
          </p:cNvCxnSpPr>
          <p:nvPr/>
        </p:nvCxnSpPr>
        <p:spPr>
          <a:xfrm>
            <a:off x="3590050" y="3568275"/>
            <a:ext cx="0" cy="226200"/>
          </a:xfrm>
          <a:prstGeom prst="straightConnector1">
            <a:avLst/>
          </a:prstGeom>
          <a:noFill/>
          <a:ln w="9525" cap="flat" cmpd="sng">
            <a:solidFill>
              <a:schemeClr val="dk1"/>
            </a:solidFill>
            <a:prstDash val="solid"/>
            <a:round/>
            <a:headEnd type="none" w="sm" len="sm"/>
            <a:tailEnd type="none" w="sm" len="sm"/>
          </a:ln>
        </p:spPr>
      </p:cxnSp>
      <p:cxnSp>
        <p:nvCxnSpPr>
          <p:cNvPr id="688" name="Google Shape;688;p15"/>
          <p:cNvCxnSpPr>
            <a:stCxn id="676" idx="2"/>
            <a:endCxn id="669" idx="0"/>
          </p:cNvCxnSpPr>
          <p:nvPr/>
        </p:nvCxnSpPr>
        <p:spPr>
          <a:xfrm>
            <a:off x="5553950" y="3568275"/>
            <a:ext cx="0" cy="226200"/>
          </a:xfrm>
          <a:prstGeom prst="straightConnector1">
            <a:avLst/>
          </a:prstGeom>
          <a:noFill/>
          <a:ln w="9525" cap="flat" cmpd="sng">
            <a:solidFill>
              <a:schemeClr val="dk1"/>
            </a:solidFill>
            <a:prstDash val="solid"/>
            <a:round/>
            <a:headEnd type="none" w="sm" len="sm"/>
            <a:tailEnd type="none" w="sm" len="sm"/>
          </a:ln>
        </p:spPr>
      </p:cxnSp>
      <p:cxnSp>
        <p:nvCxnSpPr>
          <p:cNvPr id="689" name="Google Shape;689;p15"/>
          <p:cNvCxnSpPr>
            <a:stCxn id="678" idx="2"/>
            <a:endCxn id="670" idx="0"/>
          </p:cNvCxnSpPr>
          <p:nvPr/>
        </p:nvCxnSpPr>
        <p:spPr>
          <a:xfrm>
            <a:off x="7517850" y="3568275"/>
            <a:ext cx="0" cy="226200"/>
          </a:xfrm>
          <a:prstGeom prst="straightConnector1">
            <a:avLst/>
          </a:prstGeom>
          <a:noFill/>
          <a:ln w="9525" cap="flat" cmpd="sng">
            <a:solidFill>
              <a:schemeClr val="dk1"/>
            </a:solidFill>
            <a:prstDash val="solid"/>
            <a:round/>
            <a:headEnd type="none" w="sm" len="sm"/>
            <a:tailEnd type="none" w="sm" len="sm"/>
          </a:ln>
        </p:spPr>
      </p:cxnSp>
      <p:cxnSp>
        <p:nvCxnSpPr>
          <p:cNvPr id="690" name="Google Shape;690;p15"/>
          <p:cNvCxnSpPr>
            <a:stCxn id="672" idx="3"/>
            <a:endCxn id="674" idx="1"/>
          </p:cNvCxnSpPr>
          <p:nvPr/>
        </p:nvCxnSpPr>
        <p:spPr>
          <a:xfrm>
            <a:off x="1807338" y="3387075"/>
            <a:ext cx="1601400" cy="0"/>
          </a:xfrm>
          <a:prstGeom prst="straightConnector1">
            <a:avLst/>
          </a:prstGeom>
          <a:noFill/>
          <a:ln w="9525" cap="flat" cmpd="sng">
            <a:solidFill>
              <a:schemeClr val="dk1"/>
            </a:solidFill>
            <a:prstDash val="solid"/>
            <a:round/>
            <a:headEnd type="none" w="sm" len="sm"/>
            <a:tailEnd type="none" w="sm" len="sm"/>
          </a:ln>
        </p:spPr>
      </p:cxnSp>
      <p:cxnSp>
        <p:nvCxnSpPr>
          <p:cNvPr id="691" name="Google Shape;691;p15"/>
          <p:cNvCxnSpPr>
            <a:stCxn id="674" idx="3"/>
            <a:endCxn id="676" idx="1"/>
          </p:cNvCxnSpPr>
          <p:nvPr/>
        </p:nvCxnSpPr>
        <p:spPr>
          <a:xfrm>
            <a:off x="3771250" y="3387075"/>
            <a:ext cx="1601400" cy="0"/>
          </a:xfrm>
          <a:prstGeom prst="straightConnector1">
            <a:avLst/>
          </a:prstGeom>
          <a:noFill/>
          <a:ln w="9525" cap="flat" cmpd="sng">
            <a:solidFill>
              <a:schemeClr val="dk1"/>
            </a:solidFill>
            <a:prstDash val="solid"/>
            <a:round/>
            <a:headEnd type="none" w="sm" len="sm"/>
            <a:tailEnd type="none" w="sm" len="sm"/>
          </a:ln>
        </p:spPr>
      </p:cxnSp>
      <p:cxnSp>
        <p:nvCxnSpPr>
          <p:cNvPr id="692" name="Google Shape;692;p15"/>
          <p:cNvCxnSpPr>
            <a:stCxn id="676" idx="3"/>
            <a:endCxn id="678" idx="1"/>
          </p:cNvCxnSpPr>
          <p:nvPr/>
        </p:nvCxnSpPr>
        <p:spPr>
          <a:xfrm>
            <a:off x="5735150" y="3387075"/>
            <a:ext cx="1601400" cy="0"/>
          </a:xfrm>
          <a:prstGeom prst="straightConnector1">
            <a:avLst/>
          </a:prstGeom>
          <a:noFill/>
          <a:ln w="9525" cap="flat" cmpd="sng">
            <a:solidFill>
              <a:schemeClr val="dk1"/>
            </a:solidFill>
            <a:prstDash val="solid"/>
            <a:round/>
            <a:headEnd type="none" w="sm" len="sm"/>
            <a:tailEnd type="none" w="sm" len="sm"/>
          </a:ln>
        </p:spPr>
      </p:cxnSp>
      <p:cxnSp>
        <p:nvCxnSpPr>
          <p:cNvPr id="693" name="Google Shape;693;p15"/>
          <p:cNvCxnSpPr>
            <a:stCxn id="677" idx="3"/>
            <a:endCxn id="672" idx="1"/>
          </p:cNvCxnSpPr>
          <p:nvPr/>
        </p:nvCxnSpPr>
        <p:spPr>
          <a:xfrm flipH="1">
            <a:off x="1444950" y="1569300"/>
            <a:ext cx="6254100" cy="1817700"/>
          </a:xfrm>
          <a:prstGeom prst="bentConnector5">
            <a:avLst>
              <a:gd name="adj1" fmla="val -11720"/>
              <a:gd name="adj2" fmla="val 67162"/>
              <a:gd name="adj3" fmla="val 111735"/>
            </a:avLst>
          </a:prstGeom>
          <a:noFill/>
          <a:ln w="9525" cap="flat" cmpd="sng">
            <a:solidFill>
              <a:schemeClr val="dk1"/>
            </a:solidFill>
            <a:prstDash val="solid"/>
            <a:round/>
            <a:headEnd type="none" w="sm" len="sm"/>
            <a:tailEnd type="none" w="sm" len="sm"/>
          </a:ln>
        </p:spPr>
      </p:cxnSp>
      <p:grpSp>
        <p:nvGrpSpPr>
          <p:cNvPr id="694" name="Google Shape;694;p15"/>
          <p:cNvGrpSpPr/>
          <p:nvPr/>
        </p:nvGrpSpPr>
        <p:grpSpPr>
          <a:xfrm>
            <a:off x="8636146" y="535000"/>
            <a:ext cx="652200" cy="428375"/>
            <a:chOff x="4939071" y="3856325"/>
            <a:chExt cx="652200" cy="428375"/>
          </a:xfrm>
        </p:grpSpPr>
        <p:sp>
          <p:nvSpPr>
            <p:cNvPr id="695" name="Google Shape;695;p15"/>
            <p:cNvSpPr/>
            <p:nvPr/>
          </p:nvSpPr>
          <p:spPr>
            <a:xfrm>
              <a:off x="4939071" y="3856325"/>
              <a:ext cx="6522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15"/>
            <p:cNvSpPr/>
            <p:nvPr/>
          </p:nvSpPr>
          <p:spPr>
            <a:xfrm>
              <a:off x="4939071" y="4025875"/>
              <a:ext cx="6522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15"/>
            <p:cNvSpPr/>
            <p:nvPr/>
          </p:nvSpPr>
          <p:spPr>
            <a:xfrm>
              <a:off x="4939071" y="4192900"/>
              <a:ext cx="6522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 name="Google Shape;698;p15"/>
          <p:cNvGrpSpPr/>
          <p:nvPr/>
        </p:nvGrpSpPr>
        <p:grpSpPr>
          <a:xfrm>
            <a:off x="-766556" y="3481050"/>
            <a:ext cx="1232844" cy="1666698"/>
            <a:chOff x="-2696201" y="-333991"/>
            <a:chExt cx="3411300" cy="1666698"/>
          </a:xfrm>
        </p:grpSpPr>
        <p:sp>
          <p:nvSpPr>
            <p:cNvPr id="699" name="Google Shape;699;p15"/>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15"/>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15"/>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15"/>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15"/>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15"/>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15"/>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15"/>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15"/>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16"/>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Diagnosis and treatment flowchart</a:t>
            </a:r>
            <a:endParaRPr/>
          </a:p>
        </p:txBody>
      </p:sp>
      <p:sp>
        <p:nvSpPr>
          <p:cNvPr id="713" name="Google Shape;713;p16"/>
          <p:cNvSpPr/>
          <p:nvPr/>
        </p:nvSpPr>
        <p:spPr>
          <a:xfrm>
            <a:off x="2678100" y="1247700"/>
            <a:ext cx="3787500" cy="3243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chemeClr val="dk1"/>
                </a:solidFill>
                <a:latin typeface="Blinker SemiBold"/>
                <a:ea typeface="Blinker SemiBold"/>
                <a:cs typeface="Blinker SemiBold"/>
                <a:sym typeface="Blinker SemiBold"/>
              </a:rPr>
              <a:t>Start</a:t>
            </a:r>
            <a:endParaRPr sz="1800" b="0" i="0" u="none" strike="noStrike" cap="none">
              <a:solidFill>
                <a:schemeClr val="dk1"/>
              </a:solidFill>
              <a:latin typeface="Blinker SemiBold"/>
              <a:ea typeface="Blinker SemiBold"/>
              <a:cs typeface="Blinker SemiBold"/>
              <a:sym typeface="Blinker SemiBold"/>
            </a:endParaRPr>
          </a:p>
        </p:txBody>
      </p:sp>
      <p:sp>
        <p:nvSpPr>
          <p:cNvPr id="714" name="Google Shape;714;p16"/>
          <p:cNvSpPr/>
          <p:nvPr/>
        </p:nvSpPr>
        <p:spPr>
          <a:xfrm>
            <a:off x="2678102" y="1836288"/>
            <a:ext cx="1829400" cy="517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Blinker SemiBold"/>
                <a:ea typeface="Blinker SemiBold"/>
                <a:cs typeface="Blinker SemiBold"/>
                <a:sym typeface="Blinker SemiBold"/>
              </a:rPr>
              <a:t>Diagnostic test</a:t>
            </a:r>
            <a:endParaRPr sz="1400" b="0" i="0" u="none" strike="noStrike" cap="none">
              <a:solidFill>
                <a:schemeClr val="dk1"/>
              </a:solidFill>
              <a:latin typeface="Blinker SemiBold"/>
              <a:ea typeface="Blinker SemiBold"/>
              <a:cs typeface="Blinker SemiBold"/>
              <a:sym typeface="Blinker SemiBold"/>
            </a:endParaRPr>
          </a:p>
        </p:txBody>
      </p:sp>
      <p:sp>
        <p:nvSpPr>
          <p:cNvPr id="715" name="Google Shape;715;p16"/>
          <p:cNvSpPr/>
          <p:nvPr/>
        </p:nvSpPr>
        <p:spPr>
          <a:xfrm>
            <a:off x="719925" y="1836288"/>
            <a:ext cx="1829400" cy="517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Blinker SemiBold"/>
                <a:ea typeface="Blinker SemiBold"/>
                <a:cs typeface="Blinker SemiBold"/>
                <a:sym typeface="Blinker SemiBold"/>
              </a:rPr>
              <a:t>Patient symptoms</a:t>
            </a:r>
            <a:endParaRPr sz="1400" b="0" i="0" u="none" strike="noStrike" cap="none">
              <a:solidFill>
                <a:schemeClr val="dk1"/>
              </a:solidFill>
              <a:latin typeface="Blinker SemiBold"/>
              <a:ea typeface="Blinker SemiBold"/>
              <a:cs typeface="Blinker SemiBold"/>
              <a:sym typeface="Blinker SemiBold"/>
            </a:endParaRPr>
          </a:p>
        </p:txBody>
      </p:sp>
      <p:sp>
        <p:nvSpPr>
          <p:cNvPr id="716" name="Google Shape;716;p16"/>
          <p:cNvSpPr/>
          <p:nvPr/>
        </p:nvSpPr>
        <p:spPr>
          <a:xfrm>
            <a:off x="4636280" y="1836288"/>
            <a:ext cx="1829400" cy="517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Blinker SemiBold"/>
                <a:ea typeface="Blinker SemiBold"/>
                <a:cs typeface="Blinker SemiBold"/>
                <a:sym typeface="Blinker SemiBold"/>
              </a:rPr>
              <a:t>Diagnosis confirmed</a:t>
            </a:r>
            <a:endParaRPr sz="1400" b="0" i="0" u="none" strike="noStrike" cap="none">
              <a:solidFill>
                <a:schemeClr val="dk1"/>
              </a:solidFill>
              <a:latin typeface="Blinker SemiBold"/>
              <a:ea typeface="Blinker SemiBold"/>
              <a:cs typeface="Blinker SemiBold"/>
              <a:sym typeface="Blinker SemiBold"/>
            </a:endParaRPr>
          </a:p>
        </p:txBody>
      </p:sp>
      <p:sp>
        <p:nvSpPr>
          <p:cNvPr id="717" name="Google Shape;717;p16"/>
          <p:cNvSpPr/>
          <p:nvPr/>
        </p:nvSpPr>
        <p:spPr>
          <a:xfrm>
            <a:off x="719925" y="2480063"/>
            <a:ext cx="1829400" cy="1539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Martel Sans SemiBold"/>
                <a:ea typeface="Martel Sans SemiBold"/>
                <a:cs typeface="Martel Sans SemiBold"/>
                <a:sym typeface="Martel Sans SemiBold"/>
              </a:rPr>
              <a:t>List the symptoms that the patient is experiencing: </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234950" algn="l" rtl="0">
              <a:lnSpc>
                <a:spcPct val="100000"/>
              </a:lnSpc>
              <a:spcBef>
                <a:spcPts val="0"/>
              </a:spcBef>
              <a:spcAft>
                <a:spcPts val="0"/>
              </a:spcAft>
              <a:buClr>
                <a:schemeClr val="dk1"/>
              </a:buClr>
              <a:buSzPts val="1000"/>
              <a:buFont typeface="Martel Sans SemiBold"/>
              <a:buAutoNum type="alphaUcPeriod"/>
            </a:pPr>
            <a:r>
              <a:rPr lang="en" sz="1000" b="0" i="0" u="none" strike="noStrike" cap="none">
                <a:solidFill>
                  <a:schemeClr val="dk1"/>
                </a:solidFill>
                <a:latin typeface="Martel Sans SemiBold"/>
                <a:ea typeface="Martel Sans SemiBold"/>
                <a:cs typeface="Martel Sans SemiBold"/>
                <a:sym typeface="Martel Sans SemiBold"/>
              </a:rPr>
              <a:t>Write the symptoms of the patient</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234950" algn="l" rtl="0">
              <a:lnSpc>
                <a:spcPct val="100000"/>
              </a:lnSpc>
              <a:spcBef>
                <a:spcPts val="0"/>
              </a:spcBef>
              <a:spcAft>
                <a:spcPts val="0"/>
              </a:spcAft>
              <a:buClr>
                <a:schemeClr val="dk1"/>
              </a:buClr>
              <a:buSzPts val="1000"/>
              <a:buFont typeface="Martel Sans SemiBold"/>
              <a:buAutoNum type="alphaUcPeriod"/>
            </a:pPr>
            <a:r>
              <a:rPr lang="en" sz="1000" b="0" i="0" u="none" strike="noStrike" cap="none">
                <a:solidFill>
                  <a:schemeClr val="dk1"/>
                </a:solidFill>
                <a:latin typeface="Martel Sans SemiBold"/>
                <a:ea typeface="Martel Sans SemiBold"/>
                <a:cs typeface="Martel Sans SemiBold"/>
                <a:sym typeface="Martel Sans SemiBold"/>
              </a:rPr>
              <a:t>Write the symptoms of the patient</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234950" algn="l" rtl="0">
              <a:lnSpc>
                <a:spcPct val="100000"/>
              </a:lnSpc>
              <a:spcBef>
                <a:spcPts val="0"/>
              </a:spcBef>
              <a:spcAft>
                <a:spcPts val="0"/>
              </a:spcAft>
              <a:buClr>
                <a:schemeClr val="dk1"/>
              </a:buClr>
              <a:buSzPts val="1000"/>
              <a:buFont typeface="Martel Sans SemiBold"/>
              <a:buAutoNum type="alphaUcPeriod"/>
            </a:pPr>
            <a:r>
              <a:rPr lang="en" sz="1000" b="0" i="0" u="none" strike="noStrike" cap="none">
                <a:solidFill>
                  <a:schemeClr val="dk1"/>
                </a:solidFill>
                <a:latin typeface="Martel Sans SemiBold"/>
                <a:ea typeface="Martel Sans SemiBold"/>
                <a:cs typeface="Martel Sans SemiBold"/>
                <a:sym typeface="Martel Sans SemiBold"/>
              </a:rPr>
              <a:t>Write the symptoms of the patient</a:t>
            </a:r>
            <a:endParaRPr sz="1000" b="0" i="0" u="none" strike="noStrike" cap="none">
              <a:solidFill>
                <a:schemeClr val="dk1"/>
              </a:solidFill>
              <a:latin typeface="Martel Sans SemiBold"/>
              <a:ea typeface="Martel Sans SemiBold"/>
              <a:cs typeface="Martel Sans SemiBold"/>
              <a:sym typeface="Martel Sans SemiBold"/>
            </a:endParaRPr>
          </a:p>
        </p:txBody>
      </p:sp>
      <p:cxnSp>
        <p:nvCxnSpPr>
          <p:cNvPr id="718" name="Google Shape;718;p16"/>
          <p:cNvCxnSpPr>
            <a:stCxn id="713" idx="2"/>
            <a:endCxn id="715" idx="0"/>
          </p:cNvCxnSpPr>
          <p:nvPr/>
        </p:nvCxnSpPr>
        <p:spPr>
          <a:xfrm rot="5400000">
            <a:off x="2971050" y="235500"/>
            <a:ext cx="264300" cy="2937300"/>
          </a:xfrm>
          <a:prstGeom prst="bentConnector3">
            <a:avLst>
              <a:gd name="adj1" fmla="val 49998"/>
            </a:avLst>
          </a:prstGeom>
          <a:noFill/>
          <a:ln w="9525" cap="flat" cmpd="sng">
            <a:solidFill>
              <a:schemeClr val="dk1"/>
            </a:solidFill>
            <a:prstDash val="solid"/>
            <a:round/>
            <a:headEnd type="none" w="sm" len="sm"/>
            <a:tailEnd type="none" w="sm" len="sm"/>
          </a:ln>
        </p:spPr>
      </p:cxnSp>
      <p:cxnSp>
        <p:nvCxnSpPr>
          <p:cNvPr id="719" name="Google Shape;719;p16"/>
          <p:cNvCxnSpPr>
            <a:stCxn id="715" idx="2"/>
            <a:endCxn id="717" idx="0"/>
          </p:cNvCxnSpPr>
          <p:nvPr/>
        </p:nvCxnSpPr>
        <p:spPr>
          <a:xfrm rot="-5400000" flipH="1">
            <a:off x="1571925" y="2416788"/>
            <a:ext cx="126000" cy="600"/>
          </a:xfrm>
          <a:prstGeom prst="bentConnector3">
            <a:avLst>
              <a:gd name="adj1" fmla="val 49990"/>
            </a:avLst>
          </a:prstGeom>
          <a:noFill/>
          <a:ln w="9525" cap="flat" cmpd="sng">
            <a:solidFill>
              <a:schemeClr val="dk1"/>
            </a:solidFill>
            <a:prstDash val="solid"/>
            <a:round/>
            <a:headEnd type="none" w="sm" len="sm"/>
            <a:tailEnd type="none" w="sm" len="sm"/>
          </a:ln>
        </p:spPr>
      </p:cxnSp>
      <p:cxnSp>
        <p:nvCxnSpPr>
          <p:cNvPr id="720" name="Google Shape;720;p16"/>
          <p:cNvCxnSpPr>
            <a:stCxn id="714" idx="2"/>
            <a:endCxn id="721" idx="0"/>
          </p:cNvCxnSpPr>
          <p:nvPr/>
        </p:nvCxnSpPr>
        <p:spPr>
          <a:xfrm rot="-5400000" flipH="1">
            <a:off x="3530102" y="2416788"/>
            <a:ext cx="126000" cy="600"/>
          </a:xfrm>
          <a:prstGeom prst="bentConnector3">
            <a:avLst>
              <a:gd name="adj1" fmla="val 49990"/>
            </a:avLst>
          </a:prstGeom>
          <a:noFill/>
          <a:ln w="9525" cap="flat" cmpd="sng">
            <a:solidFill>
              <a:schemeClr val="dk1"/>
            </a:solidFill>
            <a:prstDash val="solid"/>
            <a:round/>
            <a:headEnd type="none" w="sm" len="sm"/>
            <a:tailEnd type="none" w="sm" len="sm"/>
          </a:ln>
        </p:spPr>
      </p:cxnSp>
      <p:sp>
        <p:nvSpPr>
          <p:cNvPr id="721" name="Google Shape;721;p16"/>
          <p:cNvSpPr/>
          <p:nvPr/>
        </p:nvSpPr>
        <p:spPr>
          <a:xfrm>
            <a:off x="2678101" y="2480063"/>
            <a:ext cx="1829400" cy="1539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Martel Sans SemiBold"/>
                <a:ea typeface="Martel Sans SemiBold"/>
                <a:cs typeface="Martel Sans SemiBold"/>
                <a:sym typeface="Martel Sans SemiBold"/>
              </a:rPr>
              <a:t>List the diagnostic tests that were performed: </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234950" algn="l" rtl="0">
              <a:lnSpc>
                <a:spcPct val="100000"/>
              </a:lnSpc>
              <a:spcBef>
                <a:spcPts val="0"/>
              </a:spcBef>
              <a:spcAft>
                <a:spcPts val="0"/>
              </a:spcAft>
              <a:buClr>
                <a:schemeClr val="dk1"/>
              </a:buClr>
              <a:buSzPts val="1000"/>
              <a:buFont typeface="Martel Sans SemiBold"/>
              <a:buAutoNum type="alphaUcPeriod"/>
            </a:pPr>
            <a:r>
              <a:rPr lang="en" sz="1000" b="0" i="0" u="none" strike="noStrike" cap="none">
                <a:solidFill>
                  <a:schemeClr val="dk1"/>
                </a:solidFill>
                <a:latin typeface="Martel Sans SemiBold"/>
                <a:ea typeface="Martel Sans SemiBold"/>
                <a:cs typeface="Martel Sans SemiBold"/>
                <a:sym typeface="Martel Sans SemiBold"/>
              </a:rPr>
              <a:t>Write the diagnostic test performed</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234950" algn="l" rtl="0">
              <a:lnSpc>
                <a:spcPct val="100000"/>
              </a:lnSpc>
              <a:spcBef>
                <a:spcPts val="0"/>
              </a:spcBef>
              <a:spcAft>
                <a:spcPts val="0"/>
              </a:spcAft>
              <a:buClr>
                <a:schemeClr val="dk1"/>
              </a:buClr>
              <a:buSzPts val="1000"/>
              <a:buFont typeface="Martel Sans SemiBold"/>
              <a:buAutoNum type="alphaUcPeriod"/>
            </a:pPr>
            <a:r>
              <a:rPr lang="en" sz="1000" b="0" i="0" u="none" strike="noStrike" cap="none">
                <a:solidFill>
                  <a:schemeClr val="dk1"/>
                </a:solidFill>
                <a:latin typeface="Martel Sans SemiBold"/>
                <a:ea typeface="Martel Sans SemiBold"/>
                <a:cs typeface="Martel Sans SemiBold"/>
                <a:sym typeface="Martel Sans SemiBold"/>
              </a:rPr>
              <a:t>Write the diagnostic test performed</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234950" algn="l" rtl="0">
              <a:lnSpc>
                <a:spcPct val="100000"/>
              </a:lnSpc>
              <a:spcBef>
                <a:spcPts val="0"/>
              </a:spcBef>
              <a:spcAft>
                <a:spcPts val="0"/>
              </a:spcAft>
              <a:buClr>
                <a:schemeClr val="dk1"/>
              </a:buClr>
              <a:buSzPts val="1000"/>
              <a:buFont typeface="Martel Sans SemiBold"/>
              <a:buAutoNum type="alphaUcPeriod"/>
            </a:pPr>
            <a:r>
              <a:rPr lang="en" sz="1000" b="0" i="0" u="none" strike="noStrike" cap="none">
                <a:solidFill>
                  <a:schemeClr val="dk1"/>
                </a:solidFill>
                <a:latin typeface="Martel Sans SemiBold"/>
                <a:ea typeface="Martel Sans SemiBold"/>
                <a:cs typeface="Martel Sans SemiBold"/>
                <a:sym typeface="Martel Sans SemiBold"/>
              </a:rPr>
              <a:t>Write the diagnostic test performed</a:t>
            </a:r>
            <a:endParaRPr sz="1000" b="0" i="0" u="none" strike="noStrike" cap="none">
              <a:solidFill>
                <a:schemeClr val="dk1"/>
              </a:solidFill>
              <a:latin typeface="Martel Sans SemiBold"/>
              <a:ea typeface="Martel Sans SemiBold"/>
              <a:cs typeface="Martel Sans SemiBold"/>
              <a:sym typeface="Martel Sans SemiBold"/>
            </a:endParaRPr>
          </a:p>
        </p:txBody>
      </p:sp>
      <p:sp>
        <p:nvSpPr>
          <p:cNvPr id="722" name="Google Shape;722;p16"/>
          <p:cNvSpPr/>
          <p:nvPr/>
        </p:nvSpPr>
        <p:spPr>
          <a:xfrm>
            <a:off x="6594457" y="1836288"/>
            <a:ext cx="1829400" cy="517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Blinker SemiBold"/>
                <a:ea typeface="Blinker SemiBold"/>
                <a:cs typeface="Blinker SemiBold"/>
                <a:sym typeface="Blinker SemiBold"/>
              </a:rPr>
              <a:t>Prescribe treatment</a:t>
            </a:r>
            <a:endParaRPr sz="1400" b="0" i="0" u="none" strike="noStrike" cap="none">
              <a:solidFill>
                <a:schemeClr val="dk1"/>
              </a:solidFill>
              <a:latin typeface="Blinker SemiBold"/>
              <a:ea typeface="Blinker SemiBold"/>
              <a:cs typeface="Blinker SemiBold"/>
              <a:sym typeface="Blinker SemiBold"/>
            </a:endParaRPr>
          </a:p>
        </p:txBody>
      </p:sp>
      <p:cxnSp>
        <p:nvCxnSpPr>
          <p:cNvPr id="723" name="Google Shape;723;p16"/>
          <p:cNvCxnSpPr>
            <a:stCxn id="722" idx="2"/>
            <a:endCxn id="724" idx="0"/>
          </p:cNvCxnSpPr>
          <p:nvPr/>
        </p:nvCxnSpPr>
        <p:spPr>
          <a:xfrm rot="-5400000" flipH="1">
            <a:off x="7446457" y="2416788"/>
            <a:ext cx="126000" cy="600"/>
          </a:xfrm>
          <a:prstGeom prst="bentConnector3">
            <a:avLst>
              <a:gd name="adj1" fmla="val 49990"/>
            </a:avLst>
          </a:prstGeom>
          <a:noFill/>
          <a:ln w="9525" cap="flat" cmpd="sng">
            <a:solidFill>
              <a:schemeClr val="dk1"/>
            </a:solidFill>
            <a:prstDash val="solid"/>
            <a:round/>
            <a:headEnd type="none" w="sm" len="sm"/>
            <a:tailEnd type="none" w="sm" len="sm"/>
          </a:ln>
        </p:spPr>
      </p:cxnSp>
      <p:sp>
        <p:nvSpPr>
          <p:cNvPr id="724" name="Google Shape;724;p16"/>
          <p:cNvSpPr/>
          <p:nvPr/>
        </p:nvSpPr>
        <p:spPr>
          <a:xfrm>
            <a:off x="6594452" y="2480063"/>
            <a:ext cx="1829400" cy="1539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Martel Sans SemiBold"/>
                <a:ea typeface="Martel Sans SemiBold"/>
                <a:cs typeface="Martel Sans SemiBold"/>
                <a:sym typeface="Martel Sans SemiBold"/>
              </a:rPr>
              <a:t>List the recommended treatment options</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234950" algn="l" rtl="0">
              <a:lnSpc>
                <a:spcPct val="100000"/>
              </a:lnSpc>
              <a:spcBef>
                <a:spcPts val="0"/>
              </a:spcBef>
              <a:spcAft>
                <a:spcPts val="0"/>
              </a:spcAft>
              <a:buClr>
                <a:schemeClr val="dk1"/>
              </a:buClr>
              <a:buSzPts val="1000"/>
              <a:buFont typeface="Martel Sans SemiBold"/>
              <a:buAutoNum type="alphaUcPeriod"/>
            </a:pPr>
            <a:r>
              <a:rPr lang="en" sz="1000" b="0" i="0" u="none" strike="noStrike" cap="none">
                <a:solidFill>
                  <a:schemeClr val="dk1"/>
                </a:solidFill>
                <a:latin typeface="Martel Sans SemiBold"/>
                <a:ea typeface="Martel Sans SemiBold"/>
                <a:cs typeface="Martel Sans SemiBold"/>
                <a:sym typeface="Martel Sans SemiBold"/>
              </a:rPr>
              <a:t>Write the</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0" algn="l"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Martel Sans SemiBold"/>
                <a:ea typeface="Martel Sans SemiBold"/>
                <a:cs typeface="Martel Sans SemiBold"/>
                <a:sym typeface="Martel Sans SemiBold"/>
              </a:rPr>
              <a:t>treatment options</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234950" algn="l" rtl="0">
              <a:lnSpc>
                <a:spcPct val="100000"/>
              </a:lnSpc>
              <a:spcBef>
                <a:spcPts val="0"/>
              </a:spcBef>
              <a:spcAft>
                <a:spcPts val="0"/>
              </a:spcAft>
              <a:buClr>
                <a:schemeClr val="dk1"/>
              </a:buClr>
              <a:buSzPts val="1000"/>
              <a:buFont typeface="Martel Sans SemiBold"/>
              <a:buAutoNum type="alphaUcPeriod"/>
            </a:pPr>
            <a:r>
              <a:rPr lang="en" sz="1000" b="0" i="0" u="none" strike="noStrike" cap="none">
                <a:solidFill>
                  <a:schemeClr val="dk1"/>
                </a:solidFill>
                <a:latin typeface="Martel Sans SemiBold"/>
                <a:ea typeface="Martel Sans SemiBold"/>
                <a:cs typeface="Martel Sans SemiBold"/>
                <a:sym typeface="Martel Sans SemiBold"/>
              </a:rPr>
              <a:t>Write the</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0" algn="l"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Martel Sans SemiBold"/>
                <a:ea typeface="Martel Sans SemiBold"/>
                <a:cs typeface="Martel Sans SemiBold"/>
                <a:sym typeface="Martel Sans SemiBold"/>
              </a:rPr>
              <a:t>treatment options</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234950" algn="l" rtl="0">
              <a:lnSpc>
                <a:spcPct val="100000"/>
              </a:lnSpc>
              <a:spcBef>
                <a:spcPts val="0"/>
              </a:spcBef>
              <a:spcAft>
                <a:spcPts val="0"/>
              </a:spcAft>
              <a:buClr>
                <a:schemeClr val="dk1"/>
              </a:buClr>
              <a:buSzPts val="1000"/>
              <a:buFont typeface="Martel Sans SemiBold"/>
              <a:buAutoNum type="alphaUcPeriod"/>
            </a:pPr>
            <a:r>
              <a:rPr lang="en" sz="1000" b="0" i="0" u="none" strike="noStrike" cap="none">
                <a:solidFill>
                  <a:schemeClr val="dk1"/>
                </a:solidFill>
                <a:latin typeface="Martel Sans SemiBold"/>
                <a:ea typeface="Martel Sans SemiBold"/>
                <a:cs typeface="Martel Sans SemiBold"/>
                <a:sym typeface="Martel Sans SemiBold"/>
              </a:rPr>
              <a:t>Write the</a:t>
            </a:r>
            <a:endParaRPr sz="1000" b="0" i="0" u="none" strike="noStrike" cap="none">
              <a:solidFill>
                <a:schemeClr val="dk1"/>
              </a:solidFill>
              <a:latin typeface="Martel Sans SemiBold"/>
              <a:ea typeface="Martel Sans SemiBold"/>
              <a:cs typeface="Martel Sans SemiBold"/>
              <a:sym typeface="Martel Sans SemiBold"/>
            </a:endParaRPr>
          </a:p>
          <a:p>
            <a:pPr marL="285750" marR="0" lvl="0" indent="0" algn="l"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Martel Sans SemiBold"/>
                <a:ea typeface="Martel Sans SemiBold"/>
                <a:cs typeface="Martel Sans SemiBold"/>
                <a:sym typeface="Martel Sans SemiBold"/>
              </a:rPr>
              <a:t>treatment options</a:t>
            </a:r>
            <a:endParaRPr sz="1000" b="0" i="0" u="none" strike="noStrike" cap="none">
              <a:solidFill>
                <a:schemeClr val="dk1"/>
              </a:solidFill>
              <a:latin typeface="Martel Sans SemiBold"/>
              <a:ea typeface="Martel Sans SemiBold"/>
              <a:cs typeface="Martel Sans SemiBold"/>
              <a:sym typeface="Martel Sans SemiBold"/>
            </a:endParaRPr>
          </a:p>
        </p:txBody>
      </p:sp>
      <p:sp>
        <p:nvSpPr>
          <p:cNvPr id="725" name="Google Shape;725;p16"/>
          <p:cNvSpPr/>
          <p:nvPr/>
        </p:nvSpPr>
        <p:spPr>
          <a:xfrm>
            <a:off x="2678100" y="4284200"/>
            <a:ext cx="3787500" cy="3243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chemeClr val="dk1"/>
                </a:solidFill>
                <a:latin typeface="Blinker SemiBold"/>
                <a:ea typeface="Blinker SemiBold"/>
                <a:cs typeface="Blinker SemiBold"/>
                <a:sym typeface="Blinker SemiBold"/>
              </a:rPr>
              <a:t>End</a:t>
            </a:r>
            <a:endParaRPr sz="1800" b="0" i="0" u="none" strike="noStrike" cap="none">
              <a:solidFill>
                <a:schemeClr val="dk1"/>
              </a:solidFill>
              <a:latin typeface="Blinker SemiBold"/>
              <a:ea typeface="Blinker SemiBold"/>
              <a:cs typeface="Blinker SemiBold"/>
              <a:sym typeface="Blinker SemiBold"/>
            </a:endParaRPr>
          </a:p>
        </p:txBody>
      </p:sp>
      <p:cxnSp>
        <p:nvCxnSpPr>
          <p:cNvPr id="726" name="Google Shape;726;p16"/>
          <p:cNvCxnSpPr>
            <a:stCxn id="724" idx="2"/>
            <a:endCxn id="725" idx="0"/>
          </p:cNvCxnSpPr>
          <p:nvPr/>
        </p:nvCxnSpPr>
        <p:spPr>
          <a:xfrm rot="5400000">
            <a:off x="5908352" y="2683463"/>
            <a:ext cx="264300" cy="2937300"/>
          </a:xfrm>
          <a:prstGeom prst="bentConnector3">
            <a:avLst>
              <a:gd name="adj1" fmla="val 49988"/>
            </a:avLst>
          </a:prstGeom>
          <a:noFill/>
          <a:ln w="9525" cap="flat" cmpd="sng">
            <a:solidFill>
              <a:schemeClr val="dk1"/>
            </a:solidFill>
            <a:prstDash val="solid"/>
            <a:round/>
            <a:headEnd type="none" w="sm" len="sm"/>
            <a:tailEnd type="none" w="sm" len="sm"/>
          </a:ln>
        </p:spPr>
      </p:cxnSp>
      <p:cxnSp>
        <p:nvCxnSpPr>
          <p:cNvPr id="727" name="Google Shape;727;p16"/>
          <p:cNvCxnSpPr>
            <a:stCxn id="716" idx="2"/>
            <a:endCxn id="728" idx="0"/>
          </p:cNvCxnSpPr>
          <p:nvPr/>
        </p:nvCxnSpPr>
        <p:spPr>
          <a:xfrm rot="-5400000" flipH="1">
            <a:off x="5488280" y="2416788"/>
            <a:ext cx="126000" cy="600"/>
          </a:xfrm>
          <a:prstGeom prst="bentConnector3">
            <a:avLst>
              <a:gd name="adj1" fmla="val 49990"/>
            </a:avLst>
          </a:prstGeom>
          <a:noFill/>
          <a:ln w="9525" cap="flat" cmpd="sng">
            <a:solidFill>
              <a:schemeClr val="dk1"/>
            </a:solidFill>
            <a:prstDash val="solid"/>
            <a:round/>
            <a:headEnd type="none" w="sm" len="sm"/>
            <a:tailEnd type="none" w="sm" len="sm"/>
          </a:ln>
        </p:spPr>
      </p:cxnSp>
      <p:sp>
        <p:nvSpPr>
          <p:cNvPr id="728" name="Google Shape;728;p16"/>
          <p:cNvSpPr/>
          <p:nvPr/>
        </p:nvSpPr>
        <p:spPr>
          <a:xfrm>
            <a:off x="4636276" y="2480063"/>
            <a:ext cx="1829400" cy="1539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Martel Sans SemiBold"/>
                <a:ea typeface="Martel Sans SemiBold"/>
                <a:cs typeface="Martel Sans SemiBold"/>
                <a:sym typeface="Martel Sans SemiBold"/>
              </a:rPr>
              <a:t>This step represents the confirmation or ruling out of a specific disease diagnosis based on the results of the</a:t>
            </a:r>
            <a:endParaRPr sz="1000" b="0" i="0" u="none" strike="noStrike" cap="none">
              <a:solidFill>
                <a:schemeClr val="dk1"/>
              </a:solidFill>
              <a:latin typeface="Martel Sans SemiBold"/>
              <a:ea typeface="Martel Sans SemiBold"/>
              <a:cs typeface="Martel Sans SemiBold"/>
              <a:sym typeface="Martel Sans SemiBold"/>
            </a:endParaRPr>
          </a:p>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Martel Sans SemiBold"/>
                <a:ea typeface="Martel Sans SemiBold"/>
                <a:cs typeface="Martel Sans SemiBold"/>
                <a:sym typeface="Martel Sans SemiBold"/>
              </a:rPr>
              <a:t>diagnostic tests</a:t>
            </a:r>
            <a:endParaRPr sz="1000" b="0" i="0" u="none" strike="noStrike" cap="none">
              <a:solidFill>
                <a:schemeClr val="dk1"/>
              </a:solidFill>
              <a:latin typeface="Martel Sans SemiBold"/>
              <a:ea typeface="Martel Sans SemiBold"/>
              <a:cs typeface="Martel Sans SemiBold"/>
              <a:sym typeface="Martel Sans SemiBold"/>
            </a:endParaRPr>
          </a:p>
        </p:txBody>
      </p:sp>
      <p:cxnSp>
        <p:nvCxnSpPr>
          <p:cNvPr id="729" name="Google Shape;729;p16"/>
          <p:cNvCxnSpPr>
            <a:stCxn id="715" idx="3"/>
            <a:endCxn id="714" idx="1"/>
          </p:cNvCxnSpPr>
          <p:nvPr/>
        </p:nvCxnSpPr>
        <p:spPr>
          <a:xfrm>
            <a:off x="2549325" y="2095188"/>
            <a:ext cx="128700" cy="600"/>
          </a:xfrm>
          <a:prstGeom prst="bentConnector3">
            <a:avLst>
              <a:gd name="adj1" fmla="val 50030"/>
            </a:avLst>
          </a:prstGeom>
          <a:noFill/>
          <a:ln w="9525" cap="flat" cmpd="sng">
            <a:solidFill>
              <a:schemeClr val="dk1"/>
            </a:solidFill>
            <a:prstDash val="solid"/>
            <a:round/>
            <a:headEnd type="none" w="sm" len="sm"/>
            <a:tailEnd type="none" w="sm" len="sm"/>
          </a:ln>
        </p:spPr>
      </p:cxnSp>
      <p:cxnSp>
        <p:nvCxnSpPr>
          <p:cNvPr id="730" name="Google Shape;730;p16"/>
          <p:cNvCxnSpPr>
            <a:stCxn id="714" idx="3"/>
            <a:endCxn id="716" idx="1"/>
          </p:cNvCxnSpPr>
          <p:nvPr/>
        </p:nvCxnSpPr>
        <p:spPr>
          <a:xfrm>
            <a:off x="4507502" y="2095188"/>
            <a:ext cx="128700" cy="600"/>
          </a:xfrm>
          <a:prstGeom prst="bentConnector3">
            <a:avLst>
              <a:gd name="adj1" fmla="val 50030"/>
            </a:avLst>
          </a:prstGeom>
          <a:noFill/>
          <a:ln w="9525" cap="flat" cmpd="sng">
            <a:solidFill>
              <a:schemeClr val="dk1"/>
            </a:solidFill>
            <a:prstDash val="solid"/>
            <a:round/>
            <a:headEnd type="none" w="sm" len="sm"/>
            <a:tailEnd type="none" w="sm" len="sm"/>
          </a:ln>
        </p:spPr>
      </p:cxnSp>
      <p:cxnSp>
        <p:nvCxnSpPr>
          <p:cNvPr id="731" name="Google Shape;731;p16"/>
          <p:cNvCxnSpPr>
            <a:stCxn id="716" idx="3"/>
            <a:endCxn id="722" idx="1"/>
          </p:cNvCxnSpPr>
          <p:nvPr/>
        </p:nvCxnSpPr>
        <p:spPr>
          <a:xfrm>
            <a:off x="6465680" y="2095188"/>
            <a:ext cx="128700" cy="600"/>
          </a:xfrm>
          <a:prstGeom prst="bentConnector3">
            <a:avLst>
              <a:gd name="adj1" fmla="val 50030"/>
            </a:avLst>
          </a:prstGeom>
          <a:noFill/>
          <a:ln w="9525" cap="flat" cmpd="sng">
            <a:solidFill>
              <a:schemeClr val="dk1"/>
            </a:solidFill>
            <a:prstDash val="solid"/>
            <a:round/>
            <a:headEnd type="none" w="sm" len="sm"/>
            <a:tailEnd type="none" w="sm" len="sm"/>
          </a:ln>
        </p:spPr>
      </p:cxnSp>
      <p:grpSp>
        <p:nvGrpSpPr>
          <p:cNvPr id="732" name="Google Shape;732;p16"/>
          <p:cNvGrpSpPr/>
          <p:nvPr/>
        </p:nvGrpSpPr>
        <p:grpSpPr>
          <a:xfrm>
            <a:off x="7" y="4548100"/>
            <a:ext cx="1250573" cy="595400"/>
            <a:chOff x="4732175" y="586725"/>
            <a:chExt cx="2625600" cy="595400"/>
          </a:xfrm>
        </p:grpSpPr>
        <p:sp>
          <p:nvSpPr>
            <p:cNvPr id="733" name="Google Shape;733;p16"/>
            <p:cNvSpPr/>
            <p:nvPr/>
          </p:nvSpPr>
          <p:spPr>
            <a:xfrm>
              <a:off x="4732175" y="586725"/>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16"/>
            <p:cNvSpPr/>
            <p:nvPr/>
          </p:nvSpPr>
          <p:spPr>
            <a:xfrm>
              <a:off x="4732175" y="753750"/>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16"/>
            <p:cNvSpPr/>
            <p:nvPr/>
          </p:nvSpPr>
          <p:spPr>
            <a:xfrm>
              <a:off x="4732175" y="923300"/>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16"/>
            <p:cNvSpPr/>
            <p:nvPr/>
          </p:nvSpPr>
          <p:spPr>
            <a:xfrm>
              <a:off x="4732175" y="1090325"/>
              <a:ext cx="2625600" cy="918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 name="Google Shape;737;p16"/>
          <p:cNvGrpSpPr/>
          <p:nvPr/>
        </p:nvGrpSpPr>
        <p:grpSpPr>
          <a:xfrm>
            <a:off x="8695944" y="870800"/>
            <a:ext cx="1232844" cy="1666698"/>
            <a:chOff x="-2696201" y="-333991"/>
            <a:chExt cx="3411300" cy="1666698"/>
          </a:xfrm>
        </p:grpSpPr>
        <p:sp>
          <p:nvSpPr>
            <p:cNvPr id="738" name="Google Shape;738;p16"/>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16"/>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16"/>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16"/>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16"/>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16"/>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16"/>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16"/>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16"/>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50"/>
        <p:cNvGrpSpPr/>
        <p:nvPr/>
      </p:nvGrpSpPr>
      <p:grpSpPr>
        <a:xfrm>
          <a:off x="0" y="0"/>
          <a:ext cx="0" cy="0"/>
          <a:chOff x="0" y="0"/>
          <a:chExt cx="0" cy="0"/>
        </a:xfrm>
      </p:grpSpPr>
      <p:sp>
        <p:nvSpPr>
          <p:cNvPr id="751" name="Google Shape;751;p17"/>
          <p:cNvSpPr txBox="1">
            <a:spLocks noGrp="1"/>
          </p:cNvSpPr>
          <p:nvPr>
            <p:ph type="title"/>
          </p:nvPr>
        </p:nvSpPr>
        <p:spPr>
          <a:xfrm>
            <a:off x="720000" y="733775"/>
            <a:ext cx="4123800" cy="5727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3000"/>
              <a:buNone/>
            </a:pPr>
            <a:r>
              <a:rPr lang="en"/>
              <a:t>Real life impact</a:t>
            </a:r>
            <a:endParaRPr/>
          </a:p>
        </p:txBody>
      </p:sp>
      <p:sp>
        <p:nvSpPr>
          <p:cNvPr id="752" name="Google Shape;752;p17"/>
          <p:cNvSpPr txBox="1">
            <a:spLocks noGrp="1"/>
          </p:cNvSpPr>
          <p:nvPr>
            <p:ph type="subTitle" idx="1"/>
          </p:nvPr>
        </p:nvSpPr>
        <p:spPr>
          <a:xfrm>
            <a:off x="720000" y="1362125"/>
            <a:ext cx="4123800" cy="960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A photo showcase can be a useful addition to any presentation, as it showcases the most human side of every subject</a:t>
            </a:r>
            <a:endParaRPr/>
          </a:p>
        </p:txBody>
      </p:sp>
      <p:pic>
        <p:nvPicPr>
          <p:cNvPr id="753" name="Google Shape;753;p17"/>
          <p:cNvPicPr preferRelativeResize="0">
            <a:picLocks noGrp="1"/>
          </p:cNvPicPr>
          <p:nvPr>
            <p:ph type="pic" idx="2"/>
          </p:nvPr>
        </p:nvPicPr>
        <p:blipFill rotWithShape="1">
          <a:blip r:embed="rId3">
            <a:alphaModFix/>
          </a:blip>
          <a:srcRect t="7791" r="54339"/>
          <a:stretch/>
        </p:blipFill>
        <p:spPr>
          <a:xfrm>
            <a:off x="5406610" y="535000"/>
            <a:ext cx="3026294" cy="4073498"/>
          </a:xfrm>
          <a:prstGeom prst="rect">
            <a:avLst/>
          </a:prstGeom>
          <a:noFill/>
          <a:ln w="9525" cap="flat" cmpd="sng">
            <a:solidFill>
              <a:schemeClr val="dk1"/>
            </a:solidFill>
            <a:prstDash val="solid"/>
            <a:round/>
            <a:headEnd type="none" w="sm" len="sm"/>
            <a:tailEnd type="none" w="sm" len="sm"/>
          </a:ln>
        </p:spPr>
      </p:pic>
      <p:pic>
        <p:nvPicPr>
          <p:cNvPr id="754" name="Google Shape;754;p17"/>
          <p:cNvPicPr preferRelativeResize="0">
            <a:picLocks noGrp="1"/>
          </p:cNvPicPr>
          <p:nvPr>
            <p:ph type="pic" idx="3"/>
          </p:nvPr>
        </p:nvPicPr>
        <p:blipFill rotWithShape="1">
          <a:blip r:embed="rId4">
            <a:alphaModFix/>
          </a:blip>
          <a:srcRect t="11591" b="11591"/>
          <a:stretch/>
        </p:blipFill>
        <p:spPr>
          <a:xfrm>
            <a:off x="715100" y="2322125"/>
            <a:ext cx="4465603" cy="2286375"/>
          </a:xfrm>
          <a:prstGeom prst="rect">
            <a:avLst/>
          </a:prstGeom>
          <a:noFill/>
          <a:ln w="9525" cap="flat" cmpd="sng">
            <a:solidFill>
              <a:schemeClr val="dk1"/>
            </a:solidFill>
            <a:prstDash val="solid"/>
            <a:round/>
            <a:headEnd type="none" w="sm" len="sm"/>
            <a:tailEnd type="none" w="sm" len="sm"/>
          </a:ln>
        </p:spPr>
      </p:pic>
      <p:grpSp>
        <p:nvGrpSpPr>
          <p:cNvPr id="755" name="Google Shape;755;p17"/>
          <p:cNvGrpSpPr/>
          <p:nvPr/>
        </p:nvGrpSpPr>
        <p:grpSpPr>
          <a:xfrm>
            <a:off x="8177121" y="1092925"/>
            <a:ext cx="652200" cy="428375"/>
            <a:chOff x="4939071" y="3856325"/>
            <a:chExt cx="652200" cy="428375"/>
          </a:xfrm>
        </p:grpSpPr>
        <p:sp>
          <p:nvSpPr>
            <p:cNvPr id="756" name="Google Shape;756;p17"/>
            <p:cNvSpPr/>
            <p:nvPr/>
          </p:nvSpPr>
          <p:spPr>
            <a:xfrm>
              <a:off x="4939071" y="3856325"/>
              <a:ext cx="6522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17"/>
            <p:cNvSpPr/>
            <p:nvPr/>
          </p:nvSpPr>
          <p:spPr>
            <a:xfrm>
              <a:off x="4939071" y="4025875"/>
              <a:ext cx="6522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17"/>
            <p:cNvSpPr/>
            <p:nvPr/>
          </p:nvSpPr>
          <p:spPr>
            <a:xfrm>
              <a:off x="4939071" y="4192900"/>
              <a:ext cx="652200"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graphicFrame>
        <p:nvGraphicFramePr>
          <p:cNvPr id="763" name="Google Shape;763;p18"/>
          <p:cNvGraphicFramePr/>
          <p:nvPr/>
        </p:nvGraphicFramePr>
        <p:xfrm>
          <a:off x="4583338" y="2537475"/>
          <a:ext cx="3000000" cy="3000000"/>
        </p:xfrm>
        <a:graphic>
          <a:graphicData uri="http://schemas.openxmlformats.org/drawingml/2006/table">
            <a:tbl>
              <a:tblPr>
                <a:noFill/>
                <a:tableStyleId>{9441CF7D-BE3A-488F-A852-CE9762E98259}</a:tableStyleId>
              </a:tblPr>
              <a:tblGrid>
                <a:gridCol w="731350">
                  <a:extLst>
                    <a:ext uri="{9D8B030D-6E8A-4147-A177-3AD203B41FA5}">
                      <a16:colId xmlns:a16="http://schemas.microsoft.com/office/drawing/2014/main" val="20000"/>
                    </a:ext>
                  </a:extLst>
                </a:gridCol>
                <a:gridCol w="1421300">
                  <a:extLst>
                    <a:ext uri="{9D8B030D-6E8A-4147-A177-3AD203B41FA5}">
                      <a16:colId xmlns:a16="http://schemas.microsoft.com/office/drawing/2014/main" val="20001"/>
                    </a:ext>
                  </a:extLst>
                </a:gridCol>
                <a:gridCol w="1685925">
                  <a:extLst>
                    <a:ext uri="{9D8B030D-6E8A-4147-A177-3AD203B41FA5}">
                      <a16:colId xmlns:a16="http://schemas.microsoft.com/office/drawing/2014/main" val="20002"/>
                    </a:ext>
                  </a:extLst>
                </a:gridCol>
              </a:tblGrid>
              <a:tr h="404175">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Region</a:t>
                      </a:r>
                      <a:endParaRPr sz="1400" u="none" strike="noStrike" cap="none">
                        <a:solidFill>
                          <a:schemeClr val="dk1"/>
                        </a:solidFill>
                        <a:latin typeface="Blinker SemiBold"/>
                        <a:ea typeface="Blinker SemiBold"/>
                        <a:cs typeface="Blinker SemiBold"/>
                        <a:sym typeface="Blinker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Number of cases</a:t>
                      </a:r>
                      <a:endParaRPr sz="1400" u="none" strike="noStrike" cap="none">
                        <a:solidFill>
                          <a:schemeClr val="dk1"/>
                        </a:solidFill>
                        <a:latin typeface="Blinker SemiBold"/>
                        <a:ea typeface="Blinker SemiBold"/>
                        <a:cs typeface="Blinker SemiBold"/>
                        <a:sym typeface="Blinker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Percentage of cases</a:t>
                      </a:r>
                      <a:endParaRPr sz="1400" u="none" strike="noStrike" cap="none">
                        <a:solidFill>
                          <a:schemeClr val="dk1"/>
                        </a:solidFill>
                        <a:latin typeface="Blinker SemiBold"/>
                        <a:ea typeface="Blinker SemiBold"/>
                        <a:cs typeface="Blinker SemiBold"/>
                        <a:sym typeface="Blinker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392300">
                <a:tc>
                  <a:txBody>
                    <a:bodyPr/>
                    <a:lstStyle/>
                    <a:p>
                      <a:pPr marL="0" marR="0" lvl="0" indent="0" algn="ctr"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North</a:t>
                      </a:r>
                      <a:endParaRPr sz="1200" u="none" strike="noStrike" cap="none">
                        <a:solidFill>
                          <a:schemeClr val="dk1"/>
                        </a:solidFill>
                        <a:latin typeface="Martel Sans SemiBold"/>
                        <a:ea typeface="Martel Sans SemiBold"/>
                        <a:cs typeface="Martel Sans SemiBold"/>
                        <a:sym typeface="Martel Sans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1,000</a:t>
                      </a:r>
                      <a:endParaRPr sz="1200" u="none" strike="noStrike" cap="none">
                        <a:solidFill>
                          <a:schemeClr val="dk1"/>
                        </a:solidFill>
                        <a:latin typeface="Martel Sans SemiBold"/>
                        <a:ea typeface="Martel Sans SemiBold"/>
                        <a:cs typeface="Martel Sans SemiBold"/>
                        <a:sym typeface="Martel Sans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20%</a:t>
                      </a:r>
                      <a:endParaRPr sz="1200" u="none" strike="noStrike" cap="none">
                        <a:solidFill>
                          <a:schemeClr val="dk1"/>
                        </a:solidFill>
                        <a:latin typeface="Martel Sans SemiBold"/>
                        <a:ea typeface="Martel Sans SemiBold"/>
                        <a:cs typeface="Martel Sans SemiBold"/>
                        <a:sym typeface="Martel Sans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92300">
                <a:tc>
                  <a:txBody>
                    <a:bodyPr/>
                    <a:lstStyle/>
                    <a:p>
                      <a:pPr marL="0" marR="0" lvl="0" indent="0" algn="ctr"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South</a:t>
                      </a:r>
                      <a:endParaRPr sz="1200" u="none" strike="noStrike" cap="none">
                        <a:solidFill>
                          <a:schemeClr val="dk1"/>
                        </a:solidFill>
                        <a:latin typeface="Martel Sans SemiBold"/>
                        <a:ea typeface="Martel Sans SemiBold"/>
                        <a:cs typeface="Martel Sans SemiBold"/>
                        <a:sym typeface="Martel Sans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2,500</a:t>
                      </a:r>
                      <a:endParaRPr sz="1200" u="none" strike="noStrike" cap="none">
                        <a:solidFill>
                          <a:schemeClr val="dk1"/>
                        </a:solidFill>
                        <a:latin typeface="Martel Sans SemiBold"/>
                        <a:ea typeface="Martel Sans SemiBold"/>
                        <a:cs typeface="Martel Sans SemiBold"/>
                        <a:sym typeface="Martel Sans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50%</a:t>
                      </a:r>
                      <a:endParaRPr sz="1200" u="none" strike="noStrike" cap="none">
                        <a:solidFill>
                          <a:schemeClr val="dk1"/>
                        </a:solidFill>
                        <a:latin typeface="Martel Sans SemiBold"/>
                        <a:ea typeface="Martel Sans SemiBold"/>
                        <a:cs typeface="Martel Sans SemiBold"/>
                        <a:sym typeface="Martel Sans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92300">
                <a:tc>
                  <a:txBody>
                    <a:bodyPr/>
                    <a:lstStyle/>
                    <a:p>
                      <a:pPr marL="0" marR="0" lvl="0" indent="0" algn="ctr"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East</a:t>
                      </a:r>
                      <a:endParaRPr sz="1200" u="none" strike="noStrike" cap="none">
                        <a:solidFill>
                          <a:schemeClr val="dk1"/>
                        </a:solidFill>
                        <a:latin typeface="Martel Sans SemiBold"/>
                        <a:ea typeface="Martel Sans SemiBold"/>
                        <a:cs typeface="Martel Sans SemiBold"/>
                        <a:sym typeface="Martel Sans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1,200</a:t>
                      </a:r>
                      <a:endParaRPr sz="1200" u="none" strike="noStrike" cap="none">
                        <a:solidFill>
                          <a:schemeClr val="dk1"/>
                        </a:solidFill>
                        <a:latin typeface="Martel Sans SemiBold"/>
                        <a:ea typeface="Martel Sans SemiBold"/>
                        <a:cs typeface="Martel Sans SemiBold"/>
                        <a:sym typeface="Martel Sans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24%</a:t>
                      </a:r>
                      <a:endParaRPr sz="1200" u="none" strike="noStrike" cap="none">
                        <a:solidFill>
                          <a:schemeClr val="dk1"/>
                        </a:solidFill>
                        <a:latin typeface="Martel Sans SemiBold"/>
                        <a:ea typeface="Martel Sans SemiBold"/>
                        <a:cs typeface="Martel Sans SemiBold"/>
                        <a:sym typeface="Martel Sans SemiBold"/>
                      </a:endParaRPr>
                    </a:p>
                  </a:txBody>
                  <a:tcPr marL="27425" marR="9125" marT="9125" marB="91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764" name="Google Shape;764;p18"/>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Disease management</a:t>
            </a:r>
            <a:endParaRPr/>
          </a:p>
        </p:txBody>
      </p:sp>
      <p:sp>
        <p:nvSpPr>
          <p:cNvPr id="765" name="Google Shape;765;p18"/>
          <p:cNvSpPr txBox="1"/>
          <p:nvPr/>
        </p:nvSpPr>
        <p:spPr>
          <a:xfrm>
            <a:off x="4572000" y="1655003"/>
            <a:ext cx="1287000" cy="788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Decrease in new cases</a:t>
            </a:r>
            <a:endParaRPr sz="1200" b="0" i="0" u="none" strike="noStrike" cap="none">
              <a:solidFill>
                <a:schemeClr val="dk1"/>
              </a:solidFill>
              <a:latin typeface="Martel Sans SemiBold"/>
              <a:ea typeface="Martel Sans SemiBold"/>
              <a:cs typeface="Martel Sans SemiBold"/>
              <a:sym typeface="Martel Sans SemiBold"/>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this year</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766" name="Google Shape;766;p18"/>
          <p:cNvSpPr txBox="1"/>
          <p:nvPr/>
        </p:nvSpPr>
        <p:spPr>
          <a:xfrm>
            <a:off x="5859110" y="1655003"/>
            <a:ext cx="1287000" cy="788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Treatment success rate</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767" name="Google Shape;767;p18"/>
          <p:cNvSpPr txBox="1"/>
          <p:nvPr/>
        </p:nvSpPr>
        <p:spPr>
          <a:xfrm>
            <a:off x="7146220" y="1655003"/>
            <a:ext cx="1287000" cy="788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Martel Sans SemiBold"/>
                <a:ea typeface="Martel Sans SemiBold"/>
                <a:cs typeface="Martel Sans SemiBold"/>
                <a:sym typeface="Martel Sans SemiBold"/>
              </a:rPr>
              <a:t>Decrease in mortality rate over last year</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768" name="Google Shape;768;p18"/>
          <p:cNvSpPr/>
          <p:nvPr/>
        </p:nvSpPr>
        <p:spPr>
          <a:xfrm>
            <a:off x="4971750" y="1102675"/>
            <a:ext cx="487500" cy="487500"/>
          </a:xfrm>
          <a:prstGeom prst="rect">
            <a:avLst/>
          </a:prstGeom>
          <a:solidFill>
            <a:srgbClr val="7CCD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Blinker SemiBold"/>
                <a:ea typeface="Blinker SemiBold"/>
                <a:cs typeface="Blinker SemiBold"/>
                <a:sym typeface="Blinker SemiBold"/>
              </a:rPr>
              <a:t>10%</a:t>
            </a:r>
            <a:endParaRPr sz="1200" b="0" i="0" u="none" strike="noStrike" cap="none">
              <a:solidFill>
                <a:schemeClr val="dk1"/>
              </a:solidFill>
              <a:latin typeface="Blinker SemiBold"/>
              <a:ea typeface="Blinker SemiBold"/>
              <a:cs typeface="Blinker SemiBold"/>
              <a:sym typeface="Blinker SemiBold"/>
            </a:endParaRPr>
          </a:p>
        </p:txBody>
      </p:sp>
      <p:sp>
        <p:nvSpPr>
          <p:cNvPr id="769" name="Google Shape;769;p18"/>
          <p:cNvSpPr/>
          <p:nvPr/>
        </p:nvSpPr>
        <p:spPr>
          <a:xfrm>
            <a:off x="6258875" y="1102675"/>
            <a:ext cx="487500" cy="487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Blinker SemiBold"/>
                <a:ea typeface="Blinker SemiBold"/>
                <a:cs typeface="Blinker SemiBold"/>
                <a:sym typeface="Blinker SemiBold"/>
              </a:rPr>
              <a:t>95%</a:t>
            </a:r>
            <a:endParaRPr sz="1200" b="0" i="0" u="none" strike="noStrike" cap="none">
              <a:solidFill>
                <a:schemeClr val="dk1"/>
              </a:solidFill>
              <a:latin typeface="Blinker SemiBold"/>
              <a:ea typeface="Blinker SemiBold"/>
              <a:cs typeface="Blinker SemiBold"/>
              <a:sym typeface="Blinker SemiBold"/>
            </a:endParaRPr>
          </a:p>
        </p:txBody>
      </p:sp>
      <p:sp>
        <p:nvSpPr>
          <p:cNvPr id="770" name="Google Shape;770;p18"/>
          <p:cNvSpPr/>
          <p:nvPr/>
        </p:nvSpPr>
        <p:spPr>
          <a:xfrm>
            <a:off x="7546000" y="1102675"/>
            <a:ext cx="487500" cy="487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Blinker SemiBold"/>
                <a:ea typeface="Blinker SemiBold"/>
                <a:cs typeface="Blinker SemiBold"/>
                <a:sym typeface="Blinker SemiBold"/>
              </a:rPr>
              <a:t>20%</a:t>
            </a:r>
            <a:endParaRPr sz="1200" b="0" i="0" u="none" strike="noStrike" cap="none">
              <a:solidFill>
                <a:schemeClr val="dk1"/>
              </a:solidFill>
              <a:latin typeface="Blinker SemiBold"/>
              <a:ea typeface="Blinker SemiBold"/>
              <a:cs typeface="Blinker SemiBold"/>
              <a:sym typeface="Blinker SemiBold"/>
            </a:endParaRPr>
          </a:p>
        </p:txBody>
      </p:sp>
      <p:sp>
        <p:nvSpPr>
          <p:cNvPr id="771" name="Google Shape;771;p18"/>
          <p:cNvSpPr txBox="1"/>
          <p:nvPr/>
        </p:nvSpPr>
        <p:spPr>
          <a:xfrm>
            <a:off x="719991" y="1057100"/>
            <a:ext cx="2739000" cy="5979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800"/>
              <a:buFont typeface="Arial"/>
              <a:buNone/>
            </a:pPr>
            <a:r>
              <a:rPr lang="en" sz="1800" b="0" i="0" u="none" strike="noStrike" cap="none">
                <a:solidFill>
                  <a:srgbClr val="191919"/>
                </a:solidFill>
                <a:latin typeface="Blinker SemiBold"/>
                <a:ea typeface="Blinker SemiBold"/>
                <a:cs typeface="Blinker SemiBold"/>
                <a:sym typeface="Blinker SemiBold"/>
              </a:rPr>
              <a:t>Number of cases of the disease over time</a:t>
            </a:r>
            <a:endParaRPr sz="1800" b="0" i="0" u="none" strike="noStrike" cap="none">
              <a:solidFill>
                <a:srgbClr val="191919"/>
              </a:solidFill>
              <a:latin typeface="Blinker SemiBold"/>
              <a:ea typeface="Blinker SemiBold"/>
              <a:cs typeface="Blinker SemiBold"/>
              <a:sym typeface="Blinker SemiBold"/>
            </a:endParaRPr>
          </a:p>
        </p:txBody>
      </p:sp>
      <p:sp>
        <p:nvSpPr>
          <p:cNvPr id="772" name="Google Shape;772;p18"/>
          <p:cNvSpPr txBox="1"/>
          <p:nvPr/>
        </p:nvSpPr>
        <p:spPr>
          <a:xfrm>
            <a:off x="720000" y="4346225"/>
            <a:ext cx="7436700" cy="2319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Martel Sans"/>
                <a:ea typeface="Martel Sans"/>
                <a:cs typeface="Martel Sans"/>
                <a:sym typeface="Martel Sans"/>
              </a:rPr>
              <a:t>Follow the link in the graph to modify its data and then paste the new one here. </a:t>
            </a:r>
            <a:r>
              <a:rPr lang="en" sz="1000" b="1" i="0" u="sng" strike="noStrike" cap="none">
                <a:solidFill>
                  <a:schemeClr val="hlink"/>
                </a:solidFill>
                <a:latin typeface="Martel Sans"/>
                <a:ea typeface="Martel Sans"/>
                <a:cs typeface="Martel Sans"/>
                <a:sym typeface="Martel Sans"/>
                <a:hlinkClick r:id="rId3"/>
              </a:rPr>
              <a:t>For more info, click here</a:t>
            </a:r>
            <a:endParaRPr sz="1000" b="1" i="0" u="none" strike="noStrike" cap="none">
              <a:solidFill>
                <a:schemeClr val="dk1"/>
              </a:solidFill>
              <a:latin typeface="Martel Sans"/>
              <a:ea typeface="Martel Sans"/>
              <a:cs typeface="Martel Sans"/>
              <a:sym typeface="Martel Sans"/>
            </a:endParaRPr>
          </a:p>
        </p:txBody>
      </p:sp>
      <p:pic>
        <p:nvPicPr>
          <p:cNvPr id="773" name="Google Shape;773;p18" title="Chart">
            <a:hlinkClick r:id="rId4"/>
          </p:cNvPr>
          <p:cNvPicPr preferRelativeResize="0"/>
          <p:nvPr/>
        </p:nvPicPr>
        <p:blipFill rotWithShape="1">
          <a:blip r:embed="rId5">
            <a:alphaModFix/>
          </a:blip>
          <a:srcRect/>
          <a:stretch/>
        </p:blipFill>
        <p:spPr>
          <a:xfrm>
            <a:off x="715100" y="1883600"/>
            <a:ext cx="3710513" cy="2406638"/>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77"/>
        <p:cNvGrpSpPr/>
        <p:nvPr/>
      </p:nvGrpSpPr>
      <p:grpSpPr>
        <a:xfrm>
          <a:off x="0" y="0"/>
          <a:ext cx="0" cy="0"/>
          <a:chOff x="0" y="0"/>
          <a:chExt cx="0" cy="0"/>
        </a:xfrm>
      </p:grpSpPr>
      <p:sp>
        <p:nvSpPr>
          <p:cNvPr id="778" name="Google Shape;778;p19"/>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Disease overview and conclusions</a:t>
            </a:r>
            <a:endParaRPr/>
          </a:p>
        </p:txBody>
      </p:sp>
      <p:graphicFrame>
        <p:nvGraphicFramePr>
          <p:cNvPr id="779" name="Google Shape;779;p19"/>
          <p:cNvGraphicFramePr/>
          <p:nvPr/>
        </p:nvGraphicFramePr>
        <p:xfrm>
          <a:off x="720000" y="1153575"/>
          <a:ext cx="3000000" cy="3000000"/>
        </p:xfrm>
        <a:graphic>
          <a:graphicData uri="http://schemas.openxmlformats.org/drawingml/2006/table">
            <a:tbl>
              <a:tblPr>
                <a:noFill/>
                <a:tableStyleId>{4471EF32-710F-41B9-9350-613DED67A006}</a:tableStyleId>
              </a:tblPr>
              <a:tblGrid>
                <a:gridCol w="1143000">
                  <a:extLst>
                    <a:ext uri="{9D8B030D-6E8A-4147-A177-3AD203B41FA5}">
                      <a16:colId xmlns:a16="http://schemas.microsoft.com/office/drawing/2014/main" val="20000"/>
                    </a:ext>
                  </a:extLst>
                </a:gridCol>
                <a:gridCol w="2568950">
                  <a:extLst>
                    <a:ext uri="{9D8B030D-6E8A-4147-A177-3AD203B41FA5}">
                      <a16:colId xmlns:a16="http://schemas.microsoft.com/office/drawing/2014/main" val="20001"/>
                    </a:ext>
                  </a:extLst>
                </a:gridCol>
              </a:tblGrid>
              <a:tr h="362600">
                <a:tc gridSpan="2">
                  <a:txBody>
                    <a:bodyPr/>
                    <a:lstStyle/>
                    <a:p>
                      <a:pPr marL="0" marR="0" lvl="0" indent="0" algn="ctr" rtl="0">
                        <a:lnSpc>
                          <a:spcPct val="100000"/>
                        </a:lnSpc>
                        <a:spcBef>
                          <a:spcPts val="0"/>
                        </a:spcBef>
                        <a:spcAft>
                          <a:spcPts val="0"/>
                        </a:spcAft>
                        <a:buClr>
                          <a:srgbClr val="000000"/>
                        </a:buClr>
                        <a:buSzPts val="1800"/>
                        <a:buFont typeface="Arial"/>
                        <a:buNone/>
                      </a:pPr>
                      <a:r>
                        <a:rPr lang="en" sz="1800" u="none" strike="noStrike" cap="none">
                          <a:solidFill>
                            <a:schemeClr val="dk1"/>
                          </a:solidFill>
                          <a:latin typeface="Blinker SemiBold"/>
                          <a:ea typeface="Blinker SemiBold"/>
                          <a:cs typeface="Blinker SemiBold"/>
                          <a:sym typeface="Blinker SemiBold"/>
                        </a:rPr>
                        <a:t>Information</a:t>
                      </a:r>
                      <a:endParaRPr sz="1400" u="none" strike="noStrike" cap="none">
                        <a:latin typeface="Blinker SemiBold"/>
                        <a:ea typeface="Blinker SemiBold"/>
                        <a:cs typeface="Blinker SemiBold"/>
                        <a:sym typeface="Blinker SemiBold"/>
                      </a:endParaRPr>
                    </a:p>
                  </a:txBody>
                  <a:tcPr marL="45700" marR="45700" marT="45700" marB="45700" anchor="b">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hMerge="1">
                  <a:txBody>
                    <a:bodyPr/>
                    <a:lstStyle/>
                    <a:p>
                      <a:endParaRPr lang="en-US"/>
                    </a:p>
                  </a:txBody>
                  <a:tcPr/>
                </a:tc>
                <a:extLst>
                  <a:ext uri="{0D108BD9-81ED-4DB2-BD59-A6C34878D82A}">
                    <a16:rowId xmlns:a16="http://schemas.microsoft.com/office/drawing/2014/main" val="10000"/>
                  </a:ext>
                </a:extLst>
              </a:tr>
              <a:tr h="618475">
                <a:tc>
                  <a:txBody>
                    <a:bodyPr/>
                    <a:lstStyle/>
                    <a:p>
                      <a:pPr marL="0" marR="0" lvl="0" indent="0" algn="l"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Causes</a:t>
                      </a:r>
                      <a:endParaRPr sz="1400" u="none" strike="noStrike" cap="none">
                        <a:solidFill>
                          <a:schemeClr val="dk1"/>
                        </a:solidFill>
                        <a:latin typeface="Blinker SemiBold"/>
                        <a:ea typeface="Blinker SemiBold"/>
                        <a:cs typeface="Blinker SemiBold"/>
                        <a:sym typeface="Blinker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Genetic, environmental, and lifestyle factors</a:t>
                      </a:r>
                      <a:endParaRPr sz="12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18475">
                <a:tc>
                  <a:txBody>
                    <a:bodyPr/>
                    <a:lstStyle/>
                    <a:p>
                      <a:pPr marL="0" marR="0" lvl="0" indent="0" algn="l"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Symptoms</a:t>
                      </a:r>
                      <a:endParaRPr sz="1400" u="none" strike="noStrike" cap="none">
                        <a:solidFill>
                          <a:schemeClr val="dk1"/>
                        </a:solidFill>
                        <a:latin typeface="Blinker SemiBold"/>
                        <a:ea typeface="Blinker SemiBold"/>
                        <a:cs typeface="Blinker SemiBold"/>
                        <a:sym typeface="Blinker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Fatigue, weight loss, joint pain, fever, and rash</a:t>
                      </a:r>
                      <a:endParaRPr sz="12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618475">
                <a:tc>
                  <a:txBody>
                    <a:bodyPr/>
                    <a:lstStyle/>
                    <a:p>
                      <a:pPr marL="0" marR="0" lvl="0" indent="0" algn="l"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Diagnosis</a:t>
                      </a:r>
                      <a:endParaRPr sz="1400" u="none" strike="noStrike" cap="none">
                        <a:solidFill>
                          <a:schemeClr val="dk1"/>
                        </a:solidFill>
                        <a:latin typeface="Blinker SemiBold"/>
                        <a:ea typeface="Blinker SemiBold"/>
                        <a:cs typeface="Blinker SemiBold"/>
                        <a:sym typeface="Blinker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Blood tests, imaging tests, and biopsy</a:t>
                      </a:r>
                      <a:endParaRPr sz="12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618475">
                <a:tc>
                  <a:txBody>
                    <a:bodyPr/>
                    <a:lstStyle/>
                    <a:p>
                      <a:pPr marL="0" marR="0" lvl="0" indent="0" algn="l"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Treatment</a:t>
                      </a:r>
                      <a:endParaRPr sz="1400" u="none" strike="noStrike" cap="none">
                        <a:solidFill>
                          <a:schemeClr val="dk1"/>
                        </a:solidFill>
                        <a:latin typeface="Blinker SemiBold"/>
                        <a:ea typeface="Blinker SemiBold"/>
                        <a:cs typeface="Blinker SemiBold"/>
                        <a:sym typeface="Blinker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Medications, surgery, and lifestyle changes</a:t>
                      </a:r>
                      <a:endParaRPr sz="12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618475">
                <a:tc>
                  <a:txBody>
                    <a:bodyPr/>
                    <a:lstStyle/>
                    <a:p>
                      <a:pPr marL="0" marR="0" lvl="0" indent="0" algn="l" rtl="0">
                        <a:lnSpc>
                          <a:spcPct val="100000"/>
                        </a:lnSpc>
                        <a:spcBef>
                          <a:spcPts val="0"/>
                        </a:spcBef>
                        <a:spcAft>
                          <a:spcPts val="0"/>
                        </a:spcAft>
                        <a:buClr>
                          <a:srgbClr val="000000"/>
                        </a:buClr>
                        <a:buSzPts val="1400"/>
                        <a:buFont typeface="Arial"/>
                        <a:buNone/>
                      </a:pPr>
                      <a:r>
                        <a:rPr lang="en" sz="1400" u="none" strike="noStrike" cap="none">
                          <a:solidFill>
                            <a:schemeClr val="dk1"/>
                          </a:solidFill>
                          <a:latin typeface="Blinker SemiBold"/>
                          <a:ea typeface="Blinker SemiBold"/>
                          <a:cs typeface="Blinker SemiBold"/>
                          <a:sym typeface="Blinker SemiBold"/>
                        </a:rPr>
                        <a:t>Prevention</a:t>
                      </a:r>
                      <a:endParaRPr sz="1400" u="none" strike="noStrike" cap="none">
                        <a:solidFill>
                          <a:schemeClr val="dk1"/>
                        </a:solidFill>
                        <a:latin typeface="Blinker SemiBold"/>
                        <a:ea typeface="Blinker SemiBold"/>
                        <a:cs typeface="Blinker SemiBold"/>
                        <a:sym typeface="Blinker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u="none" strike="noStrike" cap="none">
                          <a:solidFill>
                            <a:schemeClr val="dk1"/>
                          </a:solidFill>
                          <a:latin typeface="Martel Sans SemiBold"/>
                          <a:ea typeface="Martel Sans SemiBold"/>
                          <a:cs typeface="Martel Sans SemiBold"/>
                          <a:sym typeface="Martel Sans SemiBold"/>
                        </a:rPr>
                        <a:t>Vaccination, hygiene, and avoiding high-risk behaviors</a:t>
                      </a:r>
                      <a:endParaRPr sz="1200" u="none" strike="noStrike" cap="none">
                        <a:solidFill>
                          <a:schemeClr val="dk1"/>
                        </a:solidFill>
                        <a:latin typeface="Martel Sans SemiBold"/>
                        <a:ea typeface="Martel Sans SemiBold"/>
                        <a:cs typeface="Martel Sans SemiBold"/>
                        <a:sym typeface="Martel Sans SemiBold"/>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780" name="Google Shape;780;p19"/>
          <p:cNvSpPr txBox="1">
            <a:spLocks noGrp="1"/>
          </p:cNvSpPr>
          <p:nvPr>
            <p:ph type="subTitle" idx="4294967295"/>
          </p:nvPr>
        </p:nvSpPr>
        <p:spPr>
          <a:xfrm>
            <a:off x="4581425" y="1218938"/>
            <a:ext cx="3842700" cy="327600"/>
          </a:xfrm>
          <a:prstGeom prst="rect">
            <a:avLst/>
          </a:prstGeom>
          <a:noFill/>
          <a:ln>
            <a:noFill/>
          </a:ln>
        </p:spPr>
        <p:txBody>
          <a:bodyPr spcFirstLastPara="1" wrap="square" lIns="91425" tIns="91425" rIns="91425" bIns="91425" anchor="b" anchorCtr="0">
            <a:noAutofit/>
          </a:bodyPr>
          <a:lstStyle/>
          <a:p>
            <a:pPr marL="0" marR="0" lvl="0" indent="0" algn="l" rtl="0">
              <a:lnSpc>
                <a:spcPct val="100000"/>
              </a:lnSpc>
              <a:spcBef>
                <a:spcPts val="0"/>
              </a:spcBef>
              <a:spcAft>
                <a:spcPts val="0"/>
              </a:spcAft>
              <a:buClr>
                <a:schemeClr val="dk1"/>
              </a:buClr>
              <a:buSzPts val="1200"/>
              <a:buFont typeface="Martel Sans SemiBold"/>
              <a:buNone/>
            </a:pPr>
            <a:r>
              <a:rPr lang="en" sz="1800" b="0" i="0" u="none" strike="noStrike" cap="none">
                <a:solidFill>
                  <a:schemeClr val="dk1"/>
                </a:solidFill>
                <a:latin typeface="Blinker SemiBold"/>
                <a:ea typeface="Blinker SemiBold"/>
                <a:cs typeface="Blinker SemiBold"/>
                <a:sym typeface="Blinker SemiBold"/>
              </a:rPr>
              <a:t>Key findings</a:t>
            </a:r>
            <a:endParaRPr sz="1800" b="0" i="0" u="none" strike="noStrike" cap="none">
              <a:solidFill>
                <a:schemeClr val="dk1"/>
              </a:solidFill>
              <a:latin typeface="Blinker SemiBold"/>
              <a:ea typeface="Blinker SemiBold"/>
              <a:cs typeface="Blinker SemiBold"/>
              <a:sym typeface="Blinker SemiBold"/>
            </a:endParaRPr>
          </a:p>
        </p:txBody>
      </p:sp>
      <p:sp>
        <p:nvSpPr>
          <p:cNvPr id="781" name="Google Shape;781;p19"/>
          <p:cNvSpPr txBox="1">
            <a:spLocks noGrp="1"/>
          </p:cNvSpPr>
          <p:nvPr>
            <p:ph type="subTitle" idx="4294967295"/>
          </p:nvPr>
        </p:nvSpPr>
        <p:spPr>
          <a:xfrm>
            <a:off x="4581425" y="1550600"/>
            <a:ext cx="3842700" cy="1157100"/>
          </a:xfrm>
          <a:prstGeom prst="rect">
            <a:avLst/>
          </a:prstGeom>
          <a:noFill/>
          <a:ln>
            <a:noFill/>
          </a:ln>
        </p:spPr>
        <p:txBody>
          <a:bodyPr spcFirstLastPara="1" wrap="square" lIns="91425" tIns="91425" rIns="91425" bIns="91425" anchor="t" anchorCtr="0">
            <a:noAutofit/>
          </a:bodyPr>
          <a:lstStyle/>
          <a:p>
            <a:pPr marL="342900" marR="0" lvl="0" indent="-304800" algn="l" rtl="0">
              <a:lnSpc>
                <a:spcPct val="100000"/>
              </a:lnSpc>
              <a:spcBef>
                <a:spcPts val="0"/>
              </a:spcBef>
              <a:spcAft>
                <a:spcPts val="0"/>
              </a:spcAft>
              <a:buClr>
                <a:schemeClr val="dk1"/>
              </a:buClr>
              <a:buSzPts val="1200"/>
              <a:buFont typeface="Martel Sans SemiBold"/>
              <a:buChar char="●"/>
            </a:pPr>
            <a:r>
              <a:rPr lang="en" sz="1200" b="0" i="0" u="none" strike="noStrike" cap="none">
                <a:solidFill>
                  <a:schemeClr val="dk1"/>
                </a:solidFill>
                <a:latin typeface="Martel Sans SemiBold"/>
                <a:ea typeface="Martel Sans SemiBold"/>
                <a:cs typeface="Martel Sans SemiBold"/>
                <a:sym typeface="Martel Sans SemiBold"/>
              </a:rPr>
              <a:t>Summarize the most important or relevant aspects of the disease</a:t>
            </a:r>
            <a:endParaRPr sz="1200" b="0" i="0" u="none" strike="noStrike" cap="none">
              <a:solidFill>
                <a:schemeClr val="dk1"/>
              </a:solidFill>
              <a:latin typeface="Martel Sans SemiBold"/>
              <a:ea typeface="Martel Sans SemiBold"/>
              <a:cs typeface="Martel Sans SemiBold"/>
              <a:sym typeface="Martel Sans SemiBold"/>
            </a:endParaRPr>
          </a:p>
          <a:p>
            <a:pPr marL="342900" marR="0" lvl="0" indent="-304800" algn="l" rtl="0">
              <a:lnSpc>
                <a:spcPct val="100000"/>
              </a:lnSpc>
              <a:spcBef>
                <a:spcPts val="0"/>
              </a:spcBef>
              <a:spcAft>
                <a:spcPts val="0"/>
              </a:spcAft>
              <a:buClr>
                <a:schemeClr val="dk1"/>
              </a:buClr>
              <a:buSzPts val="1200"/>
              <a:buFont typeface="Martel Sans SemiBold"/>
              <a:buChar char="●"/>
            </a:pPr>
            <a:r>
              <a:rPr lang="en" sz="1200" b="0" i="0" u="none" strike="noStrike" cap="none">
                <a:solidFill>
                  <a:schemeClr val="dk1"/>
                </a:solidFill>
                <a:latin typeface="Martel Sans SemiBold"/>
                <a:ea typeface="Martel Sans SemiBold"/>
                <a:cs typeface="Martel Sans SemiBold"/>
                <a:sym typeface="Martel Sans SemiBold"/>
              </a:rPr>
              <a:t>Use bullet points to present the key findings in a clear and organized manner</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782" name="Google Shape;782;p19"/>
          <p:cNvSpPr txBox="1">
            <a:spLocks noGrp="1"/>
          </p:cNvSpPr>
          <p:nvPr>
            <p:ph type="subTitle" idx="4294967295"/>
          </p:nvPr>
        </p:nvSpPr>
        <p:spPr>
          <a:xfrm>
            <a:off x="4579025" y="2860913"/>
            <a:ext cx="3842700" cy="362400"/>
          </a:xfrm>
          <a:prstGeom prst="rect">
            <a:avLst/>
          </a:prstGeom>
          <a:noFill/>
          <a:ln>
            <a:noFill/>
          </a:ln>
        </p:spPr>
        <p:txBody>
          <a:bodyPr spcFirstLastPara="1" wrap="square" lIns="91425" tIns="91425" rIns="91425" bIns="91425" anchor="b" anchorCtr="0">
            <a:noAutofit/>
          </a:bodyPr>
          <a:lstStyle/>
          <a:p>
            <a:pPr marL="0" marR="0" lvl="0" indent="0" algn="l" rtl="0">
              <a:lnSpc>
                <a:spcPct val="100000"/>
              </a:lnSpc>
              <a:spcBef>
                <a:spcPts val="0"/>
              </a:spcBef>
              <a:spcAft>
                <a:spcPts val="0"/>
              </a:spcAft>
              <a:buClr>
                <a:schemeClr val="dk1"/>
              </a:buClr>
              <a:buSzPts val="1200"/>
              <a:buFont typeface="Martel Sans SemiBold"/>
              <a:buNone/>
            </a:pPr>
            <a:r>
              <a:rPr lang="en" sz="1800" b="0" i="0" u="none" strike="noStrike" cap="none">
                <a:solidFill>
                  <a:schemeClr val="dk1"/>
                </a:solidFill>
                <a:latin typeface="Blinker SemiBold"/>
                <a:ea typeface="Blinker SemiBold"/>
                <a:cs typeface="Blinker SemiBold"/>
                <a:sym typeface="Blinker SemiBold"/>
              </a:rPr>
              <a:t>Conclusions</a:t>
            </a:r>
            <a:endParaRPr sz="1800" b="0" i="0" u="none" strike="noStrike" cap="none">
              <a:solidFill>
                <a:schemeClr val="dk1"/>
              </a:solidFill>
              <a:latin typeface="Blinker SemiBold"/>
              <a:ea typeface="Blinker SemiBold"/>
              <a:cs typeface="Blinker SemiBold"/>
              <a:sym typeface="Blinker SemiBold"/>
            </a:endParaRPr>
          </a:p>
        </p:txBody>
      </p:sp>
      <p:sp>
        <p:nvSpPr>
          <p:cNvPr id="783" name="Google Shape;783;p19"/>
          <p:cNvSpPr txBox="1">
            <a:spLocks noGrp="1"/>
          </p:cNvSpPr>
          <p:nvPr>
            <p:ph type="subTitle" idx="4294967295"/>
          </p:nvPr>
        </p:nvSpPr>
        <p:spPr>
          <a:xfrm>
            <a:off x="5283713" y="3221450"/>
            <a:ext cx="3142800" cy="5817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200"/>
              <a:buFont typeface="Martel Sans SemiBold"/>
              <a:buNone/>
            </a:pPr>
            <a:r>
              <a:rPr lang="en" sz="1200" b="0" i="0" u="none" strike="noStrike" cap="none">
                <a:solidFill>
                  <a:schemeClr val="dk1"/>
                </a:solidFill>
                <a:latin typeface="Martel Sans SemiBold"/>
                <a:ea typeface="Martel Sans SemiBold"/>
                <a:cs typeface="Martel Sans SemiBold"/>
                <a:sym typeface="Martel Sans SemiBold"/>
              </a:rPr>
              <a:t>In this section, summarize the key findings from the disease study</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784" name="Google Shape;784;p19"/>
          <p:cNvSpPr txBox="1">
            <a:spLocks noGrp="1"/>
          </p:cNvSpPr>
          <p:nvPr>
            <p:ph type="subTitle" idx="4294967295"/>
          </p:nvPr>
        </p:nvSpPr>
        <p:spPr>
          <a:xfrm>
            <a:off x="5283713" y="3907250"/>
            <a:ext cx="3142800" cy="704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200"/>
              <a:buFont typeface="Martel Sans SemiBold"/>
              <a:buNone/>
            </a:pPr>
            <a:r>
              <a:rPr lang="en" sz="1200" b="0" i="0" u="none" strike="noStrike" cap="none">
                <a:solidFill>
                  <a:schemeClr val="dk1"/>
                </a:solidFill>
                <a:latin typeface="Martel Sans SemiBold"/>
                <a:ea typeface="Martel Sans SemiBold"/>
                <a:cs typeface="Martel Sans SemiBold"/>
                <a:sym typeface="Martel Sans SemiBold"/>
              </a:rPr>
              <a:t>Provide an overview of the implications for the current diagnosis and treatment plan</a:t>
            </a:r>
            <a:endParaRPr sz="1200" b="0" i="0" u="none" strike="noStrike" cap="none">
              <a:solidFill>
                <a:schemeClr val="dk1"/>
              </a:solidFill>
              <a:latin typeface="Martel Sans SemiBold"/>
              <a:ea typeface="Martel Sans SemiBold"/>
              <a:cs typeface="Martel Sans SemiBold"/>
              <a:sym typeface="Martel Sans SemiBold"/>
            </a:endParaRPr>
          </a:p>
        </p:txBody>
      </p:sp>
      <p:sp>
        <p:nvSpPr>
          <p:cNvPr id="785" name="Google Shape;785;p19"/>
          <p:cNvSpPr/>
          <p:nvPr/>
        </p:nvSpPr>
        <p:spPr>
          <a:xfrm>
            <a:off x="4675438" y="3331100"/>
            <a:ext cx="362400" cy="3624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rgbClr val="000000"/>
                </a:solidFill>
                <a:latin typeface="Blinker SemiBold"/>
                <a:ea typeface="Blinker SemiBold"/>
                <a:cs typeface="Blinker SemiBold"/>
                <a:sym typeface="Blinker SemiBold"/>
              </a:rPr>
              <a:t>1</a:t>
            </a:r>
            <a:endParaRPr sz="1800" b="0" i="0" u="none" strike="noStrike" cap="none">
              <a:solidFill>
                <a:srgbClr val="000000"/>
              </a:solidFill>
              <a:latin typeface="Blinker SemiBold"/>
              <a:ea typeface="Blinker SemiBold"/>
              <a:cs typeface="Blinker SemiBold"/>
              <a:sym typeface="Blinker SemiBold"/>
            </a:endParaRPr>
          </a:p>
        </p:txBody>
      </p:sp>
      <p:sp>
        <p:nvSpPr>
          <p:cNvPr id="786" name="Google Shape;786;p19"/>
          <p:cNvSpPr/>
          <p:nvPr/>
        </p:nvSpPr>
        <p:spPr>
          <a:xfrm>
            <a:off x="4675438" y="4078250"/>
            <a:ext cx="362400" cy="3624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n" sz="1800" b="0" i="0" u="none" strike="noStrike" cap="none">
                <a:solidFill>
                  <a:srgbClr val="000000"/>
                </a:solidFill>
                <a:latin typeface="Blinker SemiBold"/>
                <a:ea typeface="Blinker SemiBold"/>
                <a:cs typeface="Blinker SemiBold"/>
                <a:sym typeface="Blinker SemiBold"/>
              </a:rPr>
              <a:t>2</a:t>
            </a:r>
            <a:endParaRPr sz="1800" b="0" i="0" u="none" strike="noStrike" cap="none">
              <a:solidFill>
                <a:srgbClr val="000000"/>
              </a:solidFill>
              <a:latin typeface="Blinker SemiBold"/>
              <a:ea typeface="Blinker SemiBold"/>
              <a:cs typeface="Blinker SemiBold"/>
              <a:sym typeface="Blinker SemiBold"/>
            </a:endParaRPr>
          </a:p>
        </p:txBody>
      </p:sp>
      <p:grpSp>
        <p:nvGrpSpPr>
          <p:cNvPr id="787" name="Google Shape;787;p19"/>
          <p:cNvGrpSpPr/>
          <p:nvPr/>
        </p:nvGrpSpPr>
        <p:grpSpPr>
          <a:xfrm>
            <a:off x="7032269" y="-1131700"/>
            <a:ext cx="1232844" cy="1666698"/>
            <a:chOff x="-2696201" y="-333991"/>
            <a:chExt cx="3411300" cy="1666698"/>
          </a:xfrm>
        </p:grpSpPr>
        <p:sp>
          <p:nvSpPr>
            <p:cNvPr id="788" name="Google Shape;788;p19"/>
            <p:cNvSpPr/>
            <p:nvPr/>
          </p:nvSpPr>
          <p:spPr>
            <a:xfrm>
              <a:off x="-2696201" y="-333991"/>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19"/>
            <p:cNvSpPr/>
            <p:nvPr/>
          </p:nvSpPr>
          <p:spPr>
            <a:xfrm>
              <a:off x="-2696201" y="-13761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19"/>
            <p:cNvSpPr/>
            <p:nvPr/>
          </p:nvSpPr>
          <p:spPr>
            <a:xfrm>
              <a:off x="-2696201" y="587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19"/>
            <p:cNvSpPr/>
            <p:nvPr/>
          </p:nvSpPr>
          <p:spPr>
            <a:xfrm>
              <a:off x="-2696201" y="25513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19"/>
            <p:cNvSpPr/>
            <p:nvPr/>
          </p:nvSpPr>
          <p:spPr>
            <a:xfrm>
              <a:off x="-2696201" y="45150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19"/>
            <p:cNvSpPr/>
            <p:nvPr/>
          </p:nvSpPr>
          <p:spPr>
            <a:xfrm>
              <a:off x="-2696201" y="647883"/>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19"/>
            <p:cNvSpPr/>
            <p:nvPr/>
          </p:nvSpPr>
          <p:spPr>
            <a:xfrm>
              <a:off x="-2696201" y="844258"/>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19"/>
            <p:cNvSpPr/>
            <p:nvPr/>
          </p:nvSpPr>
          <p:spPr>
            <a:xfrm>
              <a:off x="-2696201" y="1040632"/>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19"/>
            <p:cNvSpPr/>
            <p:nvPr/>
          </p:nvSpPr>
          <p:spPr>
            <a:xfrm>
              <a:off x="-2696201" y="1237007"/>
              <a:ext cx="3411300" cy="957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sp>
        <p:nvSpPr>
          <p:cNvPr id="374" name="Google Shape;374;p2"/>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Contents of this template</a:t>
            </a:r>
            <a:endParaRPr/>
          </a:p>
        </p:txBody>
      </p:sp>
      <p:sp>
        <p:nvSpPr>
          <p:cNvPr id="375" name="Google Shape;375;p2"/>
          <p:cNvSpPr txBox="1">
            <a:spLocks noGrp="1"/>
          </p:cNvSpPr>
          <p:nvPr>
            <p:ph type="body" idx="1"/>
          </p:nvPr>
        </p:nvSpPr>
        <p:spPr>
          <a:xfrm>
            <a:off x="720000" y="1076275"/>
            <a:ext cx="7704000" cy="320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t>You can delete this slide when you’re done editing the presentation</a:t>
            </a:r>
            <a:endParaRPr/>
          </a:p>
        </p:txBody>
      </p:sp>
      <p:graphicFrame>
        <p:nvGraphicFramePr>
          <p:cNvPr id="376" name="Google Shape;376;p2"/>
          <p:cNvGraphicFramePr/>
          <p:nvPr/>
        </p:nvGraphicFramePr>
        <p:xfrm>
          <a:off x="720000" y="1614825"/>
          <a:ext cx="7704000" cy="2169150"/>
        </p:xfrm>
        <a:graphic>
          <a:graphicData uri="http://schemas.openxmlformats.org/drawingml/2006/table">
            <a:tbl>
              <a:tblPr>
                <a:noFill/>
                <a:tableStyleId>{4471EF32-710F-41B9-9350-613DED67A006}</a:tableStyleId>
              </a:tblPr>
              <a:tblGrid>
                <a:gridCol w="2647450">
                  <a:extLst>
                    <a:ext uri="{9D8B030D-6E8A-4147-A177-3AD203B41FA5}">
                      <a16:colId xmlns:a16="http://schemas.microsoft.com/office/drawing/2014/main" val="20000"/>
                    </a:ext>
                  </a:extLst>
                </a:gridCol>
                <a:gridCol w="5056550">
                  <a:extLst>
                    <a:ext uri="{9D8B030D-6E8A-4147-A177-3AD203B41FA5}">
                      <a16:colId xmlns:a16="http://schemas.microsoft.com/office/drawing/2014/main" val="20001"/>
                    </a:ext>
                  </a:extLst>
                </a:gridCol>
              </a:tblGrid>
              <a:tr h="361525">
                <a:tc>
                  <a:txBody>
                    <a:bodyPr/>
                    <a:lstStyle/>
                    <a:p>
                      <a:pPr marL="0" marR="0" lvl="0" indent="0" algn="l" rtl="0">
                        <a:lnSpc>
                          <a:spcPct val="100000"/>
                        </a:lnSpc>
                        <a:spcBef>
                          <a:spcPts val="0"/>
                        </a:spcBef>
                        <a:spcAft>
                          <a:spcPts val="0"/>
                        </a:spcAft>
                        <a:buClr>
                          <a:srgbClr val="000000"/>
                        </a:buClr>
                        <a:buSzPts val="1100"/>
                        <a:buFont typeface="Arial"/>
                        <a:buNone/>
                      </a:pPr>
                      <a:r>
                        <a:rPr lang="en" sz="1100" b="1" u="sng" strike="noStrike" cap="none">
                          <a:solidFill>
                            <a:schemeClr val="dk1"/>
                          </a:solidFill>
                          <a:latin typeface="Varela"/>
                          <a:ea typeface="Varela"/>
                          <a:cs typeface="Varela"/>
                          <a:sym typeface="Varela"/>
                          <a:hlinkClick r:id="rId3"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Fonts</a:t>
                      </a:r>
                      <a:endParaRPr sz="1100" b="1" u="sng" strike="noStrike" cap="none">
                        <a:solidFill>
                          <a:schemeClr val="dk1"/>
                        </a:solidFill>
                        <a:latin typeface="Varela"/>
                        <a:ea typeface="Varela"/>
                        <a:cs typeface="Varela"/>
                        <a:sym typeface="Varel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en" sz="1000" u="none" strike="noStrike" cap="none">
                          <a:solidFill>
                            <a:schemeClr val="dk1"/>
                          </a:solidFill>
                          <a:latin typeface="Martel Sans SemiBold"/>
                          <a:ea typeface="Martel Sans SemiBold"/>
                          <a:cs typeface="Martel Sans SemiBold"/>
                          <a:sym typeface="Martel Sans SemiBold"/>
                        </a:rPr>
                        <a:t>To view this template correctly in PowerPoint, download and install the fonts we used</a:t>
                      </a:r>
                      <a:endParaRPr sz="1000" u="none" strike="noStrike" cap="none">
                        <a:solidFill>
                          <a:schemeClr val="dk1"/>
                        </a:solidFill>
                        <a:latin typeface="Martel Sans SemiBold"/>
                        <a:ea typeface="Martel Sans SemiBold"/>
                        <a:cs typeface="Martel Sans SemiBold"/>
                        <a:sym typeface="Martel Sa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61525">
                <a:tc>
                  <a:txBody>
                    <a:bodyPr/>
                    <a:lstStyle/>
                    <a:p>
                      <a:pPr marL="0" marR="0" lvl="0" indent="0" algn="l" rtl="0">
                        <a:lnSpc>
                          <a:spcPct val="100000"/>
                        </a:lnSpc>
                        <a:spcBef>
                          <a:spcPts val="0"/>
                        </a:spcBef>
                        <a:spcAft>
                          <a:spcPts val="0"/>
                        </a:spcAft>
                        <a:buClr>
                          <a:srgbClr val="000000"/>
                        </a:buClr>
                        <a:buSzPts val="1100"/>
                        <a:buFont typeface="Arial"/>
                        <a:buNone/>
                      </a:pPr>
                      <a:r>
                        <a:rPr lang="en" sz="1100" b="1" u="sng" strike="noStrike" cap="none">
                          <a:solidFill>
                            <a:schemeClr val="dk1"/>
                          </a:solidFill>
                          <a:latin typeface="Varela"/>
                          <a:ea typeface="Varela"/>
                          <a:cs typeface="Varela"/>
                          <a:sym typeface="Varela"/>
                          <a:hlinkClick r:id="rId4"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Used</a:t>
                      </a:r>
                      <a:r>
                        <a:rPr lang="en" sz="1100" b="1" u="none" strike="noStrike" cap="none">
                          <a:solidFill>
                            <a:schemeClr val="dk1"/>
                          </a:solidFill>
                          <a:latin typeface="Varela"/>
                          <a:ea typeface="Varela"/>
                          <a:cs typeface="Varela"/>
                          <a:sym typeface="Varela"/>
                        </a:rPr>
                        <a:t> and </a:t>
                      </a:r>
                      <a:r>
                        <a:rPr lang="en" sz="1100" b="1" u="sng" strike="noStrike" cap="none">
                          <a:solidFill>
                            <a:schemeClr val="dk1"/>
                          </a:solidFill>
                          <a:latin typeface="Varela"/>
                          <a:ea typeface="Varela"/>
                          <a:cs typeface="Varela"/>
                          <a:sym typeface="Varela"/>
                          <a:hlinkClick r:id="rId5"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alternative resources</a:t>
                      </a:r>
                      <a:endParaRPr sz="1100" b="1" u="sng" strike="noStrike" cap="none">
                        <a:solidFill>
                          <a:schemeClr val="dk1"/>
                        </a:solidFill>
                        <a:latin typeface="Varela"/>
                        <a:ea typeface="Varela"/>
                        <a:cs typeface="Varela"/>
                        <a:sym typeface="Varel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en" sz="1000" u="none" strike="noStrike" cap="none">
                          <a:solidFill>
                            <a:schemeClr val="dk1"/>
                          </a:solidFill>
                          <a:latin typeface="Martel Sans SemiBold"/>
                          <a:ea typeface="Martel Sans SemiBold"/>
                          <a:cs typeface="Martel Sans SemiBold"/>
                          <a:sym typeface="Martel Sans SemiBold"/>
                        </a:rPr>
                        <a:t>An assortment of graphic resources that are suitable for use in this presentation</a:t>
                      </a:r>
                      <a:endParaRPr sz="1000" u="none" strike="noStrike" cap="none">
                        <a:solidFill>
                          <a:schemeClr val="dk1"/>
                        </a:solidFill>
                        <a:latin typeface="Martel Sans SemiBold"/>
                        <a:ea typeface="Martel Sans SemiBold"/>
                        <a:cs typeface="Martel Sans SemiBold"/>
                        <a:sym typeface="Martel Sa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61525">
                <a:tc>
                  <a:txBody>
                    <a:bodyPr/>
                    <a:lstStyle/>
                    <a:p>
                      <a:pPr marL="0" marR="0" lvl="0" indent="0" algn="l" rtl="0">
                        <a:lnSpc>
                          <a:spcPct val="100000"/>
                        </a:lnSpc>
                        <a:spcBef>
                          <a:spcPts val="0"/>
                        </a:spcBef>
                        <a:spcAft>
                          <a:spcPts val="0"/>
                        </a:spcAft>
                        <a:buClr>
                          <a:srgbClr val="000000"/>
                        </a:buClr>
                        <a:buSzPts val="1100"/>
                        <a:buFont typeface="Arial"/>
                        <a:buNone/>
                      </a:pPr>
                      <a:r>
                        <a:rPr lang="en" sz="1100" b="1" u="sng" strike="noStrike" cap="none">
                          <a:solidFill>
                            <a:schemeClr val="dk1"/>
                          </a:solidFill>
                          <a:latin typeface="Varela"/>
                          <a:ea typeface="Varela"/>
                          <a:cs typeface="Varela"/>
                          <a:sym typeface="Varela"/>
                          <a:hlinkClick r:id="rId6"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Thanks slide</a:t>
                      </a:r>
                      <a:endParaRPr sz="1100" b="1" u="sng" strike="noStrike" cap="none">
                        <a:solidFill>
                          <a:schemeClr val="dk1"/>
                        </a:solidFill>
                        <a:latin typeface="Varela"/>
                        <a:ea typeface="Varela"/>
                        <a:cs typeface="Varela"/>
                        <a:sym typeface="Varel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en" sz="1000" u="none" strike="noStrike" cap="none">
                          <a:solidFill>
                            <a:schemeClr val="dk1"/>
                          </a:solidFill>
                          <a:latin typeface="Martel Sans SemiBold"/>
                          <a:ea typeface="Martel Sans SemiBold"/>
                          <a:cs typeface="Martel Sans SemiBold"/>
                          <a:sym typeface="Martel Sans SemiBold"/>
                        </a:rPr>
                        <a:t>You must keep it so that proper credits for our design are given</a:t>
                      </a:r>
                      <a:endParaRPr sz="1000" u="none" strike="noStrike" cap="none">
                        <a:solidFill>
                          <a:schemeClr val="dk1"/>
                        </a:solidFill>
                        <a:latin typeface="Martel Sans SemiBold"/>
                        <a:ea typeface="Martel Sans SemiBold"/>
                        <a:cs typeface="Martel Sans SemiBold"/>
                        <a:sym typeface="Martel Sa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61525">
                <a:tc>
                  <a:txBody>
                    <a:bodyPr/>
                    <a:lstStyle/>
                    <a:p>
                      <a:pPr marL="0" marR="0" lvl="0" indent="0" algn="l" rtl="0">
                        <a:lnSpc>
                          <a:spcPct val="100000"/>
                        </a:lnSpc>
                        <a:spcBef>
                          <a:spcPts val="0"/>
                        </a:spcBef>
                        <a:spcAft>
                          <a:spcPts val="0"/>
                        </a:spcAft>
                        <a:buClr>
                          <a:srgbClr val="000000"/>
                        </a:buClr>
                        <a:buSzPts val="1100"/>
                        <a:buFont typeface="Arial"/>
                        <a:buNone/>
                      </a:pPr>
                      <a:r>
                        <a:rPr lang="en" sz="1100" b="1" u="sng" strike="noStrike" cap="none">
                          <a:solidFill>
                            <a:schemeClr val="dk1"/>
                          </a:solidFill>
                          <a:latin typeface="Varela"/>
                          <a:ea typeface="Varela"/>
                          <a:cs typeface="Varela"/>
                          <a:sym typeface="Varela"/>
                          <a:hlinkClick r:id="rId3"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Colors</a:t>
                      </a:r>
                      <a:endParaRPr sz="1100" b="1" u="sng" strike="noStrike" cap="none">
                        <a:solidFill>
                          <a:schemeClr val="dk1"/>
                        </a:solidFill>
                        <a:latin typeface="Varela"/>
                        <a:ea typeface="Varela"/>
                        <a:cs typeface="Varela"/>
                        <a:sym typeface="Varel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en" sz="1000" u="none" strike="noStrike" cap="none">
                          <a:solidFill>
                            <a:schemeClr val="dk1"/>
                          </a:solidFill>
                          <a:latin typeface="Martel Sans SemiBold"/>
                          <a:ea typeface="Martel Sans SemiBold"/>
                          <a:cs typeface="Martel Sans SemiBold"/>
                          <a:sym typeface="Martel Sans SemiBold"/>
                        </a:rPr>
                        <a:t>All the colors used in this presentation</a:t>
                      </a:r>
                      <a:endParaRPr sz="1000" u="none" strike="noStrike" cap="none">
                        <a:solidFill>
                          <a:schemeClr val="dk1"/>
                        </a:solidFill>
                        <a:latin typeface="Martel Sans SemiBold"/>
                        <a:ea typeface="Martel Sans SemiBold"/>
                        <a:cs typeface="Martel Sans SemiBold"/>
                        <a:sym typeface="Martel Sa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61525">
                <a:tc>
                  <a:txBody>
                    <a:bodyPr/>
                    <a:lstStyle/>
                    <a:p>
                      <a:pPr marL="0" marR="0" lvl="0" indent="0" algn="l" rtl="0">
                        <a:lnSpc>
                          <a:spcPct val="100000"/>
                        </a:lnSpc>
                        <a:spcBef>
                          <a:spcPts val="0"/>
                        </a:spcBef>
                        <a:spcAft>
                          <a:spcPts val="0"/>
                        </a:spcAft>
                        <a:buClr>
                          <a:srgbClr val="000000"/>
                        </a:buClr>
                        <a:buSzPts val="1100"/>
                        <a:buFont typeface="Arial"/>
                        <a:buNone/>
                      </a:pPr>
                      <a:r>
                        <a:rPr lang="en" sz="1100" b="1" u="sng" strike="noStrike" cap="none" dirty="0">
                          <a:solidFill>
                            <a:schemeClr val="dk1"/>
                          </a:solidFill>
                          <a:latin typeface="Varela"/>
                          <a:ea typeface="Varela"/>
                          <a:cs typeface="Varela"/>
                          <a:sym typeface="Varela"/>
                          <a:hlinkClick r:id="rId7"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Icons</a:t>
                      </a:r>
                      <a:r>
                        <a:rPr lang="en" sz="1100" b="1" u="none" strike="noStrike" cap="none" dirty="0">
                          <a:solidFill>
                            <a:schemeClr val="dk1"/>
                          </a:solidFill>
                          <a:latin typeface="Varela"/>
                          <a:ea typeface="Varela"/>
                          <a:cs typeface="Varela"/>
                          <a:sym typeface="Varela"/>
                        </a:rPr>
                        <a:t> and </a:t>
                      </a:r>
                      <a:r>
                        <a:rPr lang="en" sz="1100" b="1" u="sng" strike="noStrike" cap="none" dirty="0">
                          <a:solidFill>
                            <a:schemeClr val="dk1"/>
                          </a:solidFill>
                          <a:latin typeface="Varela"/>
                          <a:ea typeface="Varela"/>
                          <a:cs typeface="Varela"/>
                          <a:sym typeface="Varela"/>
                          <a:hlinkClick r:id="rId8"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 resources</a:t>
                      </a:r>
                      <a:endParaRPr sz="1100" b="1" u="sng" strike="noStrike" cap="none" dirty="0">
                        <a:solidFill>
                          <a:schemeClr val="dk1"/>
                        </a:solidFill>
                        <a:latin typeface="Varela"/>
                        <a:ea typeface="Varela"/>
                        <a:cs typeface="Varela"/>
                        <a:sym typeface="Varel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en" sz="1000" u="none" strike="noStrike" cap="none">
                          <a:solidFill>
                            <a:schemeClr val="dk1"/>
                          </a:solidFill>
                          <a:latin typeface="Martel Sans SemiBold"/>
                          <a:ea typeface="Martel Sans SemiBold"/>
                          <a:cs typeface="Martel Sans SemiBold"/>
                          <a:sym typeface="Martel Sans SemiBold"/>
                        </a:rPr>
                        <a:t>These can be used in the template, and their size and color can be edited</a:t>
                      </a:r>
                      <a:endParaRPr sz="1000" u="none" strike="noStrike" cap="none">
                        <a:solidFill>
                          <a:schemeClr val="dk1"/>
                        </a:solidFill>
                        <a:latin typeface="Martel Sans SemiBold"/>
                        <a:ea typeface="Martel Sans SemiBold"/>
                        <a:cs typeface="Martel Sans SemiBold"/>
                        <a:sym typeface="Martel Sa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61525">
                <a:tc>
                  <a:txBody>
                    <a:bodyPr/>
                    <a:lstStyle/>
                    <a:p>
                      <a:pPr marL="0" marR="0" lvl="0" indent="0" algn="l" rtl="0">
                        <a:lnSpc>
                          <a:spcPct val="100000"/>
                        </a:lnSpc>
                        <a:spcBef>
                          <a:spcPts val="0"/>
                        </a:spcBef>
                        <a:spcAft>
                          <a:spcPts val="0"/>
                        </a:spcAft>
                        <a:buClr>
                          <a:srgbClr val="000000"/>
                        </a:buClr>
                        <a:buSzPts val="1100"/>
                        <a:buFont typeface="Arial"/>
                        <a:buNone/>
                      </a:pPr>
                      <a:r>
                        <a:rPr lang="en" sz="1100" b="1" u="none" strike="noStrike" cap="none">
                          <a:solidFill>
                            <a:schemeClr val="dk1"/>
                          </a:solidFill>
                          <a:latin typeface="Varela"/>
                          <a:ea typeface="Varela"/>
                          <a:cs typeface="Varela"/>
                          <a:sym typeface="Varela"/>
                        </a:rPr>
                        <a:t>Editable presentation theme </a:t>
                      </a:r>
                      <a:endParaRPr sz="1100" b="1" u="none" strike="noStrike" cap="none">
                        <a:solidFill>
                          <a:schemeClr val="dk1"/>
                        </a:solidFill>
                        <a:latin typeface="Varela"/>
                        <a:ea typeface="Varela"/>
                        <a:cs typeface="Varela"/>
                        <a:sym typeface="Varel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en" sz="1000" u="none" strike="noStrike" cap="none" dirty="0">
                          <a:solidFill>
                            <a:schemeClr val="dk1"/>
                          </a:solidFill>
                          <a:latin typeface="Martel Sans SemiBold"/>
                          <a:ea typeface="Martel Sans SemiBold"/>
                          <a:cs typeface="Martel Sans SemiBold"/>
                          <a:sym typeface="Martel Sans SemiBold"/>
                        </a:rPr>
                        <a:t>You can edit the master slides easily. For more info, click </a:t>
                      </a:r>
                      <a:r>
                        <a:rPr lang="en" sz="1000" u="sng" strike="noStrike" cap="none" dirty="0">
                          <a:solidFill>
                            <a:schemeClr val="dk1"/>
                          </a:solidFill>
                          <a:latin typeface="Martel Sans SemiBold"/>
                          <a:ea typeface="Martel Sans SemiBold"/>
                          <a:cs typeface="Martel Sans SemiBold"/>
                          <a:sym typeface="Martel Sans SemiBold"/>
                          <a:hlinkClick r:id="rId9">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here</a:t>
                      </a:r>
                      <a:endParaRPr sz="1000" u="none" strike="noStrike" cap="none" dirty="0">
                        <a:solidFill>
                          <a:schemeClr val="dk1"/>
                        </a:solidFill>
                        <a:latin typeface="Martel Sans SemiBold"/>
                        <a:ea typeface="Martel Sans SemiBold"/>
                        <a:cs typeface="Martel Sans SemiBold"/>
                        <a:sym typeface="Martel Sa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377" name="Google Shape;377;p2"/>
          <p:cNvSpPr txBox="1"/>
          <p:nvPr/>
        </p:nvSpPr>
        <p:spPr>
          <a:xfrm>
            <a:off x="3400927" y="4002050"/>
            <a:ext cx="3487200" cy="4617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dirty="0">
                <a:solidFill>
                  <a:srgbClr val="191919"/>
                </a:solidFill>
                <a:latin typeface="Martel Sans"/>
                <a:ea typeface="Martel Sans"/>
                <a:cs typeface="Martel Sans"/>
                <a:sym typeface="Martel Sans"/>
              </a:rPr>
              <a:t>You can visit our sister projects:</a:t>
            </a:r>
            <a:br>
              <a:rPr lang="en" sz="800" b="1" i="0" u="none" strike="noStrike" cap="none" dirty="0">
                <a:solidFill>
                  <a:srgbClr val="191919"/>
                </a:solidFill>
                <a:latin typeface="Martel Sans"/>
                <a:ea typeface="Martel Sans"/>
                <a:cs typeface="Martel Sans"/>
                <a:sym typeface="Martel Sans"/>
              </a:rPr>
            </a:br>
            <a:r>
              <a:rPr lang="en" sz="1000" b="0" i="0" u="sng" strike="noStrike" cap="none" dirty="0">
                <a:solidFill>
                  <a:schemeClr val="dk1"/>
                </a:solidFill>
                <a:latin typeface="Martel Sans ExtraBold"/>
                <a:ea typeface="Martel Sans ExtraBold"/>
                <a:cs typeface="Martel Sans ExtraBold"/>
                <a:sym typeface="Martel Sans ExtraBold"/>
                <a:hlinkClick r:id="rId10">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000" b="0" i="0" u="none" strike="noStrike" cap="none" dirty="0">
                <a:solidFill>
                  <a:schemeClr val="dk1"/>
                </a:solidFill>
                <a:latin typeface="Martel Sans ExtraBold"/>
                <a:ea typeface="Martel Sans ExtraBold"/>
                <a:cs typeface="Martel Sans ExtraBold"/>
                <a:sym typeface="Martel Sans ExtraBold"/>
              </a:rPr>
              <a:t> | </a:t>
            </a:r>
            <a:r>
              <a:rPr lang="en" sz="1000" b="0" i="0" u="sng" strike="noStrike" cap="none" dirty="0">
                <a:solidFill>
                  <a:schemeClr val="dk1"/>
                </a:solidFill>
                <a:latin typeface="Martel Sans ExtraBold"/>
                <a:ea typeface="Martel Sans ExtraBold"/>
                <a:cs typeface="Martel Sans ExtraBold"/>
                <a:sym typeface="Martel Sans ExtraBold"/>
                <a:hlinkClick r:id="rId11">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000" b="0" i="0" u="none" strike="noStrike" cap="none" dirty="0">
                <a:solidFill>
                  <a:schemeClr val="dk1"/>
                </a:solidFill>
                <a:latin typeface="Martel Sans ExtraBold"/>
                <a:ea typeface="Martel Sans ExtraBold"/>
                <a:cs typeface="Martel Sans ExtraBold"/>
                <a:sym typeface="Martel Sans ExtraBold"/>
              </a:rPr>
              <a:t> | </a:t>
            </a:r>
            <a:r>
              <a:rPr lang="en" sz="1000" b="0" i="0" u="sng" strike="noStrike" cap="none" dirty="0">
                <a:solidFill>
                  <a:schemeClr val="dk1"/>
                </a:solidFill>
                <a:latin typeface="Martel Sans ExtraBold"/>
                <a:ea typeface="Martel Sans ExtraBold"/>
                <a:cs typeface="Martel Sans ExtraBold"/>
                <a:sym typeface="Martel Sans ExtraBold"/>
                <a:hlinkClick r:id="rId1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Storyset</a:t>
            </a:r>
            <a:r>
              <a:rPr lang="en" sz="1000" b="0" i="0" u="none" strike="noStrike" cap="none" dirty="0">
                <a:solidFill>
                  <a:schemeClr val="dk1"/>
                </a:solidFill>
                <a:latin typeface="Martel Sans ExtraBold"/>
                <a:ea typeface="Martel Sans ExtraBold"/>
                <a:cs typeface="Martel Sans ExtraBold"/>
                <a:sym typeface="Martel Sans ExtraBold"/>
              </a:rPr>
              <a:t> | </a:t>
            </a:r>
            <a:r>
              <a:rPr lang="en" sz="1000" b="0" i="0" u="sng" strike="noStrike" cap="none" dirty="0">
                <a:solidFill>
                  <a:schemeClr val="dk1"/>
                </a:solidFill>
                <a:latin typeface="Martel Sans ExtraBold"/>
                <a:ea typeface="Martel Sans ExtraBold"/>
                <a:cs typeface="Martel Sans ExtraBold"/>
                <a:sym typeface="Martel Sans ExtraBold"/>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Wepik</a:t>
            </a:r>
            <a:r>
              <a:rPr lang="en" sz="1000" b="0" i="0" u="none" strike="noStrike" cap="none" dirty="0">
                <a:solidFill>
                  <a:schemeClr val="dk1"/>
                </a:solidFill>
                <a:uFill>
                  <a:noFill/>
                </a:uFill>
                <a:latin typeface="Martel Sans ExtraBold"/>
                <a:ea typeface="Martel Sans ExtraBold"/>
                <a:cs typeface="Martel Sans ExtraBold"/>
                <a:sym typeface="Martel Sans ExtraBold"/>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a:t>
            </a:r>
            <a:r>
              <a:rPr lang="en" sz="1000" b="0" i="0" u="none" strike="noStrike" cap="none" dirty="0">
                <a:solidFill>
                  <a:schemeClr val="dk1"/>
                </a:solidFill>
                <a:latin typeface="Martel Sans ExtraBold"/>
                <a:ea typeface="Martel Sans ExtraBold"/>
                <a:cs typeface="Martel Sans ExtraBold"/>
                <a:sym typeface="Martel Sans ExtraBold"/>
              </a:rPr>
              <a:t>| </a:t>
            </a:r>
            <a:r>
              <a:rPr lang="en" sz="1000" b="0" i="0" u="sng" strike="noStrike" cap="none" dirty="0">
                <a:solidFill>
                  <a:schemeClr val="dk1"/>
                </a:solidFill>
                <a:latin typeface="Martel Sans ExtraBold"/>
                <a:ea typeface="Martel Sans ExtraBold"/>
                <a:cs typeface="Martel Sans ExtraBold"/>
                <a:sym typeface="Martel Sans ExtraBold"/>
                <a:hlinkClick r:id="rId1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Videvo</a:t>
            </a:r>
            <a:endParaRPr sz="1000" b="0" i="0" u="none" strike="noStrike" cap="none" dirty="0">
              <a:solidFill>
                <a:schemeClr val="dk1"/>
              </a:solidFill>
              <a:latin typeface="Martel Sans ExtraBold"/>
              <a:ea typeface="Martel Sans ExtraBold"/>
              <a:cs typeface="Martel Sans ExtraBold"/>
              <a:sym typeface="Martel Sans ExtraBold"/>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00"/>
        <p:cNvGrpSpPr/>
        <p:nvPr/>
      </p:nvGrpSpPr>
      <p:grpSpPr>
        <a:xfrm>
          <a:off x="0" y="0"/>
          <a:ext cx="0" cy="0"/>
          <a:chOff x="0" y="0"/>
          <a:chExt cx="0" cy="0"/>
        </a:xfrm>
      </p:grpSpPr>
      <p:sp>
        <p:nvSpPr>
          <p:cNvPr id="801" name="Google Shape;801;p20"/>
          <p:cNvSpPr txBox="1">
            <a:spLocks noGrp="1"/>
          </p:cNvSpPr>
          <p:nvPr>
            <p:ph type="ctrTitle"/>
          </p:nvPr>
        </p:nvSpPr>
        <p:spPr>
          <a:xfrm>
            <a:off x="2430025" y="535000"/>
            <a:ext cx="4284000" cy="9978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5200"/>
              <a:buNone/>
            </a:pPr>
            <a:r>
              <a:rPr lang="en"/>
              <a:t>Thanks</a:t>
            </a:r>
            <a:endParaRPr/>
          </a:p>
        </p:txBody>
      </p:sp>
      <p:sp>
        <p:nvSpPr>
          <p:cNvPr id="802" name="Google Shape;802;p20"/>
          <p:cNvSpPr txBox="1"/>
          <p:nvPr/>
        </p:nvSpPr>
        <p:spPr>
          <a:xfrm>
            <a:off x="2935825" y="4281183"/>
            <a:ext cx="3272400" cy="2760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300"/>
              </a:spcBef>
              <a:spcAft>
                <a:spcPts val="0"/>
              </a:spcAft>
              <a:buClr>
                <a:srgbClr val="000000"/>
              </a:buClr>
              <a:buSzPts val="1000"/>
              <a:buFont typeface="Arial"/>
              <a:buNone/>
            </a:pPr>
            <a:r>
              <a:rPr lang="en" sz="1000" b="0" i="0" u="none" strike="noStrike" cap="none">
                <a:solidFill>
                  <a:schemeClr val="dk1"/>
                </a:solidFill>
                <a:latin typeface="Open Sans"/>
                <a:ea typeface="Open Sans"/>
                <a:cs typeface="Open Sans"/>
                <a:sym typeface="Open Sans"/>
              </a:rPr>
              <a:t>Please keep this slide for attribution</a:t>
            </a:r>
            <a:endParaRPr sz="1000" b="0" i="0" u="none" strike="noStrike" cap="none">
              <a:solidFill>
                <a:schemeClr val="dk1"/>
              </a:solidFill>
              <a:latin typeface="Open Sans"/>
              <a:ea typeface="Open Sans"/>
              <a:cs typeface="Open Sans"/>
              <a:sym typeface="Open Sans"/>
            </a:endParaRPr>
          </a:p>
        </p:txBody>
      </p:sp>
      <p:sp>
        <p:nvSpPr>
          <p:cNvPr id="803" name="Google Shape;803;p20"/>
          <p:cNvSpPr/>
          <p:nvPr/>
        </p:nvSpPr>
        <p:spPr>
          <a:xfrm>
            <a:off x="3485450" y="2959000"/>
            <a:ext cx="437400" cy="4374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20"/>
          <p:cNvSpPr/>
          <p:nvPr/>
        </p:nvSpPr>
        <p:spPr>
          <a:xfrm>
            <a:off x="4353325" y="2959000"/>
            <a:ext cx="437400" cy="4374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20"/>
          <p:cNvSpPr/>
          <p:nvPr/>
        </p:nvSpPr>
        <p:spPr>
          <a:xfrm>
            <a:off x="5221200" y="2959000"/>
            <a:ext cx="437400" cy="4374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20"/>
          <p:cNvSpPr txBox="1">
            <a:spLocks noGrp="1"/>
          </p:cNvSpPr>
          <p:nvPr>
            <p:ph type="subTitle" idx="1"/>
          </p:nvPr>
        </p:nvSpPr>
        <p:spPr>
          <a:xfrm>
            <a:off x="2430025" y="1645925"/>
            <a:ext cx="4284000" cy="1088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200"/>
              <a:buNone/>
            </a:pPr>
            <a:r>
              <a:rPr lang="en" sz="1800">
                <a:latin typeface="Blinker SemiBold"/>
                <a:ea typeface="Blinker SemiBold"/>
                <a:cs typeface="Blinker SemiBold"/>
                <a:sym typeface="Blinker SemiBold"/>
              </a:rPr>
              <a:t>Do you have any questions?</a:t>
            </a:r>
            <a:endParaRPr sz="1800">
              <a:latin typeface="Blinker SemiBold"/>
              <a:ea typeface="Blinker SemiBold"/>
              <a:cs typeface="Blinker SemiBold"/>
              <a:sym typeface="Blinker SemiBold"/>
            </a:endParaRPr>
          </a:p>
          <a:p>
            <a:pPr marL="0" lvl="0" indent="0" algn="ctr" rtl="0">
              <a:lnSpc>
                <a:spcPct val="100000"/>
              </a:lnSpc>
              <a:spcBef>
                <a:spcPts val="0"/>
              </a:spcBef>
              <a:spcAft>
                <a:spcPts val="0"/>
              </a:spcAft>
              <a:buSzPts val="1200"/>
              <a:buNone/>
            </a:pPr>
            <a:r>
              <a:rPr lang="en"/>
              <a:t>youremail@freepik.com </a:t>
            </a:r>
            <a:endParaRPr/>
          </a:p>
          <a:p>
            <a:pPr marL="0" lvl="0" indent="0" algn="ctr" rtl="0">
              <a:lnSpc>
                <a:spcPct val="100000"/>
              </a:lnSpc>
              <a:spcBef>
                <a:spcPts val="0"/>
              </a:spcBef>
              <a:spcAft>
                <a:spcPts val="0"/>
              </a:spcAft>
              <a:buSzPts val="1200"/>
              <a:buNone/>
            </a:pPr>
            <a:r>
              <a:rPr lang="en"/>
              <a:t>+91  620 421 838 </a:t>
            </a:r>
            <a:endParaRPr/>
          </a:p>
          <a:p>
            <a:pPr marL="0" lvl="0" indent="0" algn="ctr" rtl="0">
              <a:lnSpc>
                <a:spcPct val="100000"/>
              </a:lnSpc>
              <a:spcBef>
                <a:spcPts val="0"/>
              </a:spcBef>
              <a:spcAft>
                <a:spcPts val="0"/>
              </a:spcAft>
              <a:buSzPts val="1200"/>
              <a:buNone/>
            </a:pPr>
            <a:r>
              <a:rPr lang="en"/>
              <a:t>yourwebsite.com</a:t>
            </a:r>
            <a:endParaRPr/>
          </a:p>
        </p:txBody>
      </p:sp>
      <p:grpSp>
        <p:nvGrpSpPr>
          <p:cNvPr id="807" name="Google Shape;807;p20"/>
          <p:cNvGrpSpPr/>
          <p:nvPr/>
        </p:nvGrpSpPr>
        <p:grpSpPr>
          <a:xfrm>
            <a:off x="4434046" y="3039688"/>
            <a:ext cx="275974" cy="276014"/>
            <a:chOff x="1379798" y="1723250"/>
            <a:chExt cx="397887" cy="397887"/>
          </a:xfrm>
        </p:grpSpPr>
        <p:sp>
          <p:nvSpPr>
            <p:cNvPr id="808" name="Google Shape;808;p20"/>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809" name="Google Shape;809;p20"/>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810" name="Google Shape;810;p20"/>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811" name="Google Shape;811;p20"/>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grpSp>
      <p:grpSp>
        <p:nvGrpSpPr>
          <p:cNvPr id="812" name="Google Shape;812;p20"/>
          <p:cNvGrpSpPr/>
          <p:nvPr/>
        </p:nvGrpSpPr>
        <p:grpSpPr>
          <a:xfrm>
            <a:off x="3566175" y="3039688"/>
            <a:ext cx="275960" cy="276014"/>
            <a:chOff x="864491" y="1723250"/>
            <a:chExt cx="397866" cy="397887"/>
          </a:xfrm>
        </p:grpSpPr>
        <p:sp>
          <p:nvSpPr>
            <p:cNvPr id="813" name="Google Shape;813;p2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814" name="Google Shape;814;p2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815" name="Google Shape;815;p20"/>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grpSp>
      <p:sp>
        <p:nvSpPr>
          <p:cNvPr id="816" name="Google Shape;816;p20"/>
          <p:cNvSpPr/>
          <p:nvPr/>
        </p:nvSpPr>
        <p:spPr>
          <a:xfrm>
            <a:off x="5301923" y="3064809"/>
            <a:ext cx="276839" cy="225791"/>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817" name="Google Shape;817;p20"/>
          <p:cNvSpPr/>
          <p:nvPr/>
        </p:nvSpPr>
        <p:spPr>
          <a:xfrm>
            <a:off x="7106400" y="1847750"/>
            <a:ext cx="2037600" cy="957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20"/>
          <p:cNvSpPr/>
          <p:nvPr/>
        </p:nvSpPr>
        <p:spPr>
          <a:xfrm>
            <a:off x="-8650" y="1847750"/>
            <a:ext cx="2037600" cy="957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22"/>
        <p:cNvGrpSpPr/>
        <p:nvPr/>
      </p:nvGrpSpPr>
      <p:grpSpPr>
        <a:xfrm>
          <a:off x="0" y="0"/>
          <a:ext cx="0" cy="0"/>
          <a:chOff x="0" y="0"/>
          <a:chExt cx="0" cy="0"/>
        </a:xfrm>
      </p:grpSpPr>
      <p:grpSp>
        <p:nvGrpSpPr>
          <p:cNvPr id="823" name="Google Shape;823;p21"/>
          <p:cNvGrpSpPr/>
          <p:nvPr/>
        </p:nvGrpSpPr>
        <p:grpSpPr>
          <a:xfrm>
            <a:off x="724127" y="1596230"/>
            <a:ext cx="311492" cy="334437"/>
            <a:chOff x="723998" y="692648"/>
            <a:chExt cx="306647" cy="329235"/>
          </a:xfrm>
        </p:grpSpPr>
        <p:sp>
          <p:nvSpPr>
            <p:cNvPr id="824" name="Google Shape;824;p21"/>
            <p:cNvSpPr/>
            <p:nvPr/>
          </p:nvSpPr>
          <p:spPr>
            <a:xfrm>
              <a:off x="858155" y="692648"/>
              <a:ext cx="91038" cy="108835"/>
            </a:xfrm>
            <a:custGeom>
              <a:avLst/>
              <a:gdLst/>
              <a:ahLst/>
              <a:cxnLst/>
              <a:rect l="l" t="t" r="r" b="b"/>
              <a:pathLst>
                <a:path w="31071" h="37145" extrusionOk="0">
                  <a:moveTo>
                    <a:pt x="7009" y="0"/>
                  </a:moveTo>
                  <a:cubicBezTo>
                    <a:pt x="3037" y="0"/>
                    <a:pt x="0" y="3271"/>
                    <a:pt x="0" y="7009"/>
                  </a:cubicBezTo>
                  <a:cubicBezTo>
                    <a:pt x="0" y="10747"/>
                    <a:pt x="2804" y="14017"/>
                    <a:pt x="6541" y="14017"/>
                  </a:cubicBezTo>
                  <a:cubicBezTo>
                    <a:pt x="9345" y="14017"/>
                    <a:pt x="11681" y="12615"/>
                    <a:pt x="12849" y="10279"/>
                  </a:cubicBezTo>
                  <a:lnTo>
                    <a:pt x="20792" y="10279"/>
                  </a:lnTo>
                  <a:cubicBezTo>
                    <a:pt x="22661" y="10279"/>
                    <a:pt x="24530" y="11915"/>
                    <a:pt x="24530" y="14017"/>
                  </a:cubicBezTo>
                  <a:lnTo>
                    <a:pt x="24530" y="28034"/>
                  </a:lnTo>
                  <a:cubicBezTo>
                    <a:pt x="24530" y="30370"/>
                    <a:pt x="24062" y="32472"/>
                    <a:pt x="23829" y="34575"/>
                  </a:cubicBezTo>
                  <a:lnTo>
                    <a:pt x="29903" y="37145"/>
                  </a:lnTo>
                  <a:cubicBezTo>
                    <a:pt x="30604" y="34108"/>
                    <a:pt x="31071" y="31304"/>
                    <a:pt x="31071" y="28034"/>
                  </a:cubicBezTo>
                  <a:lnTo>
                    <a:pt x="31071" y="14017"/>
                  </a:lnTo>
                  <a:cubicBezTo>
                    <a:pt x="31071" y="8410"/>
                    <a:pt x="26399" y="3738"/>
                    <a:pt x="21025" y="3738"/>
                  </a:cubicBezTo>
                  <a:lnTo>
                    <a:pt x="13083" y="3738"/>
                  </a:lnTo>
                  <a:cubicBezTo>
                    <a:pt x="11915" y="1402"/>
                    <a:pt x="9578" y="0"/>
                    <a:pt x="70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21"/>
            <p:cNvSpPr/>
            <p:nvPr/>
          </p:nvSpPr>
          <p:spPr>
            <a:xfrm>
              <a:off x="723998" y="808323"/>
              <a:ext cx="225197" cy="130740"/>
            </a:xfrm>
            <a:custGeom>
              <a:avLst/>
              <a:gdLst/>
              <a:ahLst/>
              <a:cxnLst/>
              <a:rect l="l" t="t" r="r" b="b"/>
              <a:pathLst>
                <a:path w="76859" h="44621" extrusionOk="0">
                  <a:moveTo>
                    <a:pt x="12849" y="1"/>
                  </a:moveTo>
                  <a:lnTo>
                    <a:pt x="0" y="5374"/>
                  </a:lnTo>
                  <a:cubicBezTo>
                    <a:pt x="5841" y="18690"/>
                    <a:pt x="17755" y="27567"/>
                    <a:pt x="31538" y="29903"/>
                  </a:cubicBezTo>
                  <a:lnTo>
                    <a:pt x="31538" y="44621"/>
                  </a:lnTo>
                  <a:lnTo>
                    <a:pt x="45321" y="44621"/>
                  </a:lnTo>
                  <a:lnTo>
                    <a:pt x="45321" y="29903"/>
                  </a:lnTo>
                  <a:cubicBezTo>
                    <a:pt x="59104" y="27801"/>
                    <a:pt x="71018" y="18690"/>
                    <a:pt x="76859" y="5608"/>
                  </a:cubicBezTo>
                  <a:lnTo>
                    <a:pt x="64010" y="1"/>
                  </a:lnTo>
                  <a:cubicBezTo>
                    <a:pt x="59805" y="10280"/>
                    <a:pt x="49526" y="16821"/>
                    <a:pt x="38546" y="16821"/>
                  </a:cubicBezTo>
                  <a:cubicBezTo>
                    <a:pt x="27333" y="16821"/>
                    <a:pt x="17054" y="10280"/>
                    <a:pt x="1284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21"/>
            <p:cNvSpPr/>
            <p:nvPr/>
          </p:nvSpPr>
          <p:spPr>
            <a:xfrm>
              <a:off x="724684" y="692648"/>
              <a:ext cx="91038" cy="108835"/>
            </a:xfrm>
            <a:custGeom>
              <a:avLst/>
              <a:gdLst/>
              <a:ahLst/>
              <a:cxnLst/>
              <a:rect l="l" t="t" r="r" b="b"/>
              <a:pathLst>
                <a:path w="31071" h="37145" extrusionOk="0">
                  <a:moveTo>
                    <a:pt x="24062" y="0"/>
                  </a:moveTo>
                  <a:cubicBezTo>
                    <a:pt x="21492" y="0"/>
                    <a:pt x="19156" y="1402"/>
                    <a:pt x="17988" y="3738"/>
                  </a:cubicBezTo>
                  <a:lnTo>
                    <a:pt x="10045" y="3738"/>
                  </a:lnTo>
                  <a:cubicBezTo>
                    <a:pt x="4672" y="3738"/>
                    <a:pt x="0" y="8410"/>
                    <a:pt x="0" y="14017"/>
                  </a:cubicBezTo>
                  <a:lnTo>
                    <a:pt x="0" y="28034"/>
                  </a:lnTo>
                  <a:cubicBezTo>
                    <a:pt x="0" y="31304"/>
                    <a:pt x="234" y="34108"/>
                    <a:pt x="1168" y="37145"/>
                  </a:cubicBezTo>
                  <a:lnTo>
                    <a:pt x="7008" y="34575"/>
                  </a:lnTo>
                  <a:cubicBezTo>
                    <a:pt x="6541" y="32472"/>
                    <a:pt x="6308" y="30370"/>
                    <a:pt x="6308" y="28034"/>
                  </a:cubicBezTo>
                  <a:lnTo>
                    <a:pt x="6308" y="14017"/>
                  </a:lnTo>
                  <a:cubicBezTo>
                    <a:pt x="6308" y="11915"/>
                    <a:pt x="8176" y="10279"/>
                    <a:pt x="10045" y="10279"/>
                  </a:cubicBezTo>
                  <a:lnTo>
                    <a:pt x="17988" y="10279"/>
                  </a:lnTo>
                  <a:cubicBezTo>
                    <a:pt x="19156" y="12615"/>
                    <a:pt x="21492" y="14017"/>
                    <a:pt x="24062" y="14017"/>
                  </a:cubicBezTo>
                  <a:cubicBezTo>
                    <a:pt x="28033" y="14017"/>
                    <a:pt x="31070" y="10747"/>
                    <a:pt x="31070" y="7009"/>
                  </a:cubicBezTo>
                  <a:cubicBezTo>
                    <a:pt x="31070" y="3271"/>
                    <a:pt x="28033" y="0"/>
                    <a:pt x="2406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21"/>
            <p:cNvSpPr/>
            <p:nvPr/>
          </p:nvSpPr>
          <p:spPr>
            <a:xfrm>
              <a:off x="951928" y="856236"/>
              <a:ext cx="78717" cy="78720"/>
            </a:xfrm>
            <a:custGeom>
              <a:avLst/>
              <a:gdLst/>
              <a:ahLst/>
              <a:cxnLst/>
              <a:rect l="l" t="t" r="r" b="b"/>
              <a:pathLst>
                <a:path w="26866" h="26867" extrusionOk="0">
                  <a:moveTo>
                    <a:pt x="16587" y="9812"/>
                  </a:moveTo>
                  <a:lnTo>
                    <a:pt x="16587" y="16587"/>
                  </a:lnTo>
                  <a:lnTo>
                    <a:pt x="10279" y="16587"/>
                  </a:lnTo>
                  <a:lnTo>
                    <a:pt x="10279" y="9812"/>
                  </a:lnTo>
                  <a:close/>
                  <a:moveTo>
                    <a:pt x="13550" y="1"/>
                  </a:moveTo>
                  <a:cubicBezTo>
                    <a:pt x="5841" y="1"/>
                    <a:pt x="0" y="6075"/>
                    <a:pt x="0" y="13317"/>
                  </a:cubicBezTo>
                  <a:cubicBezTo>
                    <a:pt x="0" y="21026"/>
                    <a:pt x="6074" y="26866"/>
                    <a:pt x="13550" y="26866"/>
                  </a:cubicBezTo>
                  <a:cubicBezTo>
                    <a:pt x="21025" y="26866"/>
                    <a:pt x="26866" y="20792"/>
                    <a:pt x="26866" y="13317"/>
                  </a:cubicBezTo>
                  <a:cubicBezTo>
                    <a:pt x="26866" y="6075"/>
                    <a:pt x="20792" y="1"/>
                    <a:pt x="1355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21"/>
            <p:cNvSpPr/>
            <p:nvPr/>
          </p:nvSpPr>
          <p:spPr>
            <a:xfrm>
              <a:off x="829406" y="953432"/>
              <a:ext cx="169070" cy="68451"/>
            </a:xfrm>
            <a:custGeom>
              <a:avLst/>
              <a:gdLst/>
              <a:ahLst/>
              <a:cxnLst/>
              <a:rect l="l" t="t" r="r" b="b"/>
              <a:pathLst>
                <a:path w="57703" h="23362" extrusionOk="0">
                  <a:moveTo>
                    <a:pt x="50928" y="1"/>
                  </a:moveTo>
                  <a:cubicBezTo>
                    <a:pt x="47891" y="9812"/>
                    <a:pt x="39247" y="16821"/>
                    <a:pt x="28735" y="16821"/>
                  </a:cubicBezTo>
                  <a:cubicBezTo>
                    <a:pt x="18690" y="16821"/>
                    <a:pt x="10280" y="10513"/>
                    <a:pt x="7009" y="1869"/>
                  </a:cubicBezTo>
                  <a:lnTo>
                    <a:pt x="1" y="1869"/>
                  </a:lnTo>
                  <a:cubicBezTo>
                    <a:pt x="3505" y="14017"/>
                    <a:pt x="14952" y="23362"/>
                    <a:pt x="28735" y="23362"/>
                  </a:cubicBezTo>
                  <a:cubicBezTo>
                    <a:pt x="42752" y="23362"/>
                    <a:pt x="54432" y="13550"/>
                    <a:pt x="57703" y="701"/>
                  </a:cubicBezTo>
                  <a:cubicBezTo>
                    <a:pt x="56768" y="701"/>
                    <a:pt x="55834" y="935"/>
                    <a:pt x="54899" y="935"/>
                  </a:cubicBezTo>
                  <a:cubicBezTo>
                    <a:pt x="53731" y="468"/>
                    <a:pt x="52330" y="468"/>
                    <a:pt x="509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9" name="Google Shape;829;p21"/>
          <p:cNvGrpSpPr/>
          <p:nvPr/>
        </p:nvGrpSpPr>
        <p:grpSpPr>
          <a:xfrm>
            <a:off x="715088" y="2204491"/>
            <a:ext cx="333747" cy="333744"/>
            <a:chOff x="715100" y="1290417"/>
            <a:chExt cx="328556" cy="328553"/>
          </a:xfrm>
        </p:grpSpPr>
        <p:sp>
          <p:nvSpPr>
            <p:cNvPr id="830" name="Google Shape;830;p21"/>
            <p:cNvSpPr/>
            <p:nvPr/>
          </p:nvSpPr>
          <p:spPr>
            <a:xfrm>
              <a:off x="940976" y="1339017"/>
              <a:ext cx="18482" cy="19851"/>
            </a:xfrm>
            <a:custGeom>
              <a:avLst/>
              <a:gdLst/>
              <a:ahLst/>
              <a:cxnLst/>
              <a:rect l="l" t="t" r="r" b="b"/>
              <a:pathLst>
                <a:path w="6308" h="6775" extrusionOk="0">
                  <a:moveTo>
                    <a:pt x="0" y="0"/>
                  </a:moveTo>
                  <a:lnTo>
                    <a:pt x="0" y="6775"/>
                  </a:lnTo>
                  <a:lnTo>
                    <a:pt x="3271" y="6775"/>
                  </a:lnTo>
                  <a:cubicBezTo>
                    <a:pt x="4906" y="6541"/>
                    <a:pt x="6308" y="5139"/>
                    <a:pt x="6308" y="3271"/>
                  </a:cubicBezTo>
                  <a:cubicBezTo>
                    <a:pt x="6308" y="1635"/>
                    <a:pt x="4906" y="0"/>
                    <a:pt x="327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21"/>
            <p:cNvSpPr/>
            <p:nvPr/>
          </p:nvSpPr>
          <p:spPr>
            <a:xfrm>
              <a:off x="715100" y="1290417"/>
              <a:ext cx="328556" cy="154695"/>
            </a:xfrm>
            <a:custGeom>
              <a:avLst/>
              <a:gdLst/>
              <a:ahLst/>
              <a:cxnLst/>
              <a:rect l="l" t="t" r="r" b="b"/>
              <a:pathLst>
                <a:path w="112135" h="52797" extrusionOk="0">
                  <a:moveTo>
                    <a:pt x="41817" y="10046"/>
                  </a:moveTo>
                  <a:lnTo>
                    <a:pt x="41817" y="16353"/>
                  </a:lnTo>
                  <a:lnTo>
                    <a:pt x="28501" y="16353"/>
                  </a:lnTo>
                  <a:lnTo>
                    <a:pt x="28501" y="23128"/>
                  </a:lnTo>
                  <a:lnTo>
                    <a:pt x="38313" y="23128"/>
                  </a:lnTo>
                  <a:lnTo>
                    <a:pt x="38313" y="29436"/>
                  </a:lnTo>
                  <a:lnTo>
                    <a:pt x="28501" y="29436"/>
                  </a:lnTo>
                  <a:lnTo>
                    <a:pt x="28501" y="42752"/>
                  </a:lnTo>
                  <a:lnTo>
                    <a:pt x="22194" y="42752"/>
                  </a:lnTo>
                  <a:lnTo>
                    <a:pt x="22194" y="10046"/>
                  </a:lnTo>
                  <a:close/>
                  <a:moveTo>
                    <a:pt x="65879" y="10046"/>
                  </a:moveTo>
                  <a:lnTo>
                    <a:pt x="65879" y="16353"/>
                  </a:lnTo>
                  <a:lnTo>
                    <a:pt x="52563" y="16353"/>
                  </a:lnTo>
                  <a:lnTo>
                    <a:pt x="52563" y="23128"/>
                  </a:lnTo>
                  <a:lnTo>
                    <a:pt x="62375" y="23128"/>
                  </a:lnTo>
                  <a:lnTo>
                    <a:pt x="62375" y="29436"/>
                  </a:lnTo>
                  <a:lnTo>
                    <a:pt x="52563" y="29436"/>
                  </a:lnTo>
                  <a:lnTo>
                    <a:pt x="52563" y="36210"/>
                  </a:lnTo>
                  <a:lnTo>
                    <a:pt x="65879" y="36210"/>
                  </a:lnTo>
                  <a:lnTo>
                    <a:pt x="65879" y="42752"/>
                  </a:lnTo>
                  <a:lnTo>
                    <a:pt x="46022" y="42752"/>
                  </a:lnTo>
                  <a:lnTo>
                    <a:pt x="46022" y="10046"/>
                  </a:lnTo>
                  <a:close/>
                  <a:moveTo>
                    <a:pt x="80363" y="10046"/>
                  </a:moveTo>
                  <a:cubicBezTo>
                    <a:pt x="85736" y="10046"/>
                    <a:pt x="90175" y="14251"/>
                    <a:pt x="90175" y="19858"/>
                  </a:cubicBezTo>
                  <a:cubicBezTo>
                    <a:pt x="90175" y="22427"/>
                    <a:pt x="89240" y="24763"/>
                    <a:pt x="87605" y="26632"/>
                  </a:cubicBezTo>
                  <a:cubicBezTo>
                    <a:pt x="89007" y="28268"/>
                    <a:pt x="90175" y="30604"/>
                    <a:pt x="90175" y="33407"/>
                  </a:cubicBezTo>
                  <a:cubicBezTo>
                    <a:pt x="90175" y="38780"/>
                    <a:pt x="85736" y="43219"/>
                    <a:pt x="80363" y="43219"/>
                  </a:cubicBezTo>
                  <a:lnTo>
                    <a:pt x="70318" y="43219"/>
                  </a:lnTo>
                  <a:lnTo>
                    <a:pt x="70318" y="10046"/>
                  </a:lnTo>
                  <a:close/>
                  <a:moveTo>
                    <a:pt x="0" y="1"/>
                  </a:moveTo>
                  <a:lnTo>
                    <a:pt x="0" y="52797"/>
                  </a:lnTo>
                  <a:lnTo>
                    <a:pt x="112134" y="52797"/>
                  </a:lnTo>
                  <a:lnTo>
                    <a:pt x="11213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21"/>
            <p:cNvSpPr/>
            <p:nvPr/>
          </p:nvSpPr>
          <p:spPr>
            <a:xfrm>
              <a:off x="940976" y="1378029"/>
              <a:ext cx="18482" cy="19171"/>
            </a:xfrm>
            <a:custGeom>
              <a:avLst/>
              <a:gdLst/>
              <a:ahLst/>
              <a:cxnLst/>
              <a:rect l="l" t="t" r="r" b="b"/>
              <a:pathLst>
                <a:path w="6308" h="6543" extrusionOk="0">
                  <a:moveTo>
                    <a:pt x="0" y="1"/>
                  </a:moveTo>
                  <a:lnTo>
                    <a:pt x="0" y="6542"/>
                  </a:lnTo>
                  <a:lnTo>
                    <a:pt x="3271" y="6542"/>
                  </a:lnTo>
                  <a:cubicBezTo>
                    <a:pt x="4906" y="6308"/>
                    <a:pt x="6308" y="4907"/>
                    <a:pt x="6308" y="3038"/>
                  </a:cubicBezTo>
                  <a:cubicBezTo>
                    <a:pt x="6308" y="1403"/>
                    <a:pt x="4906" y="1"/>
                    <a:pt x="327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21"/>
            <p:cNvSpPr/>
            <p:nvPr/>
          </p:nvSpPr>
          <p:spPr>
            <a:xfrm>
              <a:off x="975883" y="1551201"/>
              <a:ext cx="54076" cy="54079"/>
            </a:xfrm>
            <a:custGeom>
              <a:avLst/>
              <a:gdLst/>
              <a:ahLst/>
              <a:cxnLst/>
              <a:rect l="l" t="t" r="r" b="b"/>
              <a:pathLst>
                <a:path w="18456" h="18457" extrusionOk="0">
                  <a:moveTo>
                    <a:pt x="1" y="1"/>
                  </a:moveTo>
                  <a:lnTo>
                    <a:pt x="1" y="18456"/>
                  </a:lnTo>
                  <a:lnTo>
                    <a:pt x="184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21"/>
            <p:cNvSpPr/>
            <p:nvPr/>
          </p:nvSpPr>
          <p:spPr>
            <a:xfrm>
              <a:off x="989572" y="1564890"/>
              <a:ext cx="54079" cy="54079"/>
            </a:xfrm>
            <a:custGeom>
              <a:avLst/>
              <a:gdLst/>
              <a:ahLst/>
              <a:cxnLst/>
              <a:rect l="l" t="t" r="r" b="b"/>
              <a:pathLst>
                <a:path w="18457" h="18457" extrusionOk="0">
                  <a:moveTo>
                    <a:pt x="18456" y="1"/>
                  </a:moveTo>
                  <a:lnTo>
                    <a:pt x="1" y="18456"/>
                  </a:lnTo>
                  <a:lnTo>
                    <a:pt x="18456" y="18456"/>
                  </a:lnTo>
                  <a:lnTo>
                    <a:pt x="184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21"/>
            <p:cNvSpPr/>
            <p:nvPr/>
          </p:nvSpPr>
          <p:spPr>
            <a:xfrm>
              <a:off x="715100" y="1464275"/>
              <a:ext cx="328556" cy="154695"/>
            </a:xfrm>
            <a:custGeom>
              <a:avLst/>
              <a:gdLst/>
              <a:ahLst/>
              <a:cxnLst/>
              <a:rect l="l" t="t" r="r" b="b"/>
              <a:pathLst>
                <a:path w="112135" h="52797" extrusionOk="0">
                  <a:moveTo>
                    <a:pt x="65879" y="9812"/>
                  </a:moveTo>
                  <a:lnTo>
                    <a:pt x="65879" y="22894"/>
                  </a:lnTo>
                  <a:lnTo>
                    <a:pt x="69617" y="22894"/>
                  </a:lnTo>
                  <a:lnTo>
                    <a:pt x="69617" y="29435"/>
                  </a:lnTo>
                  <a:lnTo>
                    <a:pt x="65879" y="29435"/>
                  </a:lnTo>
                  <a:lnTo>
                    <a:pt x="65879" y="29669"/>
                  </a:lnTo>
                  <a:lnTo>
                    <a:pt x="65879" y="42985"/>
                  </a:lnTo>
                  <a:lnTo>
                    <a:pt x="59572" y="42985"/>
                  </a:lnTo>
                  <a:lnTo>
                    <a:pt x="59572" y="29669"/>
                  </a:lnTo>
                  <a:lnTo>
                    <a:pt x="46489" y="29669"/>
                  </a:lnTo>
                  <a:lnTo>
                    <a:pt x="46489" y="9812"/>
                  </a:lnTo>
                  <a:lnTo>
                    <a:pt x="52797" y="9812"/>
                  </a:lnTo>
                  <a:lnTo>
                    <a:pt x="52797" y="22894"/>
                  </a:lnTo>
                  <a:lnTo>
                    <a:pt x="59572" y="22894"/>
                  </a:lnTo>
                  <a:lnTo>
                    <a:pt x="59572" y="9812"/>
                  </a:lnTo>
                  <a:close/>
                  <a:moveTo>
                    <a:pt x="0" y="0"/>
                  </a:moveTo>
                  <a:lnTo>
                    <a:pt x="0" y="52796"/>
                  </a:lnTo>
                  <a:lnTo>
                    <a:pt x="82465" y="52796"/>
                  </a:lnTo>
                  <a:lnTo>
                    <a:pt x="82465" y="22894"/>
                  </a:lnTo>
                  <a:lnTo>
                    <a:pt x="112134" y="22894"/>
                  </a:lnTo>
                  <a:lnTo>
                    <a:pt x="11213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6" name="Google Shape;836;p21"/>
          <p:cNvGrpSpPr/>
          <p:nvPr/>
        </p:nvGrpSpPr>
        <p:grpSpPr>
          <a:xfrm>
            <a:off x="732469" y="2832195"/>
            <a:ext cx="292028" cy="333743"/>
            <a:chOff x="732211" y="1888186"/>
            <a:chExt cx="287486" cy="328552"/>
          </a:xfrm>
        </p:grpSpPr>
        <p:sp>
          <p:nvSpPr>
            <p:cNvPr id="837" name="Google Shape;837;p21"/>
            <p:cNvSpPr/>
            <p:nvPr/>
          </p:nvSpPr>
          <p:spPr>
            <a:xfrm>
              <a:off x="859523" y="1959373"/>
              <a:ext cx="19168" cy="19854"/>
            </a:xfrm>
            <a:custGeom>
              <a:avLst/>
              <a:gdLst/>
              <a:ahLst/>
              <a:cxnLst/>
              <a:rect l="l" t="t" r="r" b="b"/>
              <a:pathLst>
                <a:path w="6542" h="6776" extrusionOk="0">
                  <a:moveTo>
                    <a:pt x="1" y="0"/>
                  </a:moveTo>
                  <a:lnTo>
                    <a:pt x="1" y="6775"/>
                  </a:lnTo>
                  <a:lnTo>
                    <a:pt x="6542" y="6775"/>
                  </a:lnTo>
                  <a:lnTo>
                    <a:pt x="654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21"/>
            <p:cNvSpPr/>
            <p:nvPr/>
          </p:nvSpPr>
          <p:spPr>
            <a:xfrm>
              <a:off x="801343" y="1901193"/>
              <a:ext cx="19168" cy="18482"/>
            </a:xfrm>
            <a:custGeom>
              <a:avLst/>
              <a:gdLst/>
              <a:ahLst/>
              <a:cxnLst/>
              <a:rect l="l" t="t" r="r" b="b"/>
              <a:pathLst>
                <a:path w="6542" h="6308" extrusionOk="0">
                  <a:moveTo>
                    <a:pt x="1" y="0"/>
                  </a:moveTo>
                  <a:lnTo>
                    <a:pt x="1" y="6308"/>
                  </a:lnTo>
                  <a:lnTo>
                    <a:pt x="6542" y="6308"/>
                  </a:lnTo>
                  <a:lnTo>
                    <a:pt x="654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21"/>
            <p:cNvSpPr/>
            <p:nvPr/>
          </p:nvSpPr>
          <p:spPr>
            <a:xfrm>
              <a:off x="773280" y="1949789"/>
              <a:ext cx="61606" cy="41073"/>
            </a:xfrm>
            <a:custGeom>
              <a:avLst/>
              <a:gdLst/>
              <a:ahLst/>
              <a:cxnLst/>
              <a:rect l="l" t="t" r="r" b="b"/>
              <a:pathLst>
                <a:path w="21026" h="14018" extrusionOk="0">
                  <a:moveTo>
                    <a:pt x="0" y="1"/>
                  </a:moveTo>
                  <a:cubicBezTo>
                    <a:pt x="0" y="7944"/>
                    <a:pt x="6074" y="14018"/>
                    <a:pt x="14017" y="14018"/>
                  </a:cubicBezTo>
                  <a:lnTo>
                    <a:pt x="21026" y="14018"/>
                  </a:lnTo>
                  <a:cubicBezTo>
                    <a:pt x="21026" y="6075"/>
                    <a:pt x="14952" y="1"/>
                    <a:pt x="700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21"/>
            <p:cNvSpPr/>
            <p:nvPr/>
          </p:nvSpPr>
          <p:spPr>
            <a:xfrm>
              <a:off x="845149" y="1888186"/>
              <a:ext cx="61606" cy="41073"/>
            </a:xfrm>
            <a:custGeom>
              <a:avLst/>
              <a:gdLst/>
              <a:ahLst/>
              <a:cxnLst/>
              <a:rect l="l" t="t" r="r" b="b"/>
              <a:pathLst>
                <a:path w="21026" h="14018" extrusionOk="0">
                  <a:moveTo>
                    <a:pt x="14017" y="1"/>
                  </a:moveTo>
                  <a:cubicBezTo>
                    <a:pt x="6075" y="1"/>
                    <a:pt x="1" y="6075"/>
                    <a:pt x="1" y="14017"/>
                  </a:cubicBezTo>
                  <a:lnTo>
                    <a:pt x="7009" y="14017"/>
                  </a:lnTo>
                  <a:cubicBezTo>
                    <a:pt x="14952" y="14017"/>
                    <a:pt x="21026" y="7710"/>
                    <a:pt x="2102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21"/>
            <p:cNvSpPr/>
            <p:nvPr/>
          </p:nvSpPr>
          <p:spPr>
            <a:xfrm>
              <a:off x="732211" y="2036032"/>
              <a:ext cx="287486" cy="27384"/>
            </a:xfrm>
            <a:custGeom>
              <a:avLst/>
              <a:gdLst/>
              <a:ahLst/>
              <a:cxnLst/>
              <a:rect l="l" t="t" r="r" b="b"/>
              <a:pathLst>
                <a:path w="98118" h="9346" extrusionOk="0">
                  <a:moveTo>
                    <a:pt x="1" y="1"/>
                  </a:moveTo>
                  <a:lnTo>
                    <a:pt x="1" y="9345"/>
                  </a:lnTo>
                  <a:lnTo>
                    <a:pt x="98118" y="9345"/>
                  </a:lnTo>
                  <a:lnTo>
                    <a:pt x="9811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21"/>
            <p:cNvSpPr/>
            <p:nvPr/>
          </p:nvSpPr>
          <p:spPr>
            <a:xfrm>
              <a:off x="732211" y="2082577"/>
              <a:ext cx="286803" cy="83511"/>
            </a:xfrm>
            <a:custGeom>
              <a:avLst/>
              <a:gdLst/>
              <a:ahLst/>
              <a:cxnLst/>
              <a:rect l="l" t="t" r="r" b="b"/>
              <a:pathLst>
                <a:path w="97885" h="28502" extrusionOk="0">
                  <a:moveTo>
                    <a:pt x="1" y="1"/>
                  </a:moveTo>
                  <a:cubicBezTo>
                    <a:pt x="935" y="10980"/>
                    <a:pt x="5841" y="21493"/>
                    <a:pt x="13317" y="28501"/>
                  </a:cubicBezTo>
                  <a:lnTo>
                    <a:pt x="84335" y="28501"/>
                  </a:lnTo>
                  <a:cubicBezTo>
                    <a:pt x="92044" y="21493"/>
                    <a:pt x="96950" y="10980"/>
                    <a:pt x="9788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21"/>
            <p:cNvSpPr/>
            <p:nvPr/>
          </p:nvSpPr>
          <p:spPr>
            <a:xfrm>
              <a:off x="892377" y="1941576"/>
              <a:ext cx="108838" cy="75981"/>
            </a:xfrm>
            <a:custGeom>
              <a:avLst/>
              <a:gdLst/>
              <a:ahLst/>
              <a:cxnLst/>
              <a:rect l="l" t="t" r="r" b="b"/>
              <a:pathLst>
                <a:path w="37146" h="25932" extrusionOk="0">
                  <a:moveTo>
                    <a:pt x="27100" y="0"/>
                  </a:moveTo>
                  <a:lnTo>
                    <a:pt x="1" y="25931"/>
                  </a:lnTo>
                  <a:lnTo>
                    <a:pt x="21960" y="25931"/>
                  </a:lnTo>
                  <a:lnTo>
                    <a:pt x="37145" y="9812"/>
                  </a:lnTo>
                  <a:lnTo>
                    <a:pt x="2710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21"/>
            <p:cNvSpPr/>
            <p:nvPr/>
          </p:nvSpPr>
          <p:spPr>
            <a:xfrm>
              <a:off x="784232" y="2185249"/>
              <a:ext cx="184127" cy="31489"/>
            </a:xfrm>
            <a:custGeom>
              <a:avLst/>
              <a:gdLst/>
              <a:ahLst/>
              <a:cxnLst/>
              <a:rect l="l" t="t" r="r" b="b"/>
              <a:pathLst>
                <a:path w="62842" h="10747" extrusionOk="0">
                  <a:moveTo>
                    <a:pt x="0" y="0"/>
                  </a:moveTo>
                  <a:lnTo>
                    <a:pt x="0" y="10747"/>
                  </a:lnTo>
                  <a:lnTo>
                    <a:pt x="62842" y="10747"/>
                  </a:lnTo>
                  <a:lnTo>
                    <a:pt x="6284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5" name="Google Shape;845;p21"/>
          <p:cNvGrpSpPr/>
          <p:nvPr/>
        </p:nvGrpSpPr>
        <p:grpSpPr>
          <a:xfrm>
            <a:off x="715088" y="3344829"/>
            <a:ext cx="333742" cy="333742"/>
            <a:chOff x="715100" y="2485955"/>
            <a:chExt cx="328551" cy="328551"/>
          </a:xfrm>
        </p:grpSpPr>
        <p:sp>
          <p:nvSpPr>
            <p:cNvPr id="846" name="Google Shape;846;p21"/>
            <p:cNvSpPr/>
            <p:nvPr/>
          </p:nvSpPr>
          <p:spPr>
            <a:xfrm>
              <a:off x="760274" y="2531132"/>
              <a:ext cx="238889" cy="238886"/>
            </a:xfrm>
            <a:custGeom>
              <a:avLst/>
              <a:gdLst/>
              <a:ahLst/>
              <a:cxnLst/>
              <a:rect l="l" t="t" r="r" b="b"/>
              <a:pathLst>
                <a:path w="81532" h="81531" extrusionOk="0">
                  <a:moveTo>
                    <a:pt x="50227" y="17521"/>
                  </a:moveTo>
                  <a:lnTo>
                    <a:pt x="50227" y="24062"/>
                  </a:lnTo>
                  <a:lnTo>
                    <a:pt x="43920" y="24062"/>
                  </a:lnTo>
                  <a:lnTo>
                    <a:pt x="43920" y="17521"/>
                  </a:lnTo>
                  <a:close/>
                  <a:moveTo>
                    <a:pt x="50227" y="30837"/>
                  </a:moveTo>
                  <a:lnTo>
                    <a:pt x="50227" y="37145"/>
                  </a:lnTo>
                  <a:lnTo>
                    <a:pt x="43920" y="37145"/>
                  </a:lnTo>
                  <a:lnTo>
                    <a:pt x="43920" y="30837"/>
                  </a:lnTo>
                  <a:close/>
                  <a:moveTo>
                    <a:pt x="63777" y="30837"/>
                  </a:moveTo>
                  <a:lnTo>
                    <a:pt x="63777" y="37145"/>
                  </a:lnTo>
                  <a:lnTo>
                    <a:pt x="57236" y="37145"/>
                  </a:lnTo>
                  <a:lnTo>
                    <a:pt x="57236" y="30837"/>
                  </a:lnTo>
                  <a:close/>
                  <a:moveTo>
                    <a:pt x="27567" y="17521"/>
                  </a:moveTo>
                  <a:cubicBezTo>
                    <a:pt x="32940" y="17521"/>
                    <a:pt x="37379" y="21960"/>
                    <a:pt x="37379" y="27566"/>
                  </a:cubicBezTo>
                  <a:cubicBezTo>
                    <a:pt x="37379" y="32706"/>
                    <a:pt x="32707" y="37378"/>
                    <a:pt x="27567" y="37378"/>
                  </a:cubicBezTo>
                  <a:cubicBezTo>
                    <a:pt x="21960" y="37378"/>
                    <a:pt x="17522" y="33173"/>
                    <a:pt x="17522" y="27566"/>
                  </a:cubicBezTo>
                  <a:cubicBezTo>
                    <a:pt x="17522" y="21960"/>
                    <a:pt x="21960" y="17521"/>
                    <a:pt x="27567" y="17521"/>
                  </a:cubicBezTo>
                  <a:close/>
                  <a:moveTo>
                    <a:pt x="37379" y="44153"/>
                  </a:moveTo>
                  <a:lnTo>
                    <a:pt x="37379" y="50694"/>
                  </a:lnTo>
                  <a:lnTo>
                    <a:pt x="31071" y="50694"/>
                  </a:lnTo>
                  <a:lnTo>
                    <a:pt x="31071" y="44153"/>
                  </a:lnTo>
                  <a:close/>
                  <a:moveTo>
                    <a:pt x="24063" y="50694"/>
                  </a:moveTo>
                  <a:lnTo>
                    <a:pt x="24063" y="57002"/>
                  </a:lnTo>
                  <a:lnTo>
                    <a:pt x="17522" y="57002"/>
                  </a:lnTo>
                  <a:lnTo>
                    <a:pt x="17522" y="50694"/>
                  </a:lnTo>
                  <a:close/>
                  <a:moveTo>
                    <a:pt x="37379" y="57235"/>
                  </a:moveTo>
                  <a:lnTo>
                    <a:pt x="37379" y="63776"/>
                  </a:lnTo>
                  <a:lnTo>
                    <a:pt x="31071" y="63776"/>
                  </a:lnTo>
                  <a:lnTo>
                    <a:pt x="31071" y="57235"/>
                  </a:lnTo>
                  <a:close/>
                  <a:moveTo>
                    <a:pt x="53732" y="43919"/>
                  </a:moveTo>
                  <a:cubicBezTo>
                    <a:pt x="59338" y="43919"/>
                    <a:pt x="63777" y="48358"/>
                    <a:pt x="63777" y="53731"/>
                  </a:cubicBezTo>
                  <a:cubicBezTo>
                    <a:pt x="63777" y="59338"/>
                    <a:pt x="59338" y="63776"/>
                    <a:pt x="53732" y="63776"/>
                  </a:cubicBezTo>
                  <a:cubicBezTo>
                    <a:pt x="48359" y="63776"/>
                    <a:pt x="43920" y="59338"/>
                    <a:pt x="43920" y="53731"/>
                  </a:cubicBezTo>
                  <a:cubicBezTo>
                    <a:pt x="43920" y="48358"/>
                    <a:pt x="48359" y="43919"/>
                    <a:pt x="53732" y="43919"/>
                  </a:cubicBezTo>
                  <a:close/>
                  <a:moveTo>
                    <a:pt x="40883" y="0"/>
                  </a:moveTo>
                  <a:cubicBezTo>
                    <a:pt x="38547" y="0"/>
                    <a:pt x="35276" y="1168"/>
                    <a:pt x="33875" y="4673"/>
                  </a:cubicBezTo>
                  <a:lnTo>
                    <a:pt x="32239" y="9111"/>
                  </a:lnTo>
                  <a:lnTo>
                    <a:pt x="28735" y="6074"/>
                  </a:lnTo>
                  <a:cubicBezTo>
                    <a:pt x="27217" y="4906"/>
                    <a:pt x="25640" y="4439"/>
                    <a:pt x="24209" y="4439"/>
                  </a:cubicBezTo>
                  <a:cubicBezTo>
                    <a:pt x="22778" y="4439"/>
                    <a:pt x="21493" y="4906"/>
                    <a:pt x="20559" y="5607"/>
                  </a:cubicBezTo>
                  <a:cubicBezTo>
                    <a:pt x="18456" y="6775"/>
                    <a:pt x="16354" y="9345"/>
                    <a:pt x="17055" y="13083"/>
                  </a:cubicBezTo>
                  <a:lnTo>
                    <a:pt x="17755" y="17755"/>
                  </a:lnTo>
                  <a:lnTo>
                    <a:pt x="13083" y="17054"/>
                  </a:lnTo>
                  <a:cubicBezTo>
                    <a:pt x="12582" y="16960"/>
                    <a:pt x="12103" y="16916"/>
                    <a:pt x="11644" y="16916"/>
                  </a:cubicBezTo>
                  <a:cubicBezTo>
                    <a:pt x="8682" y="16916"/>
                    <a:pt x="6619" y="18737"/>
                    <a:pt x="5608" y="20558"/>
                  </a:cubicBezTo>
                  <a:cubicBezTo>
                    <a:pt x="4439" y="22427"/>
                    <a:pt x="3739" y="25931"/>
                    <a:pt x="6075" y="28735"/>
                  </a:cubicBezTo>
                  <a:lnTo>
                    <a:pt x="9112" y="32239"/>
                  </a:lnTo>
                  <a:lnTo>
                    <a:pt x="4673" y="33874"/>
                  </a:lnTo>
                  <a:cubicBezTo>
                    <a:pt x="1169" y="35042"/>
                    <a:pt x="1" y="38313"/>
                    <a:pt x="1" y="40649"/>
                  </a:cubicBezTo>
                  <a:cubicBezTo>
                    <a:pt x="1" y="42985"/>
                    <a:pt x="1169" y="46255"/>
                    <a:pt x="4673" y="47657"/>
                  </a:cubicBezTo>
                  <a:lnTo>
                    <a:pt x="9112" y="49526"/>
                  </a:lnTo>
                  <a:lnTo>
                    <a:pt x="6075" y="52797"/>
                  </a:lnTo>
                  <a:cubicBezTo>
                    <a:pt x="3739" y="55834"/>
                    <a:pt x="4206" y="59104"/>
                    <a:pt x="5608" y="61207"/>
                  </a:cubicBezTo>
                  <a:cubicBezTo>
                    <a:pt x="6618" y="62824"/>
                    <a:pt x="8678" y="64615"/>
                    <a:pt x="11635" y="64615"/>
                  </a:cubicBezTo>
                  <a:cubicBezTo>
                    <a:pt x="12096" y="64615"/>
                    <a:pt x="12579" y="64572"/>
                    <a:pt x="13083" y="64477"/>
                  </a:cubicBezTo>
                  <a:lnTo>
                    <a:pt x="17755" y="63776"/>
                  </a:lnTo>
                  <a:lnTo>
                    <a:pt x="17755" y="63776"/>
                  </a:lnTo>
                  <a:lnTo>
                    <a:pt x="17055" y="68449"/>
                  </a:lnTo>
                  <a:cubicBezTo>
                    <a:pt x="16354" y="72186"/>
                    <a:pt x="18456" y="74756"/>
                    <a:pt x="20559" y="75924"/>
                  </a:cubicBezTo>
                  <a:cubicBezTo>
                    <a:pt x="21524" y="76527"/>
                    <a:pt x="22925" y="77006"/>
                    <a:pt x="24441" y="77006"/>
                  </a:cubicBezTo>
                  <a:cubicBezTo>
                    <a:pt x="25860" y="77006"/>
                    <a:pt x="27380" y="76587"/>
                    <a:pt x="28735" y="75457"/>
                  </a:cubicBezTo>
                  <a:lnTo>
                    <a:pt x="32239" y="72420"/>
                  </a:lnTo>
                  <a:lnTo>
                    <a:pt x="33875" y="76859"/>
                  </a:lnTo>
                  <a:cubicBezTo>
                    <a:pt x="35043" y="80363"/>
                    <a:pt x="38313" y="81531"/>
                    <a:pt x="40649" y="81531"/>
                  </a:cubicBezTo>
                  <a:cubicBezTo>
                    <a:pt x="42985" y="81531"/>
                    <a:pt x="46256" y="80363"/>
                    <a:pt x="47658" y="76859"/>
                  </a:cubicBezTo>
                  <a:lnTo>
                    <a:pt x="49293" y="72420"/>
                  </a:lnTo>
                  <a:lnTo>
                    <a:pt x="52797" y="75457"/>
                  </a:lnTo>
                  <a:cubicBezTo>
                    <a:pt x="54360" y="76660"/>
                    <a:pt x="55986" y="77181"/>
                    <a:pt x="57450" y="77181"/>
                  </a:cubicBezTo>
                  <a:cubicBezTo>
                    <a:pt x="58830" y="77181"/>
                    <a:pt x="60067" y="76718"/>
                    <a:pt x="60974" y="75924"/>
                  </a:cubicBezTo>
                  <a:cubicBezTo>
                    <a:pt x="63076" y="74756"/>
                    <a:pt x="65179" y="72186"/>
                    <a:pt x="64478" y="68449"/>
                  </a:cubicBezTo>
                  <a:lnTo>
                    <a:pt x="63777" y="63776"/>
                  </a:lnTo>
                  <a:lnTo>
                    <a:pt x="63777" y="63776"/>
                  </a:lnTo>
                  <a:lnTo>
                    <a:pt x="68449" y="64477"/>
                  </a:lnTo>
                  <a:cubicBezTo>
                    <a:pt x="68922" y="64572"/>
                    <a:pt x="69377" y="64615"/>
                    <a:pt x="69815" y="64615"/>
                  </a:cubicBezTo>
                  <a:cubicBezTo>
                    <a:pt x="72625" y="64615"/>
                    <a:pt x="74712" y="62824"/>
                    <a:pt x="75925" y="61207"/>
                  </a:cubicBezTo>
                  <a:cubicBezTo>
                    <a:pt x="77093" y="59104"/>
                    <a:pt x="77794" y="55600"/>
                    <a:pt x="75458" y="52797"/>
                  </a:cubicBezTo>
                  <a:lnTo>
                    <a:pt x="72421" y="49526"/>
                  </a:lnTo>
                  <a:lnTo>
                    <a:pt x="76859" y="47657"/>
                  </a:lnTo>
                  <a:cubicBezTo>
                    <a:pt x="80363" y="46489"/>
                    <a:pt x="81531" y="43219"/>
                    <a:pt x="81531" y="40882"/>
                  </a:cubicBezTo>
                  <a:cubicBezTo>
                    <a:pt x="81531" y="38546"/>
                    <a:pt x="80363" y="35276"/>
                    <a:pt x="76859" y="33874"/>
                  </a:cubicBezTo>
                  <a:lnTo>
                    <a:pt x="72421" y="32239"/>
                  </a:lnTo>
                  <a:lnTo>
                    <a:pt x="75458" y="28735"/>
                  </a:lnTo>
                  <a:cubicBezTo>
                    <a:pt x="77794" y="25698"/>
                    <a:pt x="77326" y="22427"/>
                    <a:pt x="75925" y="20558"/>
                  </a:cubicBezTo>
                  <a:cubicBezTo>
                    <a:pt x="74913" y="18737"/>
                    <a:pt x="72850" y="16916"/>
                    <a:pt x="69888" y="16916"/>
                  </a:cubicBezTo>
                  <a:cubicBezTo>
                    <a:pt x="69430" y="16916"/>
                    <a:pt x="68950" y="16960"/>
                    <a:pt x="68449" y="17054"/>
                  </a:cubicBezTo>
                  <a:lnTo>
                    <a:pt x="63777" y="17755"/>
                  </a:lnTo>
                  <a:lnTo>
                    <a:pt x="64478" y="13083"/>
                  </a:lnTo>
                  <a:cubicBezTo>
                    <a:pt x="65179" y="9345"/>
                    <a:pt x="63076" y="6775"/>
                    <a:pt x="60974" y="5607"/>
                  </a:cubicBezTo>
                  <a:cubicBezTo>
                    <a:pt x="60008" y="5004"/>
                    <a:pt x="58607" y="4525"/>
                    <a:pt x="57091" y="4525"/>
                  </a:cubicBezTo>
                  <a:cubicBezTo>
                    <a:pt x="55672" y="4525"/>
                    <a:pt x="54153" y="4945"/>
                    <a:pt x="52797" y="6074"/>
                  </a:cubicBezTo>
                  <a:lnTo>
                    <a:pt x="49293" y="9111"/>
                  </a:lnTo>
                  <a:lnTo>
                    <a:pt x="47658" y="4673"/>
                  </a:lnTo>
                  <a:cubicBezTo>
                    <a:pt x="46490" y="1168"/>
                    <a:pt x="43219" y="0"/>
                    <a:pt x="4088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21"/>
            <p:cNvSpPr/>
            <p:nvPr/>
          </p:nvSpPr>
          <p:spPr>
            <a:xfrm>
              <a:off x="908122" y="2679663"/>
              <a:ext cx="19851" cy="18482"/>
            </a:xfrm>
            <a:custGeom>
              <a:avLst/>
              <a:gdLst/>
              <a:ahLst/>
              <a:cxnLst/>
              <a:rect l="l" t="t" r="r" b="b"/>
              <a:pathLst>
                <a:path w="6775" h="6308" extrusionOk="0">
                  <a:moveTo>
                    <a:pt x="3271" y="0"/>
                  </a:moveTo>
                  <a:cubicBezTo>
                    <a:pt x="1635" y="0"/>
                    <a:pt x="0" y="1402"/>
                    <a:pt x="0" y="3037"/>
                  </a:cubicBezTo>
                  <a:cubicBezTo>
                    <a:pt x="0" y="4906"/>
                    <a:pt x="1635" y="6308"/>
                    <a:pt x="3271" y="6308"/>
                  </a:cubicBezTo>
                  <a:cubicBezTo>
                    <a:pt x="5140" y="6308"/>
                    <a:pt x="6541" y="4906"/>
                    <a:pt x="6541" y="3037"/>
                  </a:cubicBezTo>
                  <a:cubicBezTo>
                    <a:pt x="6775" y="1402"/>
                    <a:pt x="5140" y="0"/>
                    <a:pt x="327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21"/>
            <p:cNvSpPr/>
            <p:nvPr/>
          </p:nvSpPr>
          <p:spPr>
            <a:xfrm>
              <a:off x="855415" y="2485955"/>
              <a:ext cx="47917" cy="26698"/>
            </a:xfrm>
            <a:custGeom>
              <a:avLst/>
              <a:gdLst/>
              <a:ahLst/>
              <a:cxnLst/>
              <a:rect l="l" t="t" r="r" b="b"/>
              <a:pathLst>
                <a:path w="16354" h="9112" extrusionOk="0">
                  <a:moveTo>
                    <a:pt x="1" y="1"/>
                  </a:moveTo>
                  <a:lnTo>
                    <a:pt x="1" y="6542"/>
                  </a:lnTo>
                  <a:lnTo>
                    <a:pt x="4907" y="6542"/>
                  </a:lnTo>
                  <a:lnTo>
                    <a:pt x="4907" y="9112"/>
                  </a:lnTo>
                  <a:cubicBezTo>
                    <a:pt x="6075" y="8878"/>
                    <a:pt x="7009" y="8878"/>
                    <a:pt x="8177" y="8878"/>
                  </a:cubicBezTo>
                  <a:cubicBezTo>
                    <a:pt x="9345" y="8878"/>
                    <a:pt x="10513" y="8878"/>
                    <a:pt x="11448" y="9112"/>
                  </a:cubicBezTo>
                  <a:lnTo>
                    <a:pt x="11448" y="6542"/>
                  </a:lnTo>
                  <a:lnTo>
                    <a:pt x="16354" y="6542"/>
                  </a:lnTo>
                  <a:lnTo>
                    <a:pt x="16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21"/>
            <p:cNvSpPr/>
            <p:nvPr/>
          </p:nvSpPr>
          <p:spPr>
            <a:xfrm>
              <a:off x="930709" y="2496225"/>
              <a:ext cx="51339" cy="40387"/>
            </a:xfrm>
            <a:custGeom>
              <a:avLst/>
              <a:gdLst/>
              <a:ahLst/>
              <a:cxnLst/>
              <a:rect l="l" t="t" r="r" b="b"/>
              <a:pathLst>
                <a:path w="17522" h="13784" extrusionOk="0">
                  <a:moveTo>
                    <a:pt x="3271" y="0"/>
                  </a:moveTo>
                  <a:lnTo>
                    <a:pt x="0" y="5607"/>
                  </a:lnTo>
                  <a:lnTo>
                    <a:pt x="4439" y="7943"/>
                  </a:lnTo>
                  <a:lnTo>
                    <a:pt x="3271" y="10279"/>
                  </a:lnTo>
                  <a:cubicBezTo>
                    <a:pt x="4439" y="10513"/>
                    <a:pt x="5140" y="11213"/>
                    <a:pt x="6074" y="11681"/>
                  </a:cubicBezTo>
                  <a:cubicBezTo>
                    <a:pt x="7009" y="12148"/>
                    <a:pt x="7943" y="12849"/>
                    <a:pt x="8644" y="13783"/>
                  </a:cubicBezTo>
                  <a:lnTo>
                    <a:pt x="9812" y="11447"/>
                  </a:lnTo>
                  <a:lnTo>
                    <a:pt x="14251" y="13783"/>
                  </a:lnTo>
                  <a:lnTo>
                    <a:pt x="17521" y="8176"/>
                  </a:lnTo>
                  <a:lnTo>
                    <a:pt x="32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21"/>
            <p:cNvSpPr/>
            <p:nvPr/>
          </p:nvSpPr>
          <p:spPr>
            <a:xfrm>
              <a:off x="992312" y="2547558"/>
              <a:ext cx="40387" cy="51339"/>
            </a:xfrm>
            <a:custGeom>
              <a:avLst/>
              <a:gdLst/>
              <a:ahLst/>
              <a:cxnLst/>
              <a:rect l="l" t="t" r="r" b="b"/>
              <a:pathLst>
                <a:path w="13784" h="17522" extrusionOk="0">
                  <a:moveTo>
                    <a:pt x="5607" y="1"/>
                  </a:moveTo>
                  <a:lnTo>
                    <a:pt x="0" y="3272"/>
                  </a:lnTo>
                  <a:lnTo>
                    <a:pt x="2336" y="7710"/>
                  </a:lnTo>
                  <a:lnTo>
                    <a:pt x="234" y="8878"/>
                  </a:lnTo>
                  <a:cubicBezTo>
                    <a:pt x="1168" y="9579"/>
                    <a:pt x="1636" y="10514"/>
                    <a:pt x="2336" y="11448"/>
                  </a:cubicBezTo>
                  <a:cubicBezTo>
                    <a:pt x="3037" y="12149"/>
                    <a:pt x="3271" y="13317"/>
                    <a:pt x="3504" y="14251"/>
                  </a:cubicBezTo>
                  <a:lnTo>
                    <a:pt x="5841" y="13083"/>
                  </a:lnTo>
                  <a:lnTo>
                    <a:pt x="8177" y="17522"/>
                  </a:lnTo>
                  <a:lnTo>
                    <a:pt x="13783" y="14251"/>
                  </a:lnTo>
                  <a:lnTo>
                    <a:pt x="560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21"/>
            <p:cNvSpPr/>
            <p:nvPr/>
          </p:nvSpPr>
          <p:spPr>
            <a:xfrm>
              <a:off x="776702" y="2496908"/>
              <a:ext cx="51339" cy="40387"/>
            </a:xfrm>
            <a:custGeom>
              <a:avLst/>
              <a:gdLst/>
              <a:ahLst/>
              <a:cxnLst/>
              <a:rect l="l" t="t" r="r" b="b"/>
              <a:pathLst>
                <a:path w="17522" h="13784" extrusionOk="0">
                  <a:moveTo>
                    <a:pt x="14251" y="1"/>
                  </a:moveTo>
                  <a:lnTo>
                    <a:pt x="1" y="8177"/>
                  </a:lnTo>
                  <a:lnTo>
                    <a:pt x="3271" y="13784"/>
                  </a:lnTo>
                  <a:lnTo>
                    <a:pt x="7476" y="11214"/>
                  </a:lnTo>
                  <a:lnTo>
                    <a:pt x="8644" y="13550"/>
                  </a:lnTo>
                  <a:cubicBezTo>
                    <a:pt x="9579" y="12616"/>
                    <a:pt x="10513" y="12148"/>
                    <a:pt x="11448" y="11448"/>
                  </a:cubicBezTo>
                  <a:cubicBezTo>
                    <a:pt x="12148" y="10980"/>
                    <a:pt x="13316" y="10513"/>
                    <a:pt x="14251" y="10280"/>
                  </a:cubicBezTo>
                  <a:lnTo>
                    <a:pt x="13083" y="7943"/>
                  </a:lnTo>
                  <a:lnTo>
                    <a:pt x="17521" y="5607"/>
                  </a:lnTo>
                  <a:lnTo>
                    <a:pt x="1425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21"/>
            <p:cNvSpPr/>
            <p:nvPr/>
          </p:nvSpPr>
          <p:spPr>
            <a:xfrm>
              <a:off x="831460" y="2601633"/>
              <a:ext cx="19168" cy="18482"/>
            </a:xfrm>
            <a:custGeom>
              <a:avLst/>
              <a:gdLst/>
              <a:ahLst/>
              <a:cxnLst/>
              <a:rect l="l" t="t" r="r" b="b"/>
              <a:pathLst>
                <a:path w="6542" h="6308" extrusionOk="0">
                  <a:moveTo>
                    <a:pt x="3271" y="0"/>
                  </a:moveTo>
                  <a:cubicBezTo>
                    <a:pt x="1402" y="0"/>
                    <a:pt x="0" y="1402"/>
                    <a:pt x="0" y="3271"/>
                  </a:cubicBezTo>
                  <a:cubicBezTo>
                    <a:pt x="0" y="4906"/>
                    <a:pt x="1402" y="6308"/>
                    <a:pt x="3271" y="6308"/>
                  </a:cubicBezTo>
                  <a:cubicBezTo>
                    <a:pt x="4906" y="6308"/>
                    <a:pt x="6542" y="4906"/>
                    <a:pt x="6542" y="3271"/>
                  </a:cubicBezTo>
                  <a:cubicBezTo>
                    <a:pt x="6308" y="1636"/>
                    <a:pt x="4906" y="0"/>
                    <a:pt x="327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21"/>
            <p:cNvSpPr/>
            <p:nvPr/>
          </p:nvSpPr>
          <p:spPr>
            <a:xfrm>
              <a:off x="992312" y="2701565"/>
              <a:ext cx="40387" cy="51339"/>
            </a:xfrm>
            <a:custGeom>
              <a:avLst/>
              <a:gdLst/>
              <a:ahLst/>
              <a:cxnLst/>
              <a:rect l="l" t="t" r="r" b="b"/>
              <a:pathLst>
                <a:path w="13784" h="17522" extrusionOk="0">
                  <a:moveTo>
                    <a:pt x="8177" y="1"/>
                  </a:moveTo>
                  <a:lnTo>
                    <a:pt x="5841" y="4439"/>
                  </a:lnTo>
                  <a:lnTo>
                    <a:pt x="3504" y="3271"/>
                  </a:lnTo>
                  <a:cubicBezTo>
                    <a:pt x="3271" y="4439"/>
                    <a:pt x="2570" y="5374"/>
                    <a:pt x="2103" y="6075"/>
                  </a:cubicBezTo>
                  <a:cubicBezTo>
                    <a:pt x="1402" y="7009"/>
                    <a:pt x="935" y="7943"/>
                    <a:pt x="0" y="8878"/>
                  </a:cubicBezTo>
                  <a:lnTo>
                    <a:pt x="2336" y="9812"/>
                  </a:lnTo>
                  <a:lnTo>
                    <a:pt x="0" y="14251"/>
                  </a:lnTo>
                  <a:lnTo>
                    <a:pt x="5607" y="17522"/>
                  </a:lnTo>
                  <a:lnTo>
                    <a:pt x="13783" y="3271"/>
                  </a:lnTo>
                  <a:lnTo>
                    <a:pt x="817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21"/>
            <p:cNvSpPr/>
            <p:nvPr/>
          </p:nvSpPr>
          <p:spPr>
            <a:xfrm>
              <a:off x="1016953" y="2626274"/>
              <a:ext cx="26698" cy="47917"/>
            </a:xfrm>
            <a:custGeom>
              <a:avLst/>
              <a:gdLst/>
              <a:ahLst/>
              <a:cxnLst/>
              <a:rect l="l" t="t" r="r" b="b"/>
              <a:pathLst>
                <a:path w="9112" h="16354" extrusionOk="0">
                  <a:moveTo>
                    <a:pt x="2804" y="0"/>
                  </a:moveTo>
                  <a:lnTo>
                    <a:pt x="2804" y="4906"/>
                  </a:lnTo>
                  <a:lnTo>
                    <a:pt x="0" y="4906"/>
                  </a:lnTo>
                  <a:cubicBezTo>
                    <a:pt x="468" y="6074"/>
                    <a:pt x="468" y="7009"/>
                    <a:pt x="468" y="8177"/>
                  </a:cubicBezTo>
                  <a:cubicBezTo>
                    <a:pt x="468" y="9345"/>
                    <a:pt x="468" y="10513"/>
                    <a:pt x="0" y="11447"/>
                  </a:cubicBezTo>
                  <a:lnTo>
                    <a:pt x="2804" y="11447"/>
                  </a:lnTo>
                  <a:lnTo>
                    <a:pt x="2804" y="16353"/>
                  </a:lnTo>
                  <a:lnTo>
                    <a:pt x="9111" y="16353"/>
                  </a:lnTo>
                  <a:lnTo>
                    <a:pt x="911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21"/>
            <p:cNvSpPr/>
            <p:nvPr/>
          </p:nvSpPr>
          <p:spPr>
            <a:xfrm>
              <a:off x="930709" y="2763167"/>
              <a:ext cx="51339" cy="40387"/>
            </a:xfrm>
            <a:custGeom>
              <a:avLst/>
              <a:gdLst/>
              <a:ahLst/>
              <a:cxnLst/>
              <a:rect l="l" t="t" r="r" b="b"/>
              <a:pathLst>
                <a:path w="17522" h="13784" extrusionOk="0">
                  <a:moveTo>
                    <a:pt x="14251" y="1"/>
                  </a:moveTo>
                  <a:lnTo>
                    <a:pt x="9812" y="2570"/>
                  </a:lnTo>
                  <a:lnTo>
                    <a:pt x="8877" y="234"/>
                  </a:lnTo>
                  <a:cubicBezTo>
                    <a:pt x="7943" y="1169"/>
                    <a:pt x="7009" y="1870"/>
                    <a:pt x="6074" y="2337"/>
                  </a:cubicBezTo>
                  <a:cubicBezTo>
                    <a:pt x="5373" y="3038"/>
                    <a:pt x="3972" y="3271"/>
                    <a:pt x="3271" y="3505"/>
                  </a:cubicBezTo>
                  <a:lnTo>
                    <a:pt x="4439" y="5841"/>
                  </a:lnTo>
                  <a:lnTo>
                    <a:pt x="0" y="8177"/>
                  </a:lnTo>
                  <a:lnTo>
                    <a:pt x="3271" y="13784"/>
                  </a:lnTo>
                  <a:lnTo>
                    <a:pt x="17521" y="5607"/>
                  </a:lnTo>
                  <a:lnTo>
                    <a:pt x="1425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21"/>
            <p:cNvSpPr/>
            <p:nvPr/>
          </p:nvSpPr>
          <p:spPr>
            <a:xfrm>
              <a:off x="726052" y="2547558"/>
              <a:ext cx="40387" cy="51339"/>
            </a:xfrm>
            <a:custGeom>
              <a:avLst/>
              <a:gdLst/>
              <a:ahLst/>
              <a:cxnLst/>
              <a:rect l="l" t="t" r="r" b="b"/>
              <a:pathLst>
                <a:path w="13784" h="17522" extrusionOk="0">
                  <a:moveTo>
                    <a:pt x="8177" y="1"/>
                  </a:moveTo>
                  <a:lnTo>
                    <a:pt x="0" y="14251"/>
                  </a:lnTo>
                  <a:lnTo>
                    <a:pt x="5607" y="17522"/>
                  </a:lnTo>
                  <a:lnTo>
                    <a:pt x="7943" y="13083"/>
                  </a:lnTo>
                  <a:lnTo>
                    <a:pt x="10279" y="14251"/>
                  </a:lnTo>
                  <a:cubicBezTo>
                    <a:pt x="10513" y="13083"/>
                    <a:pt x="11214" y="12149"/>
                    <a:pt x="11681" y="11448"/>
                  </a:cubicBezTo>
                  <a:cubicBezTo>
                    <a:pt x="12382" y="10514"/>
                    <a:pt x="12849" y="9579"/>
                    <a:pt x="13783" y="8878"/>
                  </a:cubicBezTo>
                  <a:lnTo>
                    <a:pt x="11447" y="7710"/>
                  </a:lnTo>
                  <a:lnTo>
                    <a:pt x="13783" y="3272"/>
                  </a:lnTo>
                  <a:lnTo>
                    <a:pt x="817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21"/>
            <p:cNvSpPr/>
            <p:nvPr/>
          </p:nvSpPr>
          <p:spPr>
            <a:xfrm>
              <a:off x="855415" y="2787808"/>
              <a:ext cx="47917" cy="26698"/>
            </a:xfrm>
            <a:custGeom>
              <a:avLst/>
              <a:gdLst/>
              <a:ahLst/>
              <a:cxnLst/>
              <a:rect l="l" t="t" r="r" b="b"/>
              <a:pathLst>
                <a:path w="16354" h="9112" extrusionOk="0">
                  <a:moveTo>
                    <a:pt x="4907" y="1"/>
                  </a:moveTo>
                  <a:lnTo>
                    <a:pt x="4907" y="2804"/>
                  </a:lnTo>
                  <a:lnTo>
                    <a:pt x="1" y="2804"/>
                  </a:lnTo>
                  <a:lnTo>
                    <a:pt x="1" y="9112"/>
                  </a:lnTo>
                  <a:lnTo>
                    <a:pt x="16354" y="9112"/>
                  </a:lnTo>
                  <a:lnTo>
                    <a:pt x="16354" y="2804"/>
                  </a:lnTo>
                  <a:lnTo>
                    <a:pt x="11448" y="2804"/>
                  </a:lnTo>
                  <a:lnTo>
                    <a:pt x="11448" y="1"/>
                  </a:lnTo>
                  <a:cubicBezTo>
                    <a:pt x="10280" y="468"/>
                    <a:pt x="9345" y="468"/>
                    <a:pt x="8177" y="468"/>
                  </a:cubicBezTo>
                  <a:cubicBezTo>
                    <a:pt x="7009" y="468"/>
                    <a:pt x="5841" y="468"/>
                    <a:pt x="490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21"/>
            <p:cNvSpPr/>
            <p:nvPr/>
          </p:nvSpPr>
          <p:spPr>
            <a:xfrm>
              <a:off x="715100" y="2626274"/>
              <a:ext cx="26698" cy="47917"/>
            </a:xfrm>
            <a:custGeom>
              <a:avLst/>
              <a:gdLst/>
              <a:ahLst/>
              <a:cxnLst/>
              <a:rect l="l" t="t" r="r" b="b"/>
              <a:pathLst>
                <a:path w="9112" h="16354" extrusionOk="0">
                  <a:moveTo>
                    <a:pt x="0" y="0"/>
                  </a:moveTo>
                  <a:lnTo>
                    <a:pt x="0" y="16353"/>
                  </a:lnTo>
                  <a:lnTo>
                    <a:pt x="6542" y="16353"/>
                  </a:lnTo>
                  <a:lnTo>
                    <a:pt x="6542" y="11447"/>
                  </a:lnTo>
                  <a:lnTo>
                    <a:pt x="9111" y="11447"/>
                  </a:lnTo>
                  <a:cubicBezTo>
                    <a:pt x="8644" y="10279"/>
                    <a:pt x="8644" y="9345"/>
                    <a:pt x="8644" y="8177"/>
                  </a:cubicBezTo>
                  <a:cubicBezTo>
                    <a:pt x="8644" y="7009"/>
                    <a:pt x="8644" y="5841"/>
                    <a:pt x="9111" y="4906"/>
                  </a:cubicBezTo>
                  <a:lnTo>
                    <a:pt x="6542" y="4906"/>
                  </a:lnTo>
                  <a:lnTo>
                    <a:pt x="654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21"/>
            <p:cNvSpPr/>
            <p:nvPr/>
          </p:nvSpPr>
          <p:spPr>
            <a:xfrm>
              <a:off x="726052" y="2701565"/>
              <a:ext cx="40387" cy="51339"/>
            </a:xfrm>
            <a:custGeom>
              <a:avLst/>
              <a:gdLst/>
              <a:ahLst/>
              <a:cxnLst/>
              <a:rect l="l" t="t" r="r" b="b"/>
              <a:pathLst>
                <a:path w="13784" h="17522" extrusionOk="0">
                  <a:moveTo>
                    <a:pt x="5607" y="1"/>
                  </a:moveTo>
                  <a:lnTo>
                    <a:pt x="0" y="3271"/>
                  </a:lnTo>
                  <a:lnTo>
                    <a:pt x="8177" y="17522"/>
                  </a:lnTo>
                  <a:lnTo>
                    <a:pt x="13783" y="14251"/>
                  </a:lnTo>
                  <a:lnTo>
                    <a:pt x="11447" y="9812"/>
                  </a:lnTo>
                  <a:lnTo>
                    <a:pt x="13550" y="8878"/>
                  </a:lnTo>
                  <a:cubicBezTo>
                    <a:pt x="12615" y="7943"/>
                    <a:pt x="11914" y="7009"/>
                    <a:pt x="11447" y="6075"/>
                  </a:cubicBezTo>
                  <a:cubicBezTo>
                    <a:pt x="10746" y="5374"/>
                    <a:pt x="10513" y="4206"/>
                    <a:pt x="10279" y="3271"/>
                  </a:cubicBezTo>
                  <a:lnTo>
                    <a:pt x="7943" y="4439"/>
                  </a:lnTo>
                  <a:lnTo>
                    <a:pt x="560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21"/>
            <p:cNvSpPr/>
            <p:nvPr/>
          </p:nvSpPr>
          <p:spPr>
            <a:xfrm>
              <a:off x="776702" y="2763853"/>
              <a:ext cx="51339" cy="40387"/>
            </a:xfrm>
            <a:custGeom>
              <a:avLst/>
              <a:gdLst/>
              <a:ahLst/>
              <a:cxnLst/>
              <a:rect l="l" t="t" r="r" b="b"/>
              <a:pathLst>
                <a:path w="17522" h="13784" extrusionOk="0">
                  <a:moveTo>
                    <a:pt x="3271" y="0"/>
                  </a:moveTo>
                  <a:lnTo>
                    <a:pt x="1" y="5607"/>
                  </a:lnTo>
                  <a:lnTo>
                    <a:pt x="14251" y="13783"/>
                  </a:lnTo>
                  <a:lnTo>
                    <a:pt x="17521" y="8177"/>
                  </a:lnTo>
                  <a:lnTo>
                    <a:pt x="13083" y="5841"/>
                  </a:lnTo>
                  <a:lnTo>
                    <a:pt x="14251" y="3505"/>
                  </a:lnTo>
                  <a:cubicBezTo>
                    <a:pt x="13083" y="3271"/>
                    <a:pt x="12148" y="2804"/>
                    <a:pt x="11448" y="2103"/>
                  </a:cubicBezTo>
                  <a:cubicBezTo>
                    <a:pt x="10513" y="1636"/>
                    <a:pt x="9579" y="935"/>
                    <a:pt x="8878" y="0"/>
                  </a:cubicBezTo>
                  <a:lnTo>
                    <a:pt x="7710" y="2336"/>
                  </a:lnTo>
                  <a:lnTo>
                    <a:pt x="32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1" name="Google Shape;861;p21"/>
          <p:cNvGrpSpPr/>
          <p:nvPr/>
        </p:nvGrpSpPr>
        <p:grpSpPr>
          <a:xfrm>
            <a:off x="723430" y="3969018"/>
            <a:ext cx="312889" cy="334438"/>
            <a:chOff x="723313" y="3083727"/>
            <a:chExt cx="308022" cy="329236"/>
          </a:xfrm>
        </p:grpSpPr>
        <p:sp>
          <p:nvSpPr>
            <p:cNvPr id="862" name="Google Shape;862;p21"/>
            <p:cNvSpPr/>
            <p:nvPr/>
          </p:nvSpPr>
          <p:spPr>
            <a:xfrm>
              <a:off x="762328" y="3151488"/>
              <a:ext cx="230673" cy="219721"/>
            </a:xfrm>
            <a:custGeom>
              <a:avLst/>
              <a:gdLst/>
              <a:ahLst/>
              <a:cxnLst/>
              <a:rect l="l" t="t" r="r" b="b"/>
              <a:pathLst>
                <a:path w="78728" h="74990" extrusionOk="0">
                  <a:moveTo>
                    <a:pt x="49293" y="16587"/>
                  </a:moveTo>
                  <a:lnTo>
                    <a:pt x="49293" y="23128"/>
                  </a:lnTo>
                  <a:lnTo>
                    <a:pt x="29436" y="23128"/>
                  </a:lnTo>
                  <a:lnTo>
                    <a:pt x="29436" y="16587"/>
                  </a:lnTo>
                  <a:close/>
                  <a:moveTo>
                    <a:pt x="39247" y="1"/>
                  </a:moveTo>
                  <a:lnTo>
                    <a:pt x="1" y="22427"/>
                  </a:lnTo>
                  <a:lnTo>
                    <a:pt x="1" y="74990"/>
                  </a:lnTo>
                  <a:lnTo>
                    <a:pt x="9345" y="74990"/>
                  </a:lnTo>
                  <a:cubicBezTo>
                    <a:pt x="7943" y="71486"/>
                    <a:pt x="7243" y="67515"/>
                    <a:pt x="7243" y="63310"/>
                  </a:cubicBezTo>
                  <a:cubicBezTo>
                    <a:pt x="7243" y="45555"/>
                    <a:pt x="21493" y="31305"/>
                    <a:pt x="39247" y="31305"/>
                  </a:cubicBezTo>
                  <a:cubicBezTo>
                    <a:pt x="57236" y="31305"/>
                    <a:pt x="71486" y="45555"/>
                    <a:pt x="71486" y="63310"/>
                  </a:cubicBezTo>
                  <a:cubicBezTo>
                    <a:pt x="71486" y="67515"/>
                    <a:pt x="70552" y="71252"/>
                    <a:pt x="69383" y="74990"/>
                  </a:cubicBezTo>
                  <a:lnTo>
                    <a:pt x="78728" y="74990"/>
                  </a:lnTo>
                  <a:lnTo>
                    <a:pt x="78728" y="22427"/>
                  </a:lnTo>
                  <a:lnTo>
                    <a:pt x="3924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21"/>
            <p:cNvSpPr/>
            <p:nvPr/>
          </p:nvSpPr>
          <p:spPr>
            <a:xfrm>
              <a:off x="723313" y="3083727"/>
              <a:ext cx="308022" cy="116438"/>
            </a:xfrm>
            <a:custGeom>
              <a:avLst/>
              <a:gdLst/>
              <a:ahLst/>
              <a:cxnLst/>
              <a:rect l="l" t="t" r="r" b="b"/>
              <a:pathLst>
                <a:path w="105127" h="39740" extrusionOk="0">
                  <a:moveTo>
                    <a:pt x="52563" y="0"/>
                  </a:moveTo>
                  <a:lnTo>
                    <a:pt x="1" y="30136"/>
                  </a:lnTo>
                  <a:lnTo>
                    <a:pt x="3739" y="36210"/>
                  </a:lnTo>
                  <a:cubicBezTo>
                    <a:pt x="5039" y="38377"/>
                    <a:pt x="7343" y="39739"/>
                    <a:pt x="9721" y="39739"/>
                  </a:cubicBezTo>
                  <a:cubicBezTo>
                    <a:pt x="9907" y="39739"/>
                    <a:pt x="10093" y="39731"/>
                    <a:pt x="10280" y="39714"/>
                  </a:cubicBezTo>
                  <a:lnTo>
                    <a:pt x="52563" y="15418"/>
                  </a:lnTo>
                  <a:lnTo>
                    <a:pt x="95081" y="39714"/>
                  </a:lnTo>
                  <a:cubicBezTo>
                    <a:pt x="95267" y="39731"/>
                    <a:pt x="95454" y="39739"/>
                    <a:pt x="95640" y="39739"/>
                  </a:cubicBezTo>
                  <a:cubicBezTo>
                    <a:pt x="98017" y="39739"/>
                    <a:pt x="100322" y="38377"/>
                    <a:pt x="101622" y="36210"/>
                  </a:cubicBezTo>
                  <a:lnTo>
                    <a:pt x="105126" y="30136"/>
                  </a:lnTo>
                  <a:lnTo>
                    <a:pt x="87605" y="20091"/>
                  </a:lnTo>
                  <a:lnTo>
                    <a:pt x="87605" y="0"/>
                  </a:lnTo>
                  <a:lnTo>
                    <a:pt x="73822" y="0"/>
                  </a:lnTo>
                  <a:lnTo>
                    <a:pt x="73822" y="11914"/>
                  </a:lnTo>
                  <a:lnTo>
                    <a:pt x="5256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21"/>
            <p:cNvSpPr/>
            <p:nvPr/>
          </p:nvSpPr>
          <p:spPr>
            <a:xfrm>
              <a:off x="869107" y="3310286"/>
              <a:ext cx="18482" cy="22590"/>
            </a:xfrm>
            <a:custGeom>
              <a:avLst/>
              <a:gdLst/>
              <a:ahLst/>
              <a:cxnLst/>
              <a:rect l="l" t="t" r="r" b="b"/>
              <a:pathLst>
                <a:path w="6308" h="7710" extrusionOk="0">
                  <a:moveTo>
                    <a:pt x="2803" y="1"/>
                  </a:moveTo>
                  <a:cubicBezTo>
                    <a:pt x="1402" y="1"/>
                    <a:pt x="701" y="1169"/>
                    <a:pt x="701" y="1636"/>
                  </a:cubicBezTo>
                  <a:cubicBezTo>
                    <a:pt x="234" y="2103"/>
                    <a:pt x="0" y="3271"/>
                    <a:pt x="935" y="4439"/>
                  </a:cubicBezTo>
                  <a:lnTo>
                    <a:pt x="3271" y="7710"/>
                  </a:lnTo>
                  <a:lnTo>
                    <a:pt x="5607" y="4439"/>
                  </a:lnTo>
                  <a:cubicBezTo>
                    <a:pt x="6308" y="3271"/>
                    <a:pt x="5840" y="2103"/>
                    <a:pt x="5840" y="1636"/>
                  </a:cubicBezTo>
                  <a:cubicBezTo>
                    <a:pt x="5140" y="935"/>
                    <a:pt x="4439" y="1"/>
                    <a:pt x="280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21"/>
            <p:cNvSpPr/>
            <p:nvPr/>
          </p:nvSpPr>
          <p:spPr>
            <a:xfrm>
              <a:off x="802711" y="3262373"/>
              <a:ext cx="149905" cy="150590"/>
            </a:xfrm>
            <a:custGeom>
              <a:avLst/>
              <a:gdLst/>
              <a:ahLst/>
              <a:cxnLst/>
              <a:rect l="l" t="t" r="r" b="b"/>
              <a:pathLst>
                <a:path w="51162" h="51396" extrusionOk="0">
                  <a:moveTo>
                    <a:pt x="25932" y="10046"/>
                  </a:moveTo>
                  <a:cubicBezTo>
                    <a:pt x="29436" y="10046"/>
                    <a:pt x="32473" y="12149"/>
                    <a:pt x="34108" y="14952"/>
                  </a:cubicBezTo>
                  <a:cubicBezTo>
                    <a:pt x="35743" y="18223"/>
                    <a:pt x="35510" y="21727"/>
                    <a:pt x="33407" y="24530"/>
                  </a:cubicBezTo>
                  <a:lnTo>
                    <a:pt x="29903" y="29670"/>
                  </a:lnTo>
                  <a:lnTo>
                    <a:pt x="36678" y="39014"/>
                  </a:lnTo>
                  <a:lnTo>
                    <a:pt x="30838" y="42752"/>
                  </a:lnTo>
                  <a:lnTo>
                    <a:pt x="25464" y="35510"/>
                  </a:lnTo>
                  <a:lnTo>
                    <a:pt x="20325" y="42752"/>
                  </a:lnTo>
                  <a:lnTo>
                    <a:pt x="15186" y="39014"/>
                  </a:lnTo>
                  <a:lnTo>
                    <a:pt x="21727" y="29670"/>
                  </a:lnTo>
                  <a:lnTo>
                    <a:pt x="18223" y="24530"/>
                  </a:lnTo>
                  <a:cubicBezTo>
                    <a:pt x="16120" y="21727"/>
                    <a:pt x="15886" y="17989"/>
                    <a:pt x="17755" y="14952"/>
                  </a:cubicBezTo>
                  <a:cubicBezTo>
                    <a:pt x="19391" y="11681"/>
                    <a:pt x="22428" y="10046"/>
                    <a:pt x="25932" y="10046"/>
                  </a:cubicBezTo>
                  <a:close/>
                  <a:moveTo>
                    <a:pt x="25464" y="1"/>
                  </a:moveTo>
                  <a:cubicBezTo>
                    <a:pt x="11681" y="1"/>
                    <a:pt x="1" y="11448"/>
                    <a:pt x="1" y="25698"/>
                  </a:cubicBezTo>
                  <a:cubicBezTo>
                    <a:pt x="1" y="39715"/>
                    <a:pt x="11214" y="51395"/>
                    <a:pt x="25464" y="51395"/>
                  </a:cubicBezTo>
                  <a:cubicBezTo>
                    <a:pt x="39481" y="51395"/>
                    <a:pt x="51162" y="40182"/>
                    <a:pt x="51162" y="25698"/>
                  </a:cubicBezTo>
                  <a:cubicBezTo>
                    <a:pt x="51162" y="11448"/>
                    <a:pt x="39481" y="1"/>
                    <a:pt x="2546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6" name="Google Shape;866;p21"/>
          <p:cNvGrpSpPr/>
          <p:nvPr/>
        </p:nvGrpSpPr>
        <p:grpSpPr>
          <a:xfrm>
            <a:off x="8094792" y="3989863"/>
            <a:ext cx="333743" cy="292722"/>
            <a:chOff x="715100" y="3698607"/>
            <a:chExt cx="328552" cy="288169"/>
          </a:xfrm>
        </p:grpSpPr>
        <p:sp>
          <p:nvSpPr>
            <p:cNvPr id="867" name="Google Shape;867;p21"/>
            <p:cNvSpPr/>
            <p:nvPr/>
          </p:nvSpPr>
          <p:spPr>
            <a:xfrm>
              <a:off x="888955" y="3702030"/>
              <a:ext cx="62977" cy="89670"/>
            </a:xfrm>
            <a:custGeom>
              <a:avLst/>
              <a:gdLst/>
              <a:ahLst/>
              <a:cxnLst/>
              <a:rect l="l" t="t" r="r" b="b"/>
              <a:pathLst>
                <a:path w="21494" h="30604" extrusionOk="0">
                  <a:moveTo>
                    <a:pt x="235" y="1"/>
                  </a:moveTo>
                  <a:lnTo>
                    <a:pt x="235" y="12849"/>
                  </a:lnTo>
                  <a:cubicBezTo>
                    <a:pt x="1" y="14952"/>
                    <a:pt x="1636" y="16587"/>
                    <a:pt x="3739" y="16587"/>
                  </a:cubicBezTo>
                  <a:cubicBezTo>
                    <a:pt x="9345" y="16587"/>
                    <a:pt x="14018" y="21259"/>
                    <a:pt x="14018" y="26866"/>
                  </a:cubicBezTo>
                  <a:cubicBezTo>
                    <a:pt x="14018" y="28968"/>
                    <a:pt x="15653" y="30604"/>
                    <a:pt x="17755" y="30604"/>
                  </a:cubicBezTo>
                  <a:cubicBezTo>
                    <a:pt x="19858" y="30604"/>
                    <a:pt x="21493" y="28968"/>
                    <a:pt x="21493" y="26866"/>
                  </a:cubicBezTo>
                  <a:lnTo>
                    <a:pt x="21493" y="10513"/>
                  </a:lnTo>
                  <a:cubicBezTo>
                    <a:pt x="15419" y="5374"/>
                    <a:pt x="8177" y="1869"/>
                    <a:pt x="23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21"/>
            <p:cNvSpPr/>
            <p:nvPr/>
          </p:nvSpPr>
          <p:spPr>
            <a:xfrm>
              <a:off x="724684" y="3698607"/>
              <a:ext cx="275848" cy="236214"/>
            </a:xfrm>
            <a:custGeom>
              <a:avLst/>
              <a:gdLst/>
              <a:ahLst/>
              <a:cxnLst/>
              <a:rect l="l" t="t" r="r" b="b"/>
              <a:pathLst>
                <a:path w="94146" h="80619" extrusionOk="0">
                  <a:moveTo>
                    <a:pt x="45788" y="1"/>
                  </a:moveTo>
                  <a:cubicBezTo>
                    <a:pt x="30603" y="1"/>
                    <a:pt x="17287" y="7009"/>
                    <a:pt x="8176" y="17755"/>
                  </a:cubicBezTo>
                  <a:lnTo>
                    <a:pt x="24763" y="17755"/>
                  </a:lnTo>
                  <a:cubicBezTo>
                    <a:pt x="30370" y="17755"/>
                    <a:pt x="35042" y="22427"/>
                    <a:pt x="35042" y="28034"/>
                  </a:cubicBezTo>
                  <a:cubicBezTo>
                    <a:pt x="35042" y="30136"/>
                    <a:pt x="36677" y="31772"/>
                    <a:pt x="38780" y="31772"/>
                  </a:cubicBezTo>
                  <a:lnTo>
                    <a:pt x="45788" y="31772"/>
                  </a:lnTo>
                  <a:cubicBezTo>
                    <a:pt x="51395" y="31772"/>
                    <a:pt x="56067" y="36444"/>
                    <a:pt x="56067" y="42051"/>
                  </a:cubicBezTo>
                  <a:cubicBezTo>
                    <a:pt x="56067" y="47657"/>
                    <a:pt x="51395" y="52330"/>
                    <a:pt x="45788" y="52330"/>
                  </a:cubicBezTo>
                  <a:lnTo>
                    <a:pt x="24763" y="52330"/>
                  </a:lnTo>
                  <a:cubicBezTo>
                    <a:pt x="22660" y="52330"/>
                    <a:pt x="21025" y="53965"/>
                    <a:pt x="21025" y="56067"/>
                  </a:cubicBezTo>
                  <a:cubicBezTo>
                    <a:pt x="21025" y="61674"/>
                    <a:pt x="16353" y="66346"/>
                    <a:pt x="10746" y="66346"/>
                  </a:cubicBezTo>
                  <a:lnTo>
                    <a:pt x="0" y="66346"/>
                  </a:lnTo>
                  <a:cubicBezTo>
                    <a:pt x="2103" y="71486"/>
                    <a:pt x="4906" y="76625"/>
                    <a:pt x="8410" y="80597"/>
                  </a:cubicBezTo>
                  <a:lnTo>
                    <a:pt x="24763" y="80597"/>
                  </a:lnTo>
                  <a:cubicBezTo>
                    <a:pt x="24898" y="80612"/>
                    <a:pt x="25030" y="80619"/>
                    <a:pt x="25161" y="80619"/>
                  </a:cubicBezTo>
                  <a:cubicBezTo>
                    <a:pt x="27068" y="80619"/>
                    <a:pt x="28501" y="79060"/>
                    <a:pt x="28501" y="77092"/>
                  </a:cubicBezTo>
                  <a:lnTo>
                    <a:pt x="28501" y="70084"/>
                  </a:lnTo>
                  <a:cubicBezTo>
                    <a:pt x="28501" y="64477"/>
                    <a:pt x="33173" y="59805"/>
                    <a:pt x="38780" y="59805"/>
                  </a:cubicBezTo>
                  <a:cubicBezTo>
                    <a:pt x="44386" y="59805"/>
                    <a:pt x="49059" y="64477"/>
                    <a:pt x="49059" y="70084"/>
                  </a:cubicBezTo>
                  <a:cubicBezTo>
                    <a:pt x="49059" y="71486"/>
                    <a:pt x="49759" y="72654"/>
                    <a:pt x="50927" y="73355"/>
                  </a:cubicBezTo>
                  <a:lnTo>
                    <a:pt x="50927" y="72420"/>
                  </a:lnTo>
                  <a:cubicBezTo>
                    <a:pt x="50927" y="54666"/>
                    <a:pt x="65411" y="40415"/>
                    <a:pt x="83166" y="40415"/>
                  </a:cubicBezTo>
                  <a:cubicBezTo>
                    <a:pt x="86904" y="40415"/>
                    <a:pt x="90875" y="40883"/>
                    <a:pt x="94146" y="42284"/>
                  </a:cubicBezTo>
                  <a:cubicBezTo>
                    <a:pt x="92978" y="33407"/>
                    <a:pt x="89240" y="25231"/>
                    <a:pt x="84100" y="18456"/>
                  </a:cubicBezTo>
                  <a:lnTo>
                    <a:pt x="84100" y="28034"/>
                  </a:lnTo>
                  <a:cubicBezTo>
                    <a:pt x="84100" y="33641"/>
                    <a:pt x="79428" y="38313"/>
                    <a:pt x="73821" y="38313"/>
                  </a:cubicBezTo>
                  <a:cubicBezTo>
                    <a:pt x="68215" y="38313"/>
                    <a:pt x="63542" y="33641"/>
                    <a:pt x="63542" y="28034"/>
                  </a:cubicBezTo>
                  <a:cubicBezTo>
                    <a:pt x="63542" y="25931"/>
                    <a:pt x="61907" y="24296"/>
                    <a:pt x="59805" y="24296"/>
                  </a:cubicBezTo>
                  <a:cubicBezTo>
                    <a:pt x="54198" y="24296"/>
                    <a:pt x="49526" y="19624"/>
                    <a:pt x="49526" y="14017"/>
                  </a:cubicBezTo>
                  <a:lnTo>
                    <a:pt x="4952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21"/>
            <p:cNvSpPr/>
            <p:nvPr/>
          </p:nvSpPr>
          <p:spPr>
            <a:xfrm>
              <a:off x="715100" y="3769794"/>
              <a:ext cx="154695" cy="104044"/>
            </a:xfrm>
            <a:custGeom>
              <a:avLst/>
              <a:gdLst/>
              <a:ahLst/>
              <a:cxnLst/>
              <a:rect l="l" t="t" r="r" b="b"/>
              <a:pathLst>
                <a:path w="52797" h="35510" extrusionOk="0">
                  <a:moveTo>
                    <a:pt x="6775" y="0"/>
                  </a:moveTo>
                  <a:cubicBezTo>
                    <a:pt x="2337" y="7242"/>
                    <a:pt x="0" y="15652"/>
                    <a:pt x="0" y="24763"/>
                  </a:cubicBezTo>
                  <a:cubicBezTo>
                    <a:pt x="0" y="28501"/>
                    <a:pt x="234" y="32005"/>
                    <a:pt x="1169" y="35509"/>
                  </a:cubicBezTo>
                  <a:lnTo>
                    <a:pt x="14017" y="35509"/>
                  </a:lnTo>
                  <a:cubicBezTo>
                    <a:pt x="16120" y="35509"/>
                    <a:pt x="17755" y="33874"/>
                    <a:pt x="17755" y="31771"/>
                  </a:cubicBezTo>
                  <a:cubicBezTo>
                    <a:pt x="17755" y="26165"/>
                    <a:pt x="22427" y="21492"/>
                    <a:pt x="28034" y="21492"/>
                  </a:cubicBezTo>
                  <a:lnTo>
                    <a:pt x="49059" y="21492"/>
                  </a:lnTo>
                  <a:cubicBezTo>
                    <a:pt x="51161" y="21492"/>
                    <a:pt x="52797" y="19857"/>
                    <a:pt x="52797" y="17755"/>
                  </a:cubicBezTo>
                  <a:cubicBezTo>
                    <a:pt x="52797" y="15652"/>
                    <a:pt x="51161" y="14017"/>
                    <a:pt x="49059" y="14017"/>
                  </a:cubicBezTo>
                  <a:lnTo>
                    <a:pt x="42051" y="14017"/>
                  </a:lnTo>
                  <a:cubicBezTo>
                    <a:pt x="36444" y="14017"/>
                    <a:pt x="31772" y="9345"/>
                    <a:pt x="31772" y="3738"/>
                  </a:cubicBezTo>
                  <a:cubicBezTo>
                    <a:pt x="31772" y="1635"/>
                    <a:pt x="30136" y="0"/>
                    <a:pt x="2803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21"/>
            <p:cNvSpPr/>
            <p:nvPr/>
          </p:nvSpPr>
          <p:spPr>
            <a:xfrm>
              <a:off x="768490" y="3892998"/>
              <a:ext cx="134162" cy="93092"/>
            </a:xfrm>
            <a:custGeom>
              <a:avLst/>
              <a:gdLst/>
              <a:ahLst/>
              <a:cxnLst/>
              <a:rect l="l" t="t" r="r" b="b"/>
              <a:pathLst>
                <a:path w="45789" h="31772" extrusionOk="0">
                  <a:moveTo>
                    <a:pt x="23595" y="0"/>
                  </a:moveTo>
                  <a:cubicBezTo>
                    <a:pt x="21492" y="0"/>
                    <a:pt x="19857" y="1636"/>
                    <a:pt x="19857" y="3738"/>
                  </a:cubicBezTo>
                  <a:lnTo>
                    <a:pt x="19857" y="10746"/>
                  </a:lnTo>
                  <a:cubicBezTo>
                    <a:pt x="19857" y="16353"/>
                    <a:pt x="15185" y="21025"/>
                    <a:pt x="9578" y="21025"/>
                  </a:cubicBezTo>
                  <a:lnTo>
                    <a:pt x="0" y="21025"/>
                  </a:lnTo>
                  <a:cubicBezTo>
                    <a:pt x="8410" y="27567"/>
                    <a:pt x="18923" y="31772"/>
                    <a:pt x="30603" y="31772"/>
                  </a:cubicBezTo>
                  <a:cubicBezTo>
                    <a:pt x="35743" y="31772"/>
                    <a:pt x="41116" y="30837"/>
                    <a:pt x="45788" y="29435"/>
                  </a:cubicBezTo>
                  <a:cubicBezTo>
                    <a:pt x="41583" y="25464"/>
                    <a:pt x="38780" y="20091"/>
                    <a:pt x="36911" y="14017"/>
                  </a:cubicBezTo>
                  <a:cubicBezTo>
                    <a:pt x="31771" y="13783"/>
                    <a:pt x="27333" y="8878"/>
                    <a:pt x="27333" y="3738"/>
                  </a:cubicBezTo>
                  <a:cubicBezTo>
                    <a:pt x="27333" y="1636"/>
                    <a:pt x="25464" y="0"/>
                    <a:pt x="2359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21"/>
            <p:cNvSpPr/>
            <p:nvPr/>
          </p:nvSpPr>
          <p:spPr>
            <a:xfrm>
              <a:off x="959455" y="3884100"/>
              <a:ext cx="19168" cy="22590"/>
            </a:xfrm>
            <a:custGeom>
              <a:avLst/>
              <a:gdLst/>
              <a:ahLst/>
              <a:cxnLst/>
              <a:rect l="l" t="t" r="r" b="b"/>
              <a:pathLst>
                <a:path w="6542" h="7710" extrusionOk="0">
                  <a:moveTo>
                    <a:pt x="3038" y="0"/>
                  </a:moveTo>
                  <a:cubicBezTo>
                    <a:pt x="1636" y="0"/>
                    <a:pt x="702" y="1168"/>
                    <a:pt x="702" y="1636"/>
                  </a:cubicBezTo>
                  <a:cubicBezTo>
                    <a:pt x="468" y="2103"/>
                    <a:pt x="1" y="3271"/>
                    <a:pt x="935" y="4439"/>
                  </a:cubicBezTo>
                  <a:lnTo>
                    <a:pt x="3272" y="7710"/>
                  </a:lnTo>
                  <a:lnTo>
                    <a:pt x="5608" y="4439"/>
                  </a:lnTo>
                  <a:cubicBezTo>
                    <a:pt x="6542" y="3271"/>
                    <a:pt x="5841" y="2103"/>
                    <a:pt x="5841" y="1402"/>
                  </a:cubicBezTo>
                  <a:cubicBezTo>
                    <a:pt x="5374" y="935"/>
                    <a:pt x="4907" y="0"/>
                    <a:pt x="303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21"/>
            <p:cNvSpPr/>
            <p:nvPr/>
          </p:nvSpPr>
          <p:spPr>
            <a:xfrm>
              <a:off x="893062" y="3836186"/>
              <a:ext cx="150590" cy="150590"/>
            </a:xfrm>
            <a:custGeom>
              <a:avLst/>
              <a:gdLst/>
              <a:ahLst/>
              <a:cxnLst/>
              <a:rect l="l" t="t" r="r" b="b"/>
              <a:pathLst>
                <a:path w="51396" h="51396" extrusionOk="0">
                  <a:moveTo>
                    <a:pt x="25932" y="10046"/>
                  </a:moveTo>
                  <a:cubicBezTo>
                    <a:pt x="29436" y="10046"/>
                    <a:pt x="32706" y="12148"/>
                    <a:pt x="34108" y="14952"/>
                  </a:cubicBezTo>
                  <a:cubicBezTo>
                    <a:pt x="35977" y="18222"/>
                    <a:pt x="35510" y="21726"/>
                    <a:pt x="33641" y="24530"/>
                  </a:cubicBezTo>
                  <a:lnTo>
                    <a:pt x="30137" y="29669"/>
                  </a:lnTo>
                  <a:lnTo>
                    <a:pt x="36678" y="39014"/>
                  </a:lnTo>
                  <a:lnTo>
                    <a:pt x="30837" y="42752"/>
                  </a:lnTo>
                  <a:lnTo>
                    <a:pt x="25698" y="35510"/>
                  </a:lnTo>
                  <a:lnTo>
                    <a:pt x="20558" y="42752"/>
                  </a:lnTo>
                  <a:lnTo>
                    <a:pt x="15185" y="39014"/>
                  </a:lnTo>
                  <a:lnTo>
                    <a:pt x="21960" y="29669"/>
                  </a:lnTo>
                  <a:lnTo>
                    <a:pt x="18456" y="24530"/>
                  </a:lnTo>
                  <a:cubicBezTo>
                    <a:pt x="16353" y="21726"/>
                    <a:pt x="16120" y="17989"/>
                    <a:pt x="17755" y="14952"/>
                  </a:cubicBezTo>
                  <a:cubicBezTo>
                    <a:pt x="19624" y="11681"/>
                    <a:pt x="22427" y="10046"/>
                    <a:pt x="25932" y="10046"/>
                  </a:cubicBezTo>
                  <a:close/>
                  <a:moveTo>
                    <a:pt x="25698" y="1"/>
                  </a:moveTo>
                  <a:cubicBezTo>
                    <a:pt x="11681" y="1"/>
                    <a:pt x="1" y="11448"/>
                    <a:pt x="1" y="25698"/>
                  </a:cubicBezTo>
                  <a:cubicBezTo>
                    <a:pt x="1" y="39715"/>
                    <a:pt x="11448" y="51395"/>
                    <a:pt x="25698" y="51395"/>
                  </a:cubicBezTo>
                  <a:cubicBezTo>
                    <a:pt x="39715" y="51395"/>
                    <a:pt x="51395" y="39948"/>
                    <a:pt x="51395" y="25698"/>
                  </a:cubicBezTo>
                  <a:cubicBezTo>
                    <a:pt x="51395" y="11448"/>
                    <a:pt x="39948" y="1"/>
                    <a:pt x="256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3" name="Google Shape;873;p21"/>
          <p:cNvGrpSpPr/>
          <p:nvPr/>
        </p:nvGrpSpPr>
        <p:grpSpPr>
          <a:xfrm>
            <a:off x="7316603" y="2204080"/>
            <a:ext cx="237099" cy="334443"/>
            <a:chOff x="762328" y="4278580"/>
            <a:chExt cx="233411" cy="329241"/>
          </a:xfrm>
        </p:grpSpPr>
        <p:sp>
          <p:nvSpPr>
            <p:cNvPr id="874" name="Google Shape;874;p21"/>
            <p:cNvSpPr/>
            <p:nvPr/>
          </p:nvSpPr>
          <p:spPr>
            <a:xfrm>
              <a:off x="783547" y="4501034"/>
              <a:ext cx="82825" cy="106784"/>
            </a:xfrm>
            <a:custGeom>
              <a:avLst/>
              <a:gdLst/>
              <a:ahLst/>
              <a:cxnLst/>
              <a:rect l="l" t="t" r="r" b="b"/>
              <a:pathLst>
                <a:path w="28268" h="36445" extrusionOk="0">
                  <a:moveTo>
                    <a:pt x="16821" y="1"/>
                  </a:moveTo>
                  <a:lnTo>
                    <a:pt x="1" y="23595"/>
                  </a:lnTo>
                  <a:lnTo>
                    <a:pt x="9345" y="26632"/>
                  </a:lnTo>
                  <a:lnTo>
                    <a:pt x="14017" y="36444"/>
                  </a:lnTo>
                  <a:lnTo>
                    <a:pt x="28268" y="16353"/>
                  </a:lnTo>
                  <a:lnTo>
                    <a:pt x="1682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21"/>
            <p:cNvSpPr/>
            <p:nvPr/>
          </p:nvSpPr>
          <p:spPr>
            <a:xfrm>
              <a:off x="838305" y="4297062"/>
              <a:ext cx="82140" cy="56813"/>
            </a:xfrm>
            <a:custGeom>
              <a:avLst/>
              <a:gdLst/>
              <a:ahLst/>
              <a:cxnLst/>
              <a:rect l="l" t="t" r="r" b="b"/>
              <a:pathLst>
                <a:path w="28034" h="19390" extrusionOk="0">
                  <a:moveTo>
                    <a:pt x="14017" y="0"/>
                  </a:moveTo>
                  <a:cubicBezTo>
                    <a:pt x="8644" y="0"/>
                    <a:pt x="4439" y="2804"/>
                    <a:pt x="2103" y="7476"/>
                  </a:cubicBezTo>
                  <a:cubicBezTo>
                    <a:pt x="1" y="11214"/>
                    <a:pt x="1" y="15886"/>
                    <a:pt x="2103" y="19390"/>
                  </a:cubicBezTo>
                  <a:cubicBezTo>
                    <a:pt x="4206" y="15652"/>
                    <a:pt x="8411" y="12849"/>
                    <a:pt x="14017" y="12849"/>
                  </a:cubicBezTo>
                  <a:cubicBezTo>
                    <a:pt x="19624" y="12849"/>
                    <a:pt x="23595" y="15652"/>
                    <a:pt x="25932" y="19390"/>
                  </a:cubicBezTo>
                  <a:cubicBezTo>
                    <a:pt x="28034" y="15652"/>
                    <a:pt x="28034" y="11214"/>
                    <a:pt x="25932" y="7476"/>
                  </a:cubicBezTo>
                  <a:cubicBezTo>
                    <a:pt x="23595" y="3037"/>
                    <a:pt x="19390" y="0"/>
                    <a:pt x="1401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21"/>
            <p:cNvSpPr/>
            <p:nvPr/>
          </p:nvSpPr>
          <p:spPr>
            <a:xfrm>
              <a:off x="890326" y="4278580"/>
              <a:ext cx="105413" cy="188921"/>
            </a:xfrm>
            <a:custGeom>
              <a:avLst/>
              <a:gdLst/>
              <a:ahLst/>
              <a:cxnLst/>
              <a:rect l="l" t="t" r="r" b="b"/>
              <a:pathLst>
                <a:path w="35977" h="64478" extrusionOk="0">
                  <a:moveTo>
                    <a:pt x="1402" y="1"/>
                  </a:moveTo>
                  <a:lnTo>
                    <a:pt x="1402" y="1"/>
                  </a:lnTo>
                  <a:cubicBezTo>
                    <a:pt x="14017" y="3739"/>
                    <a:pt x="20792" y="19624"/>
                    <a:pt x="12382" y="31305"/>
                  </a:cubicBezTo>
                  <a:lnTo>
                    <a:pt x="0" y="48125"/>
                  </a:lnTo>
                  <a:lnTo>
                    <a:pt x="11681" y="64478"/>
                  </a:lnTo>
                  <a:lnTo>
                    <a:pt x="21960" y="50227"/>
                  </a:lnTo>
                  <a:cubicBezTo>
                    <a:pt x="35976" y="30604"/>
                    <a:pt x="24062" y="3739"/>
                    <a:pt x="140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21"/>
            <p:cNvSpPr/>
            <p:nvPr/>
          </p:nvSpPr>
          <p:spPr>
            <a:xfrm>
              <a:off x="762328" y="4279265"/>
              <a:ext cx="211508" cy="328556"/>
            </a:xfrm>
            <a:custGeom>
              <a:avLst/>
              <a:gdLst/>
              <a:ahLst/>
              <a:cxnLst/>
              <a:rect l="l" t="t" r="r" b="b"/>
              <a:pathLst>
                <a:path w="72187" h="112135" extrusionOk="0">
                  <a:moveTo>
                    <a:pt x="34575" y="0"/>
                  </a:moveTo>
                  <a:lnTo>
                    <a:pt x="34575" y="0"/>
                  </a:lnTo>
                  <a:cubicBezTo>
                    <a:pt x="12148" y="3505"/>
                    <a:pt x="1" y="30604"/>
                    <a:pt x="14017" y="50227"/>
                  </a:cubicBezTo>
                  <a:lnTo>
                    <a:pt x="57936" y="112134"/>
                  </a:lnTo>
                  <a:lnTo>
                    <a:pt x="62609" y="102322"/>
                  </a:lnTo>
                  <a:lnTo>
                    <a:pt x="72187" y="99285"/>
                  </a:lnTo>
                  <a:lnTo>
                    <a:pt x="23595" y="31071"/>
                  </a:lnTo>
                  <a:cubicBezTo>
                    <a:pt x="15185" y="19390"/>
                    <a:pt x="21727" y="3505"/>
                    <a:pt x="345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8" name="Google Shape;878;p21"/>
          <p:cNvGrpSpPr/>
          <p:nvPr/>
        </p:nvGrpSpPr>
        <p:grpSpPr>
          <a:xfrm>
            <a:off x="1532049" y="1605269"/>
            <a:ext cx="333744" cy="305931"/>
            <a:chOff x="1519354" y="701547"/>
            <a:chExt cx="328553" cy="301172"/>
          </a:xfrm>
        </p:grpSpPr>
        <p:sp>
          <p:nvSpPr>
            <p:cNvPr id="879" name="Google Shape;879;p21"/>
            <p:cNvSpPr/>
            <p:nvPr/>
          </p:nvSpPr>
          <p:spPr>
            <a:xfrm>
              <a:off x="1725380" y="701547"/>
              <a:ext cx="122527" cy="96514"/>
            </a:xfrm>
            <a:custGeom>
              <a:avLst/>
              <a:gdLst/>
              <a:ahLst/>
              <a:cxnLst/>
              <a:rect l="l" t="t" r="r" b="b"/>
              <a:pathLst>
                <a:path w="41818" h="32940" extrusionOk="0">
                  <a:moveTo>
                    <a:pt x="1" y="0"/>
                  </a:moveTo>
                  <a:lnTo>
                    <a:pt x="1" y="9812"/>
                  </a:lnTo>
                  <a:cubicBezTo>
                    <a:pt x="1" y="15419"/>
                    <a:pt x="4439" y="19624"/>
                    <a:pt x="10046" y="19624"/>
                  </a:cubicBezTo>
                  <a:lnTo>
                    <a:pt x="23128" y="19624"/>
                  </a:lnTo>
                  <a:cubicBezTo>
                    <a:pt x="24764" y="19624"/>
                    <a:pt x="26399" y="21259"/>
                    <a:pt x="26399" y="22894"/>
                  </a:cubicBezTo>
                  <a:lnTo>
                    <a:pt x="26399" y="32940"/>
                  </a:lnTo>
                  <a:lnTo>
                    <a:pt x="41817" y="32940"/>
                  </a:lnTo>
                  <a:lnTo>
                    <a:pt x="41817" y="22894"/>
                  </a:lnTo>
                  <a:cubicBezTo>
                    <a:pt x="41817" y="17521"/>
                    <a:pt x="37379" y="13083"/>
                    <a:pt x="31772" y="13083"/>
                  </a:cubicBezTo>
                  <a:lnTo>
                    <a:pt x="18690" y="13083"/>
                  </a:lnTo>
                  <a:cubicBezTo>
                    <a:pt x="17054" y="13083"/>
                    <a:pt x="15419" y="11681"/>
                    <a:pt x="15419" y="9812"/>
                  </a:cubicBezTo>
                  <a:lnTo>
                    <a:pt x="154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21"/>
            <p:cNvSpPr/>
            <p:nvPr/>
          </p:nvSpPr>
          <p:spPr>
            <a:xfrm>
              <a:off x="1519354" y="821329"/>
              <a:ext cx="72559" cy="60921"/>
            </a:xfrm>
            <a:custGeom>
              <a:avLst/>
              <a:gdLst/>
              <a:ahLst/>
              <a:cxnLst/>
              <a:rect l="l" t="t" r="r" b="b"/>
              <a:pathLst>
                <a:path w="24764" h="20792" extrusionOk="0">
                  <a:moveTo>
                    <a:pt x="1" y="0"/>
                  </a:moveTo>
                  <a:lnTo>
                    <a:pt x="1" y="20792"/>
                  </a:lnTo>
                  <a:lnTo>
                    <a:pt x="24763" y="20792"/>
                  </a:lnTo>
                  <a:lnTo>
                    <a:pt x="2476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21"/>
            <p:cNvSpPr/>
            <p:nvPr/>
          </p:nvSpPr>
          <p:spPr>
            <a:xfrm>
              <a:off x="1611759" y="821329"/>
              <a:ext cx="189603" cy="60921"/>
            </a:xfrm>
            <a:custGeom>
              <a:avLst/>
              <a:gdLst/>
              <a:ahLst/>
              <a:cxnLst/>
              <a:rect l="l" t="t" r="r" b="b"/>
              <a:pathLst>
                <a:path w="64711" h="20792" extrusionOk="0">
                  <a:moveTo>
                    <a:pt x="0" y="0"/>
                  </a:moveTo>
                  <a:lnTo>
                    <a:pt x="0" y="15419"/>
                  </a:lnTo>
                  <a:cubicBezTo>
                    <a:pt x="5841" y="8411"/>
                    <a:pt x="14951" y="3738"/>
                    <a:pt x="24763" y="3738"/>
                  </a:cubicBezTo>
                  <a:cubicBezTo>
                    <a:pt x="37145" y="3738"/>
                    <a:pt x="47891" y="10747"/>
                    <a:pt x="53030" y="20792"/>
                  </a:cubicBezTo>
                  <a:lnTo>
                    <a:pt x="61907" y="20792"/>
                  </a:lnTo>
                  <a:lnTo>
                    <a:pt x="64711" y="13784"/>
                  </a:lnTo>
                  <a:lnTo>
                    <a:pt x="61907" y="7009"/>
                  </a:lnTo>
                  <a:lnTo>
                    <a:pt x="6447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21"/>
            <p:cNvSpPr/>
            <p:nvPr/>
          </p:nvSpPr>
          <p:spPr>
            <a:xfrm>
              <a:off x="1812994" y="821329"/>
              <a:ext cx="34911" cy="60921"/>
            </a:xfrm>
            <a:custGeom>
              <a:avLst/>
              <a:gdLst/>
              <a:ahLst/>
              <a:cxnLst/>
              <a:rect l="l" t="t" r="r" b="b"/>
              <a:pathLst>
                <a:path w="11915" h="20792" extrusionOk="0">
                  <a:moveTo>
                    <a:pt x="2803" y="0"/>
                  </a:moveTo>
                  <a:lnTo>
                    <a:pt x="0" y="7009"/>
                  </a:lnTo>
                  <a:lnTo>
                    <a:pt x="2803" y="13784"/>
                  </a:lnTo>
                  <a:lnTo>
                    <a:pt x="0" y="20792"/>
                  </a:lnTo>
                  <a:lnTo>
                    <a:pt x="11914" y="20792"/>
                  </a:lnTo>
                  <a:lnTo>
                    <a:pt x="1191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21"/>
            <p:cNvSpPr/>
            <p:nvPr/>
          </p:nvSpPr>
          <p:spPr>
            <a:xfrm>
              <a:off x="1608337" y="852132"/>
              <a:ext cx="150587" cy="150587"/>
            </a:xfrm>
            <a:custGeom>
              <a:avLst/>
              <a:gdLst/>
              <a:ahLst/>
              <a:cxnLst/>
              <a:rect l="l" t="t" r="r" b="b"/>
              <a:pathLst>
                <a:path w="51395" h="51395" extrusionOk="0">
                  <a:moveTo>
                    <a:pt x="32706" y="13550"/>
                  </a:moveTo>
                  <a:lnTo>
                    <a:pt x="37378" y="18222"/>
                  </a:lnTo>
                  <a:lnTo>
                    <a:pt x="30370" y="25230"/>
                  </a:lnTo>
                  <a:lnTo>
                    <a:pt x="37378" y="32238"/>
                  </a:lnTo>
                  <a:lnTo>
                    <a:pt x="32706" y="36911"/>
                  </a:lnTo>
                  <a:lnTo>
                    <a:pt x="25697" y="29902"/>
                  </a:lnTo>
                  <a:lnTo>
                    <a:pt x="18689" y="36911"/>
                  </a:lnTo>
                  <a:lnTo>
                    <a:pt x="14017" y="32238"/>
                  </a:lnTo>
                  <a:lnTo>
                    <a:pt x="21025" y="25230"/>
                  </a:lnTo>
                  <a:lnTo>
                    <a:pt x="14017" y="18222"/>
                  </a:lnTo>
                  <a:lnTo>
                    <a:pt x="18689" y="13550"/>
                  </a:lnTo>
                  <a:lnTo>
                    <a:pt x="25697" y="20558"/>
                  </a:lnTo>
                  <a:lnTo>
                    <a:pt x="32706" y="13550"/>
                  </a:lnTo>
                  <a:close/>
                  <a:moveTo>
                    <a:pt x="25697" y="0"/>
                  </a:moveTo>
                  <a:cubicBezTo>
                    <a:pt x="11681" y="0"/>
                    <a:pt x="0" y="11213"/>
                    <a:pt x="0" y="25697"/>
                  </a:cubicBezTo>
                  <a:cubicBezTo>
                    <a:pt x="0" y="39714"/>
                    <a:pt x="11447" y="51395"/>
                    <a:pt x="25697" y="51395"/>
                  </a:cubicBezTo>
                  <a:cubicBezTo>
                    <a:pt x="39714" y="51395"/>
                    <a:pt x="51395" y="39948"/>
                    <a:pt x="51395" y="25697"/>
                  </a:cubicBezTo>
                  <a:cubicBezTo>
                    <a:pt x="51395" y="11681"/>
                    <a:pt x="39714" y="0"/>
                    <a:pt x="2569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4" name="Google Shape;884;p21"/>
          <p:cNvGrpSpPr/>
          <p:nvPr/>
        </p:nvGrpSpPr>
        <p:grpSpPr>
          <a:xfrm>
            <a:off x="1557776" y="2204144"/>
            <a:ext cx="282987" cy="334440"/>
            <a:chOff x="1544681" y="1290417"/>
            <a:chExt cx="278585" cy="329238"/>
          </a:xfrm>
        </p:grpSpPr>
        <p:sp>
          <p:nvSpPr>
            <p:cNvPr id="885" name="Google Shape;885;p21"/>
            <p:cNvSpPr/>
            <p:nvPr/>
          </p:nvSpPr>
          <p:spPr>
            <a:xfrm>
              <a:off x="1554947" y="1290417"/>
              <a:ext cx="225882" cy="30806"/>
            </a:xfrm>
            <a:custGeom>
              <a:avLst/>
              <a:gdLst/>
              <a:ahLst/>
              <a:cxnLst/>
              <a:rect l="l" t="t" r="r" b="b"/>
              <a:pathLst>
                <a:path w="77093" h="10514" extrusionOk="0">
                  <a:moveTo>
                    <a:pt x="10513" y="1"/>
                  </a:moveTo>
                  <a:lnTo>
                    <a:pt x="0" y="10513"/>
                  </a:lnTo>
                  <a:lnTo>
                    <a:pt x="77092" y="10513"/>
                  </a:lnTo>
                  <a:lnTo>
                    <a:pt x="6658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21"/>
            <p:cNvSpPr/>
            <p:nvPr/>
          </p:nvSpPr>
          <p:spPr>
            <a:xfrm>
              <a:off x="1678152" y="1386927"/>
              <a:ext cx="145114" cy="232044"/>
            </a:xfrm>
            <a:custGeom>
              <a:avLst/>
              <a:gdLst/>
              <a:ahLst/>
              <a:cxnLst/>
              <a:rect l="l" t="t" r="r" b="b"/>
              <a:pathLst>
                <a:path w="49527" h="79196" extrusionOk="0">
                  <a:moveTo>
                    <a:pt x="27800" y="6542"/>
                  </a:moveTo>
                  <a:lnTo>
                    <a:pt x="27800" y="13317"/>
                  </a:lnTo>
                  <a:lnTo>
                    <a:pt x="34575" y="13317"/>
                  </a:lnTo>
                  <a:lnTo>
                    <a:pt x="34575" y="19624"/>
                  </a:lnTo>
                  <a:lnTo>
                    <a:pt x="27800" y="19624"/>
                  </a:lnTo>
                  <a:lnTo>
                    <a:pt x="27800" y="26399"/>
                  </a:lnTo>
                  <a:lnTo>
                    <a:pt x="21493" y="26399"/>
                  </a:lnTo>
                  <a:lnTo>
                    <a:pt x="21493" y="19624"/>
                  </a:lnTo>
                  <a:lnTo>
                    <a:pt x="14718" y="19624"/>
                  </a:lnTo>
                  <a:lnTo>
                    <a:pt x="14718" y="13317"/>
                  </a:lnTo>
                  <a:lnTo>
                    <a:pt x="21493" y="13317"/>
                  </a:lnTo>
                  <a:lnTo>
                    <a:pt x="21493" y="6542"/>
                  </a:lnTo>
                  <a:close/>
                  <a:moveTo>
                    <a:pt x="40883" y="33174"/>
                  </a:moveTo>
                  <a:lnTo>
                    <a:pt x="40883" y="39481"/>
                  </a:lnTo>
                  <a:lnTo>
                    <a:pt x="7943" y="39481"/>
                  </a:lnTo>
                  <a:lnTo>
                    <a:pt x="7943" y="33174"/>
                  </a:lnTo>
                  <a:close/>
                  <a:moveTo>
                    <a:pt x="1" y="1"/>
                  </a:moveTo>
                  <a:lnTo>
                    <a:pt x="1" y="79195"/>
                  </a:lnTo>
                  <a:lnTo>
                    <a:pt x="8177" y="79195"/>
                  </a:lnTo>
                  <a:lnTo>
                    <a:pt x="8177" y="46256"/>
                  </a:lnTo>
                  <a:lnTo>
                    <a:pt x="41350" y="46256"/>
                  </a:lnTo>
                  <a:lnTo>
                    <a:pt x="41350" y="79195"/>
                  </a:lnTo>
                  <a:lnTo>
                    <a:pt x="49526" y="79195"/>
                  </a:lnTo>
                  <a:lnTo>
                    <a:pt x="4952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21"/>
            <p:cNvSpPr/>
            <p:nvPr/>
          </p:nvSpPr>
          <p:spPr>
            <a:xfrm>
              <a:off x="1721275" y="1541620"/>
              <a:ext cx="58184" cy="77349"/>
            </a:xfrm>
            <a:custGeom>
              <a:avLst/>
              <a:gdLst/>
              <a:ahLst/>
              <a:cxnLst/>
              <a:rect l="l" t="t" r="r" b="b"/>
              <a:pathLst>
                <a:path w="19858" h="26399" extrusionOk="0">
                  <a:moveTo>
                    <a:pt x="0" y="0"/>
                  </a:moveTo>
                  <a:lnTo>
                    <a:pt x="0" y="26398"/>
                  </a:lnTo>
                  <a:lnTo>
                    <a:pt x="19857" y="26398"/>
                  </a:lnTo>
                  <a:lnTo>
                    <a:pt x="1985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21"/>
            <p:cNvSpPr/>
            <p:nvPr/>
          </p:nvSpPr>
          <p:spPr>
            <a:xfrm>
              <a:off x="1544681" y="1340385"/>
              <a:ext cx="246416" cy="279270"/>
            </a:xfrm>
            <a:custGeom>
              <a:avLst/>
              <a:gdLst/>
              <a:ahLst/>
              <a:cxnLst/>
              <a:rect l="l" t="t" r="r" b="b"/>
              <a:pathLst>
                <a:path w="84101" h="95314" extrusionOk="0">
                  <a:moveTo>
                    <a:pt x="0" y="0"/>
                  </a:moveTo>
                  <a:lnTo>
                    <a:pt x="0" y="9345"/>
                  </a:lnTo>
                  <a:lnTo>
                    <a:pt x="29903" y="9345"/>
                  </a:lnTo>
                  <a:lnTo>
                    <a:pt x="29903" y="29202"/>
                  </a:lnTo>
                  <a:lnTo>
                    <a:pt x="0" y="29202"/>
                  </a:lnTo>
                  <a:lnTo>
                    <a:pt x="0" y="35743"/>
                  </a:lnTo>
                  <a:lnTo>
                    <a:pt x="29903" y="35743"/>
                  </a:lnTo>
                  <a:lnTo>
                    <a:pt x="29903" y="55600"/>
                  </a:lnTo>
                  <a:lnTo>
                    <a:pt x="0" y="55600"/>
                  </a:lnTo>
                  <a:lnTo>
                    <a:pt x="0" y="62375"/>
                  </a:lnTo>
                  <a:lnTo>
                    <a:pt x="29903" y="62375"/>
                  </a:lnTo>
                  <a:lnTo>
                    <a:pt x="29903" y="82232"/>
                  </a:lnTo>
                  <a:lnTo>
                    <a:pt x="0" y="82232"/>
                  </a:lnTo>
                  <a:lnTo>
                    <a:pt x="0" y="95314"/>
                  </a:lnTo>
                  <a:lnTo>
                    <a:pt x="39013" y="95314"/>
                  </a:lnTo>
                  <a:lnTo>
                    <a:pt x="39013" y="9345"/>
                  </a:lnTo>
                  <a:lnTo>
                    <a:pt x="84101" y="9345"/>
                  </a:lnTo>
                  <a:lnTo>
                    <a:pt x="8410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21"/>
            <p:cNvSpPr/>
            <p:nvPr/>
          </p:nvSpPr>
          <p:spPr>
            <a:xfrm>
              <a:off x="1544681" y="1541620"/>
              <a:ext cx="67765" cy="19851"/>
            </a:xfrm>
            <a:custGeom>
              <a:avLst/>
              <a:gdLst/>
              <a:ahLst/>
              <a:cxnLst/>
              <a:rect l="l" t="t" r="r" b="b"/>
              <a:pathLst>
                <a:path w="23128" h="6775" extrusionOk="0">
                  <a:moveTo>
                    <a:pt x="0" y="0"/>
                  </a:moveTo>
                  <a:lnTo>
                    <a:pt x="0" y="6775"/>
                  </a:lnTo>
                  <a:lnTo>
                    <a:pt x="23128" y="6775"/>
                  </a:lnTo>
                  <a:lnTo>
                    <a:pt x="231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21"/>
            <p:cNvSpPr/>
            <p:nvPr/>
          </p:nvSpPr>
          <p:spPr>
            <a:xfrm>
              <a:off x="1544681" y="1386927"/>
              <a:ext cx="67765" cy="19854"/>
            </a:xfrm>
            <a:custGeom>
              <a:avLst/>
              <a:gdLst/>
              <a:ahLst/>
              <a:cxnLst/>
              <a:rect l="l" t="t" r="r" b="b"/>
              <a:pathLst>
                <a:path w="23128" h="6776" extrusionOk="0">
                  <a:moveTo>
                    <a:pt x="0" y="1"/>
                  </a:moveTo>
                  <a:lnTo>
                    <a:pt x="0" y="6776"/>
                  </a:lnTo>
                  <a:lnTo>
                    <a:pt x="23128" y="6776"/>
                  </a:lnTo>
                  <a:lnTo>
                    <a:pt x="231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21"/>
            <p:cNvSpPr/>
            <p:nvPr/>
          </p:nvSpPr>
          <p:spPr>
            <a:xfrm>
              <a:off x="1544681" y="1464275"/>
              <a:ext cx="67765" cy="19851"/>
            </a:xfrm>
            <a:custGeom>
              <a:avLst/>
              <a:gdLst/>
              <a:ahLst/>
              <a:cxnLst/>
              <a:rect l="l" t="t" r="r" b="b"/>
              <a:pathLst>
                <a:path w="23128" h="6775" extrusionOk="0">
                  <a:moveTo>
                    <a:pt x="0" y="0"/>
                  </a:moveTo>
                  <a:lnTo>
                    <a:pt x="0" y="6775"/>
                  </a:lnTo>
                  <a:lnTo>
                    <a:pt x="23128" y="6775"/>
                  </a:lnTo>
                  <a:lnTo>
                    <a:pt x="231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2" name="Google Shape;892;p21"/>
          <p:cNvGrpSpPr/>
          <p:nvPr/>
        </p:nvGrpSpPr>
        <p:grpSpPr>
          <a:xfrm>
            <a:off x="1532049" y="2873546"/>
            <a:ext cx="333744" cy="251040"/>
            <a:chOff x="1519354" y="1931274"/>
            <a:chExt cx="328553" cy="247135"/>
          </a:xfrm>
        </p:grpSpPr>
        <p:sp>
          <p:nvSpPr>
            <p:cNvPr id="893" name="Google Shape;893;p21"/>
            <p:cNvSpPr/>
            <p:nvPr/>
          </p:nvSpPr>
          <p:spPr>
            <a:xfrm>
              <a:off x="1519354" y="1931274"/>
              <a:ext cx="288160" cy="246451"/>
            </a:xfrm>
            <a:custGeom>
              <a:avLst/>
              <a:gdLst/>
              <a:ahLst/>
              <a:cxnLst/>
              <a:rect l="l" t="t" r="r" b="b"/>
              <a:pathLst>
                <a:path w="98348" h="84113" extrusionOk="0">
                  <a:moveTo>
                    <a:pt x="70897" y="0"/>
                  </a:moveTo>
                  <a:cubicBezTo>
                    <a:pt x="70627" y="0"/>
                    <a:pt x="70356" y="4"/>
                    <a:pt x="70084" y="12"/>
                  </a:cubicBezTo>
                  <a:cubicBezTo>
                    <a:pt x="61674" y="12"/>
                    <a:pt x="53965" y="3750"/>
                    <a:pt x="49059" y="9590"/>
                  </a:cubicBezTo>
                  <a:cubicBezTo>
                    <a:pt x="43686" y="3750"/>
                    <a:pt x="36444" y="12"/>
                    <a:pt x="28034" y="12"/>
                  </a:cubicBezTo>
                  <a:cubicBezTo>
                    <a:pt x="12616" y="12"/>
                    <a:pt x="1" y="12394"/>
                    <a:pt x="1" y="28046"/>
                  </a:cubicBezTo>
                  <a:cubicBezTo>
                    <a:pt x="1" y="43464"/>
                    <a:pt x="13083" y="61452"/>
                    <a:pt x="49059" y="84113"/>
                  </a:cubicBezTo>
                  <a:cubicBezTo>
                    <a:pt x="53031" y="81543"/>
                    <a:pt x="56535" y="78973"/>
                    <a:pt x="60039" y="76637"/>
                  </a:cubicBezTo>
                  <a:cubicBezTo>
                    <a:pt x="56535" y="71498"/>
                    <a:pt x="54199" y="65190"/>
                    <a:pt x="54199" y="58182"/>
                  </a:cubicBezTo>
                  <a:cubicBezTo>
                    <a:pt x="54199" y="40427"/>
                    <a:pt x="68916" y="26177"/>
                    <a:pt x="86437" y="26177"/>
                  </a:cubicBezTo>
                  <a:cubicBezTo>
                    <a:pt x="90408" y="26177"/>
                    <a:pt x="94380" y="27111"/>
                    <a:pt x="98118" y="28279"/>
                  </a:cubicBezTo>
                  <a:cubicBezTo>
                    <a:pt x="98347" y="12899"/>
                    <a:pt x="86170" y="0"/>
                    <a:pt x="7089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21"/>
            <p:cNvSpPr/>
            <p:nvPr/>
          </p:nvSpPr>
          <p:spPr>
            <a:xfrm>
              <a:off x="1763712" y="2075733"/>
              <a:ext cx="19168" cy="21905"/>
            </a:xfrm>
            <a:custGeom>
              <a:avLst/>
              <a:gdLst/>
              <a:ahLst/>
              <a:cxnLst/>
              <a:rect l="l" t="t" r="r" b="b"/>
              <a:pathLst>
                <a:path w="6542" h="7476" extrusionOk="0">
                  <a:moveTo>
                    <a:pt x="3037" y="0"/>
                  </a:moveTo>
                  <a:cubicBezTo>
                    <a:pt x="1635" y="0"/>
                    <a:pt x="701" y="1168"/>
                    <a:pt x="701" y="1402"/>
                  </a:cubicBezTo>
                  <a:cubicBezTo>
                    <a:pt x="467" y="2103"/>
                    <a:pt x="0" y="3271"/>
                    <a:pt x="935" y="4439"/>
                  </a:cubicBezTo>
                  <a:lnTo>
                    <a:pt x="3271" y="7476"/>
                  </a:lnTo>
                  <a:lnTo>
                    <a:pt x="5607" y="4439"/>
                  </a:lnTo>
                  <a:cubicBezTo>
                    <a:pt x="6541" y="3271"/>
                    <a:pt x="5840" y="2103"/>
                    <a:pt x="5840" y="1402"/>
                  </a:cubicBezTo>
                  <a:cubicBezTo>
                    <a:pt x="5373" y="935"/>
                    <a:pt x="4906" y="0"/>
                    <a:pt x="30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21"/>
            <p:cNvSpPr/>
            <p:nvPr/>
          </p:nvSpPr>
          <p:spPr>
            <a:xfrm>
              <a:off x="1697317" y="2027819"/>
              <a:ext cx="150590" cy="150590"/>
            </a:xfrm>
            <a:custGeom>
              <a:avLst/>
              <a:gdLst/>
              <a:ahLst/>
              <a:cxnLst/>
              <a:rect l="l" t="t" r="r" b="b"/>
              <a:pathLst>
                <a:path w="51396" h="51396" extrusionOk="0">
                  <a:moveTo>
                    <a:pt x="25932" y="9812"/>
                  </a:moveTo>
                  <a:cubicBezTo>
                    <a:pt x="29436" y="9812"/>
                    <a:pt x="32706" y="11915"/>
                    <a:pt x="34108" y="14952"/>
                  </a:cubicBezTo>
                  <a:cubicBezTo>
                    <a:pt x="35977" y="17989"/>
                    <a:pt x="35510" y="21493"/>
                    <a:pt x="33641" y="24530"/>
                  </a:cubicBezTo>
                  <a:lnTo>
                    <a:pt x="30137" y="29436"/>
                  </a:lnTo>
                  <a:lnTo>
                    <a:pt x="36678" y="38780"/>
                  </a:lnTo>
                  <a:lnTo>
                    <a:pt x="30838" y="42518"/>
                  </a:lnTo>
                  <a:lnTo>
                    <a:pt x="25698" y="35276"/>
                  </a:lnTo>
                  <a:lnTo>
                    <a:pt x="20559" y="42518"/>
                  </a:lnTo>
                  <a:lnTo>
                    <a:pt x="15186" y="38780"/>
                  </a:lnTo>
                  <a:lnTo>
                    <a:pt x="21960" y="29436"/>
                  </a:lnTo>
                  <a:lnTo>
                    <a:pt x="18456" y="24530"/>
                  </a:lnTo>
                  <a:cubicBezTo>
                    <a:pt x="16354" y="21493"/>
                    <a:pt x="16120" y="17755"/>
                    <a:pt x="17755" y="14952"/>
                  </a:cubicBezTo>
                  <a:cubicBezTo>
                    <a:pt x="19624" y="11681"/>
                    <a:pt x="22427" y="9812"/>
                    <a:pt x="25932" y="9812"/>
                  </a:cubicBezTo>
                  <a:close/>
                  <a:moveTo>
                    <a:pt x="25698" y="1"/>
                  </a:moveTo>
                  <a:cubicBezTo>
                    <a:pt x="11681" y="1"/>
                    <a:pt x="1" y="11448"/>
                    <a:pt x="1" y="25698"/>
                  </a:cubicBezTo>
                  <a:cubicBezTo>
                    <a:pt x="1" y="39715"/>
                    <a:pt x="11448" y="51395"/>
                    <a:pt x="25698" y="51395"/>
                  </a:cubicBezTo>
                  <a:cubicBezTo>
                    <a:pt x="39715" y="51395"/>
                    <a:pt x="51395" y="39948"/>
                    <a:pt x="51395" y="25698"/>
                  </a:cubicBezTo>
                  <a:cubicBezTo>
                    <a:pt x="51395" y="11448"/>
                    <a:pt x="39948" y="1"/>
                    <a:pt x="256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6" name="Google Shape;896;p21"/>
          <p:cNvGrpSpPr/>
          <p:nvPr/>
        </p:nvGrpSpPr>
        <p:grpSpPr>
          <a:xfrm>
            <a:off x="1554300" y="3344829"/>
            <a:ext cx="278117" cy="333743"/>
            <a:chOff x="1541259" y="2485955"/>
            <a:chExt cx="273791" cy="328552"/>
          </a:xfrm>
        </p:grpSpPr>
        <p:sp>
          <p:nvSpPr>
            <p:cNvPr id="897" name="Google Shape;897;p21"/>
            <p:cNvSpPr/>
            <p:nvPr/>
          </p:nvSpPr>
          <p:spPr>
            <a:xfrm>
              <a:off x="1617235" y="2485955"/>
              <a:ext cx="52022" cy="31489"/>
            </a:xfrm>
            <a:custGeom>
              <a:avLst/>
              <a:gdLst/>
              <a:ahLst/>
              <a:cxnLst/>
              <a:rect l="l" t="t" r="r" b="b"/>
              <a:pathLst>
                <a:path w="17755" h="10747" extrusionOk="0">
                  <a:moveTo>
                    <a:pt x="0" y="1"/>
                  </a:moveTo>
                  <a:lnTo>
                    <a:pt x="0" y="10747"/>
                  </a:lnTo>
                  <a:lnTo>
                    <a:pt x="17755" y="10747"/>
                  </a:lnTo>
                  <a:lnTo>
                    <a:pt x="1775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21"/>
            <p:cNvSpPr/>
            <p:nvPr/>
          </p:nvSpPr>
          <p:spPr>
            <a:xfrm>
              <a:off x="1617235" y="2536609"/>
              <a:ext cx="52022" cy="21222"/>
            </a:xfrm>
            <a:custGeom>
              <a:avLst/>
              <a:gdLst/>
              <a:ahLst/>
              <a:cxnLst/>
              <a:rect l="l" t="t" r="r" b="b"/>
              <a:pathLst>
                <a:path w="17755" h="7243" extrusionOk="0">
                  <a:moveTo>
                    <a:pt x="0" y="0"/>
                  </a:moveTo>
                  <a:lnTo>
                    <a:pt x="0" y="7242"/>
                  </a:lnTo>
                  <a:lnTo>
                    <a:pt x="17755" y="7242"/>
                  </a:lnTo>
                  <a:lnTo>
                    <a:pt x="1775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21"/>
            <p:cNvSpPr/>
            <p:nvPr/>
          </p:nvSpPr>
          <p:spPr>
            <a:xfrm>
              <a:off x="1550157" y="2721415"/>
              <a:ext cx="182073" cy="42441"/>
            </a:xfrm>
            <a:custGeom>
              <a:avLst/>
              <a:gdLst/>
              <a:ahLst/>
              <a:cxnLst/>
              <a:rect l="l" t="t" r="r" b="b"/>
              <a:pathLst>
                <a:path w="62141" h="14485" extrusionOk="0">
                  <a:moveTo>
                    <a:pt x="31538" y="0"/>
                  </a:moveTo>
                  <a:cubicBezTo>
                    <a:pt x="28267" y="0"/>
                    <a:pt x="25697" y="2103"/>
                    <a:pt x="24529" y="4906"/>
                  </a:cubicBezTo>
                  <a:lnTo>
                    <a:pt x="23595" y="7009"/>
                  </a:lnTo>
                  <a:lnTo>
                    <a:pt x="0" y="7009"/>
                  </a:lnTo>
                  <a:lnTo>
                    <a:pt x="935" y="14484"/>
                  </a:lnTo>
                  <a:lnTo>
                    <a:pt x="61206" y="14484"/>
                  </a:lnTo>
                  <a:lnTo>
                    <a:pt x="62141" y="7009"/>
                  </a:lnTo>
                  <a:lnTo>
                    <a:pt x="38780" y="7009"/>
                  </a:lnTo>
                  <a:lnTo>
                    <a:pt x="38546" y="4906"/>
                  </a:lnTo>
                  <a:cubicBezTo>
                    <a:pt x="37378" y="2103"/>
                    <a:pt x="34808" y="0"/>
                    <a:pt x="3153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21"/>
            <p:cNvSpPr/>
            <p:nvPr/>
          </p:nvSpPr>
          <p:spPr>
            <a:xfrm>
              <a:off x="1557684" y="2783018"/>
              <a:ext cx="171809" cy="31489"/>
            </a:xfrm>
            <a:custGeom>
              <a:avLst/>
              <a:gdLst/>
              <a:ahLst/>
              <a:cxnLst/>
              <a:rect l="l" t="t" r="r" b="b"/>
              <a:pathLst>
                <a:path w="58638" h="10747" extrusionOk="0">
                  <a:moveTo>
                    <a:pt x="1" y="1"/>
                  </a:moveTo>
                  <a:lnTo>
                    <a:pt x="1169" y="10747"/>
                  </a:lnTo>
                  <a:lnTo>
                    <a:pt x="57236" y="10747"/>
                  </a:lnTo>
                  <a:lnTo>
                    <a:pt x="5863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21"/>
            <p:cNvSpPr/>
            <p:nvPr/>
          </p:nvSpPr>
          <p:spPr>
            <a:xfrm>
              <a:off x="1541259" y="2578360"/>
              <a:ext cx="172492" cy="144428"/>
            </a:xfrm>
            <a:custGeom>
              <a:avLst/>
              <a:gdLst/>
              <a:ahLst/>
              <a:cxnLst/>
              <a:rect l="l" t="t" r="r" b="b"/>
              <a:pathLst>
                <a:path w="58871" h="49293" extrusionOk="0">
                  <a:moveTo>
                    <a:pt x="25464" y="1"/>
                  </a:moveTo>
                  <a:cubicBezTo>
                    <a:pt x="24296" y="7242"/>
                    <a:pt x="20091" y="13784"/>
                    <a:pt x="13316" y="17288"/>
                  </a:cubicBezTo>
                  <a:cubicBezTo>
                    <a:pt x="4906" y="21493"/>
                    <a:pt x="0" y="30837"/>
                    <a:pt x="1168" y="40182"/>
                  </a:cubicBezTo>
                  <a:lnTo>
                    <a:pt x="2336" y="49293"/>
                  </a:lnTo>
                  <a:lnTo>
                    <a:pt x="22193" y="49293"/>
                  </a:lnTo>
                  <a:cubicBezTo>
                    <a:pt x="25230" y="45088"/>
                    <a:pt x="29903" y="42284"/>
                    <a:pt x="34808" y="42284"/>
                  </a:cubicBezTo>
                  <a:cubicBezTo>
                    <a:pt x="39948" y="42284"/>
                    <a:pt x="44386" y="45088"/>
                    <a:pt x="46723" y="49293"/>
                  </a:cubicBezTo>
                  <a:lnTo>
                    <a:pt x="58870" y="49293"/>
                  </a:lnTo>
                  <a:cubicBezTo>
                    <a:pt x="45321" y="45555"/>
                    <a:pt x="35509" y="32940"/>
                    <a:pt x="35509" y="18456"/>
                  </a:cubicBezTo>
                  <a:cubicBezTo>
                    <a:pt x="35509" y="11447"/>
                    <a:pt x="37612" y="4906"/>
                    <a:pt x="4135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21"/>
            <p:cNvSpPr/>
            <p:nvPr/>
          </p:nvSpPr>
          <p:spPr>
            <a:xfrm>
              <a:off x="1664463" y="2557142"/>
              <a:ext cx="150587" cy="150590"/>
            </a:xfrm>
            <a:custGeom>
              <a:avLst/>
              <a:gdLst/>
              <a:ahLst/>
              <a:cxnLst/>
              <a:rect l="l" t="t" r="r" b="b"/>
              <a:pathLst>
                <a:path w="51395" h="51396" extrusionOk="0">
                  <a:moveTo>
                    <a:pt x="32706" y="13784"/>
                  </a:moveTo>
                  <a:lnTo>
                    <a:pt x="37378" y="18456"/>
                  </a:lnTo>
                  <a:lnTo>
                    <a:pt x="30370" y="25464"/>
                  </a:lnTo>
                  <a:lnTo>
                    <a:pt x="37378" y="32239"/>
                  </a:lnTo>
                  <a:lnTo>
                    <a:pt x="32706" y="37145"/>
                  </a:lnTo>
                  <a:lnTo>
                    <a:pt x="25698" y="30136"/>
                  </a:lnTo>
                  <a:lnTo>
                    <a:pt x="18689" y="37145"/>
                  </a:lnTo>
                  <a:lnTo>
                    <a:pt x="14017" y="32239"/>
                  </a:lnTo>
                  <a:lnTo>
                    <a:pt x="21025" y="25464"/>
                  </a:lnTo>
                  <a:lnTo>
                    <a:pt x="14017" y="18456"/>
                  </a:lnTo>
                  <a:lnTo>
                    <a:pt x="18689" y="13784"/>
                  </a:lnTo>
                  <a:lnTo>
                    <a:pt x="25698" y="20558"/>
                  </a:lnTo>
                  <a:lnTo>
                    <a:pt x="32706" y="13784"/>
                  </a:lnTo>
                  <a:close/>
                  <a:moveTo>
                    <a:pt x="25698" y="1"/>
                  </a:moveTo>
                  <a:cubicBezTo>
                    <a:pt x="11681" y="1"/>
                    <a:pt x="0" y="11448"/>
                    <a:pt x="0" y="25698"/>
                  </a:cubicBezTo>
                  <a:cubicBezTo>
                    <a:pt x="0" y="39715"/>
                    <a:pt x="11447" y="51395"/>
                    <a:pt x="25698" y="51395"/>
                  </a:cubicBezTo>
                  <a:cubicBezTo>
                    <a:pt x="39714" y="51395"/>
                    <a:pt x="51395" y="39948"/>
                    <a:pt x="51395" y="25698"/>
                  </a:cubicBezTo>
                  <a:cubicBezTo>
                    <a:pt x="51161" y="11448"/>
                    <a:pt x="39714" y="1"/>
                    <a:pt x="256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3" name="Google Shape;903;p21"/>
          <p:cNvGrpSpPr/>
          <p:nvPr/>
        </p:nvGrpSpPr>
        <p:grpSpPr>
          <a:xfrm>
            <a:off x="1532049" y="3969364"/>
            <a:ext cx="333747" cy="333744"/>
            <a:chOff x="1519354" y="3083727"/>
            <a:chExt cx="328556" cy="328553"/>
          </a:xfrm>
        </p:grpSpPr>
        <p:sp>
          <p:nvSpPr>
            <p:cNvPr id="904" name="Google Shape;904;p21"/>
            <p:cNvSpPr/>
            <p:nvPr/>
          </p:nvSpPr>
          <p:spPr>
            <a:xfrm>
              <a:off x="1639137" y="3142590"/>
              <a:ext cx="88987" cy="68451"/>
            </a:xfrm>
            <a:custGeom>
              <a:avLst/>
              <a:gdLst/>
              <a:ahLst/>
              <a:cxnLst/>
              <a:rect l="l" t="t" r="r" b="b"/>
              <a:pathLst>
                <a:path w="30371" h="23362" extrusionOk="0">
                  <a:moveTo>
                    <a:pt x="15185" y="1"/>
                  </a:moveTo>
                  <a:cubicBezTo>
                    <a:pt x="10046" y="1"/>
                    <a:pt x="4673" y="1169"/>
                    <a:pt x="1" y="3271"/>
                  </a:cubicBezTo>
                  <a:lnTo>
                    <a:pt x="11681" y="23362"/>
                  </a:lnTo>
                  <a:cubicBezTo>
                    <a:pt x="12849" y="22895"/>
                    <a:pt x="14017" y="22895"/>
                    <a:pt x="15185" y="22895"/>
                  </a:cubicBezTo>
                  <a:cubicBezTo>
                    <a:pt x="16354" y="22895"/>
                    <a:pt x="17522" y="23128"/>
                    <a:pt x="18690" y="23362"/>
                  </a:cubicBezTo>
                  <a:lnTo>
                    <a:pt x="30370" y="3271"/>
                  </a:lnTo>
                  <a:cubicBezTo>
                    <a:pt x="25698" y="935"/>
                    <a:pt x="20559" y="1"/>
                    <a:pt x="1518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21"/>
            <p:cNvSpPr/>
            <p:nvPr/>
          </p:nvSpPr>
          <p:spPr>
            <a:xfrm>
              <a:off x="1663777" y="3228151"/>
              <a:ext cx="39704" cy="39701"/>
            </a:xfrm>
            <a:custGeom>
              <a:avLst/>
              <a:gdLst/>
              <a:ahLst/>
              <a:cxnLst/>
              <a:rect l="l" t="t" r="r" b="b"/>
              <a:pathLst>
                <a:path w="13551" h="13550" extrusionOk="0">
                  <a:moveTo>
                    <a:pt x="6775" y="0"/>
                  </a:moveTo>
                  <a:cubicBezTo>
                    <a:pt x="3038" y="0"/>
                    <a:pt x="1" y="3037"/>
                    <a:pt x="1" y="6775"/>
                  </a:cubicBezTo>
                  <a:cubicBezTo>
                    <a:pt x="1" y="10513"/>
                    <a:pt x="3038" y="13550"/>
                    <a:pt x="6775" y="13550"/>
                  </a:cubicBezTo>
                  <a:cubicBezTo>
                    <a:pt x="10513" y="13550"/>
                    <a:pt x="13550" y="10513"/>
                    <a:pt x="13550" y="6775"/>
                  </a:cubicBezTo>
                  <a:cubicBezTo>
                    <a:pt x="13550" y="3037"/>
                    <a:pt x="10513" y="0"/>
                    <a:pt x="67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21"/>
            <p:cNvSpPr/>
            <p:nvPr/>
          </p:nvSpPr>
          <p:spPr>
            <a:xfrm>
              <a:off x="1577534" y="3257582"/>
              <a:ext cx="79403" cy="78035"/>
            </a:xfrm>
            <a:custGeom>
              <a:avLst/>
              <a:gdLst/>
              <a:ahLst/>
              <a:cxnLst/>
              <a:rect l="l" t="t" r="r" b="b"/>
              <a:pathLst>
                <a:path w="27100" h="26633" extrusionOk="0">
                  <a:moveTo>
                    <a:pt x="1" y="1"/>
                  </a:moveTo>
                  <a:lnTo>
                    <a:pt x="1" y="1"/>
                  </a:lnTo>
                  <a:cubicBezTo>
                    <a:pt x="468" y="5140"/>
                    <a:pt x="2103" y="10513"/>
                    <a:pt x="4906" y="15185"/>
                  </a:cubicBezTo>
                  <a:cubicBezTo>
                    <a:pt x="7476" y="19624"/>
                    <a:pt x="10980" y="23362"/>
                    <a:pt x="15419" y="26632"/>
                  </a:cubicBezTo>
                  <a:lnTo>
                    <a:pt x="27100" y="6308"/>
                  </a:lnTo>
                  <a:cubicBezTo>
                    <a:pt x="25464" y="4673"/>
                    <a:pt x="24296" y="2570"/>
                    <a:pt x="23595" y="234"/>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21"/>
            <p:cNvSpPr/>
            <p:nvPr/>
          </p:nvSpPr>
          <p:spPr>
            <a:xfrm>
              <a:off x="1711005" y="3256896"/>
              <a:ext cx="79403" cy="77349"/>
            </a:xfrm>
            <a:custGeom>
              <a:avLst/>
              <a:gdLst/>
              <a:ahLst/>
              <a:cxnLst/>
              <a:rect l="l" t="t" r="r" b="b"/>
              <a:pathLst>
                <a:path w="27100" h="26399" extrusionOk="0">
                  <a:moveTo>
                    <a:pt x="3739" y="1"/>
                  </a:moveTo>
                  <a:cubicBezTo>
                    <a:pt x="2804" y="2571"/>
                    <a:pt x="1403" y="4907"/>
                    <a:pt x="1" y="6308"/>
                  </a:cubicBezTo>
                  <a:lnTo>
                    <a:pt x="11682" y="26399"/>
                  </a:lnTo>
                  <a:cubicBezTo>
                    <a:pt x="15653" y="23596"/>
                    <a:pt x="19624" y="19624"/>
                    <a:pt x="22194" y="15186"/>
                  </a:cubicBezTo>
                  <a:cubicBezTo>
                    <a:pt x="24764" y="10280"/>
                    <a:pt x="26633" y="5140"/>
                    <a:pt x="2710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21"/>
            <p:cNvSpPr/>
            <p:nvPr/>
          </p:nvSpPr>
          <p:spPr>
            <a:xfrm>
              <a:off x="1519354" y="3083727"/>
              <a:ext cx="328556" cy="328553"/>
            </a:xfrm>
            <a:custGeom>
              <a:avLst/>
              <a:gdLst/>
              <a:ahLst/>
              <a:cxnLst/>
              <a:rect l="l" t="t" r="r" b="b"/>
              <a:pathLst>
                <a:path w="112135" h="112134" extrusionOk="0">
                  <a:moveTo>
                    <a:pt x="54900" y="13070"/>
                  </a:moveTo>
                  <a:cubicBezTo>
                    <a:pt x="55211" y="13070"/>
                    <a:pt x="55522" y="13074"/>
                    <a:pt x="55834" y="13082"/>
                  </a:cubicBezTo>
                  <a:cubicBezTo>
                    <a:pt x="64478" y="13082"/>
                    <a:pt x="72888" y="16119"/>
                    <a:pt x="79896" y="20558"/>
                  </a:cubicBezTo>
                  <a:lnTo>
                    <a:pt x="64711" y="46489"/>
                  </a:lnTo>
                  <a:cubicBezTo>
                    <a:pt x="66580" y="48124"/>
                    <a:pt x="67748" y="50227"/>
                    <a:pt x="68215" y="52563"/>
                  </a:cubicBezTo>
                  <a:lnTo>
                    <a:pt x="98351" y="52563"/>
                  </a:lnTo>
                  <a:cubicBezTo>
                    <a:pt x="99286" y="61440"/>
                    <a:pt x="97417" y="70317"/>
                    <a:pt x="93212" y="77793"/>
                  </a:cubicBezTo>
                  <a:cubicBezTo>
                    <a:pt x="88773" y="85035"/>
                    <a:pt x="82232" y="90875"/>
                    <a:pt x="74756" y="94613"/>
                  </a:cubicBezTo>
                  <a:lnTo>
                    <a:pt x="59572" y="68682"/>
                  </a:lnTo>
                  <a:cubicBezTo>
                    <a:pt x="58404" y="68916"/>
                    <a:pt x="57236" y="69149"/>
                    <a:pt x="56067" y="69149"/>
                  </a:cubicBezTo>
                  <a:cubicBezTo>
                    <a:pt x="54899" y="69149"/>
                    <a:pt x="53731" y="68916"/>
                    <a:pt x="52563" y="68682"/>
                  </a:cubicBezTo>
                  <a:lnTo>
                    <a:pt x="37379" y="94613"/>
                  </a:lnTo>
                  <a:cubicBezTo>
                    <a:pt x="29669" y="90875"/>
                    <a:pt x="23128" y="85035"/>
                    <a:pt x="18923" y="77793"/>
                  </a:cubicBezTo>
                  <a:cubicBezTo>
                    <a:pt x="14485" y="70084"/>
                    <a:pt x="12616" y="61440"/>
                    <a:pt x="13083" y="52563"/>
                  </a:cubicBezTo>
                  <a:lnTo>
                    <a:pt x="43219" y="52563"/>
                  </a:lnTo>
                  <a:cubicBezTo>
                    <a:pt x="43686" y="50227"/>
                    <a:pt x="44854" y="48124"/>
                    <a:pt x="46723" y="46489"/>
                  </a:cubicBezTo>
                  <a:lnTo>
                    <a:pt x="31538" y="20558"/>
                  </a:lnTo>
                  <a:cubicBezTo>
                    <a:pt x="38519" y="16054"/>
                    <a:pt x="46586" y="13070"/>
                    <a:pt x="54900" y="13070"/>
                  </a:cubicBezTo>
                  <a:close/>
                  <a:moveTo>
                    <a:pt x="56067" y="0"/>
                  </a:moveTo>
                  <a:cubicBezTo>
                    <a:pt x="24997" y="0"/>
                    <a:pt x="1" y="25230"/>
                    <a:pt x="1" y="56067"/>
                  </a:cubicBezTo>
                  <a:cubicBezTo>
                    <a:pt x="1" y="87137"/>
                    <a:pt x="24997" y="112134"/>
                    <a:pt x="56067" y="112134"/>
                  </a:cubicBezTo>
                  <a:cubicBezTo>
                    <a:pt x="87138" y="112134"/>
                    <a:pt x="112134" y="86904"/>
                    <a:pt x="112134" y="56067"/>
                  </a:cubicBezTo>
                  <a:cubicBezTo>
                    <a:pt x="112134" y="25230"/>
                    <a:pt x="86904" y="0"/>
                    <a:pt x="5606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9" name="Google Shape;909;p21"/>
          <p:cNvGrpSpPr/>
          <p:nvPr/>
        </p:nvGrpSpPr>
        <p:grpSpPr>
          <a:xfrm>
            <a:off x="8182038" y="3344806"/>
            <a:ext cx="159224" cy="333739"/>
            <a:chOff x="1604915" y="3681496"/>
            <a:chExt cx="156748" cy="328548"/>
          </a:xfrm>
        </p:grpSpPr>
        <p:sp>
          <p:nvSpPr>
            <p:cNvPr id="910" name="Google Shape;910;p21"/>
            <p:cNvSpPr/>
            <p:nvPr/>
          </p:nvSpPr>
          <p:spPr>
            <a:xfrm>
              <a:off x="1642559" y="3681496"/>
              <a:ext cx="80771" cy="71873"/>
            </a:xfrm>
            <a:custGeom>
              <a:avLst/>
              <a:gdLst/>
              <a:ahLst/>
              <a:cxnLst/>
              <a:rect l="l" t="t" r="r" b="b"/>
              <a:pathLst>
                <a:path w="27567" h="24530" extrusionOk="0">
                  <a:moveTo>
                    <a:pt x="13784" y="0"/>
                  </a:moveTo>
                  <a:cubicBezTo>
                    <a:pt x="13784" y="0"/>
                    <a:pt x="2804" y="5140"/>
                    <a:pt x="1" y="12615"/>
                  </a:cubicBezTo>
                  <a:cubicBezTo>
                    <a:pt x="5841" y="14951"/>
                    <a:pt x="10747" y="18923"/>
                    <a:pt x="13784" y="24529"/>
                  </a:cubicBezTo>
                  <a:cubicBezTo>
                    <a:pt x="16587" y="18923"/>
                    <a:pt x="21727" y="14951"/>
                    <a:pt x="27567" y="12615"/>
                  </a:cubicBezTo>
                  <a:cubicBezTo>
                    <a:pt x="24530" y="5140"/>
                    <a:pt x="13784" y="0"/>
                    <a:pt x="1378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21"/>
            <p:cNvSpPr/>
            <p:nvPr/>
          </p:nvSpPr>
          <p:spPr>
            <a:xfrm>
              <a:off x="1604915" y="3732779"/>
              <a:ext cx="68451" cy="106834"/>
            </a:xfrm>
            <a:custGeom>
              <a:avLst/>
              <a:gdLst/>
              <a:ahLst/>
              <a:cxnLst/>
              <a:rect l="l" t="t" r="r" b="b"/>
              <a:pathLst>
                <a:path w="23362" h="36462" extrusionOk="0">
                  <a:moveTo>
                    <a:pt x="2970" y="0"/>
                  </a:moveTo>
                  <a:cubicBezTo>
                    <a:pt x="2682" y="0"/>
                    <a:pt x="2393" y="6"/>
                    <a:pt x="2103" y="18"/>
                  </a:cubicBezTo>
                  <a:cubicBezTo>
                    <a:pt x="935" y="3289"/>
                    <a:pt x="0" y="6559"/>
                    <a:pt x="0" y="10063"/>
                  </a:cubicBezTo>
                  <a:cubicBezTo>
                    <a:pt x="0" y="23613"/>
                    <a:pt x="10279" y="34826"/>
                    <a:pt x="23361" y="36462"/>
                  </a:cubicBezTo>
                  <a:lnTo>
                    <a:pt x="23361" y="19875"/>
                  </a:lnTo>
                  <a:cubicBezTo>
                    <a:pt x="23361" y="8497"/>
                    <a:pt x="13829" y="0"/>
                    <a:pt x="297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21"/>
            <p:cNvSpPr/>
            <p:nvPr/>
          </p:nvSpPr>
          <p:spPr>
            <a:xfrm>
              <a:off x="1693212" y="3732639"/>
              <a:ext cx="68451" cy="106974"/>
            </a:xfrm>
            <a:custGeom>
              <a:avLst/>
              <a:gdLst/>
              <a:ahLst/>
              <a:cxnLst/>
              <a:rect l="l" t="t" r="r" b="b"/>
              <a:pathLst>
                <a:path w="23362" h="36510" extrusionOk="0">
                  <a:moveTo>
                    <a:pt x="19615" y="0"/>
                  </a:moveTo>
                  <a:cubicBezTo>
                    <a:pt x="8693" y="0"/>
                    <a:pt x="0" y="8796"/>
                    <a:pt x="0" y="19923"/>
                  </a:cubicBezTo>
                  <a:lnTo>
                    <a:pt x="0" y="36510"/>
                  </a:lnTo>
                  <a:cubicBezTo>
                    <a:pt x="13082" y="34874"/>
                    <a:pt x="23361" y="23661"/>
                    <a:pt x="23361" y="10111"/>
                  </a:cubicBezTo>
                  <a:cubicBezTo>
                    <a:pt x="23361" y="6607"/>
                    <a:pt x="22427" y="3103"/>
                    <a:pt x="21259" y="66"/>
                  </a:cubicBezTo>
                  <a:cubicBezTo>
                    <a:pt x="20706" y="22"/>
                    <a:pt x="20157" y="0"/>
                    <a:pt x="1961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21"/>
            <p:cNvSpPr/>
            <p:nvPr/>
          </p:nvSpPr>
          <p:spPr>
            <a:xfrm>
              <a:off x="1626133" y="3890944"/>
              <a:ext cx="56813" cy="37650"/>
            </a:xfrm>
            <a:custGeom>
              <a:avLst/>
              <a:gdLst/>
              <a:ahLst/>
              <a:cxnLst/>
              <a:rect l="l" t="t" r="r" b="b"/>
              <a:pathLst>
                <a:path w="19390" h="12850" extrusionOk="0">
                  <a:moveTo>
                    <a:pt x="0" y="0"/>
                  </a:moveTo>
                  <a:cubicBezTo>
                    <a:pt x="0" y="7009"/>
                    <a:pt x="5840" y="12849"/>
                    <a:pt x="12849" y="12849"/>
                  </a:cubicBezTo>
                  <a:lnTo>
                    <a:pt x="19390" y="12849"/>
                  </a:lnTo>
                  <a:cubicBezTo>
                    <a:pt x="19390" y="5607"/>
                    <a:pt x="13783" y="0"/>
                    <a:pt x="654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21"/>
            <p:cNvSpPr/>
            <p:nvPr/>
          </p:nvSpPr>
          <p:spPr>
            <a:xfrm>
              <a:off x="1682942" y="3932013"/>
              <a:ext cx="56816" cy="37648"/>
            </a:xfrm>
            <a:custGeom>
              <a:avLst/>
              <a:gdLst/>
              <a:ahLst/>
              <a:cxnLst/>
              <a:rect l="l" t="t" r="r" b="b"/>
              <a:pathLst>
                <a:path w="19391" h="12849" extrusionOk="0">
                  <a:moveTo>
                    <a:pt x="12850" y="0"/>
                  </a:moveTo>
                  <a:cubicBezTo>
                    <a:pt x="5841" y="0"/>
                    <a:pt x="1" y="5841"/>
                    <a:pt x="1" y="12849"/>
                  </a:cubicBezTo>
                  <a:lnTo>
                    <a:pt x="6308" y="12849"/>
                  </a:lnTo>
                  <a:cubicBezTo>
                    <a:pt x="13550" y="12849"/>
                    <a:pt x="19391" y="7009"/>
                    <a:pt x="1915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21"/>
            <p:cNvSpPr/>
            <p:nvPr/>
          </p:nvSpPr>
          <p:spPr>
            <a:xfrm>
              <a:off x="1674044" y="3839608"/>
              <a:ext cx="57501" cy="67082"/>
            </a:xfrm>
            <a:custGeom>
              <a:avLst/>
              <a:gdLst/>
              <a:ahLst/>
              <a:cxnLst/>
              <a:rect l="l" t="t" r="r" b="b"/>
              <a:pathLst>
                <a:path w="19625" h="22895" extrusionOk="0">
                  <a:moveTo>
                    <a:pt x="1" y="1"/>
                  </a:moveTo>
                  <a:lnTo>
                    <a:pt x="1" y="13550"/>
                  </a:lnTo>
                  <a:cubicBezTo>
                    <a:pt x="3505" y="15653"/>
                    <a:pt x="6542" y="18690"/>
                    <a:pt x="8177" y="22895"/>
                  </a:cubicBezTo>
                  <a:cubicBezTo>
                    <a:pt x="10046" y="20325"/>
                    <a:pt x="12850" y="18456"/>
                    <a:pt x="16354" y="18456"/>
                  </a:cubicBezTo>
                  <a:lnTo>
                    <a:pt x="19624" y="18456"/>
                  </a:lnTo>
                  <a:lnTo>
                    <a:pt x="19624" y="12148"/>
                  </a:lnTo>
                  <a:lnTo>
                    <a:pt x="16354" y="12148"/>
                  </a:lnTo>
                  <a:cubicBezTo>
                    <a:pt x="12616" y="12148"/>
                    <a:pt x="9345" y="13083"/>
                    <a:pt x="6542" y="15185"/>
                  </a:cubicBezTo>
                  <a:lnTo>
                    <a:pt x="654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21"/>
            <p:cNvSpPr/>
            <p:nvPr/>
          </p:nvSpPr>
          <p:spPr>
            <a:xfrm>
              <a:off x="1673361" y="3988825"/>
              <a:ext cx="19168" cy="21219"/>
            </a:xfrm>
            <a:custGeom>
              <a:avLst/>
              <a:gdLst/>
              <a:ahLst/>
              <a:cxnLst/>
              <a:rect l="l" t="t" r="r" b="b"/>
              <a:pathLst>
                <a:path w="6542" h="7242" extrusionOk="0">
                  <a:moveTo>
                    <a:pt x="0" y="0"/>
                  </a:moveTo>
                  <a:lnTo>
                    <a:pt x="0" y="7242"/>
                  </a:lnTo>
                  <a:lnTo>
                    <a:pt x="6541" y="7242"/>
                  </a:lnTo>
                  <a:lnTo>
                    <a:pt x="654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7" name="Google Shape;917;p21"/>
          <p:cNvGrpSpPr/>
          <p:nvPr/>
        </p:nvGrpSpPr>
        <p:grpSpPr>
          <a:xfrm>
            <a:off x="7268265" y="1591285"/>
            <a:ext cx="333747" cy="333745"/>
            <a:chOff x="1519354" y="4279265"/>
            <a:chExt cx="328556" cy="328554"/>
          </a:xfrm>
        </p:grpSpPr>
        <p:sp>
          <p:nvSpPr>
            <p:cNvPr id="918" name="Google Shape;918;p21"/>
            <p:cNvSpPr/>
            <p:nvPr/>
          </p:nvSpPr>
          <p:spPr>
            <a:xfrm>
              <a:off x="1765763" y="4491453"/>
              <a:ext cx="41073" cy="64343"/>
            </a:xfrm>
            <a:custGeom>
              <a:avLst/>
              <a:gdLst/>
              <a:ahLst/>
              <a:cxnLst/>
              <a:rect l="l" t="t" r="r" b="b"/>
              <a:pathLst>
                <a:path w="14018" h="21960" extrusionOk="0">
                  <a:moveTo>
                    <a:pt x="1" y="0"/>
                  </a:moveTo>
                  <a:lnTo>
                    <a:pt x="1" y="14951"/>
                  </a:lnTo>
                  <a:cubicBezTo>
                    <a:pt x="1" y="18689"/>
                    <a:pt x="3271" y="21960"/>
                    <a:pt x="7009" y="21960"/>
                  </a:cubicBezTo>
                  <a:cubicBezTo>
                    <a:pt x="10747" y="21960"/>
                    <a:pt x="14018" y="18689"/>
                    <a:pt x="14018" y="14951"/>
                  </a:cubicBezTo>
                  <a:lnTo>
                    <a:pt x="1401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21"/>
            <p:cNvSpPr/>
            <p:nvPr/>
          </p:nvSpPr>
          <p:spPr>
            <a:xfrm>
              <a:off x="1560423" y="4375775"/>
              <a:ext cx="41070" cy="17114"/>
            </a:xfrm>
            <a:custGeom>
              <a:avLst/>
              <a:gdLst/>
              <a:ahLst/>
              <a:cxnLst/>
              <a:rect l="l" t="t" r="r" b="b"/>
              <a:pathLst>
                <a:path w="14017" h="5841" extrusionOk="0">
                  <a:moveTo>
                    <a:pt x="0" y="1"/>
                  </a:moveTo>
                  <a:lnTo>
                    <a:pt x="0" y="5841"/>
                  </a:lnTo>
                  <a:lnTo>
                    <a:pt x="14017" y="5841"/>
                  </a:lnTo>
                  <a:lnTo>
                    <a:pt x="1401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21"/>
            <p:cNvSpPr/>
            <p:nvPr/>
          </p:nvSpPr>
          <p:spPr>
            <a:xfrm>
              <a:off x="1663095" y="4453120"/>
              <a:ext cx="41070" cy="19168"/>
            </a:xfrm>
            <a:custGeom>
              <a:avLst/>
              <a:gdLst/>
              <a:ahLst/>
              <a:cxnLst/>
              <a:rect l="l" t="t" r="r" b="b"/>
              <a:pathLst>
                <a:path w="14017" h="6542" extrusionOk="0">
                  <a:moveTo>
                    <a:pt x="0" y="1"/>
                  </a:moveTo>
                  <a:lnTo>
                    <a:pt x="0" y="6542"/>
                  </a:lnTo>
                  <a:lnTo>
                    <a:pt x="14017" y="6542"/>
                  </a:lnTo>
                  <a:lnTo>
                    <a:pt x="1401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21"/>
            <p:cNvSpPr/>
            <p:nvPr/>
          </p:nvSpPr>
          <p:spPr>
            <a:xfrm>
              <a:off x="1560423" y="4491453"/>
              <a:ext cx="41070" cy="64343"/>
            </a:xfrm>
            <a:custGeom>
              <a:avLst/>
              <a:gdLst/>
              <a:ahLst/>
              <a:cxnLst/>
              <a:rect l="l" t="t" r="r" b="b"/>
              <a:pathLst>
                <a:path w="14017" h="21960" extrusionOk="0">
                  <a:moveTo>
                    <a:pt x="0" y="0"/>
                  </a:moveTo>
                  <a:lnTo>
                    <a:pt x="0" y="14951"/>
                  </a:lnTo>
                  <a:cubicBezTo>
                    <a:pt x="0" y="18689"/>
                    <a:pt x="3271" y="21960"/>
                    <a:pt x="7009" y="21960"/>
                  </a:cubicBezTo>
                  <a:cubicBezTo>
                    <a:pt x="10746" y="21960"/>
                    <a:pt x="14017" y="18689"/>
                    <a:pt x="14017" y="14951"/>
                  </a:cubicBezTo>
                  <a:lnTo>
                    <a:pt x="1401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21"/>
            <p:cNvSpPr/>
            <p:nvPr/>
          </p:nvSpPr>
          <p:spPr>
            <a:xfrm>
              <a:off x="1663095" y="4375775"/>
              <a:ext cx="41070" cy="58184"/>
            </a:xfrm>
            <a:custGeom>
              <a:avLst/>
              <a:gdLst/>
              <a:ahLst/>
              <a:cxnLst/>
              <a:rect l="l" t="t" r="r" b="b"/>
              <a:pathLst>
                <a:path w="14017" h="19858" extrusionOk="0">
                  <a:moveTo>
                    <a:pt x="0" y="1"/>
                  </a:moveTo>
                  <a:lnTo>
                    <a:pt x="0" y="19858"/>
                  </a:lnTo>
                  <a:lnTo>
                    <a:pt x="14017" y="19858"/>
                  </a:lnTo>
                  <a:lnTo>
                    <a:pt x="1401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21"/>
            <p:cNvSpPr/>
            <p:nvPr/>
          </p:nvSpPr>
          <p:spPr>
            <a:xfrm>
              <a:off x="1765763" y="4432587"/>
              <a:ext cx="41073" cy="40387"/>
            </a:xfrm>
            <a:custGeom>
              <a:avLst/>
              <a:gdLst/>
              <a:ahLst/>
              <a:cxnLst/>
              <a:rect l="l" t="t" r="r" b="b"/>
              <a:pathLst>
                <a:path w="14018" h="13784" extrusionOk="0">
                  <a:moveTo>
                    <a:pt x="1" y="0"/>
                  </a:moveTo>
                  <a:lnTo>
                    <a:pt x="1" y="13784"/>
                  </a:lnTo>
                  <a:lnTo>
                    <a:pt x="14018" y="13784"/>
                  </a:lnTo>
                  <a:lnTo>
                    <a:pt x="1401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21"/>
            <p:cNvSpPr/>
            <p:nvPr/>
          </p:nvSpPr>
          <p:spPr>
            <a:xfrm>
              <a:off x="1765763" y="4375775"/>
              <a:ext cx="41073" cy="37650"/>
            </a:xfrm>
            <a:custGeom>
              <a:avLst/>
              <a:gdLst/>
              <a:ahLst/>
              <a:cxnLst/>
              <a:rect l="l" t="t" r="r" b="b"/>
              <a:pathLst>
                <a:path w="14018" h="12850" extrusionOk="0">
                  <a:moveTo>
                    <a:pt x="1" y="1"/>
                  </a:moveTo>
                  <a:lnTo>
                    <a:pt x="1" y="12849"/>
                  </a:lnTo>
                  <a:lnTo>
                    <a:pt x="14018" y="12849"/>
                  </a:lnTo>
                  <a:lnTo>
                    <a:pt x="1401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21"/>
            <p:cNvSpPr/>
            <p:nvPr/>
          </p:nvSpPr>
          <p:spPr>
            <a:xfrm>
              <a:off x="1663095" y="4491453"/>
              <a:ext cx="41070" cy="64343"/>
            </a:xfrm>
            <a:custGeom>
              <a:avLst/>
              <a:gdLst/>
              <a:ahLst/>
              <a:cxnLst/>
              <a:rect l="l" t="t" r="r" b="b"/>
              <a:pathLst>
                <a:path w="14017" h="21960" extrusionOk="0">
                  <a:moveTo>
                    <a:pt x="0" y="0"/>
                  </a:moveTo>
                  <a:lnTo>
                    <a:pt x="0" y="14951"/>
                  </a:lnTo>
                  <a:cubicBezTo>
                    <a:pt x="0" y="18689"/>
                    <a:pt x="3271" y="21960"/>
                    <a:pt x="7008" y="21960"/>
                  </a:cubicBezTo>
                  <a:cubicBezTo>
                    <a:pt x="10746" y="21960"/>
                    <a:pt x="14017" y="18689"/>
                    <a:pt x="14017" y="14951"/>
                  </a:cubicBezTo>
                  <a:lnTo>
                    <a:pt x="1401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21"/>
            <p:cNvSpPr/>
            <p:nvPr/>
          </p:nvSpPr>
          <p:spPr>
            <a:xfrm>
              <a:off x="1652825" y="4279265"/>
              <a:ext cx="61606" cy="27381"/>
            </a:xfrm>
            <a:custGeom>
              <a:avLst/>
              <a:gdLst/>
              <a:ahLst/>
              <a:cxnLst/>
              <a:rect l="l" t="t" r="r" b="b"/>
              <a:pathLst>
                <a:path w="21026" h="9345" extrusionOk="0">
                  <a:moveTo>
                    <a:pt x="1" y="0"/>
                  </a:moveTo>
                  <a:lnTo>
                    <a:pt x="1" y="9345"/>
                  </a:lnTo>
                  <a:lnTo>
                    <a:pt x="21026" y="9345"/>
                  </a:lnTo>
                  <a:lnTo>
                    <a:pt x="2102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21"/>
            <p:cNvSpPr/>
            <p:nvPr/>
          </p:nvSpPr>
          <p:spPr>
            <a:xfrm>
              <a:off x="1755497" y="4279265"/>
              <a:ext cx="61606" cy="27381"/>
            </a:xfrm>
            <a:custGeom>
              <a:avLst/>
              <a:gdLst/>
              <a:ahLst/>
              <a:cxnLst/>
              <a:rect l="l" t="t" r="r" b="b"/>
              <a:pathLst>
                <a:path w="21026" h="9345" extrusionOk="0">
                  <a:moveTo>
                    <a:pt x="1" y="0"/>
                  </a:moveTo>
                  <a:lnTo>
                    <a:pt x="1" y="9345"/>
                  </a:lnTo>
                  <a:lnTo>
                    <a:pt x="21026" y="9345"/>
                  </a:lnTo>
                  <a:lnTo>
                    <a:pt x="2102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21"/>
            <p:cNvSpPr/>
            <p:nvPr/>
          </p:nvSpPr>
          <p:spPr>
            <a:xfrm>
              <a:off x="1550157" y="4279265"/>
              <a:ext cx="61606" cy="27381"/>
            </a:xfrm>
            <a:custGeom>
              <a:avLst/>
              <a:gdLst/>
              <a:ahLst/>
              <a:cxnLst/>
              <a:rect l="l" t="t" r="r" b="b"/>
              <a:pathLst>
                <a:path w="21026" h="9345" extrusionOk="0">
                  <a:moveTo>
                    <a:pt x="0" y="0"/>
                  </a:moveTo>
                  <a:lnTo>
                    <a:pt x="0" y="9345"/>
                  </a:lnTo>
                  <a:lnTo>
                    <a:pt x="21025" y="9345"/>
                  </a:lnTo>
                  <a:lnTo>
                    <a:pt x="2102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21"/>
            <p:cNvSpPr/>
            <p:nvPr/>
          </p:nvSpPr>
          <p:spPr>
            <a:xfrm>
              <a:off x="1765763" y="4326493"/>
              <a:ext cx="41073" cy="30806"/>
            </a:xfrm>
            <a:custGeom>
              <a:avLst/>
              <a:gdLst/>
              <a:ahLst/>
              <a:cxnLst/>
              <a:rect l="l" t="t" r="r" b="b"/>
              <a:pathLst>
                <a:path w="14018" h="10514" extrusionOk="0">
                  <a:moveTo>
                    <a:pt x="1" y="1"/>
                  </a:moveTo>
                  <a:lnTo>
                    <a:pt x="1" y="10513"/>
                  </a:lnTo>
                  <a:lnTo>
                    <a:pt x="14018" y="10513"/>
                  </a:lnTo>
                  <a:lnTo>
                    <a:pt x="1401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21"/>
            <p:cNvSpPr/>
            <p:nvPr/>
          </p:nvSpPr>
          <p:spPr>
            <a:xfrm>
              <a:off x="1560423" y="4326493"/>
              <a:ext cx="41070" cy="30806"/>
            </a:xfrm>
            <a:custGeom>
              <a:avLst/>
              <a:gdLst/>
              <a:ahLst/>
              <a:cxnLst/>
              <a:rect l="l" t="t" r="r" b="b"/>
              <a:pathLst>
                <a:path w="14017" h="10514" extrusionOk="0">
                  <a:moveTo>
                    <a:pt x="0" y="1"/>
                  </a:moveTo>
                  <a:lnTo>
                    <a:pt x="0" y="10513"/>
                  </a:lnTo>
                  <a:lnTo>
                    <a:pt x="14017" y="10513"/>
                  </a:lnTo>
                  <a:lnTo>
                    <a:pt x="1401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21"/>
            <p:cNvSpPr/>
            <p:nvPr/>
          </p:nvSpPr>
          <p:spPr>
            <a:xfrm>
              <a:off x="1663095" y="4326493"/>
              <a:ext cx="41070" cy="30806"/>
            </a:xfrm>
            <a:custGeom>
              <a:avLst/>
              <a:gdLst/>
              <a:ahLst/>
              <a:cxnLst/>
              <a:rect l="l" t="t" r="r" b="b"/>
              <a:pathLst>
                <a:path w="14017" h="10514" extrusionOk="0">
                  <a:moveTo>
                    <a:pt x="0" y="1"/>
                  </a:moveTo>
                  <a:lnTo>
                    <a:pt x="0" y="10513"/>
                  </a:lnTo>
                  <a:lnTo>
                    <a:pt x="14017" y="10513"/>
                  </a:lnTo>
                  <a:lnTo>
                    <a:pt x="1401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21"/>
            <p:cNvSpPr/>
            <p:nvPr/>
          </p:nvSpPr>
          <p:spPr>
            <a:xfrm>
              <a:off x="1704161" y="4356610"/>
              <a:ext cx="61606" cy="18482"/>
            </a:xfrm>
            <a:custGeom>
              <a:avLst/>
              <a:gdLst/>
              <a:ahLst/>
              <a:cxnLst/>
              <a:rect l="l" t="t" r="r" b="b"/>
              <a:pathLst>
                <a:path w="21026" h="6308" extrusionOk="0">
                  <a:moveTo>
                    <a:pt x="1" y="1"/>
                  </a:moveTo>
                  <a:lnTo>
                    <a:pt x="1" y="6308"/>
                  </a:lnTo>
                  <a:lnTo>
                    <a:pt x="21026" y="6308"/>
                  </a:lnTo>
                  <a:lnTo>
                    <a:pt x="2102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21"/>
            <p:cNvSpPr/>
            <p:nvPr/>
          </p:nvSpPr>
          <p:spPr>
            <a:xfrm>
              <a:off x="1601493" y="4356610"/>
              <a:ext cx="61603" cy="18482"/>
            </a:xfrm>
            <a:custGeom>
              <a:avLst/>
              <a:gdLst/>
              <a:ahLst/>
              <a:cxnLst/>
              <a:rect l="l" t="t" r="r" b="b"/>
              <a:pathLst>
                <a:path w="21025" h="6308" extrusionOk="0">
                  <a:moveTo>
                    <a:pt x="0" y="1"/>
                  </a:moveTo>
                  <a:lnTo>
                    <a:pt x="0" y="6308"/>
                  </a:lnTo>
                  <a:lnTo>
                    <a:pt x="21025" y="6308"/>
                  </a:lnTo>
                  <a:lnTo>
                    <a:pt x="2102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21"/>
            <p:cNvSpPr/>
            <p:nvPr/>
          </p:nvSpPr>
          <p:spPr>
            <a:xfrm>
              <a:off x="1519354" y="4356610"/>
              <a:ext cx="328556" cy="251209"/>
            </a:xfrm>
            <a:custGeom>
              <a:avLst/>
              <a:gdLst/>
              <a:ahLst/>
              <a:cxnLst/>
              <a:rect l="l" t="t" r="r" b="b"/>
              <a:pathLst>
                <a:path w="112135" h="85737" extrusionOk="0">
                  <a:moveTo>
                    <a:pt x="1" y="1"/>
                  </a:moveTo>
                  <a:lnTo>
                    <a:pt x="1" y="85736"/>
                  </a:lnTo>
                  <a:lnTo>
                    <a:pt x="112134" y="85736"/>
                  </a:lnTo>
                  <a:lnTo>
                    <a:pt x="112134" y="1"/>
                  </a:lnTo>
                  <a:lnTo>
                    <a:pt x="98118" y="1"/>
                  </a:lnTo>
                  <a:lnTo>
                    <a:pt x="98118" y="6308"/>
                  </a:lnTo>
                  <a:lnTo>
                    <a:pt x="105827" y="6308"/>
                  </a:lnTo>
                  <a:lnTo>
                    <a:pt x="105827" y="39247"/>
                  </a:lnTo>
                  <a:lnTo>
                    <a:pt x="98118" y="39247"/>
                  </a:lnTo>
                  <a:lnTo>
                    <a:pt x="98118" y="45788"/>
                  </a:lnTo>
                  <a:lnTo>
                    <a:pt x="105827" y="45788"/>
                  </a:lnTo>
                  <a:lnTo>
                    <a:pt x="105827" y="71486"/>
                  </a:lnTo>
                  <a:lnTo>
                    <a:pt x="6775" y="71486"/>
                  </a:lnTo>
                  <a:lnTo>
                    <a:pt x="6775" y="45788"/>
                  </a:lnTo>
                  <a:lnTo>
                    <a:pt x="14017" y="45788"/>
                  </a:lnTo>
                  <a:lnTo>
                    <a:pt x="14017" y="39247"/>
                  </a:lnTo>
                  <a:lnTo>
                    <a:pt x="6775" y="39247"/>
                  </a:lnTo>
                  <a:lnTo>
                    <a:pt x="6775" y="6308"/>
                  </a:lnTo>
                  <a:lnTo>
                    <a:pt x="14017" y="6308"/>
                  </a:lnTo>
                  <a:lnTo>
                    <a:pt x="1401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21"/>
            <p:cNvSpPr/>
            <p:nvPr/>
          </p:nvSpPr>
          <p:spPr>
            <a:xfrm>
              <a:off x="1704161" y="4472285"/>
              <a:ext cx="61606" cy="19854"/>
            </a:xfrm>
            <a:custGeom>
              <a:avLst/>
              <a:gdLst/>
              <a:ahLst/>
              <a:cxnLst/>
              <a:rect l="l" t="t" r="r" b="b"/>
              <a:pathLst>
                <a:path w="21026" h="6776" extrusionOk="0">
                  <a:moveTo>
                    <a:pt x="1" y="1"/>
                  </a:moveTo>
                  <a:lnTo>
                    <a:pt x="1" y="6776"/>
                  </a:lnTo>
                  <a:lnTo>
                    <a:pt x="21026" y="6776"/>
                  </a:lnTo>
                  <a:lnTo>
                    <a:pt x="2102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21"/>
            <p:cNvSpPr/>
            <p:nvPr/>
          </p:nvSpPr>
          <p:spPr>
            <a:xfrm>
              <a:off x="1601493" y="4472285"/>
              <a:ext cx="61603" cy="19854"/>
            </a:xfrm>
            <a:custGeom>
              <a:avLst/>
              <a:gdLst/>
              <a:ahLst/>
              <a:cxnLst/>
              <a:rect l="l" t="t" r="r" b="b"/>
              <a:pathLst>
                <a:path w="21025" h="6776" extrusionOk="0">
                  <a:moveTo>
                    <a:pt x="0" y="1"/>
                  </a:moveTo>
                  <a:lnTo>
                    <a:pt x="0" y="6776"/>
                  </a:lnTo>
                  <a:lnTo>
                    <a:pt x="21025" y="6776"/>
                  </a:lnTo>
                  <a:lnTo>
                    <a:pt x="2102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21"/>
            <p:cNvSpPr/>
            <p:nvPr/>
          </p:nvSpPr>
          <p:spPr>
            <a:xfrm>
              <a:off x="1560423" y="4412054"/>
              <a:ext cx="41070" cy="60235"/>
            </a:xfrm>
            <a:custGeom>
              <a:avLst/>
              <a:gdLst/>
              <a:ahLst/>
              <a:cxnLst/>
              <a:rect l="l" t="t" r="r" b="b"/>
              <a:pathLst>
                <a:path w="14017" h="20558" extrusionOk="0">
                  <a:moveTo>
                    <a:pt x="0" y="0"/>
                  </a:moveTo>
                  <a:lnTo>
                    <a:pt x="0" y="20558"/>
                  </a:lnTo>
                  <a:lnTo>
                    <a:pt x="14017" y="20558"/>
                  </a:lnTo>
                  <a:lnTo>
                    <a:pt x="1401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8" name="Google Shape;938;p21"/>
          <p:cNvGrpSpPr/>
          <p:nvPr/>
        </p:nvGrpSpPr>
        <p:grpSpPr>
          <a:xfrm>
            <a:off x="2346231" y="1596230"/>
            <a:ext cx="326791" cy="333747"/>
            <a:chOff x="2320872" y="692648"/>
            <a:chExt cx="321708" cy="328556"/>
          </a:xfrm>
        </p:grpSpPr>
        <p:sp>
          <p:nvSpPr>
            <p:cNvPr id="939" name="Google Shape;939;p21"/>
            <p:cNvSpPr/>
            <p:nvPr/>
          </p:nvSpPr>
          <p:spPr>
            <a:xfrm>
              <a:off x="2515945" y="808323"/>
              <a:ext cx="17114" cy="21908"/>
            </a:xfrm>
            <a:custGeom>
              <a:avLst/>
              <a:gdLst/>
              <a:ahLst/>
              <a:cxnLst/>
              <a:rect l="l" t="t" r="r" b="b"/>
              <a:pathLst>
                <a:path w="5841" h="7477" extrusionOk="0">
                  <a:moveTo>
                    <a:pt x="3038" y="1"/>
                  </a:moveTo>
                  <a:cubicBezTo>
                    <a:pt x="1402" y="1"/>
                    <a:pt x="702" y="1169"/>
                    <a:pt x="702" y="1403"/>
                  </a:cubicBezTo>
                  <a:cubicBezTo>
                    <a:pt x="234" y="2103"/>
                    <a:pt x="1" y="3271"/>
                    <a:pt x="935" y="4439"/>
                  </a:cubicBezTo>
                  <a:lnTo>
                    <a:pt x="2570" y="7476"/>
                  </a:lnTo>
                  <a:lnTo>
                    <a:pt x="4907" y="4439"/>
                  </a:lnTo>
                  <a:cubicBezTo>
                    <a:pt x="5841" y="3271"/>
                    <a:pt x="5374" y="2103"/>
                    <a:pt x="5374" y="1403"/>
                  </a:cubicBezTo>
                  <a:cubicBezTo>
                    <a:pt x="4907" y="935"/>
                    <a:pt x="4439" y="1"/>
                    <a:pt x="303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21"/>
            <p:cNvSpPr/>
            <p:nvPr/>
          </p:nvSpPr>
          <p:spPr>
            <a:xfrm>
              <a:off x="2451606" y="692648"/>
              <a:ext cx="63657" cy="31489"/>
            </a:xfrm>
            <a:custGeom>
              <a:avLst/>
              <a:gdLst/>
              <a:ahLst/>
              <a:cxnLst/>
              <a:rect l="l" t="t" r="r" b="b"/>
              <a:pathLst>
                <a:path w="21726" h="10747" extrusionOk="0">
                  <a:moveTo>
                    <a:pt x="0" y="0"/>
                  </a:moveTo>
                  <a:cubicBezTo>
                    <a:pt x="0" y="5841"/>
                    <a:pt x="5140" y="10747"/>
                    <a:pt x="10980" y="10747"/>
                  </a:cubicBezTo>
                  <a:cubicBezTo>
                    <a:pt x="16820" y="10747"/>
                    <a:pt x="21726" y="6074"/>
                    <a:pt x="2172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21"/>
            <p:cNvSpPr/>
            <p:nvPr/>
          </p:nvSpPr>
          <p:spPr>
            <a:xfrm>
              <a:off x="2320872" y="695385"/>
              <a:ext cx="321708" cy="325819"/>
            </a:xfrm>
            <a:custGeom>
              <a:avLst/>
              <a:gdLst/>
              <a:ahLst/>
              <a:cxnLst/>
              <a:rect l="l" t="t" r="r" b="b"/>
              <a:pathLst>
                <a:path w="109798" h="111201" extrusionOk="0">
                  <a:moveTo>
                    <a:pt x="69149" y="32473"/>
                  </a:moveTo>
                  <a:cubicBezTo>
                    <a:pt x="72654" y="32473"/>
                    <a:pt x="75924" y="34342"/>
                    <a:pt x="77559" y="37379"/>
                  </a:cubicBezTo>
                  <a:cubicBezTo>
                    <a:pt x="79195" y="40649"/>
                    <a:pt x="78961" y="44154"/>
                    <a:pt x="76859" y="46957"/>
                  </a:cubicBezTo>
                  <a:lnTo>
                    <a:pt x="73354" y="51863"/>
                  </a:lnTo>
                  <a:lnTo>
                    <a:pt x="80129" y="61207"/>
                  </a:lnTo>
                  <a:lnTo>
                    <a:pt x="74756" y="65179"/>
                  </a:lnTo>
                  <a:lnTo>
                    <a:pt x="69617" y="57703"/>
                  </a:lnTo>
                  <a:lnTo>
                    <a:pt x="64244" y="65179"/>
                  </a:lnTo>
                  <a:lnTo>
                    <a:pt x="59104" y="61207"/>
                  </a:lnTo>
                  <a:lnTo>
                    <a:pt x="65879" y="51863"/>
                  </a:lnTo>
                  <a:lnTo>
                    <a:pt x="61674" y="46957"/>
                  </a:lnTo>
                  <a:cubicBezTo>
                    <a:pt x="59571" y="44154"/>
                    <a:pt x="59338" y="40182"/>
                    <a:pt x="60973" y="37379"/>
                  </a:cubicBezTo>
                  <a:cubicBezTo>
                    <a:pt x="62842" y="34108"/>
                    <a:pt x="65879" y="32473"/>
                    <a:pt x="69149" y="32473"/>
                  </a:cubicBezTo>
                  <a:close/>
                  <a:moveTo>
                    <a:pt x="37612" y="1"/>
                  </a:moveTo>
                  <a:lnTo>
                    <a:pt x="20091" y="4439"/>
                  </a:lnTo>
                  <a:cubicBezTo>
                    <a:pt x="15419" y="5608"/>
                    <a:pt x="11915" y="8645"/>
                    <a:pt x="10279" y="13083"/>
                  </a:cubicBezTo>
                  <a:lnTo>
                    <a:pt x="0" y="41117"/>
                  </a:lnTo>
                  <a:lnTo>
                    <a:pt x="14251" y="46490"/>
                  </a:lnTo>
                  <a:lnTo>
                    <a:pt x="15185" y="27100"/>
                  </a:lnTo>
                  <a:lnTo>
                    <a:pt x="21726" y="27100"/>
                  </a:lnTo>
                  <a:lnTo>
                    <a:pt x="21726" y="111200"/>
                  </a:lnTo>
                  <a:lnTo>
                    <a:pt x="89006" y="111200"/>
                  </a:lnTo>
                  <a:lnTo>
                    <a:pt x="89006" y="27100"/>
                  </a:lnTo>
                  <a:lnTo>
                    <a:pt x="95548" y="27100"/>
                  </a:lnTo>
                  <a:lnTo>
                    <a:pt x="95548" y="46490"/>
                  </a:lnTo>
                  <a:lnTo>
                    <a:pt x="109798" y="41117"/>
                  </a:lnTo>
                  <a:lnTo>
                    <a:pt x="99519" y="13083"/>
                  </a:lnTo>
                  <a:cubicBezTo>
                    <a:pt x="98117" y="8645"/>
                    <a:pt x="94380" y="5608"/>
                    <a:pt x="89707" y="4439"/>
                  </a:cubicBezTo>
                  <a:lnTo>
                    <a:pt x="72186" y="1"/>
                  </a:lnTo>
                  <a:cubicBezTo>
                    <a:pt x="71953" y="9112"/>
                    <a:pt x="64244" y="16354"/>
                    <a:pt x="54899" y="16354"/>
                  </a:cubicBezTo>
                  <a:cubicBezTo>
                    <a:pt x="45555" y="16354"/>
                    <a:pt x="38079" y="9112"/>
                    <a:pt x="3761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42" name="Google Shape;942;p21"/>
          <p:cNvSpPr/>
          <p:nvPr/>
        </p:nvSpPr>
        <p:spPr>
          <a:xfrm>
            <a:off x="2349050" y="2228504"/>
            <a:ext cx="333882" cy="285888"/>
          </a:xfrm>
          <a:custGeom>
            <a:avLst/>
            <a:gdLst/>
            <a:ahLst/>
            <a:cxnLst/>
            <a:rect l="l" t="t" r="r" b="b"/>
            <a:pathLst>
              <a:path w="112135" h="96016" extrusionOk="0">
                <a:moveTo>
                  <a:pt x="62842" y="22661"/>
                </a:moveTo>
                <a:lnTo>
                  <a:pt x="75925" y="49059"/>
                </a:lnTo>
                <a:lnTo>
                  <a:pt x="80597" y="39948"/>
                </a:lnTo>
                <a:lnTo>
                  <a:pt x="95782" y="39948"/>
                </a:lnTo>
                <a:lnTo>
                  <a:pt x="95782" y="46256"/>
                </a:lnTo>
                <a:lnTo>
                  <a:pt x="84568" y="46256"/>
                </a:lnTo>
                <a:lnTo>
                  <a:pt x="75925" y="63543"/>
                </a:lnTo>
                <a:lnTo>
                  <a:pt x="62842" y="37379"/>
                </a:lnTo>
                <a:lnTo>
                  <a:pt x="49526" y="63543"/>
                </a:lnTo>
                <a:lnTo>
                  <a:pt x="36444" y="37379"/>
                </a:lnTo>
                <a:lnTo>
                  <a:pt x="31772" y="46256"/>
                </a:lnTo>
                <a:lnTo>
                  <a:pt x="16587" y="46256"/>
                </a:lnTo>
                <a:lnTo>
                  <a:pt x="16587" y="39948"/>
                </a:lnTo>
                <a:lnTo>
                  <a:pt x="27801" y="39948"/>
                </a:lnTo>
                <a:lnTo>
                  <a:pt x="36444" y="22661"/>
                </a:lnTo>
                <a:lnTo>
                  <a:pt x="49526" y="49059"/>
                </a:lnTo>
                <a:lnTo>
                  <a:pt x="62842" y="22661"/>
                </a:lnTo>
                <a:close/>
                <a:moveTo>
                  <a:pt x="32006" y="1"/>
                </a:moveTo>
                <a:cubicBezTo>
                  <a:pt x="14251" y="1"/>
                  <a:pt x="1" y="14251"/>
                  <a:pt x="1" y="32006"/>
                </a:cubicBezTo>
                <a:cubicBezTo>
                  <a:pt x="1" y="49527"/>
                  <a:pt x="14952" y="70318"/>
                  <a:pt x="56068" y="96015"/>
                </a:cubicBezTo>
                <a:cubicBezTo>
                  <a:pt x="97183" y="70318"/>
                  <a:pt x="112135" y="49527"/>
                  <a:pt x="112135" y="32006"/>
                </a:cubicBezTo>
                <a:cubicBezTo>
                  <a:pt x="112135" y="14251"/>
                  <a:pt x="97884" y="1"/>
                  <a:pt x="79896" y="1"/>
                </a:cubicBezTo>
                <a:cubicBezTo>
                  <a:pt x="70318" y="1"/>
                  <a:pt x="61908" y="3972"/>
                  <a:pt x="56068" y="10747"/>
                </a:cubicBezTo>
                <a:cubicBezTo>
                  <a:pt x="50227" y="3972"/>
                  <a:pt x="41350" y="1"/>
                  <a:pt x="3200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43" name="Google Shape;943;p21"/>
          <p:cNvGrpSpPr/>
          <p:nvPr/>
        </p:nvGrpSpPr>
        <p:grpSpPr>
          <a:xfrm>
            <a:off x="2349707" y="2832543"/>
            <a:ext cx="333047" cy="333048"/>
            <a:chOff x="2324294" y="1888186"/>
            <a:chExt cx="327867" cy="327867"/>
          </a:xfrm>
        </p:grpSpPr>
        <p:sp>
          <p:nvSpPr>
            <p:cNvPr id="944" name="Google Shape;944;p21"/>
            <p:cNvSpPr/>
            <p:nvPr/>
          </p:nvSpPr>
          <p:spPr>
            <a:xfrm>
              <a:off x="2448184" y="1953897"/>
              <a:ext cx="101305" cy="101308"/>
            </a:xfrm>
            <a:custGeom>
              <a:avLst/>
              <a:gdLst/>
              <a:ahLst/>
              <a:cxnLst/>
              <a:rect l="l" t="t" r="r" b="b"/>
              <a:pathLst>
                <a:path w="34575" h="34576" extrusionOk="0">
                  <a:moveTo>
                    <a:pt x="26866" y="0"/>
                  </a:moveTo>
                  <a:lnTo>
                    <a:pt x="0" y="26866"/>
                  </a:lnTo>
                  <a:lnTo>
                    <a:pt x="7709" y="34575"/>
                  </a:lnTo>
                  <a:lnTo>
                    <a:pt x="34575" y="7710"/>
                  </a:lnTo>
                  <a:lnTo>
                    <a:pt x="2686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21"/>
            <p:cNvSpPr/>
            <p:nvPr/>
          </p:nvSpPr>
          <p:spPr>
            <a:xfrm>
              <a:off x="2401639" y="2047670"/>
              <a:ext cx="91038" cy="91038"/>
            </a:xfrm>
            <a:custGeom>
              <a:avLst/>
              <a:gdLst/>
              <a:ahLst/>
              <a:cxnLst/>
              <a:rect l="l" t="t" r="r" b="b"/>
              <a:pathLst>
                <a:path w="31071" h="31071" extrusionOk="0">
                  <a:moveTo>
                    <a:pt x="10980" y="0"/>
                  </a:moveTo>
                  <a:lnTo>
                    <a:pt x="1" y="10980"/>
                  </a:lnTo>
                  <a:lnTo>
                    <a:pt x="20091" y="31071"/>
                  </a:lnTo>
                  <a:lnTo>
                    <a:pt x="31071" y="20091"/>
                  </a:lnTo>
                  <a:lnTo>
                    <a:pt x="1098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21"/>
            <p:cNvSpPr/>
            <p:nvPr/>
          </p:nvSpPr>
          <p:spPr>
            <a:xfrm>
              <a:off x="2324294" y="2107904"/>
              <a:ext cx="108149" cy="108149"/>
            </a:xfrm>
            <a:custGeom>
              <a:avLst/>
              <a:gdLst/>
              <a:ahLst/>
              <a:cxnLst/>
              <a:rect l="l" t="t" r="r" b="b"/>
              <a:pathLst>
                <a:path w="36911" h="36911" extrusionOk="0">
                  <a:moveTo>
                    <a:pt x="26866" y="0"/>
                  </a:moveTo>
                  <a:lnTo>
                    <a:pt x="19624" y="7476"/>
                  </a:lnTo>
                  <a:lnTo>
                    <a:pt x="22193" y="10046"/>
                  </a:lnTo>
                  <a:lnTo>
                    <a:pt x="0" y="32239"/>
                  </a:lnTo>
                  <a:lnTo>
                    <a:pt x="4673" y="36911"/>
                  </a:lnTo>
                  <a:lnTo>
                    <a:pt x="26866" y="14718"/>
                  </a:lnTo>
                  <a:lnTo>
                    <a:pt x="29435" y="17287"/>
                  </a:lnTo>
                  <a:lnTo>
                    <a:pt x="36911" y="10046"/>
                  </a:lnTo>
                  <a:lnTo>
                    <a:pt x="2686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21"/>
            <p:cNvSpPr/>
            <p:nvPr/>
          </p:nvSpPr>
          <p:spPr>
            <a:xfrm>
              <a:off x="2484460" y="1990858"/>
              <a:ext cx="100622" cy="101308"/>
            </a:xfrm>
            <a:custGeom>
              <a:avLst/>
              <a:gdLst/>
              <a:ahLst/>
              <a:cxnLst/>
              <a:rect l="l" t="t" r="r" b="b"/>
              <a:pathLst>
                <a:path w="34342" h="34576" extrusionOk="0">
                  <a:moveTo>
                    <a:pt x="26866" y="1"/>
                  </a:moveTo>
                  <a:lnTo>
                    <a:pt x="1" y="26866"/>
                  </a:lnTo>
                  <a:lnTo>
                    <a:pt x="7476" y="34575"/>
                  </a:lnTo>
                  <a:lnTo>
                    <a:pt x="34342" y="7710"/>
                  </a:lnTo>
                  <a:lnTo>
                    <a:pt x="2686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21"/>
            <p:cNvSpPr/>
            <p:nvPr/>
          </p:nvSpPr>
          <p:spPr>
            <a:xfrm>
              <a:off x="2525529" y="1888186"/>
              <a:ext cx="126632" cy="125949"/>
            </a:xfrm>
            <a:custGeom>
              <a:avLst/>
              <a:gdLst/>
              <a:ahLst/>
              <a:cxnLst/>
              <a:rect l="l" t="t" r="r" b="b"/>
              <a:pathLst>
                <a:path w="43219" h="42986" extrusionOk="0">
                  <a:moveTo>
                    <a:pt x="24530" y="1"/>
                  </a:moveTo>
                  <a:lnTo>
                    <a:pt x="19857" y="4673"/>
                  </a:lnTo>
                  <a:lnTo>
                    <a:pt x="26866" y="11681"/>
                  </a:lnTo>
                  <a:lnTo>
                    <a:pt x="17521" y="21026"/>
                  </a:lnTo>
                  <a:lnTo>
                    <a:pt x="4673" y="8177"/>
                  </a:lnTo>
                  <a:lnTo>
                    <a:pt x="0" y="12849"/>
                  </a:lnTo>
                  <a:lnTo>
                    <a:pt x="30136" y="42985"/>
                  </a:lnTo>
                  <a:lnTo>
                    <a:pt x="34808" y="38313"/>
                  </a:lnTo>
                  <a:lnTo>
                    <a:pt x="21960" y="25464"/>
                  </a:lnTo>
                  <a:lnTo>
                    <a:pt x="31304" y="16120"/>
                  </a:lnTo>
                  <a:lnTo>
                    <a:pt x="38546" y="23362"/>
                  </a:lnTo>
                  <a:lnTo>
                    <a:pt x="43219" y="18690"/>
                  </a:lnTo>
                  <a:lnTo>
                    <a:pt x="2453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9" name="Google Shape;949;p21"/>
          <p:cNvGrpSpPr/>
          <p:nvPr/>
        </p:nvGrpSpPr>
        <p:grpSpPr>
          <a:xfrm>
            <a:off x="2349011" y="3360125"/>
            <a:ext cx="333743" cy="303151"/>
            <a:chOff x="2323609" y="2495539"/>
            <a:chExt cx="328552" cy="298436"/>
          </a:xfrm>
        </p:grpSpPr>
        <p:sp>
          <p:nvSpPr>
            <p:cNvPr id="950" name="Google Shape;950;p21"/>
            <p:cNvSpPr/>
            <p:nvPr/>
          </p:nvSpPr>
          <p:spPr>
            <a:xfrm>
              <a:off x="2563859" y="2495539"/>
              <a:ext cx="26013" cy="130054"/>
            </a:xfrm>
            <a:custGeom>
              <a:avLst/>
              <a:gdLst/>
              <a:ahLst/>
              <a:cxnLst/>
              <a:rect l="l" t="t" r="r" b="b"/>
              <a:pathLst>
                <a:path w="8878" h="44387" extrusionOk="0">
                  <a:moveTo>
                    <a:pt x="1" y="0"/>
                  </a:moveTo>
                  <a:lnTo>
                    <a:pt x="1" y="44387"/>
                  </a:lnTo>
                  <a:cubicBezTo>
                    <a:pt x="1402" y="44153"/>
                    <a:pt x="3038" y="44153"/>
                    <a:pt x="4439" y="44153"/>
                  </a:cubicBezTo>
                  <a:cubicBezTo>
                    <a:pt x="5841" y="44153"/>
                    <a:pt x="7243" y="44153"/>
                    <a:pt x="8878" y="44387"/>
                  </a:cubicBezTo>
                  <a:lnTo>
                    <a:pt x="887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21"/>
            <p:cNvSpPr/>
            <p:nvPr/>
          </p:nvSpPr>
          <p:spPr>
            <a:xfrm>
              <a:off x="2435864" y="2533869"/>
              <a:ext cx="109518" cy="111574"/>
            </a:xfrm>
            <a:custGeom>
              <a:avLst/>
              <a:gdLst/>
              <a:ahLst/>
              <a:cxnLst/>
              <a:rect l="l" t="t" r="r" b="b"/>
              <a:pathLst>
                <a:path w="37378" h="38080" extrusionOk="0">
                  <a:moveTo>
                    <a:pt x="37378" y="1"/>
                  </a:moveTo>
                  <a:cubicBezTo>
                    <a:pt x="28501" y="6775"/>
                    <a:pt x="16820" y="10513"/>
                    <a:pt x="5373" y="10513"/>
                  </a:cubicBezTo>
                  <a:lnTo>
                    <a:pt x="0" y="10513"/>
                  </a:lnTo>
                  <a:lnTo>
                    <a:pt x="0" y="32940"/>
                  </a:lnTo>
                  <a:lnTo>
                    <a:pt x="5373" y="32940"/>
                  </a:lnTo>
                  <a:cubicBezTo>
                    <a:pt x="13316" y="32940"/>
                    <a:pt x="21025" y="34809"/>
                    <a:pt x="28034" y="38079"/>
                  </a:cubicBezTo>
                  <a:cubicBezTo>
                    <a:pt x="30603" y="35743"/>
                    <a:pt x="33874" y="33874"/>
                    <a:pt x="37378" y="32706"/>
                  </a:cubicBezTo>
                  <a:lnTo>
                    <a:pt x="3737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21"/>
            <p:cNvSpPr/>
            <p:nvPr/>
          </p:nvSpPr>
          <p:spPr>
            <a:xfrm>
              <a:off x="2323609" y="2564672"/>
              <a:ext cx="92409" cy="65793"/>
            </a:xfrm>
            <a:custGeom>
              <a:avLst/>
              <a:gdLst/>
              <a:ahLst/>
              <a:cxnLst/>
              <a:rect l="l" t="t" r="r" b="b"/>
              <a:pathLst>
                <a:path w="31539" h="22455" extrusionOk="0">
                  <a:moveTo>
                    <a:pt x="10981" y="0"/>
                  </a:moveTo>
                  <a:cubicBezTo>
                    <a:pt x="4907" y="0"/>
                    <a:pt x="1" y="4906"/>
                    <a:pt x="1" y="11447"/>
                  </a:cubicBezTo>
                  <a:cubicBezTo>
                    <a:pt x="1" y="17059"/>
                    <a:pt x="4745" y="22454"/>
                    <a:pt x="10297" y="22454"/>
                  </a:cubicBezTo>
                  <a:cubicBezTo>
                    <a:pt x="10524" y="22454"/>
                    <a:pt x="10752" y="22445"/>
                    <a:pt x="10981" y="22427"/>
                  </a:cubicBezTo>
                  <a:lnTo>
                    <a:pt x="31538" y="22427"/>
                  </a:lnTo>
                  <a:lnTo>
                    <a:pt x="3153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21"/>
            <p:cNvSpPr/>
            <p:nvPr/>
          </p:nvSpPr>
          <p:spPr>
            <a:xfrm>
              <a:off x="2418750" y="2650229"/>
              <a:ext cx="28752" cy="30120"/>
            </a:xfrm>
            <a:custGeom>
              <a:avLst/>
              <a:gdLst/>
              <a:ahLst/>
              <a:cxnLst/>
              <a:rect l="l" t="t" r="r" b="b"/>
              <a:pathLst>
                <a:path w="9813" h="10280" extrusionOk="0">
                  <a:moveTo>
                    <a:pt x="1" y="1"/>
                  </a:moveTo>
                  <a:lnTo>
                    <a:pt x="1636" y="10280"/>
                  </a:lnTo>
                  <a:cubicBezTo>
                    <a:pt x="6075" y="8878"/>
                    <a:pt x="9345" y="4673"/>
                    <a:pt x="981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21"/>
            <p:cNvSpPr/>
            <p:nvPr/>
          </p:nvSpPr>
          <p:spPr>
            <a:xfrm>
              <a:off x="2608350" y="2577675"/>
              <a:ext cx="26013" cy="41073"/>
            </a:xfrm>
            <a:custGeom>
              <a:avLst/>
              <a:gdLst/>
              <a:ahLst/>
              <a:cxnLst/>
              <a:rect l="l" t="t" r="r" b="b"/>
              <a:pathLst>
                <a:path w="8878" h="14018" extrusionOk="0">
                  <a:moveTo>
                    <a:pt x="0" y="1"/>
                  </a:moveTo>
                  <a:lnTo>
                    <a:pt x="0" y="14018"/>
                  </a:lnTo>
                  <a:lnTo>
                    <a:pt x="1869" y="14018"/>
                  </a:lnTo>
                  <a:cubicBezTo>
                    <a:pt x="5841" y="14018"/>
                    <a:pt x="8878" y="10513"/>
                    <a:pt x="8878" y="7009"/>
                  </a:cubicBezTo>
                  <a:cubicBezTo>
                    <a:pt x="8878" y="3271"/>
                    <a:pt x="5607" y="1"/>
                    <a:pt x="186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21"/>
            <p:cNvSpPr/>
            <p:nvPr/>
          </p:nvSpPr>
          <p:spPr>
            <a:xfrm>
              <a:off x="2366046" y="2650229"/>
              <a:ext cx="44495" cy="72559"/>
            </a:xfrm>
            <a:custGeom>
              <a:avLst/>
              <a:gdLst/>
              <a:ahLst/>
              <a:cxnLst/>
              <a:rect l="l" t="t" r="r" b="b"/>
              <a:pathLst>
                <a:path w="15186" h="24764" extrusionOk="0">
                  <a:moveTo>
                    <a:pt x="1" y="1"/>
                  </a:moveTo>
                  <a:lnTo>
                    <a:pt x="4206" y="24764"/>
                  </a:lnTo>
                  <a:lnTo>
                    <a:pt x="15185" y="24764"/>
                  </a:lnTo>
                  <a:lnTo>
                    <a:pt x="1121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21"/>
            <p:cNvSpPr/>
            <p:nvPr/>
          </p:nvSpPr>
          <p:spPr>
            <a:xfrm>
              <a:off x="2567967" y="2691298"/>
              <a:ext cx="19168" cy="22590"/>
            </a:xfrm>
            <a:custGeom>
              <a:avLst/>
              <a:gdLst/>
              <a:ahLst/>
              <a:cxnLst/>
              <a:rect l="l" t="t" r="r" b="b"/>
              <a:pathLst>
                <a:path w="6542" h="7710" extrusionOk="0">
                  <a:moveTo>
                    <a:pt x="3037" y="0"/>
                  </a:moveTo>
                  <a:cubicBezTo>
                    <a:pt x="1636" y="0"/>
                    <a:pt x="701" y="1169"/>
                    <a:pt x="701" y="1402"/>
                  </a:cubicBezTo>
                  <a:cubicBezTo>
                    <a:pt x="467" y="2103"/>
                    <a:pt x="0" y="3271"/>
                    <a:pt x="935" y="4439"/>
                  </a:cubicBezTo>
                  <a:lnTo>
                    <a:pt x="3271" y="7710"/>
                  </a:lnTo>
                  <a:lnTo>
                    <a:pt x="5607" y="4439"/>
                  </a:lnTo>
                  <a:cubicBezTo>
                    <a:pt x="6541" y="3271"/>
                    <a:pt x="6074" y="2103"/>
                    <a:pt x="6074" y="1402"/>
                  </a:cubicBezTo>
                  <a:cubicBezTo>
                    <a:pt x="5373" y="1169"/>
                    <a:pt x="4672" y="0"/>
                    <a:pt x="30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21"/>
            <p:cNvSpPr/>
            <p:nvPr/>
          </p:nvSpPr>
          <p:spPr>
            <a:xfrm>
              <a:off x="2501571" y="2643385"/>
              <a:ext cx="150590" cy="150590"/>
            </a:xfrm>
            <a:custGeom>
              <a:avLst/>
              <a:gdLst/>
              <a:ahLst/>
              <a:cxnLst/>
              <a:rect l="l" t="t" r="r" b="b"/>
              <a:pathLst>
                <a:path w="51396" h="51396" extrusionOk="0">
                  <a:moveTo>
                    <a:pt x="25932" y="10046"/>
                  </a:moveTo>
                  <a:cubicBezTo>
                    <a:pt x="29436" y="10046"/>
                    <a:pt x="32707" y="11915"/>
                    <a:pt x="34108" y="14952"/>
                  </a:cubicBezTo>
                  <a:cubicBezTo>
                    <a:pt x="35977" y="18222"/>
                    <a:pt x="35510" y="21727"/>
                    <a:pt x="33641" y="24530"/>
                  </a:cubicBezTo>
                  <a:lnTo>
                    <a:pt x="30137" y="29436"/>
                  </a:lnTo>
                  <a:lnTo>
                    <a:pt x="36678" y="38780"/>
                  </a:lnTo>
                  <a:lnTo>
                    <a:pt x="30838" y="42752"/>
                  </a:lnTo>
                  <a:lnTo>
                    <a:pt x="25698" y="35276"/>
                  </a:lnTo>
                  <a:lnTo>
                    <a:pt x="20325" y="42752"/>
                  </a:lnTo>
                  <a:lnTo>
                    <a:pt x="15186" y="38780"/>
                  </a:lnTo>
                  <a:lnTo>
                    <a:pt x="21960" y="29436"/>
                  </a:lnTo>
                  <a:lnTo>
                    <a:pt x="18456" y="24530"/>
                  </a:lnTo>
                  <a:cubicBezTo>
                    <a:pt x="16354" y="21727"/>
                    <a:pt x="16120" y="17755"/>
                    <a:pt x="17755" y="14952"/>
                  </a:cubicBezTo>
                  <a:cubicBezTo>
                    <a:pt x="19624" y="11681"/>
                    <a:pt x="22428" y="10046"/>
                    <a:pt x="25932" y="10046"/>
                  </a:cubicBezTo>
                  <a:close/>
                  <a:moveTo>
                    <a:pt x="25698" y="1"/>
                  </a:moveTo>
                  <a:cubicBezTo>
                    <a:pt x="11681" y="1"/>
                    <a:pt x="1" y="11448"/>
                    <a:pt x="1" y="25698"/>
                  </a:cubicBezTo>
                  <a:cubicBezTo>
                    <a:pt x="1" y="39715"/>
                    <a:pt x="11448" y="51395"/>
                    <a:pt x="25698" y="51395"/>
                  </a:cubicBezTo>
                  <a:cubicBezTo>
                    <a:pt x="39715" y="51395"/>
                    <a:pt x="51396" y="39948"/>
                    <a:pt x="51396" y="25698"/>
                  </a:cubicBezTo>
                  <a:cubicBezTo>
                    <a:pt x="51396" y="11448"/>
                    <a:pt x="39949" y="1"/>
                    <a:pt x="256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8" name="Google Shape;958;p21"/>
          <p:cNvGrpSpPr/>
          <p:nvPr/>
        </p:nvGrpSpPr>
        <p:grpSpPr>
          <a:xfrm>
            <a:off x="2349011" y="3969366"/>
            <a:ext cx="335134" cy="333740"/>
            <a:chOff x="2323609" y="3083727"/>
            <a:chExt cx="329922" cy="328549"/>
          </a:xfrm>
        </p:grpSpPr>
        <p:sp>
          <p:nvSpPr>
            <p:cNvPr id="959" name="Google Shape;959;p21"/>
            <p:cNvSpPr/>
            <p:nvPr/>
          </p:nvSpPr>
          <p:spPr>
            <a:xfrm>
              <a:off x="2323609" y="3313708"/>
              <a:ext cx="98568" cy="98568"/>
            </a:xfrm>
            <a:custGeom>
              <a:avLst/>
              <a:gdLst/>
              <a:ahLst/>
              <a:cxnLst/>
              <a:rect l="l" t="t" r="r" b="b"/>
              <a:pathLst>
                <a:path w="33641" h="33641" extrusionOk="0">
                  <a:moveTo>
                    <a:pt x="23596" y="1"/>
                  </a:moveTo>
                  <a:lnTo>
                    <a:pt x="1" y="23829"/>
                  </a:lnTo>
                  <a:lnTo>
                    <a:pt x="9812" y="33641"/>
                  </a:lnTo>
                  <a:lnTo>
                    <a:pt x="33641" y="10046"/>
                  </a:lnTo>
                  <a:lnTo>
                    <a:pt x="2359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21"/>
            <p:cNvSpPr/>
            <p:nvPr/>
          </p:nvSpPr>
          <p:spPr>
            <a:xfrm>
              <a:off x="2463927" y="3133692"/>
              <a:ext cx="138267" cy="138270"/>
            </a:xfrm>
            <a:custGeom>
              <a:avLst/>
              <a:gdLst/>
              <a:ahLst/>
              <a:cxnLst/>
              <a:rect l="l" t="t" r="r" b="b"/>
              <a:pathLst>
                <a:path w="47190" h="47191" extrusionOk="0">
                  <a:moveTo>
                    <a:pt x="23829" y="7243"/>
                  </a:moveTo>
                  <a:cubicBezTo>
                    <a:pt x="27333" y="7243"/>
                    <a:pt x="30603" y="9345"/>
                    <a:pt x="32005" y="12149"/>
                  </a:cubicBezTo>
                  <a:cubicBezTo>
                    <a:pt x="33874" y="15419"/>
                    <a:pt x="33640" y="18923"/>
                    <a:pt x="31538" y="21727"/>
                  </a:cubicBezTo>
                  <a:lnTo>
                    <a:pt x="28034" y="26866"/>
                  </a:lnTo>
                  <a:lnTo>
                    <a:pt x="34808" y="36211"/>
                  </a:lnTo>
                  <a:lnTo>
                    <a:pt x="28968" y="39948"/>
                  </a:lnTo>
                  <a:lnTo>
                    <a:pt x="23595" y="32706"/>
                  </a:lnTo>
                  <a:lnTo>
                    <a:pt x="18456" y="39948"/>
                  </a:lnTo>
                  <a:lnTo>
                    <a:pt x="13082" y="36211"/>
                  </a:lnTo>
                  <a:lnTo>
                    <a:pt x="19857" y="26866"/>
                  </a:lnTo>
                  <a:lnTo>
                    <a:pt x="16353" y="21727"/>
                  </a:lnTo>
                  <a:cubicBezTo>
                    <a:pt x="14251" y="18923"/>
                    <a:pt x="14017" y="15186"/>
                    <a:pt x="15652" y="12149"/>
                  </a:cubicBezTo>
                  <a:cubicBezTo>
                    <a:pt x="17521" y="8878"/>
                    <a:pt x="20324" y="7243"/>
                    <a:pt x="23829" y="7243"/>
                  </a:cubicBezTo>
                  <a:close/>
                  <a:moveTo>
                    <a:pt x="23595" y="1"/>
                  </a:moveTo>
                  <a:cubicBezTo>
                    <a:pt x="10746" y="1"/>
                    <a:pt x="0" y="10513"/>
                    <a:pt x="0" y="23596"/>
                  </a:cubicBezTo>
                  <a:cubicBezTo>
                    <a:pt x="0" y="36444"/>
                    <a:pt x="10513" y="47190"/>
                    <a:pt x="23595" y="47190"/>
                  </a:cubicBezTo>
                  <a:cubicBezTo>
                    <a:pt x="36444" y="47190"/>
                    <a:pt x="47190" y="36678"/>
                    <a:pt x="47190" y="23596"/>
                  </a:cubicBezTo>
                  <a:cubicBezTo>
                    <a:pt x="47190" y="10513"/>
                    <a:pt x="36677" y="1"/>
                    <a:pt x="2359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21"/>
            <p:cNvSpPr/>
            <p:nvPr/>
          </p:nvSpPr>
          <p:spPr>
            <a:xfrm>
              <a:off x="2524844" y="3173393"/>
              <a:ext cx="18485" cy="22590"/>
            </a:xfrm>
            <a:custGeom>
              <a:avLst/>
              <a:gdLst/>
              <a:ahLst/>
              <a:cxnLst/>
              <a:rect l="l" t="t" r="r" b="b"/>
              <a:pathLst>
                <a:path w="6309" h="7710" extrusionOk="0">
                  <a:moveTo>
                    <a:pt x="2804" y="0"/>
                  </a:moveTo>
                  <a:cubicBezTo>
                    <a:pt x="1402" y="0"/>
                    <a:pt x="468" y="1168"/>
                    <a:pt x="468" y="1636"/>
                  </a:cubicBezTo>
                  <a:cubicBezTo>
                    <a:pt x="234" y="2103"/>
                    <a:pt x="1" y="3271"/>
                    <a:pt x="702" y="4439"/>
                  </a:cubicBezTo>
                  <a:lnTo>
                    <a:pt x="3038" y="7709"/>
                  </a:lnTo>
                  <a:lnTo>
                    <a:pt x="5374" y="4439"/>
                  </a:lnTo>
                  <a:cubicBezTo>
                    <a:pt x="6308" y="3271"/>
                    <a:pt x="5841" y="2103"/>
                    <a:pt x="5841" y="1636"/>
                  </a:cubicBezTo>
                  <a:cubicBezTo>
                    <a:pt x="5140" y="1168"/>
                    <a:pt x="4206" y="0"/>
                    <a:pt x="280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21"/>
            <p:cNvSpPr/>
            <p:nvPr/>
          </p:nvSpPr>
          <p:spPr>
            <a:xfrm>
              <a:off x="2398902" y="3083727"/>
              <a:ext cx="254629" cy="254629"/>
            </a:xfrm>
            <a:custGeom>
              <a:avLst/>
              <a:gdLst/>
              <a:ahLst/>
              <a:cxnLst/>
              <a:rect l="l" t="t" r="r" b="b"/>
              <a:pathLst>
                <a:path w="86904" h="86904" extrusionOk="0">
                  <a:moveTo>
                    <a:pt x="45788" y="10513"/>
                  </a:moveTo>
                  <a:cubicBezTo>
                    <a:pt x="62374" y="10513"/>
                    <a:pt x="75924" y="24062"/>
                    <a:pt x="75924" y="40649"/>
                  </a:cubicBezTo>
                  <a:cubicBezTo>
                    <a:pt x="75924" y="57235"/>
                    <a:pt x="62374" y="70785"/>
                    <a:pt x="45788" y="70785"/>
                  </a:cubicBezTo>
                  <a:cubicBezTo>
                    <a:pt x="29202" y="70785"/>
                    <a:pt x="15652" y="57235"/>
                    <a:pt x="15652" y="40649"/>
                  </a:cubicBezTo>
                  <a:cubicBezTo>
                    <a:pt x="15652" y="24062"/>
                    <a:pt x="29202" y="10513"/>
                    <a:pt x="45788" y="10513"/>
                  </a:cubicBezTo>
                  <a:close/>
                  <a:moveTo>
                    <a:pt x="46489" y="0"/>
                  </a:moveTo>
                  <a:cubicBezTo>
                    <a:pt x="24296" y="0"/>
                    <a:pt x="6308" y="18222"/>
                    <a:pt x="6308" y="39948"/>
                  </a:cubicBezTo>
                  <a:cubicBezTo>
                    <a:pt x="6308" y="49993"/>
                    <a:pt x="9812" y="59104"/>
                    <a:pt x="16119" y="66112"/>
                  </a:cubicBezTo>
                  <a:lnTo>
                    <a:pt x="10513" y="71485"/>
                  </a:lnTo>
                  <a:lnTo>
                    <a:pt x="4672" y="65645"/>
                  </a:lnTo>
                  <a:lnTo>
                    <a:pt x="0" y="70317"/>
                  </a:lnTo>
                  <a:lnTo>
                    <a:pt x="16587" y="86904"/>
                  </a:lnTo>
                  <a:lnTo>
                    <a:pt x="21259" y="82231"/>
                  </a:lnTo>
                  <a:lnTo>
                    <a:pt x="15418" y="76391"/>
                  </a:lnTo>
                  <a:lnTo>
                    <a:pt x="21025" y="71018"/>
                  </a:lnTo>
                  <a:cubicBezTo>
                    <a:pt x="28034" y="76858"/>
                    <a:pt x="37144" y="80596"/>
                    <a:pt x="46956" y="80596"/>
                  </a:cubicBezTo>
                  <a:cubicBezTo>
                    <a:pt x="69149" y="80596"/>
                    <a:pt x="86904" y="62608"/>
                    <a:pt x="86904" y="40649"/>
                  </a:cubicBezTo>
                  <a:cubicBezTo>
                    <a:pt x="86437" y="18222"/>
                    <a:pt x="68682" y="0"/>
                    <a:pt x="4648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3" name="Google Shape;963;p21"/>
          <p:cNvGrpSpPr/>
          <p:nvPr/>
        </p:nvGrpSpPr>
        <p:grpSpPr>
          <a:xfrm>
            <a:off x="8096503" y="2832158"/>
            <a:ext cx="330266" cy="333744"/>
            <a:chOff x="2323609" y="3681496"/>
            <a:chExt cx="325129" cy="328553"/>
          </a:xfrm>
        </p:grpSpPr>
        <p:sp>
          <p:nvSpPr>
            <p:cNvPr id="964" name="Google Shape;964;p21"/>
            <p:cNvSpPr/>
            <p:nvPr/>
          </p:nvSpPr>
          <p:spPr>
            <a:xfrm>
              <a:off x="2580287" y="3747204"/>
              <a:ext cx="68451" cy="135533"/>
            </a:xfrm>
            <a:custGeom>
              <a:avLst/>
              <a:gdLst/>
              <a:ahLst/>
              <a:cxnLst/>
              <a:rect l="l" t="t" r="r" b="b"/>
              <a:pathLst>
                <a:path w="23362" h="46257" extrusionOk="0">
                  <a:moveTo>
                    <a:pt x="7009" y="1"/>
                  </a:moveTo>
                  <a:cubicBezTo>
                    <a:pt x="7009" y="1"/>
                    <a:pt x="3738" y="4440"/>
                    <a:pt x="0" y="10046"/>
                  </a:cubicBezTo>
                  <a:cubicBezTo>
                    <a:pt x="7943" y="23596"/>
                    <a:pt x="12615" y="35744"/>
                    <a:pt x="13316" y="46256"/>
                  </a:cubicBezTo>
                  <a:cubicBezTo>
                    <a:pt x="19156" y="43686"/>
                    <a:pt x="23361" y="38080"/>
                    <a:pt x="23361" y="31305"/>
                  </a:cubicBezTo>
                  <a:cubicBezTo>
                    <a:pt x="23361" y="21727"/>
                    <a:pt x="7009" y="1"/>
                    <a:pt x="700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21"/>
            <p:cNvSpPr/>
            <p:nvPr/>
          </p:nvSpPr>
          <p:spPr>
            <a:xfrm>
              <a:off x="2323609" y="3747204"/>
              <a:ext cx="68451" cy="135533"/>
            </a:xfrm>
            <a:custGeom>
              <a:avLst/>
              <a:gdLst/>
              <a:ahLst/>
              <a:cxnLst/>
              <a:rect l="l" t="t" r="r" b="b"/>
              <a:pathLst>
                <a:path w="23362" h="46257" extrusionOk="0">
                  <a:moveTo>
                    <a:pt x="16354" y="1"/>
                  </a:moveTo>
                  <a:cubicBezTo>
                    <a:pt x="16354" y="1"/>
                    <a:pt x="1" y="21493"/>
                    <a:pt x="1" y="31305"/>
                  </a:cubicBezTo>
                  <a:cubicBezTo>
                    <a:pt x="1" y="38080"/>
                    <a:pt x="3972" y="43920"/>
                    <a:pt x="9812" y="46256"/>
                  </a:cubicBezTo>
                  <a:cubicBezTo>
                    <a:pt x="10747" y="35744"/>
                    <a:pt x="15419" y="23362"/>
                    <a:pt x="23362" y="10046"/>
                  </a:cubicBezTo>
                  <a:cubicBezTo>
                    <a:pt x="19624" y="4440"/>
                    <a:pt x="16354" y="1"/>
                    <a:pt x="1635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21"/>
            <p:cNvSpPr/>
            <p:nvPr/>
          </p:nvSpPr>
          <p:spPr>
            <a:xfrm>
              <a:off x="2476930" y="3866303"/>
              <a:ext cx="18485" cy="22590"/>
            </a:xfrm>
            <a:custGeom>
              <a:avLst/>
              <a:gdLst/>
              <a:ahLst/>
              <a:cxnLst/>
              <a:rect l="l" t="t" r="r" b="b"/>
              <a:pathLst>
                <a:path w="6309" h="7710" extrusionOk="0">
                  <a:moveTo>
                    <a:pt x="3505" y="0"/>
                  </a:moveTo>
                  <a:cubicBezTo>
                    <a:pt x="2103" y="0"/>
                    <a:pt x="702" y="935"/>
                    <a:pt x="468" y="1402"/>
                  </a:cubicBezTo>
                  <a:cubicBezTo>
                    <a:pt x="234" y="2103"/>
                    <a:pt x="1" y="3271"/>
                    <a:pt x="935" y="4439"/>
                  </a:cubicBezTo>
                  <a:lnTo>
                    <a:pt x="3271" y="7710"/>
                  </a:lnTo>
                  <a:lnTo>
                    <a:pt x="5608" y="4439"/>
                  </a:lnTo>
                  <a:cubicBezTo>
                    <a:pt x="6308" y="3271"/>
                    <a:pt x="5841" y="2103"/>
                    <a:pt x="5841" y="1402"/>
                  </a:cubicBezTo>
                  <a:cubicBezTo>
                    <a:pt x="5608" y="935"/>
                    <a:pt x="4907" y="0"/>
                    <a:pt x="35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21"/>
            <p:cNvSpPr/>
            <p:nvPr/>
          </p:nvSpPr>
          <p:spPr>
            <a:xfrm>
              <a:off x="2416696" y="3825920"/>
              <a:ext cx="138955" cy="138952"/>
            </a:xfrm>
            <a:custGeom>
              <a:avLst/>
              <a:gdLst/>
              <a:ahLst/>
              <a:cxnLst/>
              <a:rect l="l" t="t" r="r" b="b"/>
              <a:pathLst>
                <a:path w="47425" h="47424" extrusionOk="0">
                  <a:moveTo>
                    <a:pt x="24297" y="7009"/>
                  </a:moveTo>
                  <a:cubicBezTo>
                    <a:pt x="27801" y="7009"/>
                    <a:pt x="30371" y="9111"/>
                    <a:pt x="31772" y="12148"/>
                  </a:cubicBezTo>
                  <a:cubicBezTo>
                    <a:pt x="33641" y="15185"/>
                    <a:pt x="33407" y="18689"/>
                    <a:pt x="31305" y="21726"/>
                  </a:cubicBezTo>
                  <a:lnTo>
                    <a:pt x="27801" y="26632"/>
                  </a:lnTo>
                  <a:lnTo>
                    <a:pt x="34576" y="35977"/>
                  </a:lnTo>
                  <a:lnTo>
                    <a:pt x="29202" y="39714"/>
                  </a:lnTo>
                  <a:lnTo>
                    <a:pt x="24063" y="32472"/>
                  </a:lnTo>
                  <a:lnTo>
                    <a:pt x="18690" y="39714"/>
                  </a:lnTo>
                  <a:lnTo>
                    <a:pt x="13550" y="35977"/>
                  </a:lnTo>
                  <a:lnTo>
                    <a:pt x="20092" y="26632"/>
                  </a:lnTo>
                  <a:lnTo>
                    <a:pt x="16587" y="21726"/>
                  </a:lnTo>
                  <a:cubicBezTo>
                    <a:pt x="14719" y="18689"/>
                    <a:pt x="14251" y="14952"/>
                    <a:pt x="16120" y="12148"/>
                  </a:cubicBezTo>
                  <a:cubicBezTo>
                    <a:pt x="17989" y="8878"/>
                    <a:pt x="20792" y="7009"/>
                    <a:pt x="24297" y="7009"/>
                  </a:cubicBezTo>
                  <a:close/>
                  <a:moveTo>
                    <a:pt x="23596" y="0"/>
                  </a:moveTo>
                  <a:cubicBezTo>
                    <a:pt x="10514" y="0"/>
                    <a:pt x="1" y="10980"/>
                    <a:pt x="1" y="23829"/>
                  </a:cubicBezTo>
                  <a:cubicBezTo>
                    <a:pt x="1" y="36677"/>
                    <a:pt x="10514" y="47424"/>
                    <a:pt x="23596" y="47424"/>
                  </a:cubicBezTo>
                  <a:cubicBezTo>
                    <a:pt x="36912" y="47424"/>
                    <a:pt x="47424" y="36911"/>
                    <a:pt x="47424" y="23829"/>
                  </a:cubicBezTo>
                  <a:cubicBezTo>
                    <a:pt x="47424" y="10980"/>
                    <a:pt x="36912" y="0"/>
                    <a:pt x="2359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21"/>
            <p:cNvSpPr/>
            <p:nvPr/>
          </p:nvSpPr>
          <p:spPr>
            <a:xfrm>
              <a:off x="2371522" y="3681496"/>
              <a:ext cx="229305" cy="328553"/>
            </a:xfrm>
            <a:custGeom>
              <a:avLst/>
              <a:gdLst/>
              <a:ahLst/>
              <a:cxnLst/>
              <a:rect l="l" t="t" r="r" b="b"/>
              <a:pathLst>
                <a:path w="78261" h="112134" extrusionOk="0">
                  <a:moveTo>
                    <a:pt x="39014" y="42985"/>
                  </a:moveTo>
                  <a:cubicBezTo>
                    <a:pt x="55834" y="42985"/>
                    <a:pt x="69150" y="56301"/>
                    <a:pt x="69150" y="73121"/>
                  </a:cubicBezTo>
                  <a:cubicBezTo>
                    <a:pt x="69150" y="89707"/>
                    <a:pt x="55834" y="103023"/>
                    <a:pt x="39014" y="103023"/>
                  </a:cubicBezTo>
                  <a:cubicBezTo>
                    <a:pt x="22427" y="103023"/>
                    <a:pt x="9111" y="89707"/>
                    <a:pt x="9111" y="72887"/>
                  </a:cubicBezTo>
                  <a:cubicBezTo>
                    <a:pt x="9111" y="56301"/>
                    <a:pt x="22427" y="42985"/>
                    <a:pt x="39014" y="42985"/>
                  </a:cubicBezTo>
                  <a:close/>
                  <a:moveTo>
                    <a:pt x="39014" y="0"/>
                  </a:moveTo>
                  <a:cubicBezTo>
                    <a:pt x="39014" y="0"/>
                    <a:pt x="1" y="42284"/>
                    <a:pt x="1" y="73121"/>
                  </a:cubicBezTo>
                  <a:cubicBezTo>
                    <a:pt x="1" y="94613"/>
                    <a:pt x="17521" y="112134"/>
                    <a:pt x="39014" y="112134"/>
                  </a:cubicBezTo>
                  <a:cubicBezTo>
                    <a:pt x="60740" y="112134"/>
                    <a:pt x="78261" y="94613"/>
                    <a:pt x="78261" y="73121"/>
                  </a:cubicBezTo>
                  <a:cubicBezTo>
                    <a:pt x="78261" y="42284"/>
                    <a:pt x="39014" y="0"/>
                    <a:pt x="3901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9" name="Google Shape;969;p21"/>
          <p:cNvGrpSpPr/>
          <p:nvPr/>
        </p:nvGrpSpPr>
        <p:grpSpPr>
          <a:xfrm>
            <a:off x="7292239" y="2831799"/>
            <a:ext cx="285770" cy="334437"/>
            <a:chOff x="2348249" y="4279265"/>
            <a:chExt cx="281325" cy="329235"/>
          </a:xfrm>
        </p:grpSpPr>
        <p:sp>
          <p:nvSpPr>
            <p:cNvPr id="970" name="Google Shape;970;p21"/>
            <p:cNvSpPr/>
            <p:nvPr/>
          </p:nvSpPr>
          <p:spPr>
            <a:xfrm>
              <a:off x="2425594" y="4279265"/>
              <a:ext cx="52708" cy="31489"/>
            </a:xfrm>
            <a:custGeom>
              <a:avLst/>
              <a:gdLst/>
              <a:ahLst/>
              <a:cxnLst/>
              <a:rect l="l" t="t" r="r" b="b"/>
              <a:pathLst>
                <a:path w="17989" h="10747" extrusionOk="0">
                  <a:moveTo>
                    <a:pt x="1" y="0"/>
                  </a:moveTo>
                  <a:lnTo>
                    <a:pt x="1" y="10747"/>
                  </a:lnTo>
                  <a:lnTo>
                    <a:pt x="17989" y="10747"/>
                  </a:lnTo>
                  <a:lnTo>
                    <a:pt x="17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21"/>
            <p:cNvSpPr/>
            <p:nvPr/>
          </p:nvSpPr>
          <p:spPr>
            <a:xfrm>
              <a:off x="2348249" y="4299799"/>
              <a:ext cx="206717" cy="266952"/>
            </a:xfrm>
            <a:custGeom>
              <a:avLst/>
              <a:gdLst/>
              <a:ahLst/>
              <a:cxnLst/>
              <a:rect l="l" t="t" r="r" b="b"/>
              <a:pathLst>
                <a:path w="70552" h="91110" extrusionOk="0">
                  <a:moveTo>
                    <a:pt x="32239" y="19391"/>
                  </a:moveTo>
                  <a:lnTo>
                    <a:pt x="32239" y="25698"/>
                  </a:lnTo>
                  <a:lnTo>
                    <a:pt x="12382" y="25698"/>
                  </a:lnTo>
                  <a:lnTo>
                    <a:pt x="12382" y="19391"/>
                  </a:lnTo>
                  <a:close/>
                  <a:moveTo>
                    <a:pt x="58404" y="32706"/>
                  </a:moveTo>
                  <a:lnTo>
                    <a:pt x="58404" y="39248"/>
                  </a:lnTo>
                  <a:lnTo>
                    <a:pt x="12382" y="39248"/>
                  </a:lnTo>
                  <a:lnTo>
                    <a:pt x="12382" y="32706"/>
                  </a:lnTo>
                  <a:close/>
                  <a:moveTo>
                    <a:pt x="1" y="1"/>
                  </a:moveTo>
                  <a:lnTo>
                    <a:pt x="1" y="91109"/>
                  </a:lnTo>
                  <a:lnTo>
                    <a:pt x="40182" y="91109"/>
                  </a:lnTo>
                  <a:cubicBezTo>
                    <a:pt x="38547" y="87605"/>
                    <a:pt x="38080" y="83634"/>
                    <a:pt x="38080" y="79429"/>
                  </a:cubicBezTo>
                  <a:lnTo>
                    <a:pt x="38080" y="78494"/>
                  </a:lnTo>
                  <a:lnTo>
                    <a:pt x="12149" y="78494"/>
                  </a:lnTo>
                  <a:lnTo>
                    <a:pt x="12149" y="72187"/>
                  </a:lnTo>
                  <a:lnTo>
                    <a:pt x="39248" y="72187"/>
                  </a:lnTo>
                  <a:cubicBezTo>
                    <a:pt x="39715" y="69851"/>
                    <a:pt x="40649" y="67515"/>
                    <a:pt x="41584" y="65412"/>
                  </a:cubicBezTo>
                  <a:lnTo>
                    <a:pt x="12382" y="65412"/>
                  </a:lnTo>
                  <a:lnTo>
                    <a:pt x="12382" y="59105"/>
                  </a:lnTo>
                  <a:lnTo>
                    <a:pt x="45555" y="59105"/>
                  </a:lnTo>
                  <a:cubicBezTo>
                    <a:pt x="47658" y="56301"/>
                    <a:pt x="50227" y="53965"/>
                    <a:pt x="53264" y="52330"/>
                  </a:cubicBezTo>
                  <a:lnTo>
                    <a:pt x="12382" y="52330"/>
                  </a:lnTo>
                  <a:lnTo>
                    <a:pt x="12382" y="45789"/>
                  </a:lnTo>
                  <a:lnTo>
                    <a:pt x="58404" y="45789"/>
                  </a:lnTo>
                  <a:lnTo>
                    <a:pt x="58404" y="49760"/>
                  </a:lnTo>
                  <a:cubicBezTo>
                    <a:pt x="62375" y="48125"/>
                    <a:pt x="66113" y="47424"/>
                    <a:pt x="70552" y="47424"/>
                  </a:cubicBezTo>
                  <a:lnTo>
                    <a:pt x="70552" y="1"/>
                  </a:lnTo>
                  <a:lnTo>
                    <a:pt x="50928" y="1"/>
                  </a:lnTo>
                  <a:lnTo>
                    <a:pt x="50928" y="10280"/>
                  </a:lnTo>
                  <a:lnTo>
                    <a:pt x="19624" y="10280"/>
                  </a:lnTo>
                  <a:lnTo>
                    <a:pt x="1962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21"/>
            <p:cNvSpPr/>
            <p:nvPr/>
          </p:nvSpPr>
          <p:spPr>
            <a:xfrm>
              <a:off x="2546062" y="4505824"/>
              <a:ext cx="19168" cy="22593"/>
            </a:xfrm>
            <a:custGeom>
              <a:avLst/>
              <a:gdLst/>
              <a:ahLst/>
              <a:cxnLst/>
              <a:rect l="l" t="t" r="r" b="b"/>
              <a:pathLst>
                <a:path w="6542" h="7711" extrusionOk="0">
                  <a:moveTo>
                    <a:pt x="2804" y="1"/>
                  </a:moveTo>
                  <a:cubicBezTo>
                    <a:pt x="1402" y="1"/>
                    <a:pt x="468" y="1169"/>
                    <a:pt x="468" y="1636"/>
                  </a:cubicBezTo>
                  <a:cubicBezTo>
                    <a:pt x="234" y="2103"/>
                    <a:pt x="1" y="3272"/>
                    <a:pt x="935" y="4440"/>
                  </a:cubicBezTo>
                  <a:lnTo>
                    <a:pt x="3271" y="7710"/>
                  </a:lnTo>
                  <a:lnTo>
                    <a:pt x="5607" y="4440"/>
                  </a:lnTo>
                  <a:cubicBezTo>
                    <a:pt x="6542" y="3272"/>
                    <a:pt x="5841" y="2103"/>
                    <a:pt x="5841" y="1636"/>
                  </a:cubicBezTo>
                  <a:cubicBezTo>
                    <a:pt x="5140" y="935"/>
                    <a:pt x="4439" y="1"/>
                    <a:pt x="280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21"/>
            <p:cNvSpPr/>
            <p:nvPr/>
          </p:nvSpPr>
          <p:spPr>
            <a:xfrm>
              <a:off x="2478984" y="4457913"/>
              <a:ext cx="150590" cy="150587"/>
            </a:xfrm>
            <a:custGeom>
              <a:avLst/>
              <a:gdLst/>
              <a:ahLst/>
              <a:cxnLst/>
              <a:rect l="l" t="t" r="r" b="b"/>
              <a:pathLst>
                <a:path w="51396" h="51395" extrusionOk="0">
                  <a:moveTo>
                    <a:pt x="26165" y="10045"/>
                  </a:moveTo>
                  <a:cubicBezTo>
                    <a:pt x="29669" y="10045"/>
                    <a:pt x="32706" y="12148"/>
                    <a:pt x="34342" y="14951"/>
                  </a:cubicBezTo>
                  <a:cubicBezTo>
                    <a:pt x="35977" y="18222"/>
                    <a:pt x="35743" y="21726"/>
                    <a:pt x="33641" y="24529"/>
                  </a:cubicBezTo>
                  <a:lnTo>
                    <a:pt x="30137" y="29669"/>
                  </a:lnTo>
                  <a:lnTo>
                    <a:pt x="36911" y="39013"/>
                  </a:lnTo>
                  <a:lnTo>
                    <a:pt x="31071" y="42751"/>
                  </a:lnTo>
                  <a:lnTo>
                    <a:pt x="25698" y="35509"/>
                  </a:lnTo>
                  <a:lnTo>
                    <a:pt x="20559" y="42751"/>
                  </a:lnTo>
                  <a:lnTo>
                    <a:pt x="15185" y="39013"/>
                  </a:lnTo>
                  <a:lnTo>
                    <a:pt x="21960" y="29669"/>
                  </a:lnTo>
                  <a:lnTo>
                    <a:pt x="18456" y="24529"/>
                  </a:lnTo>
                  <a:cubicBezTo>
                    <a:pt x="16354" y="21726"/>
                    <a:pt x="16120" y="17988"/>
                    <a:pt x="17989" y="14951"/>
                  </a:cubicBezTo>
                  <a:cubicBezTo>
                    <a:pt x="19624" y="11681"/>
                    <a:pt x="22661" y="10045"/>
                    <a:pt x="26165" y="10045"/>
                  </a:cubicBezTo>
                  <a:close/>
                  <a:moveTo>
                    <a:pt x="25698" y="0"/>
                  </a:moveTo>
                  <a:cubicBezTo>
                    <a:pt x="11681" y="0"/>
                    <a:pt x="1" y="11447"/>
                    <a:pt x="1" y="25697"/>
                  </a:cubicBezTo>
                  <a:cubicBezTo>
                    <a:pt x="1" y="39714"/>
                    <a:pt x="11448" y="51395"/>
                    <a:pt x="25698" y="51395"/>
                  </a:cubicBezTo>
                  <a:cubicBezTo>
                    <a:pt x="39715" y="51395"/>
                    <a:pt x="51395" y="39948"/>
                    <a:pt x="51395" y="25697"/>
                  </a:cubicBezTo>
                  <a:cubicBezTo>
                    <a:pt x="51395" y="11447"/>
                    <a:pt x="39715" y="0"/>
                    <a:pt x="2569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4" name="Google Shape;974;p21"/>
          <p:cNvGrpSpPr/>
          <p:nvPr/>
        </p:nvGrpSpPr>
        <p:grpSpPr>
          <a:xfrm>
            <a:off x="3165279" y="1596579"/>
            <a:ext cx="337223" cy="333396"/>
            <a:chOff x="3127180" y="692991"/>
            <a:chExt cx="331978" cy="328210"/>
          </a:xfrm>
        </p:grpSpPr>
        <p:sp>
          <p:nvSpPr>
            <p:cNvPr id="975" name="Google Shape;975;p21"/>
            <p:cNvSpPr/>
            <p:nvPr/>
          </p:nvSpPr>
          <p:spPr>
            <a:xfrm>
              <a:off x="3127180" y="915785"/>
              <a:ext cx="328553" cy="105416"/>
            </a:xfrm>
            <a:custGeom>
              <a:avLst/>
              <a:gdLst/>
              <a:ahLst/>
              <a:cxnLst/>
              <a:rect l="l" t="t" r="r" b="b"/>
              <a:pathLst>
                <a:path w="112134" h="35978" extrusionOk="0">
                  <a:moveTo>
                    <a:pt x="20091" y="12149"/>
                  </a:moveTo>
                  <a:lnTo>
                    <a:pt x="20091" y="18456"/>
                  </a:lnTo>
                  <a:lnTo>
                    <a:pt x="13550" y="18456"/>
                  </a:lnTo>
                  <a:lnTo>
                    <a:pt x="13550" y="12149"/>
                  </a:lnTo>
                  <a:close/>
                  <a:moveTo>
                    <a:pt x="46255" y="12149"/>
                  </a:moveTo>
                  <a:lnTo>
                    <a:pt x="46255" y="18456"/>
                  </a:lnTo>
                  <a:lnTo>
                    <a:pt x="39948" y="18456"/>
                  </a:lnTo>
                  <a:lnTo>
                    <a:pt x="39948" y="12149"/>
                  </a:lnTo>
                  <a:close/>
                  <a:moveTo>
                    <a:pt x="72654" y="12149"/>
                  </a:moveTo>
                  <a:lnTo>
                    <a:pt x="72654" y="18456"/>
                  </a:lnTo>
                  <a:lnTo>
                    <a:pt x="66112" y="18456"/>
                  </a:lnTo>
                  <a:lnTo>
                    <a:pt x="66112" y="12149"/>
                  </a:lnTo>
                  <a:close/>
                  <a:moveTo>
                    <a:pt x="99285" y="12149"/>
                  </a:moveTo>
                  <a:lnTo>
                    <a:pt x="99285" y="18456"/>
                  </a:lnTo>
                  <a:lnTo>
                    <a:pt x="92744" y="18456"/>
                  </a:lnTo>
                  <a:lnTo>
                    <a:pt x="92744" y="12149"/>
                  </a:lnTo>
                  <a:close/>
                  <a:moveTo>
                    <a:pt x="33173" y="18456"/>
                  </a:moveTo>
                  <a:lnTo>
                    <a:pt x="33173" y="24997"/>
                  </a:lnTo>
                  <a:lnTo>
                    <a:pt x="26866" y="24997"/>
                  </a:lnTo>
                  <a:lnTo>
                    <a:pt x="26866" y="18456"/>
                  </a:lnTo>
                  <a:close/>
                  <a:moveTo>
                    <a:pt x="59571" y="18456"/>
                  </a:moveTo>
                  <a:lnTo>
                    <a:pt x="59571" y="24997"/>
                  </a:lnTo>
                  <a:lnTo>
                    <a:pt x="53030" y="24997"/>
                  </a:lnTo>
                  <a:lnTo>
                    <a:pt x="53030" y="18456"/>
                  </a:lnTo>
                  <a:close/>
                  <a:moveTo>
                    <a:pt x="85969" y="18456"/>
                  </a:moveTo>
                  <a:lnTo>
                    <a:pt x="85969" y="24997"/>
                  </a:lnTo>
                  <a:lnTo>
                    <a:pt x="79662" y="24997"/>
                  </a:lnTo>
                  <a:lnTo>
                    <a:pt x="79662" y="18456"/>
                  </a:lnTo>
                  <a:close/>
                  <a:moveTo>
                    <a:pt x="0" y="1"/>
                  </a:moveTo>
                  <a:lnTo>
                    <a:pt x="0" y="35977"/>
                  </a:lnTo>
                  <a:lnTo>
                    <a:pt x="112134" y="35977"/>
                  </a:lnTo>
                  <a:lnTo>
                    <a:pt x="112134" y="1"/>
                  </a:lnTo>
                  <a:lnTo>
                    <a:pt x="98117" y="1"/>
                  </a:lnTo>
                  <a:cubicBezTo>
                    <a:pt x="97416" y="1"/>
                    <a:pt x="96482" y="702"/>
                    <a:pt x="95781" y="1169"/>
                  </a:cubicBezTo>
                  <a:cubicBezTo>
                    <a:pt x="93767" y="3183"/>
                    <a:pt x="91092" y="4236"/>
                    <a:pt x="88396" y="4236"/>
                  </a:cubicBezTo>
                  <a:cubicBezTo>
                    <a:pt x="85776" y="4236"/>
                    <a:pt x="83136" y="3241"/>
                    <a:pt x="81064" y="1169"/>
                  </a:cubicBezTo>
                  <a:cubicBezTo>
                    <a:pt x="80596" y="702"/>
                    <a:pt x="79428" y="1"/>
                    <a:pt x="78494" y="1"/>
                  </a:cubicBezTo>
                  <a:lnTo>
                    <a:pt x="33874" y="1"/>
                  </a:lnTo>
                  <a:cubicBezTo>
                    <a:pt x="32940" y="1"/>
                    <a:pt x="31771" y="468"/>
                    <a:pt x="31071" y="1169"/>
                  </a:cubicBezTo>
                  <a:cubicBezTo>
                    <a:pt x="29202" y="3272"/>
                    <a:pt x="26398" y="4206"/>
                    <a:pt x="23829" y="4206"/>
                  </a:cubicBezTo>
                  <a:cubicBezTo>
                    <a:pt x="21259" y="4206"/>
                    <a:pt x="18689" y="3272"/>
                    <a:pt x="16587" y="1169"/>
                  </a:cubicBezTo>
                  <a:cubicBezTo>
                    <a:pt x="15886" y="702"/>
                    <a:pt x="14718" y="1"/>
                    <a:pt x="140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21"/>
            <p:cNvSpPr/>
            <p:nvPr/>
          </p:nvSpPr>
          <p:spPr>
            <a:xfrm>
              <a:off x="3129917" y="836386"/>
              <a:ext cx="329241" cy="72731"/>
            </a:xfrm>
            <a:custGeom>
              <a:avLst/>
              <a:gdLst/>
              <a:ahLst/>
              <a:cxnLst/>
              <a:rect l="l" t="t" r="r" b="b"/>
              <a:pathLst>
                <a:path w="112369" h="24823" extrusionOk="0">
                  <a:moveTo>
                    <a:pt x="23596" y="1"/>
                  </a:moveTo>
                  <a:cubicBezTo>
                    <a:pt x="19390" y="1"/>
                    <a:pt x="15653" y="2571"/>
                    <a:pt x="14251" y="6542"/>
                  </a:cubicBezTo>
                  <a:cubicBezTo>
                    <a:pt x="12382" y="10747"/>
                    <a:pt x="8411" y="14018"/>
                    <a:pt x="3505" y="14018"/>
                  </a:cubicBezTo>
                  <a:lnTo>
                    <a:pt x="1" y="14018"/>
                  </a:lnTo>
                  <a:lnTo>
                    <a:pt x="1" y="20792"/>
                  </a:lnTo>
                  <a:lnTo>
                    <a:pt x="14017" y="20792"/>
                  </a:lnTo>
                  <a:cubicBezTo>
                    <a:pt x="16587" y="20792"/>
                    <a:pt x="19157" y="21960"/>
                    <a:pt x="21259" y="23596"/>
                  </a:cubicBezTo>
                  <a:cubicBezTo>
                    <a:pt x="21891" y="24227"/>
                    <a:pt x="22933" y="24654"/>
                    <a:pt x="23978" y="24654"/>
                  </a:cubicBezTo>
                  <a:cubicBezTo>
                    <a:pt x="24865" y="24654"/>
                    <a:pt x="25755" y="24347"/>
                    <a:pt x="26399" y="23596"/>
                  </a:cubicBezTo>
                  <a:cubicBezTo>
                    <a:pt x="28501" y="21493"/>
                    <a:pt x="31071" y="20792"/>
                    <a:pt x="33874" y="20792"/>
                  </a:cubicBezTo>
                  <a:lnTo>
                    <a:pt x="78494" y="20792"/>
                  </a:lnTo>
                  <a:cubicBezTo>
                    <a:pt x="81064" y="20792"/>
                    <a:pt x="83634" y="21960"/>
                    <a:pt x="85736" y="23596"/>
                  </a:cubicBezTo>
                  <a:cubicBezTo>
                    <a:pt x="86437" y="24413"/>
                    <a:pt x="87372" y="24822"/>
                    <a:pt x="88335" y="24822"/>
                  </a:cubicBezTo>
                  <a:cubicBezTo>
                    <a:pt x="89299" y="24822"/>
                    <a:pt x="90292" y="24413"/>
                    <a:pt x="91109" y="23596"/>
                  </a:cubicBezTo>
                  <a:cubicBezTo>
                    <a:pt x="92978" y="21493"/>
                    <a:pt x="95782" y="20792"/>
                    <a:pt x="98351" y="20792"/>
                  </a:cubicBezTo>
                  <a:lnTo>
                    <a:pt x="112368" y="20792"/>
                  </a:lnTo>
                  <a:lnTo>
                    <a:pt x="112368" y="14018"/>
                  </a:lnTo>
                  <a:lnTo>
                    <a:pt x="107929" y="14018"/>
                  </a:lnTo>
                  <a:cubicBezTo>
                    <a:pt x="103257" y="14018"/>
                    <a:pt x="98819" y="11214"/>
                    <a:pt x="97183" y="6542"/>
                  </a:cubicBezTo>
                  <a:cubicBezTo>
                    <a:pt x="95548" y="2337"/>
                    <a:pt x="91810" y="1"/>
                    <a:pt x="87839" y="1"/>
                  </a:cubicBezTo>
                  <a:cubicBezTo>
                    <a:pt x="83634" y="1"/>
                    <a:pt x="79896" y="2571"/>
                    <a:pt x="78494" y="6542"/>
                  </a:cubicBezTo>
                  <a:cubicBezTo>
                    <a:pt x="76625" y="10747"/>
                    <a:pt x="72654" y="14018"/>
                    <a:pt x="67515" y="14018"/>
                  </a:cubicBezTo>
                  <a:lnTo>
                    <a:pt x="43686" y="14018"/>
                  </a:lnTo>
                  <a:cubicBezTo>
                    <a:pt x="39014" y="14018"/>
                    <a:pt x="34575" y="11214"/>
                    <a:pt x="32940" y="6542"/>
                  </a:cubicBezTo>
                  <a:cubicBezTo>
                    <a:pt x="31538" y="2337"/>
                    <a:pt x="27567" y="1"/>
                    <a:pt x="2359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21"/>
            <p:cNvSpPr/>
            <p:nvPr/>
          </p:nvSpPr>
          <p:spPr>
            <a:xfrm>
              <a:off x="3213423" y="692991"/>
              <a:ext cx="156749" cy="146482"/>
            </a:xfrm>
            <a:custGeom>
              <a:avLst/>
              <a:gdLst/>
              <a:ahLst/>
              <a:cxnLst/>
              <a:rect l="l" t="t" r="r" b="b"/>
              <a:pathLst>
                <a:path w="53498" h="49994" extrusionOk="0">
                  <a:moveTo>
                    <a:pt x="30136" y="13900"/>
                  </a:moveTo>
                  <a:lnTo>
                    <a:pt x="30136" y="20441"/>
                  </a:lnTo>
                  <a:lnTo>
                    <a:pt x="23595" y="20441"/>
                  </a:lnTo>
                  <a:lnTo>
                    <a:pt x="23595" y="13900"/>
                  </a:lnTo>
                  <a:close/>
                  <a:moveTo>
                    <a:pt x="38313" y="25814"/>
                  </a:moveTo>
                  <a:lnTo>
                    <a:pt x="38313" y="32355"/>
                  </a:lnTo>
                  <a:lnTo>
                    <a:pt x="31772" y="32355"/>
                  </a:lnTo>
                  <a:lnTo>
                    <a:pt x="31772" y="25814"/>
                  </a:lnTo>
                  <a:close/>
                  <a:moveTo>
                    <a:pt x="21025" y="25114"/>
                  </a:moveTo>
                  <a:cubicBezTo>
                    <a:pt x="21025" y="28150"/>
                    <a:pt x="23595" y="30954"/>
                    <a:pt x="26866" y="30954"/>
                  </a:cubicBezTo>
                  <a:lnTo>
                    <a:pt x="26866" y="37261"/>
                  </a:lnTo>
                  <a:cubicBezTo>
                    <a:pt x="20091" y="37261"/>
                    <a:pt x="14484" y="31655"/>
                    <a:pt x="14484" y="25114"/>
                  </a:cubicBezTo>
                  <a:close/>
                  <a:moveTo>
                    <a:pt x="26778" y="0"/>
                  </a:moveTo>
                  <a:cubicBezTo>
                    <a:pt x="23537" y="0"/>
                    <a:pt x="20325" y="1519"/>
                    <a:pt x="18456" y="4556"/>
                  </a:cubicBezTo>
                  <a:cubicBezTo>
                    <a:pt x="17745" y="4422"/>
                    <a:pt x="17046" y="4359"/>
                    <a:pt x="16362" y="4359"/>
                  </a:cubicBezTo>
                  <a:cubicBezTo>
                    <a:pt x="9853" y="4359"/>
                    <a:pt x="4828" y="10127"/>
                    <a:pt x="6308" y="16470"/>
                  </a:cubicBezTo>
                  <a:cubicBezTo>
                    <a:pt x="0" y="20675"/>
                    <a:pt x="234" y="29786"/>
                    <a:pt x="6308" y="33524"/>
                  </a:cubicBezTo>
                  <a:cubicBezTo>
                    <a:pt x="5071" y="39915"/>
                    <a:pt x="10021" y="45761"/>
                    <a:pt x="16018" y="45761"/>
                  </a:cubicBezTo>
                  <a:cubicBezTo>
                    <a:pt x="16816" y="45761"/>
                    <a:pt x="17633" y="45657"/>
                    <a:pt x="18456" y="45438"/>
                  </a:cubicBezTo>
                  <a:cubicBezTo>
                    <a:pt x="20441" y="48475"/>
                    <a:pt x="23712" y="49993"/>
                    <a:pt x="26953" y="49993"/>
                  </a:cubicBezTo>
                  <a:cubicBezTo>
                    <a:pt x="30195" y="49993"/>
                    <a:pt x="33407" y="48475"/>
                    <a:pt x="35276" y="45438"/>
                  </a:cubicBezTo>
                  <a:cubicBezTo>
                    <a:pt x="35964" y="45571"/>
                    <a:pt x="36646" y="45635"/>
                    <a:pt x="37315" y="45635"/>
                  </a:cubicBezTo>
                  <a:cubicBezTo>
                    <a:pt x="43687" y="45635"/>
                    <a:pt x="48904" y="39866"/>
                    <a:pt x="47424" y="33524"/>
                  </a:cubicBezTo>
                  <a:cubicBezTo>
                    <a:pt x="53498" y="29319"/>
                    <a:pt x="53498" y="20441"/>
                    <a:pt x="47424" y="16470"/>
                  </a:cubicBezTo>
                  <a:cubicBezTo>
                    <a:pt x="48674" y="10011"/>
                    <a:pt x="43605" y="4295"/>
                    <a:pt x="37523" y="4295"/>
                  </a:cubicBezTo>
                  <a:cubicBezTo>
                    <a:pt x="36785" y="4295"/>
                    <a:pt x="36033" y="4379"/>
                    <a:pt x="35276" y="4556"/>
                  </a:cubicBezTo>
                  <a:cubicBezTo>
                    <a:pt x="33290" y="1519"/>
                    <a:pt x="30020" y="0"/>
                    <a:pt x="2677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8" name="Google Shape;978;p21"/>
          <p:cNvGrpSpPr/>
          <p:nvPr/>
        </p:nvGrpSpPr>
        <p:grpSpPr>
          <a:xfrm>
            <a:off x="3209080" y="2204491"/>
            <a:ext cx="250312" cy="333746"/>
            <a:chOff x="3170300" y="1290417"/>
            <a:chExt cx="246419" cy="328555"/>
          </a:xfrm>
        </p:grpSpPr>
        <p:sp>
          <p:nvSpPr>
            <p:cNvPr id="979" name="Google Shape;979;p21"/>
            <p:cNvSpPr/>
            <p:nvPr/>
          </p:nvSpPr>
          <p:spPr>
            <a:xfrm>
              <a:off x="3213423" y="1300684"/>
              <a:ext cx="30120" cy="62292"/>
            </a:xfrm>
            <a:custGeom>
              <a:avLst/>
              <a:gdLst/>
              <a:ahLst/>
              <a:cxnLst/>
              <a:rect l="l" t="t" r="r" b="b"/>
              <a:pathLst>
                <a:path w="10280" h="21260" extrusionOk="0">
                  <a:moveTo>
                    <a:pt x="10279" y="1"/>
                  </a:moveTo>
                  <a:lnTo>
                    <a:pt x="0" y="10513"/>
                  </a:lnTo>
                  <a:lnTo>
                    <a:pt x="0" y="21259"/>
                  </a:lnTo>
                  <a:lnTo>
                    <a:pt x="10279" y="21259"/>
                  </a:lnTo>
                  <a:lnTo>
                    <a:pt x="1027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21"/>
            <p:cNvSpPr/>
            <p:nvPr/>
          </p:nvSpPr>
          <p:spPr>
            <a:xfrm>
              <a:off x="3344158" y="1300001"/>
              <a:ext cx="31489" cy="62974"/>
            </a:xfrm>
            <a:custGeom>
              <a:avLst/>
              <a:gdLst/>
              <a:ahLst/>
              <a:cxnLst/>
              <a:rect l="l" t="t" r="r" b="b"/>
              <a:pathLst>
                <a:path w="10747" h="21493" extrusionOk="0">
                  <a:moveTo>
                    <a:pt x="0" y="0"/>
                  </a:moveTo>
                  <a:lnTo>
                    <a:pt x="0" y="21492"/>
                  </a:lnTo>
                  <a:lnTo>
                    <a:pt x="10746" y="21492"/>
                  </a:lnTo>
                  <a:lnTo>
                    <a:pt x="10746" y="10746"/>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21"/>
            <p:cNvSpPr/>
            <p:nvPr/>
          </p:nvSpPr>
          <p:spPr>
            <a:xfrm>
              <a:off x="3262019" y="1290417"/>
              <a:ext cx="62977" cy="41073"/>
            </a:xfrm>
            <a:custGeom>
              <a:avLst/>
              <a:gdLst/>
              <a:ahLst/>
              <a:cxnLst/>
              <a:rect l="l" t="t" r="r" b="b"/>
              <a:pathLst>
                <a:path w="21494" h="14018" extrusionOk="0">
                  <a:moveTo>
                    <a:pt x="1" y="1"/>
                  </a:moveTo>
                  <a:lnTo>
                    <a:pt x="1" y="14017"/>
                  </a:lnTo>
                  <a:lnTo>
                    <a:pt x="21493" y="14017"/>
                  </a:lnTo>
                  <a:lnTo>
                    <a:pt x="2149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21"/>
            <p:cNvSpPr/>
            <p:nvPr/>
          </p:nvSpPr>
          <p:spPr>
            <a:xfrm>
              <a:off x="3170300" y="1382137"/>
              <a:ext cx="246419" cy="236835"/>
            </a:xfrm>
            <a:custGeom>
              <a:avLst/>
              <a:gdLst/>
              <a:ahLst/>
              <a:cxnLst/>
              <a:rect l="l" t="t" r="r" b="b"/>
              <a:pathLst>
                <a:path w="84102" h="80831" extrusionOk="0">
                  <a:moveTo>
                    <a:pt x="62375" y="9345"/>
                  </a:moveTo>
                  <a:cubicBezTo>
                    <a:pt x="65879" y="9345"/>
                    <a:pt x="68916" y="11448"/>
                    <a:pt x="70552" y="14251"/>
                  </a:cubicBezTo>
                  <a:cubicBezTo>
                    <a:pt x="72187" y="17521"/>
                    <a:pt x="71953" y="21026"/>
                    <a:pt x="69851" y="23829"/>
                  </a:cubicBezTo>
                  <a:lnTo>
                    <a:pt x="66347" y="28968"/>
                  </a:lnTo>
                  <a:lnTo>
                    <a:pt x="73121" y="38079"/>
                  </a:lnTo>
                  <a:lnTo>
                    <a:pt x="67281" y="42051"/>
                  </a:lnTo>
                  <a:lnTo>
                    <a:pt x="61908" y="34809"/>
                  </a:lnTo>
                  <a:lnTo>
                    <a:pt x="56769" y="42051"/>
                  </a:lnTo>
                  <a:lnTo>
                    <a:pt x="51395" y="38079"/>
                  </a:lnTo>
                  <a:lnTo>
                    <a:pt x="58170" y="28968"/>
                  </a:lnTo>
                  <a:lnTo>
                    <a:pt x="54666" y="23829"/>
                  </a:lnTo>
                  <a:cubicBezTo>
                    <a:pt x="52564" y="21026"/>
                    <a:pt x="52330" y="17288"/>
                    <a:pt x="54199" y="14251"/>
                  </a:cubicBezTo>
                  <a:cubicBezTo>
                    <a:pt x="55834" y="10980"/>
                    <a:pt x="58871" y="9345"/>
                    <a:pt x="62375" y="9345"/>
                  </a:cubicBezTo>
                  <a:close/>
                  <a:moveTo>
                    <a:pt x="1" y="1"/>
                  </a:moveTo>
                  <a:lnTo>
                    <a:pt x="1" y="66814"/>
                  </a:lnTo>
                  <a:lnTo>
                    <a:pt x="14018" y="80830"/>
                  </a:lnTo>
                  <a:lnTo>
                    <a:pt x="70084" y="80830"/>
                  </a:lnTo>
                  <a:lnTo>
                    <a:pt x="84101" y="66814"/>
                  </a:lnTo>
                  <a:lnTo>
                    <a:pt x="8410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21"/>
            <p:cNvSpPr/>
            <p:nvPr/>
          </p:nvSpPr>
          <p:spPr>
            <a:xfrm>
              <a:off x="3343472" y="1427311"/>
              <a:ext cx="18485" cy="22593"/>
            </a:xfrm>
            <a:custGeom>
              <a:avLst/>
              <a:gdLst/>
              <a:ahLst/>
              <a:cxnLst/>
              <a:rect l="l" t="t" r="r" b="b"/>
              <a:pathLst>
                <a:path w="6309" h="7711" extrusionOk="0">
                  <a:moveTo>
                    <a:pt x="2804" y="1"/>
                  </a:moveTo>
                  <a:cubicBezTo>
                    <a:pt x="1402" y="1"/>
                    <a:pt x="468" y="1169"/>
                    <a:pt x="468" y="1403"/>
                  </a:cubicBezTo>
                  <a:cubicBezTo>
                    <a:pt x="234" y="2103"/>
                    <a:pt x="1" y="3272"/>
                    <a:pt x="935" y="4440"/>
                  </a:cubicBezTo>
                  <a:lnTo>
                    <a:pt x="3271" y="7710"/>
                  </a:lnTo>
                  <a:lnTo>
                    <a:pt x="5607" y="4440"/>
                  </a:lnTo>
                  <a:cubicBezTo>
                    <a:pt x="6308" y="3272"/>
                    <a:pt x="5841" y="2103"/>
                    <a:pt x="5841" y="1403"/>
                  </a:cubicBezTo>
                  <a:cubicBezTo>
                    <a:pt x="4906" y="1169"/>
                    <a:pt x="4439" y="1"/>
                    <a:pt x="280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4" name="Google Shape;984;p21"/>
          <p:cNvGrpSpPr/>
          <p:nvPr/>
        </p:nvGrpSpPr>
        <p:grpSpPr>
          <a:xfrm>
            <a:off x="3165972" y="2864177"/>
            <a:ext cx="333743" cy="269778"/>
            <a:chOff x="3127863" y="1914196"/>
            <a:chExt cx="328552" cy="265582"/>
          </a:xfrm>
        </p:grpSpPr>
        <p:sp>
          <p:nvSpPr>
            <p:cNvPr id="985" name="Google Shape;985;p21"/>
            <p:cNvSpPr/>
            <p:nvPr/>
          </p:nvSpPr>
          <p:spPr>
            <a:xfrm>
              <a:off x="3357846" y="1956633"/>
              <a:ext cx="36965" cy="56816"/>
            </a:xfrm>
            <a:custGeom>
              <a:avLst/>
              <a:gdLst/>
              <a:ahLst/>
              <a:cxnLst/>
              <a:rect l="l" t="t" r="r" b="b"/>
              <a:pathLst>
                <a:path w="12616" h="19391" extrusionOk="0">
                  <a:moveTo>
                    <a:pt x="0" y="1"/>
                  </a:moveTo>
                  <a:lnTo>
                    <a:pt x="0" y="19391"/>
                  </a:lnTo>
                  <a:cubicBezTo>
                    <a:pt x="2570" y="18690"/>
                    <a:pt x="5374" y="18456"/>
                    <a:pt x="7943" y="18456"/>
                  </a:cubicBezTo>
                  <a:cubicBezTo>
                    <a:pt x="8488" y="18378"/>
                    <a:pt x="9033" y="18352"/>
                    <a:pt x="9570" y="18352"/>
                  </a:cubicBezTo>
                  <a:cubicBezTo>
                    <a:pt x="10643" y="18352"/>
                    <a:pt x="11681" y="18456"/>
                    <a:pt x="12616" y="18456"/>
                  </a:cubicBezTo>
                  <a:lnTo>
                    <a:pt x="1261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21"/>
            <p:cNvSpPr/>
            <p:nvPr/>
          </p:nvSpPr>
          <p:spPr>
            <a:xfrm>
              <a:off x="3182621" y="1914196"/>
              <a:ext cx="155381" cy="227254"/>
            </a:xfrm>
            <a:custGeom>
              <a:avLst/>
              <a:gdLst/>
              <a:ahLst/>
              <a:cxnLst/>
              <a:rect l="l" t="t" r="r" b="b"/>
              <a:pathLst>
                <a:path w="53031" h="77561" extrusionOk="0">
                  <a:moveTo>
                    <a:pt x="36912" y="6542"/>
                  </a:moveTo>
                  <a:cubicBezTo>
                    <a:pt x="38547" y="6542"/>
                    <a:pt x="39948" y="8177"/>
                    <a:pt x="39948" y="9813"/>
                  </a:cubicBezTo>
                  <a:lnTo>
                    <a:pt x="39948" y="14485"/>
                  </a:lnTo>
                  <a:lnTo>
                    <a:pt x="13784" y="14485"/>
                  </a:lnTo>
                  <a:lnTo>
                    <a:pt x="13784" y="9813"/>
                  </a:lnTo>
                  <a:cubicBezTo>
                    <a:pt x="13784" y="8177"/>
                    <a:pt x="15186" y="6542"/>
                    <a:pt x="17054" y="6542"/>
                  </a:cubicBezTo>
                  <a:close/>
                  <a:moveTo>
                    <a:pt x="30137" y="33174"/>
                  </a:moveTo>
                  <a:lnTo>
                    <a:pt x="30137" y="42752"/>
                  </a:lnTo>
                  <a:lnTo>
                    <a:pt x="37846" y="42752"/>
                  </a:lnTo>
                  <a:lnTo>
                    <a:pt x="37846" y="49293"/>
                  </a:lnTo>
                  <a:lnTo>
                    <a:pt x="30137" y="49293"/>
                  </a:lnTo>
                  <a:lnTo>
                    <a:pt x="30137" y="58871"/>
                  </a:lnTo>
                  <a:lnTo>
                    <a:pt x="23596" y="58871"/>
                  </a:lnTo>
                  <a:lnTo>
                    <a:pt x="23596" y="49293"/>
                  </a:lnTo>
                  <a:lnTo>
                    <a:pt x="15653" y="49293"/>
                  </a:lnTo>
                  <a:lnTo>
                    <a:pt x="15653" y="42752"/>
                  </a:lnTo>
                  <a:lnTo>
                    <a:pt x="23596" y="42752"/>
                  </a:lnTo>
                  <a:lnTo>
                    <a:pt x="23596" y="33174"/>
                  </a:lnTo>
                  <a:close/>
                  <a:moveTo>
                    <a:pt x="16587" y="1"/>
                  </a:moveTo>
                  <a:cubicBezTo>
                    <a:pt x="11214" y="1"/>
                    <a:pt x="6776" y="4206"/>
                    <a:pt x="6776" y="9813"/>
                  </a:cubicBezTo>
                  <a:lnTo>
                    <a:pt x="6776" y="14485"/>
                  </a:lnTo>
                  <a:lnTo>
                    <a:pt x="1" y="14485"/>
                  </a:lnTo>
                  <a:lnTo>
                    <a:pt x="1" y="77560"/>
                  </a:lnTo>
                  <a:lnTo>
                    <a:pt x="37846" y="77560"/>
                  </a:lnTo>
                  <a:cubicBezTo>
                    <a:pt x="36211" y="73822"/>
                    <a:pt x="35276" y="69384"/>
                    <a:pt x="35276" y="64712"/>
                  </a:cubicBezTo>
                  <a:cubicBezTo>
                    <a:pt x="35510" y="52564"/>
                    <a:pt x="42985" y="41350"/>
                    <a:pt x="53031" y="36211"/>
                  </a:cubicBezTo>
                  <a:lnTo>
                    <a:pt x="53031" y="14485"/>
                  </a:lnTo>
                  <a:lnTo>
                    <a:pt x="46490" y="14485"/>
                  </a:lnTo>
                  <a:lnTo>
                    <a:pt x="46490" y="9813"/>
                  </a:lnTo>
                  <a:cubicBezTo>
                    <a:pt x="46490" y="4206"/>
                    <a:pt x="42051" y="1"/>
                    <a:pt x="3644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21"/>
            <p:cNvSpPr/>
            <p:nvPr/>
          </p:nvSpPr>
          <p:spPr>
            <a:xfrm>
              <a:off x="3127863" y="1956633"/>
              <a:ext cx="36965" cy="184816"/>
            </a:xfrm>
            <a:custGeom>
              <a:avLst/>
              <a:gdLst/>
              <a:ahLst/>
              <a:cxnLst/>
              <a:rect l="l" t="t" r="r" b="b"/>
              <a:pathLst>
                <a:path w="12616" h="63077" extrusionOk="0">
                  <a:moveTo>
                    <a:pt x="1" y="1"/>
                  </a:moveTo>
                  <a:lnTo>
                    <a:pt x="1" y="63076"/>
                  </a:lnTo>
                  <a:lnTo>
                    <a:pt x="12616" y="63076"/>
                  </a:lnTo>
                  <a:lnTo>
                    <a:pt x="1261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21"/>
            <p:cNvSpPr/>
            <p:nvPr/>
          </p:nvSpPr>
          <p:spPr>
            <a:xfrm>
              <a:off x="3372221" y="2077101"/>
              <a:ext cx="19168" cy="22590"/>
            </a:xfrm>
            <a:custGeom>
              <a:avLst/>
              <a:gdLst/>
              <a:ahLst/>
              <a:cxnLst/>
              <a:rect l="l" t="t" r="r" b="b"/>
              <a:pathLst>
                <a:path w="6542" h="7710" extrusionOk="0">
                  <a:moveTo>
                    <a:pt x="3037" y="1"/>
                  </a:moveTo>
                  <a:cubicBezTo>
                    <a:pt x="1636" y="1"/>
                    <a:pt x="701" y="1169"/>
                    <a:pt x="701" y="1636"/>
                  </a:cubicBezTo>
                  <a:cubicBezTo>
                    <a:pt x="468" y="2103"/>
                    <a:pt x="0" y="3271"/>
                    <a:pt x="935" y="4439"/>
                  </a:cubicBezTo>
                  <a:lnTo>
                    <a:pt x="3271" y="7710"/>
                  </a:lnTo>
                  <a:lnTo>
                    <a:pt x="5607" y="4439"/>
                  </a:lnTo>
                  <a:cubicBezTo>
                    <a:pt x="6541" y="3271"/>
                    <a:pt x="6074" y="2103"/>
                    <a:pt x="6074" y="1636"/>
                  </a:cubicBezTo>
                  <a:cubicBezTo>
                    <a:pt x="5373" y="935"/>
                    <a:pt x="4673" y="1"/>
                    <a:pt x="303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21"/>
            <p:cNvSpPr/>
            <p:nvPr/>
          </p:nvSpPr>
          <p:spPr>
            <a:xfrm>
              <a:off x="3305825" y="2029188"/>
              <a:ext cx="150590" cy="150590"/>
            </a:xfrm>
            <a:custGeom>
              <a:avLst/>
              <a:gdLst/>
              <a:ahLst/>
              <a:cxnLst/>
              <a:rect l="l" t="t" r="r" b="b"/>
              <a:pathLst>
                <a:path w="51396" h="51396" extrusionOk="0">
                  <a:moveTo>
                    <a:pt x="25932" y="10046"/>
                  </a:moveTo>
                  <a:cubicBezTo>
                    <a:pt x="29436" y="10046"/>
                    <a:pt x="32707" y="12149"/>
                    <a:pt x="34108" y="14952"/>
                  </a:cubicBezTo>
                  <a:cubicBezTo>
                    <a:pt x="35977" y="18223"/>
                    <a:pt x="35510" y="21727"/>
                    <a:pt x="33641" y="24530"/>
                  </a:cubicBezTo>
                  <a:lnTo>
                    <a:pt x="30137" y="29670"/>
                  </a:lnTo>
                  <a:lnTo>
                    <a:pt x="36912" y="39014"/>
                  </a:lnTo>
                  <a:lnTo>
                    <a:pt x="30838" y="42752"/>
                  </a:lnTo>
                  <a:lnTo>
                    <a:pt x="25698" y="35510"/>
                  </a:lnTo>
                  <a:lnTo>
                    <a:pt x="20325" y="42752"/>
                  </a:lnTo>
                  <a:lnTo>
                    <a:pt x="15186" y="39014"/>
                  </a:lnTo>
                  <a:lnTo>
                    <a:pt x="21961" y="29670"/>
                  </a:lnTo>
                  <a:lnTo>
                    <a:pt x="18456" y="24530"/>
                  </a:lnTo>
                  <a:cubicBezTo>
                    <a:pt x="16354" y="21727"/>
                    <a:pt x="16120" y="17989"/>
                    <a:pt x="17755" y="14952"/>
                  </a:cubicBezTo>
                  <a:cubicBezTo>
                    <a:pt x="19624" y="11681"/>
                    <a:pt x="22428" y="10046"/>
                    <a:pt x="25932" y="10046"/>
                  </a:cubicBezTo>
                  <a:close/>
                  <a:moveTo>
                    <a:pt x="25698" y="1"/>
                  </a:moveTo>
                  <a:cubicBezTo>
                    <a:pt x="11682" y="1"/>
                    <a:pt x="1" y="11448"/>
                    <a:pt x="1" y="25698"/>
                  </a:cubicBezTo>
                  <a:cubicBezTo>
                    <a:pt x="1" y="39715"/>
                    <a:pt x="11448" y="51395"/>
                    <a:pt x="25698" y="51395"/>
                  </a:cubicBezTo>
                  <a:cubicBezTo>
                    <a:pt x="39715" y="51395"/>
                    <a:pt x="51396" y="40182"/>
                    <a:pt x="51396" y="25698"/>
                  </a:cubicBezTo>
                  <a:cubicBezTo>
                    <a:pt x="51396" y="11448"/>
                    <a:pt x="39949" y="1"/>
                    <a:pt x="256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0" name="Google Shape;990;p21"/>
          <p:cNvGrpSpPr/>
          <p:nvPr/>
        </p:nvGrpSpPr>
        <p:grpSpPr>
          <a:xfrm>
            <a:off x="3243846" y="3344829"/>
            <a:ext cx="167568" cy="333743"/>
            <a:chOff x="3204525" y="2485955"/>
            <a:chExt cx="164962" cy="328552"/>
          </a:xfrm>
        </p:grpSpPr>
        <p:sp>
          <p:nvSpPr>
            <p:cNvPr id="991" name="Google Shape;991;p21"/>
            <p:cNvSpPr/>
            <p:nvPr/>
          </p:nvSpPr>
          <p:spPr>
            <a:xfrm>
              <a:off x="3204525" y="2577675"/>
              <a:ext cx="164962" cy="50657"/>
            </a:xfrm>
            <a:custGeom>
              <a:avLst/>
              <a:gdLst/>
              <a:ahLst/>
              <a:cxnLst/>
              <a:rect l="l" t="t" r="r" b="b"/>
              <a:pathLst>
                <a:path w="56301" h="17289" extrusionOk="0">
                  <a:moveTo>
                    <a:pt x="0" y="1"/>
                  </a:moveTo>
                  <a:lnTo>
                    <a:pt x="0" y="17288"/>
                  </a:lnTo>
                  <a:lnTo>
                    <a:pt x="56301" y="17288"/>
                  </a:lnTo>
                  <a:lnTo>
                    <a:pt x="5630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21"/>
            <p:cNvSpPr/>
            <p:nvPr/>
          </p:nvSpPr>
          <p:spPr>
            <a:xfrm>
              <a:off x="3221636" y="2536609"/>
              <a:ext cx="130054" cy="21905"/>
            </a:xfrm>
            <a:custGeom>
              <a:avLst/>
              <a:gdLst/>
              <a:ahLst/>
              <a:cxnLst/>
              <a:rect l="l" t="t" r="r" b="b"/>
              <a:pathLst>
                <a:path w="44387" h="7476" extrusionOk="0">
                  <a:moveTo>
                    <a:pt x="1" y="0"/>
                  </a:moveTo>
                  <a:cubicBezTo>
                    <a:pt x="702" y="1168"/>
                    <a:pt x="1169" y="2336"/>
                    <a:pt x="1169" y="3738"/>
                  </a:cubicBezTo>
                  <a:cubicBezTo>
                    <a:pt x="1169" y="5140"/>
                    <a:pt x="935" y="6308"/>
                    <a:pt x="1" y="7476"/>
                  </a:cubicBezTo>
                  <a:lnTo>
                    <a:pt x="44153" y="7476"/>
                  </a:lnTo>
                  <a:cubicBezTo>
                    <a:pt x="43686" y="6308"/>
                    <a:pt x="42985" y="5140"/>
                    <a:pt x="42985" y="3738"/>
                  </a:cubicBezTo>
                  <a:cubicBezTo>
                    <a:pt x="43219" y="2336"/>
                    <a:pt x="43686" y="1168"/>
                    <a:pt x="443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 name="Google Shape;993;p21"/>
            <p:cNvSpPr/>
            <p:nvPr/>
          </p:nvSpPr>
          <p:spPr>
            <a:xfrm>
              <a:off x="3342789" y="2485955"/>
              <a:ext cx="26695" cy="31489"/>
            </a:xfrm>
            <a:custGeom>
              <a:avLst/>
              <a:gdLst/>
              <a:ahLst/>
              <a:cxnLst/>
              <a:rect l="l" t="t" r="r" b="b"/>
              <a:pathLst>
                <a:path w="9111" h="10747" extrusionOk="0">
                  <a:moveTo>
                    <a:pt x="0" y="1"/>
                  </a:moveTo>
                  <a:lnTo>
                    <a:pt x="0" y="10747"/>
                  </a:lnTo>
                  <a:lnTo>
                    <a:pt x="9111" y="10747"/>
                  </a:lnTo>
                  <a:lnTo>
                    <a:pt x="911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21"/>
            <p:cNvSpPr/>
            <p:nvPr/>
          </p:nvSpPr>
          <p:spPr>
            <a:xfrm>
              <a:off x="3204525" y="2647493"/>
              <a:ext cx="164279" cy="97200"/>
            </a:xfrm>
            <a:custGeom>
              <a:avLst/>
              <a:gdLst/>
              <a:ahLst/>
              <a:cxnLst/>
              <a:rect l="l" t="t" r="r" b="b"/>
              <a:pathLst>
                <a:path w="56068" h="33174" extrusionOk="0">
                  <a:moveTo>
                    <a:pt x="31304" y="5373"/>
                  </a:moveTo>
                  <a:lnTo>
                    <a:pt x="31304" y="13083"/>
                  </a:lnTo>
                  <a:lnTo>
                    <a:pt x="39247" y="13083"/>
                  </a:lnTo>
                  <a:lnTo>
                    <a:pt x="39247" y="19624"/>
                  </a:lnTo>
                  <a:lnTo>
                    <a:pt x="31304" y="19624"/>
                  </a:lnTo>
                  <a:lnTo>
                    <a:pt x="31304" y="27567"/>
                  </a:lnTo>
                  <a:lnTo>
                    <a:pt x="24997" y="27567"/>
                  </a:lnTo>
                  <a:lnTo>
                    <a:pt x="24997" y="19624"/>
                  </a:lnTo>
                  <a:lnTo>
                    <a:pt x="17054" y="19624"/>
                  </a:lnTo>
                  <a:lnTo>
                    <a:pt x="17054" y="13083"/>
                  </a:lnTo>
                  <a:lnTo>
                    <a:pt x="24997" y="13083"/>
                  </a:lnTo>
                  <a:lnTo>
                    <a:pt x="24997" y="5373"/>
                  </a:lnTo>
                  <a:close/>
                  <a:moveTo>
                    <a:pt x="0" y="0"/>
                  </a:moveTo>
                  <a:lnTo>
                    <a:pt x="0" y="33173"/>
                  </a:lnTo>
                  <a:lnTo>
                    <a:pt x="56067" y="33173"/>
                  </a:lnTo>
                  <a:lnTo>
                    <a:pt x="56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21"/>
            <p:cNvSpPr/>
            <p:nvPr/>
          </p:nvSpPr>
          <p:spPr>
            <a:xfrm>
              <a:off x="3204525" y="2485955"/>
              <a:ext cx="26698" cy="31489"/>
            </a:xfrm>
            <a:custGeom>
              <a:avLst/>
              <a:gdLst/>
              <a:ahLst/>
              <a:cxnLst/>
              <a:rect l="l" t="t" r="r" b="b"/>
              <a:pathLst>
                <a:path w="9112" h="10747" extrusionOk="0">
                  <a:moveTo>
                    <a:pt x="0" y="1"/>
                  </a:moveTo>
                  <a:lnTo>
                    <a:pt x="0" y="10747"/>
                  </a:lnTo>
                  <a:lnTo>
                    <a:pt x="9111" y="10747"/>
                  </a:lnTo>
                  <a:lnTo>
                    <a:pt x="911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21"/>
            <p:cNvSpPr/>
            <p:nvPr/>
          </p:nvSpPr>
          <p:spPr>
            <a:xfrm>
              <a:off x="3204525" y="2763853"/>
              <a:ext cx="164962" cy="50654"/>
            </a:xfrm>
            <a:custGeom>
              <a:avLst/>
              <a:gdLst/>
              <a:ahLst/>
              <a:cxnLst/>
              <a:rect l="l" t="t" r="r" b="b"/>
              <a:pathLst>
                <a:path w="56301" h="17288" extrusionOk="0">
                  <a:moveTo>
                    <a:pt x="0" y="0"/>
                  </a:moveTo>
                  <a:lnTo>
                    <a:pt x="0" y="17288"/>
                  </a:lnTo>
                  <a:lnTo>
                    <a:pt x="56301" y="17288"/>
                  </a:lnTo>
                  <a:lnTo>
                    <a:pt x="5630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21"/>
            <p:cNvSpPr/>
            <p:nvPr/>
          </p:nvSpPr>
          <p:spPr>
            <a:xfrm>
              <a:off x="3296244" y="2485955"/>
              <a:ext cx="26698" cy="31489"/>
            </a:xfrm>
            <a:custGeom>
              <a:avLst/>
              <a:gdLst/>
              <a:ahLst/>
              <a:cxnLst/>
              <a:rect l="l" t="t" r="r" b="b"/>
              <a:pathLst>
                <a:path w="9112" h="10747" extrusionOk="0">
                  <a:moveTo>
                    <a:pt x="0" y="1"/>
                  </a:moveTo>
                  <a:lnTo>
                    <a:pt x="0" y="10747"/>
                  </a:lnTo>
                  <a:lnTo>
                    <a:pt x="9111" y="10747"/>
                  </a:lnTo>
                  <a:lnTo>
                    <a:pt x="911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21"/>
            <p:cNvSpPr/>
            <p:nvPr/>
          </p:nvSpPr>
          <p:spPr>
            <a:xfrm>
              <a:off x="3251070" y="2485955"/>
              <a:ext cx="26695" cy="31489"/>
            </a:xfrm>
            <a:custGeom>
              <a:avLst/>
              <a:gdLst/>
              <a:ahLst/>
              <a:cxnLst/>
              <a:rect l="l" t="t" r="r" b="b"/>
              <a:pathLst>
                <a:path w="9111" h="10747" extrusionOk="0">
                  <a:moveTo>
                    <a:pt x="0" y="1"/>
                  </a:moveTo>
                  <a:lnTo>
                    <a:pt x="0" y="10747"/>
                  </a:lnTo>
                  <a:lnTo>
                    <a:pt x="9111" y="10747"/>
                  </a:lnTo>
                  <a:lnTo>
                    <a:pt x="911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9" name="Google Shape;999;p21"/>
          <p:cNvGrpSpPr/>
          <p:nvPr/>
        </p:nvGrpSpPr>
        <p:grpSpPr>
          <a:xfrm>
            <a:off x="3165279" y="3969019"/>
            <a:ext cx="334435" cy="334436"/>
            <a:chOff x="3127180" y="3083727"/>
            <a:chExt cx="329233" cy="329234"/>
          </a:xfrm>
        </p:grpSpPr>
        <p:sp>
          <p:nvSpPr>
            <p:cNvPr id="1000" name="Google Shape;1000;p21"/>
            <p:cNvSpPr/>
            <p:nvPr/>
          </p:nvSpPr>
          <p:spPr>
            <a:xfrm>
              <a:off x="3144977" y="3157650"/>
              <a:ext cx="21222" cy="22590"/>
            </a:xfrm>
            <a:custGeom>
              <a:avLst/>
              <a:gdLst/>
              <a:ahLst/>
              <a:cxnLst/>
              <a:rect l="l" t="t" r="r" b="b"/>
              <a:pathLst>
                <a:path w="7243" h="7710" extrusionOk="0">
                  <a:moveTo>
                    <a:pt x="3271" y="0"/>
                  </a:moveTo>
                  <a:lnTo>
                    <a:pt x="0" y="5373"/>
                  </a:lnTo>
                  <a:lnTo>
                    <a:pt x="3972" y="7709"/>
                  </a:lnTo>
                  <a:cubicBezTo>
                    <a:pt x="4906" y="6074"/>
                    <a:pt x="6074" y="3972"/>
                    <a:pt x="7242" y="2336"/>
                  </a:cubicBezTo>
                  <a:lnTo>
                    <a:pt x="32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21"/>
            <p:cNvSpPr/>
            <p:nvPr/>
          </p:nvSpPr>
          <p:spPr>
            <a:xfrm>
              <a:off x="3202471" y="3100838"/>
              <a:ext cx="22590" cy="21222"/>
            </a:xfrm>
            <a:custGeom>
              <a:avLst/>
              <a:gdLst/>
              <a:ahLst/>
              <a:cxnLst/>
              <a:rect l="l" t="t" r="r" b="b"/>
              <a:pathLst>
                <a:path w="7710" h="7243" extrusionOk="0">
                  <a:moveTo>
                    <a:pt x="5374" y="0"/>
                  </a:moveTo>
                  <a:lnTo>
                    <a:pt x="1" y="3271"/>
                  </a:lnTo>
                  <a:lnTo>
                    <a:pt x="2337" y="7242"/>
                  </a:lnTo>
                  <a:cubicBezTo>
                    <a:pt x="3738" y="6074"/>
                    <a:pt x="5841" y="4906"/>
                    <a:pt x="7710" y="4205"/>
                  </a:cubicBezTo>
                  <a:lnTo>
                    <a:pt x="537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21"/>
            <p:cNvSpPr/>
            <p:nvPr/>
          </p:nvSpPr>
          <p:spPr>
            <a:xfrm>
              <a:off x="3282555" y="3083727"/>
              <a:ext cx="19168" cy="13692"/>
            </a:xfrm>
            <a:custGeom>
              <a:avLst/>
              <a:gdLst/>
              <a:ahLst/>
              <a:cxnLst/>
              <a:rect l="l" t="t" r="r" b="b"/>
              <a:pathLst>
                <a:path w="6542" h="4673" extrusionOk="0">
                  <a:moveTo>
                    <a:pt x="0" y="0"/>
                  </a:moveTo>
                  <a:lnTo>
                    <a:pt x="0" y="4672"/>
                  </a:lnTo>
                  <a:cubicBezTo>
                    <a:pt x="935" y="4672"/>
                    <a:pt x="2103" y="4439"/>
                    <a:pt x="3271" y="4439"/>
                  </a:cubicBezTo>
                  <a:lnTo>
                    <a:pt x="6541" y="4439"/>
                  </a:lnTo>
                  <a:lnTo>
                    <a:pt x="654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21"/>
            <p:cNvSpPr/>
            <p:nvPr/>
          </p:nvSpPr>
          <p:spPr>
            <a:xfrm>
              <a:off x="3160034" y="3116581"/>
              <a:ext cx="264213" cy="263527"/>
            </a:xfrm>
            <a:custGeom>
              <a:avLst/>
              <a:gdLst/>
              <a:ahLst/>
              <a:cxnLst/>
              <a:rect l="l" t="t" r="r" b="b"/>
              <a:pathLst>
                <a:path w="90175" h="89941" extrusionOk="0">
                  <a:moveTo>
                    <a:pt x="45088" y="8644"/>
                  </a:moveTo>
                  <a:cubicBezTo>
                    <a:pt x="64945" y="8644"/>
                    <a:pt x="81298" y="24997"/>
                    <a:pt x="81298" y="44854"/>
                  </a:cubicBezTo>
                  <a:cubicBezTo>
                    <a:pt x="81298" y="64711"/>
                    <a:pt x="64945" y="81064"/>
                    <a:pt x="45088" y="81064"/>
                  </a:cubicBezTo>
                  <a:cubicBezTo>
                    <a:pt x="25231" y="81064"/>
                    <a:pt x="8878" y="64711"/>
                    <a:pt x="8878" y="44854"/>
                  </a:cubicBezTo>
                  <a:cubicBezTo>
                    <a:pt x="8878" y="24997"/>
                    <a:pt x="25231" y="8644"/>
                    <a:pt x="45088" y="8644"/>
                  </a:cubicBezTo>
                  <a:close/>
                  <a:moveTo>
                    <a:pt x="45088" y="0"/>
                  </a:moveTo>
                  <a:cubicBezTo>
                    <a:pt x="20325" y="0"/>
                    <a:pt x="1" y="20091"/>
                    <a:pt x="1" y="44854"/>
                  </a:cubicBezTo>
                  <a:cubicBezTo>
                    <a:pt x="1" y="69617"/>
                    <a:pt x="20325" y="89941"/>
                    <a:pt x="45088" y="89941"/>
                  </a:cubicBezTo>
                  <a:cubicBezTo>
                    <a:pt x="69851" y="89941"/>
                    <a:pt x="89941" y="69617"/>
                    <a:pt x="89941" y="44854"/>
                  </a:cubicBezTo>
                  <a:cubicBezTo>
                    <a:pt x="90175" y="20091"/>
                    <a:pt x="69851" y="0"/>
                    <a:pt x="4508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21"/>
            <p:cNvSpPr/>
            <p:nvPr/>
          </p:nvSpPr>
          <p:spPr>
            <a:xfrm>
              <a:off x="3418080" y="3158333"/>
              <a:ext cx="21222" cy="23276"/>
            </a:xfrm>
            <a:custGeom>
              <a:avLst/>
              <a:gdLst/>
              <a:ahLst/>
              <a:cxnLst/>
              <a:rect l="l" t="t" r="r" b="b"/>
              <a:pathLst>
                <a:path w="7243" h="7944" extrusionOk="0">
                  <a:moveTo>
                    <a:pt x="3972" y="1"/>
                  </a:moveTo>
                  <a:lnTo>
                    <a:pt x="0" y="2337"/>
                  </a:lnTo>
                  <a:cubicBezTo>
                    <a:pt x="1168" y="3739"/>
                    <a:pt x="2336" y="5841"/>
                    <a:pt x="3037" y="7944"/>
                  </a:cubicBezTo>
                  <a:lnTo>
                    <a:pt x="7242" y="5607"/>
                  </a:lnTo>
                  <a:lnTo>
                    <a:pt x="397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 name="Google Shape;1005;p21"/>
            <p:cNvSpPr/>
            <p:nvPr/>
          </p:nvSpPr>
          <p:spPr>
            <a:xfrm>
              <a:off x="3204525" y="3161072"/>
              <a:ext cx="174546" cy="174546"/>
            </a:xfrm>
            <a:custGeom>
              <a:avLst/>
              <a:gdLst/>
              <a:ahLst/>
              <a:cxnLst/>
              <a:rect l="l" t="t" r="r" b="b"/>
              <a:pathLst>
                <a:path w="59572" h="59572" extrusionOk="0">
                  <a:moveTo>
                    <a:pt x="51161" y="17988"/>
                  </a:moveTo>
                  <a:lnTo>
                    <a:pt x="51161" y="28501"/>
                  </a:lnTo>
                  <a:lnTo>
                    <a:pt x="44387" y="40415"/>
                  </a:lnTo>
                  <a:lnTo>
                    <a:pt x="39247" y="40415"/>
                  </a:lnTo>
                  <a:lnTo>
                    <a:pt x="32005" y="28501"/>
                  </a:lnTo>
                  <a:lnTo>
                    <a:pt x="32005" y="17988"/>
                  </a:lnTo>
                  <a:lnTo>
                    <a:pt x="38313" y="17988"/>
                  </a:lnTo>
                  <a:lnTo>
                    <a:pt x="38313" y="26398"/>
                  </a:lnTo>
                  <a:lnTo>
                    <a:pt x="41583" y="32005"/>
                  </a:lnTo>
                  <a:lnTo>
                    <a:pt x="44854" y="26398"/>
                  </a:lnTo>
                  <a:lnTo>
                    <a:pt x="44854" y="17988"/>
                  </a:lnTo>
                  <a:close/>
                  <a:moveTo>
                    <a:pt x="27333" y="18222"/>
                  </a:moveTo>
                  <a:lnTo>
                    <a:pt x="27333" y="31538"/>
                  </a:lnTo>
                  <a:lnTo>
                    <a:pt x="27800" y="31538"/>
                  </a:lnTo>
                  <a:cubicBezTo>
                    <a:pt x="27800" y="36911"/>
                    <a:pt x="23362" y="41350"/>
                    <a:pt x="17989" y="41350"/>
                  </a:cubicBezTo>
                  <a:cubicBezTo>
                    <a:pt x="12382" y="41350"/>
                    <a:pt x="7943" y="36911"/>
                    <a:pt x="7943" y="31538"/>
                  </a:cubicBezTo>
                  <a:lnTo>
                    <a:pt x="7943" y="18222"/>
                  </a:lnTo>
                  <a:lnTo>
                    <a:pt x="14484" y="18222"/>
                  </a:lnTo>
                  <a:lnTo>
                    <a:pt x="14484" y="31538"/>
                  </a:lnTo>
                  <a:cubicBezTo>
                    <a:pt x="14484" y="33173"/>
                    <a:pt x="15886" y="34575"/>
                    <a:pt x="17755" y="34575"/>
                  </a:cubicBezTo>
                  <a:cubicBezTo>
                    <a:pt x="19390" y="34575"/>
                    <a:pt x="20792" y="33173"/>
                    <a:pt x="20792" y="31538"/>
                  </a:cubicBezTo>
                  <a:lnTo>
                    <a:pt x="20792" y="18222"/>
                  </a:lnTo>
                  <a:close/>
                  <a:moveTo>
                    <a:pt x="29903" y="0"/>
                  </a:moveTo>
                  <a:cubicBezTo>
                    <a:pt x="13550" y="0"/>
                    <a:pt x="0" y="13316"/>
                    <a:pt x="0" y="29669"/>
                  </a:cubicBezTo>
                  <a:cubicBezTo>
                    <a:pt x="0" y="46022"/>
                    <a:pt x="13550" y="59571"/>
                    <a:pt x="29903" y="59571"/>
                  </a:cubicBezTo>
                  <a:cubicBezTo>
                    <a:pt x="46256" y="59571"/>
                    <a:pt x="59571" y="46022"/>
                    <a:pt x="59571" y="29669"/>
                  </a:cubicBezTo>
                  <a:cubicBezTo>
                    <a:pt x="59571" y="13316"/>
                    <a:pt x="46256" y="0"/>
                    <a:pt x="2990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21"/>
            <p:cNvSpPr/>
            <p:nvPr/>
          </p:nvSpPr>
          <p:spPr>
            <a:xfrm>
              <a:off x="3359900" y="3100838"/>
              <a:ext cx="22590" cy="21222"/>
            </a:xfrm>
            <a:custGeom>
              <a:avLst/>
              <a:gdLst/>
              <a:ahLst/>
              <a:cxnLst/>
              <a:rect l="l" t="t" r="r" b="b"/>
              <a:pathLst>
                <a:path w="7710" h="7243" extrusionOk="0">
                  <a:moveTo>
                    <a:pt x="2336" y="0"/>
                  </a:moveTo>
                  <a:lnTo>
                    <a:pt x="0" y="4205"/>
                  </a:lnTo>
                  <a:cubicBezTo>
                    <a:pt x="1636" y="4906"/>
                    <a:pt x="3738" y="6074"/>
                    <a:pt x="5373" y="7242"/>
                  </a:cubicBezTo>
                  <a:lnTo>
                    <a:pt x="7710" y="3271"/>
                  </a:lnTo>
                  <a:lnTo>
                    <a:pt x="233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21"/>
            <p:cNvSpPr/>
            <p:nvPr/>
          </p:nvSpPr>
          <p:spPr>
            <a:xfrm>
              <a:off x="3127180" y="3238417"/>
              <a:ext cx="14378" cy="19168"/>
            </a:xfrm>
            <a:custGeom>
              <a:avLst/>
              <a:gdLst/>
              <a:ahLst/>
              <a:cxnLst/>
              <a:rect l="l" t="t" r="r" b="b"/>
              <a:pathLst>
                <a:path w="4907" h="6542" extrusionOk="0">
                  <a:moveTo>
                    <a:pt x="0" y="0"/>
                  </a:moveTo>
                  <a:lnTo>
                    <a:pt x="0" y="6542"/>
                  </a:lnTo>
                  <a:lnTo>
                    <a:pt x="4672" y="6542"/>
                  </a:lnTo>
                  <a:cubicBezTo>
                    <a:pt x="4906" y="5607"/>
                    <a:pt x="4672" y="4439"/>
                    <a:pt x="4672" y="3271"/>
                  </a:cubicBezTo>
                  <a:lnTo>
                    <a:pt x="467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21"/>
            <p:cNvSpPr/>
            <p:nvPr/>
          </p:nvSpPr>
          <p:spPr>
            <a:xfrm>
              <a:off x="3442721" y="3238417"/>
              <a:ext cx="13692" cy="19168"/>
            </a:xfrm>
            <a:custGeom>
              <a:avLst/>
              <a:gdLst/>
              <a:ahLst/>
              <a:cxnLst/>
              <a:rect l="l" t="t" r="r" b="b"/>
              <a:pathLst>
                <a:path w="4673" h="6542" extrusionOk="0">
                  <a:moveTo>
                    <a:pt x="0" y="0"/>
                  </a:moveTo>
                  <a:lnTo>
                    <a:pt x="0" y="3271"/>
                  </a:lnTo>
                  <a:lnTo>
                    <a:pt x="0" y="6542"/>
                  </a:lnTo>
                  <a:lnTo>
                    <a:pt x="4673" y="6542"/>
                  </a:lnTo>
                  <a:lnTo>
                    <a:pt x="467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21"/>
            <p:cNvSpPr/>
            <p:nvPr/>
          </p:nvSpPr>
          <p:spPr>
            <a:xfrm>
              <a:off x="3418080" y="3315762"/>
              <a:ext cx="21222" cy="23276"/>
            </a:xfrm>
            <a:custGeom>
              <a:avLst/>
              <a:gdLst/>
              <a:ahLst/>
              <a:cxnLst/>
              <a:rect l="l" t="t" r="r" b="b"/>
              <a:pathLst>
                <a:path w="7243" h="7944" extrusionOk="0">
                  <a:moveTo>
                    <a:pt x="3037" y="1"/>
                  </a:moveTo>
                  <a:cubicBezTo>
                    <a:pt x="2336" y="1636"/>
                    <a:pt x="1168" y="3738"/>
                    <a:pt x="0" y="5607"/>
                  </a:cubicBezTo>
                  <a:lnTo>
                    <a:pt x="3972" y="7943"/>
                  </a:lnTo>
                  <a:lnTo>
                    <a:pt x="7242" y="2337"/>
                  </a:lnTo>
                  <a:lnTo>
                    <a:pt x="303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 name="Google Shape;1010;p21"/>
            <p:cNvSpPr/>
            <p:nvPr/>
          </p:nvSpPr>
          <p:spPr>
            <a:xfrm>
              <a:off x="3358532" y="3373942"/>
              <a:ext cx="23273" cy="21222"/>
            </a:xfrm>
            <a:custGeom>
              <a:avLst/>
              <a:gdLst/>
              <a:ahLst/>
              <a:cxnLst/>
              <a:rect l="l" t="t" r="r" b="b"/>
              <a:pathLst>
                <a:path w="7943" h="7243" extrusionOk="0">
                  <a:moveTo>
                    <a:pt x="5607" y="1"/>
                  </a:moveTo>
                  <a:cubicBezTo>
                    <a:pt x="4205" y="1169"/>
                    <a:pt x="2103" y="2337"/>
                    <a:pt x="0" y="3271"/>
                  </a:cubicBezTo>
                  <a:lnTo>
                    <a:pt x="2336" y="7243"/>
                  </a:lnTo>
                  <a:lnTo>
                    <a:pt x="7943" y="3972"/>
                  </a:lnTo>
                  <a:lnTo>
                    <a:pt x="560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 name="Google Shape;1011;p21"/>
            <p:cNvSpPr/>
            <p:nvPr/>
          </p:nvSpPr>
          <p:spPr>
            <a:xfrm>
              <a:off x="3144977" y="3315077"/>
              <a:ext cx="21222" cy="22593"/>
            </a:xfrm>
            <a:custGeom>
              <a:avLst/>
              <a:gdLst/>
              <a:ahLst/>
              <a:cxnLst/>
              <a:rect l="l" t="t" r="r" b="b"/>
              <a:pathLst>
                <a:path w="7243" h="7711" extrusionOk="0">
                  <a:moveTo>
                    <a:pt x="3972" y="1"/>
                  </a:moveTo>
                  <a:lnTo>
                    <a:pt x="0" y="2337"/>
                  </a:lnTo>
                  <a:lnTo>
                    <a:pt x="3271" y="7710"/>
                  </a:lnTo>
                  <a:lnTo>
                    <a:pt x="7242" y="5374"/>
                  </a:lnTo>
                  <a:cubicBezTo>
                    <a:pt x="6074" y="3972"/>
                    <a:pt x="4906" y="1870"/>
                    <a:pt x="397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21"/>
            <p:cNvSpPr/>
            <p:nvPr/>
          </p:nvSpPr>
          <p:spPr>
            <a:xfrm>
              <a:off x="3201103" y="3373942"/>
              <a:ext cx="23276" cy="21222"/>
            </a:xfrm>
            <a:custGeom>
              <a:avLst/>
              <a:gdLst/>
              <a:ahLst/>
              <a:cxnLst/>
              <a:rect l="l" t="t" r="r" b="b"/>
              <a:pathLst>
                <a:path w="7944" h="7243" extrusionOk="0">
                  <a:moveTo>
                    <a:pt x="2336" y="1"/>
                  </a:moveTo>
                  <a:lnTo>
                    <a:pt x="0" y="3972"/>
                  </a:lnTo>
                  <a:lnTo>
                    <a:pt x="5607" y="7243"/>
                  </a:lnTo>
                  <a:lnTo>
                    <a:pt x="7943" y="3271"/>
                  </a:lnTo>
                  <a:cubicBezTo>
                    <a:pt x="6308" y="2337"/>
                    <a:pt x="4205" y="1169"/>
                    <a:pt x="233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21"/>
            <p:cNvSpPr/>
            <p:nvPr/>
          </p:nvSpPr>
          <p:spPr>
            <a:xfrm>
              <a:off x="3282555" y="3398964"/>
              <a:ext cx="19168" cy="13997"/>
            </a:xfrm>
            <a:custGeom>
              <a:avLst/>
              <a:gdLst/>
              <a:ahLst/>
              <a:cxnLst/>
              <a:rect l="l" t="t" r="r" b="b"/>
              <a:pathLst>
                <a:path w="6542" h="4777" extrusionOk="0">
                  <a:moveTo>
                    <a:pt x="5538" y="0"/>
                  </a:moveTo>
                  <a:cubicBezTo>
                    <a:pt x="4828" y="0"/>
                    <a:pt x="4049" y="104"/>
                    <a:pt x="3271" y="104"/>
                  </a:cubicBezTo>
                  <a:lnTo>
                    <a:pt x="0" y="104"/>
                  </a:lnTo>
                  <a:lnTo>
                    <a:pt x="0" y="4776"/>
                  </a:lnTo>
                  <a:lnTo>
                    <a:pt x="6541" y="4776"/>
                  </a:lnTo>
                  <a:lnTo>
                    <a:pt x="6541" y="104"/>
                  </a:lnTo>
                  <a:cubicBezTo>
                    <a:pt x="6230" y="26"/>
                    <a:pt x="5892" y="0"/>
                    <a:pt x="553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4" name="Google Shape;1014;p21"/>
          <p:cNvGrpSpPr/>
          <p:nvPr/>
        </p:nvGrpSpPr>
        <p:grpSpPr>
          <a:xfrm>
            <a:off x="8144463" y="2204445"/>
            <a:ext cx="234318" cy="333740"/>
            <a:chOff x="3178516" y="3681496"/>
            <a:chExt cx="230673" cy="328549"/>
          </a:xfrm>
        </p:grpSpPr>
        <p:sp>
          <p:nvSpPr>
            <p:cNvPr id="1015" name="Google Shape;1015;p21"/>
            <p:cNvSpPr/>
            <p:nvPr/>
          </p:nvSpPr>
          <p:spPr>
            <a:xfrm>
              <a:off x="3232588" y="3968975"/>
              <a:ext cx="59552" cy="41070"/>
            </a:xfrm>
            <a:custGeom>
              <a:avLst/>
              <a:gdLst/>
              <a:ahLst/>
              <a:cxnLst/>
              <a:rect l="l" t="t" r="r" b="b"/>
              <a:pathLst>
                <a:path w="20325" h="14017" extrusionOk="0">
                  <a:moveTo>
                    <a:pt x="0" y="0"/>
                  </a:moveTo>
                  <a:lnTo>
                    <a:pt x="0" y="14017"/>
                  </a:lnTo>
                  <a:lnTo>
                    <a:pt x="20091" y="14017"/>
                  </a:lnTo>
                  <a:cubicBezTo>
                    <a:pt x="20325" y="14017"/>
                    <a:pt x="11915" y="6775"/>
                    <a:pt x="537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21"/>
            <p:cNvSpPr/>
            <p:nvPr/>
          </p:nvSpPr>
          <p:spPr>
            <a:xfrm>
              <a:off x="3296930" y="3968975"/>
              <a:ext cx="59552" cy="41070"/>
            </a:xfrm>
            <a:custGeom>
              <a:avLst/>
              <a:gdLst/>
              <a:ahLst/>
              <a:cxnLst/>
              <a:rect l="l" t="t" r="r" b="b"/>
              <a:pathLst>
                <a:path w="20325" h="14017" extrusionOk="0">
                  <a:moveTo>
                    <a:pt x="14718" y="0"/>
                  </a:moveTo>
                  <a:cubicBezTo>
                    <a:pt x="8644" y="6775"/>
                    <a:pt x="0" y="14017"/>
                    <a:pt x="0" y="14017"/>
                  </a:cubicBezTo>
                  <a:lnTo>
                    <a:pt x="20324" y="14017"/>
                  </a:lnTo>
                  <a:lnTo>
                    <a:pt x="2032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21"/>
            <p:cNvSpPr/>
            <p:nvPr/>
          </p:nvSpPr>
          <p:spPr>
            <a:xfrm>
              <a:off x="3225058" y="3728039"/>
              <a:ext cx="138952" cy="138270"/>
            </a:xfrm>
            <a:custGeom>
              <a:avLst/>
              <a:gdLst/>
              <a:ahLst/>
              <a:cxnLst/>
              <a:rect l="l" t="t" r="r" b="b"/>
              <a:pathLst>
                <a:path w="47424" h="47191" extrusionOk="0">
                  <a:moveTo>
                    <a:pt x="24063" y="7243"/>
                  </a:moveTo>
                  <a:cubicBezTo>
                    <a:pt x="27567" y="7243"/>
                    <a:pt x="30838" y="9345"/>
                    <a:pt x="32239" y="12149"/>
                  </a:cubicBezTo>
                  <a:cubicBezTo>
                    <a:pt x="34108" y="15419"/>
                    <a:pt x="33641" y="18923"/>
                    <a:pt x="31772" y="21727"/>
                  </a:cubicBezTo>
                  <a:lnTo>
                    <a:pt x="28268" y="26866"/>
                  </a:lnTo>
                  <a:lnTo>
                    <a:pt x="34809" y="36211"/>
                  </a:lnTo>
                  <a:lnTo>
                    <a:pt x="28969" y="39948"/>
                  </a:lnTo>
                  <a:lnTo>
                    <a:pt x="23829" y="32707"/>
                  </a:lnTo>
                  <a:lnTo>
                    <a:pt x="18456" y="39948"/>
                  </a:lnTo>
                  <a:lnTo>
                    <a:pt x="13317" y="36211"/>
                  </a:lnTo>
                  <a:lnTo>
                    <a:pt x="19858" y="26866"/>
                  </a:lnTo>
                  <a:lnTo>
                    <a:pt x="16354" y="21727"/>
                  </a:lnTo>
                  <a:cubicBezTo>
                    <a:pt x="14485" y="18923"/>
                    <a:pt x="14017" y="15186"/>
                    <a:pt x="15886" y="12149"/>
                  </a:cubicBezTo>
                  <a:cubicBezTo>
                    <a:pt x="17522" y="8878"/>
                    <a:pt x="20559" y="7243"/>
                    <a:pt x="24063" y="7243"/>
                  </a:cubicBezTo>
                  <a:close/>
                  <a:moveTo>
                    <a:pt x="23829" y="1"/>
                  </a:moveTo>
                  <a:cubicBezTo>
                    <a:pt x="10981" y="1"/>
                    <a:pt x="1" y="10513"/>
                    <a:pt x="1" y="23596"/>
                  </a:cubicBezTo>
                  <a:cubicBezTo>
                    <a:pt x="1" y="36444"/>
                    <a:pt x="10513" y="47190"/>
                    <a:pt x="23829" y="47190"/>
                  </a:cubicBezTo>
                  <a:cubicBezTo>
                    <a:pt x="36911" y="47190"/>
                    <a:pt x="47424" y="36678"/>
                    <a:pt x="47424" y="23596"/>
                  </a:cubicBezTo>
                  <a:cubicBezTo>
                    <a:pt x="47190" y="10513"/>
                    <a:pt x="36678" y="1"/>
                    <a:pt x="2382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21"/>
            <p:cNvSpPr/>
            <p:nvPr/>
          </p:nvSpPr>
          <p:spPr>
            <a:xfrm>
              <a:off x="3285978" y="3767740"/>
              <a:ext cx="19168" cy="22590"/>
            </a:xfrm>
            <a:custGeom>
              <a:avLst/>
              <a:gdLst/>
              <a:ahLst/>
              <a:cxnLst/>
              <a:rect l="l" t="t" r="r" b="b"/>
              <a:pathLst>
                <a:path w="6542" h="7710" extrusionOk="0">
                  <a:moveTo>
                    <a:pt x="3037" y="0"/>
                  </a:moveTo>
                  <a:cubicBezTo>
                    <a:pt x="1402" y="0"/>
                    <a:pt x="701" y="1168"/>
                    <a:pt x="701" y="1636"/>
                  </a:cubicBezTo>
                  <a:cubicBezTo>
                    <a:pt x="234" y="2103"/>
                    <a:pt x="0" y="3271"/>
                    <a:pt x="935" y="4439"/>
                  </a:cubicBezTo>
                  <a:lnTo>
                    <a:pt x="3271" y="7710"/>
                  </a:lnTo>
                  <a:lnTo>
                    <a:pt x="5607" y="4439"/>
                  </a:lnTo>
                  <a:cubicBezTo>
                    <a:pt x="6541" y="3271"/>
                    <a:pt x="5841" y="2103"/>
                    <a:pt x="5841" y="1636"/>
                  </a:cubicBezTo>
                  <a:cubicBezTo>
                    <a:pt x="4906" y="935"/>
                    <a:pt x="4439" y="0"/>
                    <a:pt x="30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21"/>
            <p:cNvSpPr/>
            <p:nvPr/>
          </p:nvSpPr>
          <p:spPr>
            <a:xfrm>
              <a:off x="3178516" y="3681496"/>
              <a:ext cx="230673" cy="305283"/>
            </a:xfrm>
            <a:custGeom>
              <a:avLst/>
              <a:gdLst/>
              <a:ahLst/>
              <a:cxnLst/>
              <a:rect l="l" t="t" r="r" b="b"/>
              <a:pathLst>
                <a:path w="78728" h="104192" extrusionOk="0">
                  <a:moveTo>
                    <a:pt x="39714" y="9345"/>
                  </a:moveTo>
                  <a:cubicBezTo>
                    <a:pt x="56301" y="9345"/>
                    <a:pt x="69617" y="22894"/>
                    <a:pt x="69617" y="39481"/>
                  </a:cubicBezTo>
                  <a:cubicBezTo>
                    <a:pt x="69617" y="56067"/>
                    <a:pt x="56301" y="69617"/>
                    <a:pt x="39714" y="69617"/>
                  </a:cubicBezTo>
                  <a:cubicBezTo>
                    <a:pt x="22894" y="69617"/>
                    <a:pt x="9578" y="56067"/>
                    <a:pt x="9578" y="39481"/>
                  </a:cubicBezTo>
                  <a:cubicBezTo>
                    <a:pt x="9578" y="22894"/>
                    <a:pt x="22894" y="9345"/>
                    <a:pt x="39714" y="9345"/>
                  </a:cubicBezTo>
                  <a:close/>
                  <a:moveTo>
                    <a:pt x="39247" y="0"/>
                  </a:moveTo>
                  <a:cubicBezTo>
                    <a:pt x="17521" y="0"/>
                    <a:pt x="0" y="17521"/>
                    <a:pt x="0" y="39481"/>
                  </a:cubicBezTo>
                  <a:cubicBezTo>
                    <a:pt x="0" y="70084"/>
                    <a:pt x="39247" y="104191"/>
                    <a:pt x="39247" y="104191"/>
                  </a:cubicBezTo>
                  <a:cubicBezTo>
                    <a:pt x="39247" y="104191"/>
                    <a:pt x="78727" y="70084"/>
                    <a:pt x="78727" y="39481"/>
                  </a:cubicBezTo>
                  <a:cubicBezTo>
                    <a:pt x="78727" y="17755"/>
                    <a:pt x="61206" y="0"/>
                    <a:pt x="3924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0" name="Google Shape;1020;p21"/>
          <p:cNvGrpSpPr/>
          <p:nvPr/>
        </p:nvGrpSpPr>
        <p:grpSpPr>
          <a:xfrm>
            <a:off x="6441199" y="4003323"/>
            <a:ext cx="339306" cy="265777"/>
            <a:chOff x="3122387" y="4314686"/>
            <a:chExt cx="334028" cy="261643"/>
          </a:xfrm>
        </p:grpSpPr>
        <p:sp>
          <p:nvSpPr>
            <p:cNvPr id="1021" name="Google Shape;1021;p21"/>
            <p:cNvSpPr/>
            <p:nvPr/>
          </p:nvSpPr>
          <p:spPr>
            <a:xfrm>
              <a:off x="3217531" y="4314686"/>
              <a:ext cx="141006" cy="118589"/>
            </a:xfrm>
            <a:custGeom>
              <a:avLst/>
              <a:gdLst/>
              <a:ahLst/>
              <a:cxnLst/>
              <a:rect l="l" t="t" r="r" b="b"/>
              <a:pathLst>
                <a:path w="48125" h="40474" extrusionOk="0">
                  <a:moveTo>
                    <a:pt x="25113" y="1"/>
                  </a:moveTo>
                  <a:cubicBezTo>
                    <a:pt x="19740" y="1"/>
                    <a:pt x="14367" y="2045"/>
                    <a:pt x="10279" y="6133"/>
                  </a:cubicBezTo>
                  <a:lnTo>
                    <a:pt x="0" y="16178"/>
                  </a:lnTo>
                  <a:lnTo>
                    <a:pt x="24296" y="40474"/>
                  </a:lnTo>
                  <a:lnTo>
                    <a:pt x="35275" y="40474"/>
                  </a:lnTo>
                  <a:lnTo>
                    <a:pt x="40415" y="35568"/>
                  </a:lnTo>
                  <a:cubicBezTo>
                    <a:pt x="48124" y="27625"/>
                    <a:pt x="48124" y="14310"/>
                    <a:pt x="39948" y="6133"/>
                  </a:cubicBezTo>
                  <a:cubicBezTo>
                    <a:pt x="35859" y="2045"/>
                    <a:pt x="30486" y="1"/>
                    <a:pt x="2511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21"/>
            <p:cNvSpPr/>
            <p:nvPr/>
          </p:nvSpPr>
          <p:spPr>
            <a:xfrm>
              <a:off x="3190151" y="4377143"/>
              <a:ext cx="71190" cy="58870"/>
            </a:xfrm>
            <a:custGeom>
              <a:avLst/>
              <a:gdLst/>
              <a:ahLst/>
              <a:cxnLst/>
              <a:rect l="l" t="t" r="r" b="b"/>
              <a:pathLst>
                <a:path w="24297" h="20092" extrusionOk="0">
                  <a:moveTo>
                    <a:pt x="4673" y="1"/>
                  </a:moveTo>
                  <a:lnTo>
                    <a:pt x="1" y="4673"/>
                  </a:lnTo>
                  <a:lnTo>
                    <a:pt x="15419" y="20092"/>
                  </a:lnTo>
                  <a:cubicBezTo>
                    <a:pt x="16645" y="19566"/>
                    <a:pt x="18003" y="19303"/>
                    <a:pt x="19394" y="19303"/>
                  </a:cubicBezTo>
                  <a:cubicBezTo>
                    <a:pt x="19858" y="19303"/>
                    <a:pt x="20325" y="19332"/>
                    <a:pt x="20792" y="19391"/>
                  </a:cubicBezTo>
                  <a:lnTo>
                    <a:pt x="24296" y="19391"/>
                  </a:lnTo>
                  <a:lnTo>
                    <a:pt x="467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21"/>
            <p:cNvSpPr/>
            <p:nvPr/>
          </p:nvSpPr>
          <p:spPr>
            <a:xfrm>
              <a:off x="3122387" y="4404524"/>
              <a:ext cx="92409" cy="133476"/>
            </a:xfrm>
            <a:custGeom>
              <a:avLst/>
              <a:gdLst/>
              <a:ahLst/>
              <a:cxnLst/>
              <a:rect l="l" t="t" r="r" b="b"/>
              <a:pathLst>
                <a:path w="31539" h="45555" extrusionOk="0">
                  <a:moveTo>
                    <a:pt x="18456" y="0"/>
                  </a:moveTo>
                  <a:lnTo>
                    <a:pt x="8177" y="10046"/>
                  </a:lnTo>
                  <a:cubicBezTo>
                    <a:pt x="1" y="18222"/>
                    <a:pt x="1" y="31772"/>
                    <a:pt x="8177" y="39948"/>
                  </a:cubicBezTo>
                  <a:cubicBezTo>
                    <a:pt x="10981" y="42518"/>
                    <a:pt x="14018" y="44387"/>
                    <a:pt x="17522" y="45555"/>
                  </a:cubicBezTo>
                  <a:cubicBezTo>
                    <a:pt x="17055" y="43219"/>
                    <a:pt x="16354" y="40415"/>
                    <a:pt x="16354" y="37846"/>
                  </a:cubicBezTo>
                  <a:cubicBezTo>
                    <a:pt x="16120" y="27099"/>
                    <a:pt x="22661" y="17521"/>
                    <a:pt x="31539" y="13083"/>
                  </a:cubicBezTo>
                  <a:lnTo>
                    <a:pt x="184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21"/>
            <p:cNvSpPr/>
            <p:nvPr/>
          </p:nvSpPr>
          <p:spPr>
            <a:xfrm>
              <a:off x="3189465" y="4453120"/>
              <a:ext cx="104044" cy="123209"/>
            </a:xfrm>
            <a:custGeom>
              <a:avLst/>
              <a:gdLst/>
              <a:ahLst/>
              <a:cxnLst/>
              <a:rect l="l" t="t" r="r" b="b"/>
              <a:pathLst>
                <a:path w="35510" h="42051" extrusionOk="0">
                  <a:moveTo>
                    <a:pt x="21026" y="1"/>
                  </a:moveTo>
                  <a:cubicBezTo>
                    <a:pt x="9345" y="1"/>
                    <a:pt x="1" y="9345"/>
                    <a:pt x="1" y="21026"/>
                  </a:cubicBezTo>
                  <a:cubicBezTo>
                    <a:pt x="1" y="32706"/>
                    <a:pt x="9345" y="42051"/>
                    <a:pt x="21026" y="42051"/>
                  </a:cubicBezTo>
                  <a:lnTo>
                    <a:pt x="35510" y="42051"/>
                  </a:lnTo>
                  <a:lnTo>
                    <a:pt x="3551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21"/>
            <p:cNvSpPr/>
            <p:nvPr/>
          </p:nvSpPr>
          <p:spPr>
            <a:xfrm>
              <a:off x="3313355" y="4453120"/>
              <a:ext cx="19854" cy="123209"/>
            </a:xfrm>
            <a:custGeom>
              <a:avLst/>
              <a:gdLst/>
              <a:ahLst/>
              <a:cxnLst/>
              <a:rect l="l" t="t" r="r" b="b"/>
              <a:pathLst>
                <a:path w="6776" h="42051" extrusionOk="0">
                  <a:moveTo>
                    <a:pt x="1" y="1"/>
                  </a:moveTo>
                  <a:lnTo>
                    <a:pt x="1" y="42051"/>
                  </a:lnTo>
                  <a:lnTo>
                    <a:pt x="6775" y="42051"/>
                  </a:lnTo>
                  <a:lnTo>
                    <a:pt x="677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21"/>
            <p:cNvSpPr/>
            <p:nvPr/>
          </p:nvSpPr>
          <p:spPr>
            <a:xfrm>
              <a:off x="3351685" y="4453120"/>
              <a:ext cx="104730" cy="123209"/>
            </a:xfrm>
            <a:custGeom>
              <a:avLst/>
              <a:gdLst/>
              <a:ahLst/>
              <a:cxnLst/>
              <a:rect l="l" t="t" r="r" b="b"/>
              <a:pathLst>
                <a:path w="35744" h="42051" extrusionOk="0">
                  <a:moveTo>
                    <a:pt x="1" y="1"/>
                  </a:moveTo>
                  <a:lnTo>
                    <a:pt x="1" y="42051"/>
                  </a:lnTo>
                  <a:lnTo>
                    <a:pt x="14719" y="42051"/>
                  </a:lnTo>
                  <a:cubicBezTo>
                    <a:pt x="26399" y="42051"/>
                    <a:pt x="35744" y="32706"/>
                    <a:pt x="35744" y="21026"/>
                  </a:cubicBezTo>
                  <a:cubicBezTo>
                    <a:pt x="35744" y="9345"/>
                    <a:pt x="26399" y="1"/>
                    <a:pt x="1471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7" name="Google Shape;1027;p21"/>
          <p:cNvGrpSpPr/>
          <p:nvPr/>
        </p:nvGrpSpPr>
        <p:grpSpPr>
          <a:xfrm>
            <a:off x="4008660" y="1596230"/>
            <a:ext cx="271169" cy="333747"/>
            <a:chOff x="3957444" y="692648"/>
            <a:chExt cx="266951" cy="328556"/>
          </a:xfrm>
        </p:grpSpPr>
        <p:sp>
          <p:nvSpPr>
            <p:cNvPr id="1028" name="Google Shape;1028;p21"/>
            <p:cNvSpPr/>
            <p:nvPr/>
          </p:nvSpPr>
          <p:spPr>
            <a:xfrm>
              <a:off x="4103921" y="810377"/>
              <a:ext cx="17114" cy="22590"/>
            </a:xfrm>
            <a:custGeom>
              <a:avLst/>
              <a:gdLst/>
              <a:ahLst/>
              <a:cxnLst/>
              <a:rect l="l" t="t" r="r" b="b"/>
              <a:pathLst>
                <a:path w="5841" h="7710" extrusionOk="0">
                  <a:moveTo>
                    <a:pt x="3038" y="1"/>
                  </a:moveTo>
                  <a:cubicBezTo>
                    <a:pt x="1402" y="1"/>
                    <a:pt x="701" y="1169"/>
                    <a:pt x="701" y="1636"/>
                  </a:cubicBezTo>
                  <a:cubicBezTo>
                    <a:pt x="234" y="2103"/>
                    <a:pt x="1" y="3271"/>
                    <a:pt x="935" y="4439"/>
                  </a:cubicBezTo>
                  <a:lnTo>
                    <a:pt x="2570" y="7710"/>
                  </a:lnTo>
                  <a:lnTo>
                    <a:pt x="4906" y="4439"/>
                  </a:lnTo>
                  <a:cubicBezTo>
                    <a:pt x="5841" y="3271"/>
                    <a:pt x="5374" y="2103"/>
                    <a:pt x="5374" y="1636"/>
                  </a:cubicBezTo>
                  <a:cubicBezTo>
                    <a:pt x="4906" y="935"/>
                    <a:pt x="4439" y="1"/>
                    <a:pt x="303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21"/>
            <p:cNvSpPr/>
            <p:nvPr/>
          </p:nvSpPr>
          <p:spPr>
            <a:xfrm>
              <a:off x="3957444" y="692648"/>
              <a:ext cx="32174" cy="328556"/>
            </a:xfrm>
            <a:custGeom>
              <a:avLst/>
              <a:gdLst/>
              <a:ahLst/>
              <a:cxnLst/>
              <a:rect l="l" t="t" r="r" b="b"/>
              <a:pathLst>
                <a:path w="10981" h="112135" extrusionOk="0">
                  <a:moveTo>
                    <a:pt x="1" y="0"/>
                  </a:moveTo>
                  <a:lnTo>
                    <a:pt x="1" y="112134"/>
                  </a:lnTo>
                  <a:lnTo>
                    <a:pt x="10980" y="112134"/>
                  </a:lnTo>
                  <a:lnTo>
                    <a:pt x="1098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21"/>
            <p:cNvSpPr/>
            <p:nvPr/>
          </p:nvSpPr>
          <p:spPr>
            <a:xfrm>
              <a:off x="4008094" y="692648"/>
              <a:ext cx="216301" cy="328556"/>
            </a:xfrm>
            <a:custGeom>
              <a:avLst/>
              <a:gdLst/>
              <a:ahLst/>
              <a:cxnLst/>
              <a:rect l="l" t="t" r="r" b="b"/>
              <a:pathLst>
                <a:path w="73823" h="112135" extrusionOk="0">
                  <a:moveTo>
                    <a:pt x="52096" y="13083"/>
                  </a:moveTo>
                  <a:lnTo>
                    <a:pt x="52096" y="19857"/>
                  </a:lnTo>
                  <a:lnTo>
                    <a:pt x="18924" y="19857"/>
                  </a:lnTo>
                  <a:lnTo>
                    <a:pt x="18924" y="13083"/>
                  </a:lnTo>
                  <a:close/>
                  <a:moveTo>
                    <a:pt x="35510" y="33874"/>
                  </a:moveTo>
                  <a:cubicBezTo>
                    <a:pt x="39014" y="33874"/>
                    <a:pt x="42051" y="35977"/>
                    <a:pt x="43686" y="38780"/>
                  </a:cubicBezTo>
                  <a:cubicBezTo>
                    <a:pt x="45322" y="42051"/>
                    <a:pt x="45088" y="45555"/>
                    <a:pt x="42986" y="48592"/>
                  </a:cubicBezTo>
                  <a:lnTo>
                    <a:pt x="39481" y="53498"/>
                  </a:lnTo>
                  <a:lnTo>
                    <a:pt x="46256" y="62842"/>
                  </a:lnTo>
                  <a:lnTo>
                    <a:pt x="40883" y="66580"/>
                  </a:lnTo>
                  <a:lnTo>
                    <a:pt x="35744" y="59338"/>
                  </a:lnTo>
                  <a:lnTo>
                    <a:pt x="30370" y="66580"/>
                  </a:lnTo>
                  <a:lnTo>
                    <a:pt x="25231" y="62842"/>
                  </a:lnTo>
                  <a:lnTo>
                    <a:pt x="32006" y="53498"/>
                  </a:lnTo>
                  <a:lnTo>
                    <a:pt x="27801" y="48592"/>
                  </a:lnTo>
                  <a:cubicBezTo>
                    <a:pt x="25698" y="45555"/>
                    <a:pt x="25465" y="41817"/>
                    <a:pt x="27100" y="38780"/>
                  </a:cubicBezTo>
                  <a:cubicBezTo>
                    <a:pt x="28969" y="35743"/>
                    <a:pt x="31772" y="33874"/>
                    <a:pt x="35510" y="33874"/>
                  </a:cubicBezTo>
                  <a:close/>
                  <a:moveTo>
                    <a:pt x="58404" y="79429"/>
                  </a:moveTo>
                  <a:lnTo>
                    <a:pt x="58404" y="85970"/>
                  </a:lnTo>
                  <a:lnTo>
                    <a:pt x="12382" y="85970"/>
                  </a:lnTo>
                  <a:lnTo>
                    <a:pt x="12382" y="79429"/>
                  </a:lnTo>
                  <a:close/>
                  <a:moveTo>
                    <a:pt x="51629" y="92511"/>
                  </a:moveTo>
                  <a:lnTo>
                    <a:pt x="51629" y="99052"/>
                  </a:lnTo>
                  <a:lnTo>
                    <a:pt x="18690" y="99052"/>
                  </a:lnTo>
                  <a:lnTo>
                    <a:pt x="18690" y="92511"/>
                  </a:lnTo>
                  <a:close/>
                  <a:moveTo>
                    <a:pt x="1" y="0"/>
                  </a:moveTo>
                  <a:lnTo>
                    <a:pt x="1" y="112134"/>
                  </a:lnTo>
                  <a:lnTo>
                    <a:pt x="73822" y="112134"/>
                  </a:lnTo>
                  <a:lnTo>
                    <a:pt x="7382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1" name="Google Shape;1031;p21"/>
          <p:cNvGrpSpPr/>
          <p:nvPr/>
        </p:nvGrpSpPr>
        <p:grpSpPr>
          <a:xfrm>
            <a:off x="3982934" y="2245861"/>
            <a:ext cx="333744" cy="251005"/>
            <a:chOff x="3932117" y="1333540"/>
            <a:chExt cx="328553" cy="247101"/>
          </a:xfrm>
        </p:grpSpPr>
        <p:sp>
          <p:nvSpPr>
            <p:cNvPr id="1032" name="Google Shape;1032;p21"/>
            <p:cNvSpPr/>
            <p:nvPr/>
          </p:nvSpPr>
          <p:spPr>
            <a:xfrm>
              <a:off x="3932117" y="1375292"/>
              <a:ext cx="177286" cy="205349"/>
            </a:xfrm>
            <a:custGeom>
              <a:avLst/>
              <a:gdLst/>
              <a:ahLst/>
              <a:cxnLst/>
              <a:rect l="l" t="t" r="r" b="b"/>
              <a:pathLst>
                <a:path w="60507" h="70085" extrusionOk="0">
                  <a:moveTo>
                    <a:pt x="35043" y="0"/>
                  </a:moveTo>
                  <a:cubicBezTo>
                    <a:pt x="15653" y="0"/>
                    <a:pt x="1" y="15652"/>
                    <a:pt x="1" y="35042"/>
                  </a:cubicBezTo>
                  <a:cubicBezTo>
                    <a:pt x="1" y="41116"/>
                    <a:pt x="1403" y="46956"/>
                    <a:pt x="4440" y="51862"/>
                  </a:cubicBezTo>
                  <a:lnTo>
                    <a:pt x="935" y="69150"/>
                  </a:lnTo>
                  <a:lnTo>
                    <a:pt x="17989" y="65645"/>
                  </a:lnTo>
                  <a:cubicBezTo>
                    <a:pt x="23129" y="68682"/>
                    <a:pt x="28969" y="70084"/>
                    <a:pt x="35043" y="70084"/>
                  </a:cubicBezTo>
                  <a:cubicBezTo>
                    <a:pt x="44855" y="70084"/>
                    <a:pt x="53965" y="65879"/>
                    <a:pt x="60507" y="59338"/>
                  </a:cubicBezTo>
                  <a:cubicBezTo>
                    <a:pt x="53498" y="55834"/>
                    <a:pt x="47191" y="50694"/>
                    <a:pt x="42986" y="44620"/>
                  </a:cubicBezTo>
                  <a:lnTo>
                    <a:pt x="15186" y="44620"/>
                  </a:lnTo>
                  <a:lnTo>
                    <a:pt x="15186" y="38313"/>
                  </a:lnTo>
                  <a:lnTo>
                    <a:pt x="39014" y="38313"/>
                  </a:lnTo>
                  <a:cubicBezTo>
                    <a:pt x="38313" y="36210"/>
                    <a:pt x="37379" y="33874"/>
                    <a:pt x="36678" y="31538"/>
                  </a:cubicBezTo>
                  <a:lnTo>
                    <a:pt x="15186" y="31538"/>
                  </a:lnTo>
                  <a:lnTo>
                    <a:pt x="15186" y="24997"/>
                  </a:lnTo>
                  <a:lnTo>
                    <a:pt x="35510" y="24997"/>
                  </a:lnTo>
                  <a:cubicBezTo>
                    <a:pt x="35510" y="23595"/>
                    <a:pt x="35276" y="22427"/>
                    <a:pt x="35276" y="21026"/>
                  </a:cubicBezTo>
                  <a:cubicBezTo>
                    <a:pt x="35276" y="13316"/>
                    <a:pt x="37379" y="6308"/>
                    <a:pt x="40883" y="468"/>
                  </a:cubicBezTo>
                  <a:cubicBezTo>
                    <a:pt x="38781" y="234"/>
                    <a:pt x="37145" y="0"/>
                    <a:pt x="3504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21"/>
            <p:cNvSpPr/>
            <p:nvPr/>
          </p:nvSpPr>
          <p:spPr>
            <a:xfrm>
              <a:off x="4055324" y="1333540"/>
              <a:ext cx="205346" cy="205346"/>
            </a:xfrm>
            <a:custGeom>
              <a:avLst/>
              <a:gdLst/>
              <a:ahLst/>
              <a:cxnLst/>
              <a:rect l="l" t="t" r="r" b="b"/>
              <a:pathLst>
                <a:path w="70084" h="70084" extrusionOk="0">
                  <a:moveTo>
                    <a:pt x="35276" y="19156"/>
                  </a:moveTo>
                  <a:cubicBezTo>
                    <a:pt x="38780" y="19156"/>
                    <a:pt x="42050" y="21259"/>
                    <a:pt x="43452" y="24062"/>
                  </a:cubicBezTo>
                  <a:cubicBezTo>
                    <a:pt x="45321" y="27333"/>
                    <a:pt x="44854" y="30837"/>
                    <a:pt x="42985" y="33874"/>
                  </a:cubicBezTo>
                  <a:lnTo>
                    <a:pt x="39481" y="38780"/>
                  </a:lnTo>
                  <a:lnTo>
                    <a:pt x="46255" y="48124"/>
                  </a:lnTo>
                  <a:lnTo>
                    <a:pt x="40181" y="51862"/>
                  </a:lnTo>
                  <a:lnTo>
                    <a:pt x="35042" y="44620"/>
                  </a:lnTo>
                  <a:lnTo>
                    <a:pt x="29669" y="51862"/>
                  </a:lnTo>
                  <a:lnTo>
                    <a:pt x="24529" y="48124"/>
                  </a:lnTo>
                  <a:lnTo>
                    <a:pt x="31304" y="38780"/>
                  </a:lnTo>
                  <a:lnTo>
                    <a:pt x="27800" y="33874"/>
                  </a:lnTo>
                  <a:cubicBezTo>
                    <a:pt x="25697" y="30837"/>
                    <a:pt x="25464" y="27099"/>
                    <a:pt x="27099" y="24062"/>
                  </a:cubicBezTo>
                  <a:cubicBezTo>
                    <a:pt x="28968" y="21025"/>
                    <a:pt x="31771" y="19156"/>
                    <a:pt x="35276" y="19156"/>
                  </a:cubicBezTo>
                  <a:close/>
                  <a:moveTo>
                    <a:pt x="35042" y="0"/>
                  </a:moveTo>
                  <a:cubicBezTo>
                    <a:pt x="15652" y="0"/>
                    <a:pt x="0" y="15652"/>
                    <a:pt x="0" y="35042"/>
                  </a:cubicBezTo>
                  <a:cubicBezTo>
                    <a:pt x="0" y="54198"/>
                    <a:pt x="15652" y="70084"/>
                    <a:pt x="35042" y="70084"/>
                  </a:cubicBezTo>
                  <a:cubicBezTo>
                    <a:pt x="41116" y="70084"/>
                    <a:pt x="46956" y="68448"/>
                    <a:pt x="51862" y="65645"/>
                  </a:cubicBezTo>
                  <a:lnTo>
                    <a:pt x="69149" y="69149"/>
                  </a:lnTo>
                  <a:lnTo>
                    <a:pt x="65645" y="51862"/>
                  </a:lnTo>
                  <a:cubicBezTo>
                    <a:pt x="68682" y="46956"/>
                    <a:pt x="70084" y="41116"/>
                    <a:pt x="70084" y="35042"/>
                  </a:cubicBezTo>
                  <a:cubicBezTo>
                    <a:pt x="70084" y="15652"/>
                    <a:pt x="54198" y="0"/>
                    <a:pt x="350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21"/>
            <p:cNvSpPr/>
            <p:nvPr/>
          </p:nvSpPr>
          <p:spPr>
            <a:xfrm>
              <a:off x="4149098" y="1407463"/>
              <a:ext cx="19168" cy="22590"/>
            </a:xfrm>
            <a:custGeom>
              <a:avLst/>
              <a:gdLst/>
              <a:ahLst/>
              <a:cxnLst/>
              <a:rect l="l" t="t" r="r" b="b"/>
              <a:pathLst>
                <a:path w="6542" h="7710" extrusionOk="0">
                  <a:moveTo>
                    <a:pt x="3037" y="0"/>
                  </a:moveTo>
                  <a:cubicBezTo>
                    <a:pt x="1635" y="0"/>
                    <a:pt x="701" y="1168"/>
                    <a:pt x="701" y="1636"/>
                  </a:cubicBezTo>
                  <a:cubicBezTo>
                    <a:pt x="467" y="2103"/>
                    <a:pt x="0" y="3271"/>
                    <a:pt x="934" y="4439"/>
                  </a:cubicBezTo>
                  <a:lnTo>
                    <a:pt x="3271" y="7709"/>
                  </a:lnTo>
                  <a:lnTo>
                    <a:pt x="5607" y="4439"/>
                  </a:lnTo>
                  <a:cubicBezTo>
                    <a:pt x="6541" y="3271"/>
                    <a:pt x="5840" y="2103"/>
                    <a:pt x="5840" y="1636"/>
                  </a:cubicBezTo>
                  <a:cubicBezTo>
                    <a:pt x="5373" y="1168"/>
                    <a:pt x="4439" y="0"/>
                    <a:pt x="30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5" name="Google Shape;1035;p21"/>
          <p:cNvGrpSpPr/>
          <p:nvPr/>
        </p:nvGrpSpPr>
        <p:grpSpPr>
          <a:xfrm>
            <a:off x="4000318" y="2832195"/>
            <a:ext cx="302457" cy="333744"/>
            <a:chOff x="3949231" y="1888186"/>
            <a:chExt cx="297752" cy="328553"/>
          </a:xfrm>
        </p:grpSpPr>
        <p:sp>
          <p:nvSpPr>
            <p:cNvPr id="1036" name="Google Shape;1036;p21"/>
            <p:cNvSpPr/>
            <p:nvPr/>
          </p:nvSpPr>
          <p:spPr>
            <a:xfrm>
              <a:off x="3949231" y="1935414"/>
              <a:ext cx="297752" cy="156752"/>
            </a:xfrm>
            <a:custGeom>
              <a:avLst/>
              <a:gdLst/>
              <a:ahLst/>
              <a:cxnLst/>
              <a:rect l="l" t="t" r="r" b="b"/>
              <a:pathLst>
                <a:path w="101622" h="53499" extrusionOk="0">
                  <a:moveTo>
                    <a:pt x="86904" y="10280"/>
                  </a:moveTo>
                  <a:lnTo>
                    <a:pt x="86904" y="16587"/>
                  </a:lnTo>
                  <a:lnTo>
                    <a:pt x="40649" y="16587"/>
                  </a:lnTo>
                  <a:lnTo>
                    <a:pt x="40649" y="10280"/>
                  </a:lnTo>
                  <a:close/>
                  <a:moveTo>
                    <a:pt x="86904" y="23596"/>
                  </a:moveTo>
                  <a:lnTo>
                    <a:pt x="86904" y="30137"/>
                  </a:lnTo>
                  <a:lnTo>
                    <a:pt x="40649" y="30137"/>
                  </a:lnTo>
                  <a:lnTo>
                    <a:pt x="40649" y="23596"/>
                  </a:lnTo>
                  <a:close/>
                  <a:moveTo>
                    <a:pt x="73822" y="36678"/>
                  </a:moveTo>
                  <a:lnTo>
                    <a:pt x="73822" y="43219"/>
                  </a:lnTo>
                  <a:lnTo>
                    <a:pt x="40649" y="43219"/>
                  </a:lnTo>
                  <a:lnTo>
                    <a:pt x="40649" y="36678"/>
                  </a:lnTo>
                  <a:close/>
                  <a:moveTo>
                    <a:pt x="24763" y="10981"/>
                  </a:moveTo>
                  <a:cubicBezTo>
                    <a:pt x="28267" y="10981"/>
                    <a:pt x="31538" y="13083"/>
                    <a:pt x="32940" y="16120"/>
                  </a:cubicBezTo>
                  <a:cubicBezTo>
                    <a:pt x="34808" y="19157"/>
                    <a:pt x="34341" y="22661"/>
                    <a:pt x="32472" y="25698"/>
                  </a:cubicBezTo>
                  <a:lnTo>
                    <a:pt x="28968" y="30604"/>
                  </a:lnTo>
                  <a:lnTo>
                    <a:pt x="35743" y="39949"/>
                  </a:lnTo>
                  <a:lnTo>
                    <a:pt x="29669" y="43686"/>
                  </a:lnTo>
                  <a:lnTo>
                    <a:pt x="24530" y="36444"/>
                  </a:lnTo>
                  <a:lnTo>
                    <a:pt x="19156" y="43686"/>
                  </a:lnTo>
                  <a:lnTo>
                    <a:pt x="14017" y="39949"/>
                  </a:lnTo>
                  <a:lnTo>
                    <a:pt x="20792" y="30604"/>
                  </a:lnTo>
                  <a:lnTo>
                    <a:pt x="17288" y="25698"/>
                  </a:lnTo>
                  <a:cubicBezTo>
                    <a:pt x="15185" y="22661"/>
                    <a:pt x="14951" y="18924"/>
                    <a:pt x="16587" y="16120"/>
                  </a:cubicBezTo>
                  <a:cubicBezTo>
                    <a:pt x="18456" y="12850"/>
                    <a:pt x="21259" y="10981"/>
                    <a:pt x="24763" y="10981"/>
                  </a:cubicBezTo>
                  <a:close/>
                  <a:moveTo>
                    <a:pt x="0" y="1"/>
                  </a:moveTo>
                  <a:lnTo>
                    <a:pt x="0" y="53498"/>
                  </a:lnTo>
                  <a:lnTo>
                    <a:pt x="101622" y="53498"/>
                  </a:lnTo>
                  <a:lnTo>
                    <a:pt x="10162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21"/>
            <p:cNvSpPr/>
            <p:nvPr/>
          </p:nvSpPr>
          <p:spPr>
            <a:xfrm>
              <a:off x="4012887" y="1986750"/>
              <a:ext cx="18482" cy="21908"/>
            </a:xfrm>
            <a:custGeom>
              <a:avLst/>
              <a:gdLst/>
              <a:ahLst/>
              <a:cxnLst/>
              <a:rect l="l" t="t" r="r" b="b"/>
              <a:pathLst>
                <a:path w="6308" h="7477" extrusionOk="0">
                  <a:moveTo>
                    <a:pt x="2804" y="1"/>
                  </a:moveTo>
                  <a:cubicBezTo>
                    <a:pt x="1402" y="1"/>
                    <a:pt x="467" y="1169"/>
                    <a:pt x="467" y="1403"/>
                  </a:cubicBezTo>
                  <a:cubicBezTo>
                    <a:pt x="234" y="2103"/>
                    <a:pt x="0" y="3271"/>
                    <a:pt x="701" y="4439"/>
                  </a:cubicBezTo>
                  <a:lnTo>
                    <a:pt x="3037" y="7476"/>
                  </a:lnTo>
                  <a:lnTo>
                    <a:pt x="5373" y="4439"/>
                  </a:lnTo>
                  <a:cubicBezTo>
                    <a:pt x="6308" y="3271"/>
                    <a:pt x="5841" y="2103"/>
                    <a:pt x="5841" y="1403"/>
                  </a:cubicBezTo>
                  <a:cubicBezTo>
                    <a:pt x="4906" y="1169"/>
                    <a:pt x="4205" y="1"/>
                    <a:pt x="280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21"/>
            <p:cNvSpPr/>
            <p:nvPr/>
          </p:nvSpPr>
          <p:spPr>
            <a:xfrm>
              <a:off x="4175107" y="1888186"/>
              <a:ext cx="38333" cy="28066"/>
            </a:xfrm>
            <a:custGeom>
              <a:avLst/>
              <a:gdLst/>
              <a:ahLst/>
              <a:cxnLst/>
              <a:rect l="l" t="t" r="r" b="b"/>
              <a:pathLst>
                <a:path w="13083" h="9579" extrusionOk="0">
                  <a:moveTo>
                    <a:pt x="0" y="1"/>
                  </a:moveTo>
                  <a:lnTo>
                    <a:pt x="0" y="6542"/>
                  </a:lnTo>
                  <a:lnTo>
                    <a:pt x="3271" y="6542"/>
                  </a:lnTo>
                  <a:lnTo>
                    <a:pt x="3271" y="9579"/>
                  </a:lnTo>
                  <a:lnTo>
                    <a:pt x="9812" y="9579"/>
                  </a:lnTo>
                  <a:lnTo>
                    <a:pt x="9812" y="6775"/>
                  </a:lnTo>
                  <a:lnTo>
                    <a:pt x="13083" y="6775"/>
                  </a:lnTo>
                  <a:lnTo>
                    <a:pt x="130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21"/>
            <p:cNvSpPr/>
            <p:nvPr/>
          </p:nvSpPr>
          <p:spPr>
            <a:xfrm>
              <a:off x="4082019" y="2111326"/>
              <a:ext cx="32171" cy="105413"/>
            </a:xfrm>
            <a:custGeom>
              <a:avLst/>
              <a:gdLst/>
              <a:ahLst/>
              <a:cxnLst/>
              <a:rect l="l" t="t" r="r" b="b"/>
              <a:pathLst>
                <a:path w="10980" h="35977" extrusionOk="0">
                  <a:moveTo>
                    <a:pt x="0" y="0"/>
                  </a:moveTo>
                  <a:lnTo>
                    <a:pt x="0" y="35977"/>
                  </a:lnTo>
                  <a:lnTo>
                    <a:pt x="10980" y="35977"/>
                  </a:lnTo>
                  <a:lnTo>
                    <a:pt x="1098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21"/>
            <p:cNvSpPr/>
            <p:nvPr/>
          </p:nvSpPr>
          <p:spPr>
            <a:xfrm>
              <a:off x="3991668" y="2111326"/>
              <a:ext cx="71187" cy="36279"/>
            </a:xfrm>
            <a:custGeom>
              <a:avLst/>
              <a:gdLst/>
              <a:ahLst/>
              <a:cxnLst/>
              <a:rect l="l" t="t" r="r" b="b"/>
              <a:pathLst>
                <a:path w="24296" h="12382" extrusionOk="0">
                  <a:moveTo>
                    <a:pt x="0" y="0"/>
                  </a:moveTo>
                  <a:lnTo>
                    <a:pt x="0" y="12382"/>
                  </a:lnTo>
                  <a:lnTo>
                    <a:pt x="24296" y="12382"/>
                  </a:lnTo>
                  <a:lnTo>
                    <a:pt x="24296" y="5607"/>
                  </a:lnTo>
                  <a:lnTo>
                    <a:pt x="6541" y="5607"/>
                  </a:lnTo>
                  <a:lnTo>
                    <a:pt x="654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21"/>
            <p:cNvSpPr/>
            <p:nvPr/>
          </p:nvSpPr>
          <p:spPr>
            <a:xfrm>
              <a:off x="4078594" y="1888186"/>
              <a:ext cx="38336" cy="28066"/>
            </a:xfrm>
            <a:custGeom>
              <a:avLst/>
              <a:gdLst/>
              <a:ahLst/>
              <a:cxnLst/>
              <a:rect l="l" t="t" r="r" b="b"/>
              <a:pathLst>
                <a:path w="13084" h="9579" extrusionOk="0">
                  <a:moveTo>
                    <a:pt x="1" y="1"/>
                  </a:moveTo>
                  <a:lnTo>
                    <a:pt x="1" y="6542"/>
                  </a:lnTo>
                  <a:lnTo>
                    <a:pt x="3038" y="6542"/>
                  </a:lnTo>
                  <a:lnTo>
                    <a:pt x="3038" y="9579"/>
                  </a:lnTo>
                  <a:lnTo>
                    <a:pt x="9813" y="9579"/>
                  </a:lnTo>
                  <a:lnTo>
                    <a:pt x="9813" y="6775"/>
                  </a:lnTo>
                  <a:lnTo>
                    <a:pt x="13083" y="6775"/>
                  </a:lnTo>
                  <a:lnTo>
                    <a:pt x="130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21"/>
            <p:cNvSpPr/>
            <p:nvPr/>
          </p:nvSpPr>
          <p:spPr>
            <a:xfrm>
              <a:off x="4134038" y="2110640"/>
              <a:ext cx="71190" cy="36282"/>
            </a:xfrm>
            <a:custGeom>
              <a:avLst/>
              <a:gdLst/>
              <a:ahLst/>
              <a:cxnLst/>
              <a:rect l="l" t="t" r="r" b="b"/>
              <a:pathLst>
                <a:path w="24297" h="12383" extrusionOk="0">
                  <a:moveTo>
                    <a:pt x="17521" y="1"/>
                  </a:moveTo>
                  <a:lnTo>
                    <a:pt x="17521" y="234"/>
                  </a:lnTo>
                  <a:lnTo>
                    <a:pt x="17521" y="5841"/>
                  </a:lnTo>
                  <a:lnTo>
                    <a:pt x="1" y="5841"/>
                  </a:lnTo>
                  <a:lnTo>
                    <a:pt x="1" y="12382"/>
                  </a:lnTo>
                  <a:lnTo>
                    <a:pt x="24296" y="12382"/>
                  </a:lnTo>
                  <a:lnTo>
                    <a:pt x="2429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21"/>
            <p:cNvSpPr/>
            <p:nvPr/>
          </p:nvSpPr>
          <p:spPr>
            <a:xfrm>
              <a:off x="3981402" y="1888186"/>
              <a:ext cx="39016" cy="28066"/>
            </a:xfrm>
            <a:custGeom>
              <a:avLst/>
              <a:gdLst/>
              <a:ahLst/>
              <a:cxnLst/>
              <a:rect l="l" t="t" r="r" b="b"/>
              <a:pathLst>
                <a:path w="13316" h="9579" extrusionOk="0">
                  <a:moveTo>
                    <a:pt x="0" y="1"/>
                  </a:moveTo>
                  <a:lnTo>
                    <a:pt x="0" y="6542"/>
                  </a:lnTo>
                  <a:lnTo>
                    <a:pt x="3271" y="6542"/>
                  </a:lnTo>
                  <a:lnTo>
                    <a:pt x="3271" y="9579"/>
                  </a:lnTo>
                  <a:lnTo>
                    <a:pt x="10045" y="9579"/>
                  </a:lnTo>
                  <a:lnTo>
                    <a:pt x="10045" y="6775"/>
                  </a:lnTo>
                  <a:lnTo>
                    <a:pt x="13316" y="6775"/>
                  </a:lnTo>
                  <a:lnTo>
                    <a:pt x="1331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4" name="Google Shape;1044;p21"/>
          <p:cNvGrpSpPr/>
          <p:nvPr/>
        </p:nvGrpSpPr>
        <p:grpSpPr>
          <a:xfrm>
            <a:off x="3983017" y="3345175"/>
            <a:ext cx="330183" cy="333050"/>
            <a:chOff x="3932199" y="2485955"/>
            <a:chExt cx="325048" cy="327870"/>
          </a:xfrm>
        </p:grpSpPr>
        <p:sp>
          <p:nvSpPr>
            <p:cNvPr id="1045" name="Google Shape;1045;p21"/>
            <p:cNvSpPr/>
            <p:nvPr/>
          </p:nvSpPr>
          <p:spPr>
            <a:xfrm>
              <a:off x="3932199" y="2485955"/>
              <a:ext cx="247020" cy="327870"/>
            </a:xfrm>
            <a:custGeom>
              <a:avLst/>
              <a:gdLst/>
              <a:ahLst/>
              <a:cxnLst/>
              <a:rect l="l" t="t" r="r" b="b"/>
              <a:pathLst>
                <a:path w="84307" h="111901" extrusionOk="0">
                  <a:moveTo>
                    <a:pt x="21232" y="1"/>
                  </a:moveTo>
                  <a:lnTo>
                    <a:pt x="21232" y="16587"/>
                  </a:lnTo>
                  <a:cubicBezTo>
                    <a:pt x="21232" y="25465"/>
                    <a:pt x="25437" y="33641"/>
                    <a:pt x="32679" y="38780"/>
                  </a:cubicBezTo>
                  <a:lnTo>
                    <a:pt x="35949" y="41117"/>
                  </a:lnTo>
                  <a:cubicBezTo>
                    <a:pt x="35482" y="42752"/>
                    <a:pt x="35248" y="44387"/>
                    <a:pt x="35248" y="45789"/>
                  </a:cubicBezTo>
                  <a:lnTo>
                    <a:pt x="35248" y="73822"/>
                  </a:lnTo>
                  <a:cubicBezTo>
                    <a:pt x="35248" y="79471"/>
                    <a:pt x="33375" y="81373"/>
                    <a:pt x="30467" y="81373"/>
                  </a:cubicBezTo>
                  <a:cubicBezTo>
                    <a:pt x="30127" y="81373"/>
                    <a:pt x="29774" y="81347"/>
                    <a:pt x="29408" y="81298"/>
                  </a:cubicBezTo>
                  <a:cubicBezTo>
                    <a:pt x="27646" y="80918"/>
                    <a:pt x="25897" y="80737"/>
                    <a:pt x="24182" y="80737"/>
                  </a:cubicBezTo>
                  <a:cubicBezTo>
                    <a:pt x="11112" y="80737"/>
                    <a:pt x="0" y="91263"/>
                    <a:pt x="207" y="104893"/>
                  </a:cubicBezTo>
                  <a:lnTo>
                    <a:pt x="207" y="111901"/>
                  </a:lnTo>
                  <a:lnTo>
                    <a:pt x="14223" y="111901"/>
                  </a:lnTo>
                  <a:lnTo>
                    <a:pt x="14223" y="105126"/>
                  </a:lnTo>
                  <a:cubicBezTo>
                    <a:pt x="14223" y="101790"/>
                    <a:pt x="17127" y="99377"/>
                    <a:pt x="20157" y="99377"/>
                  </a:cubicBezTo>
                  <a:cubicBezTo>
                    <a:pt x="21158" y="99377"/>
                    <a:pt x="22173" y="99640"/>
                    <a:pt x="23101" y="100220"/>
                  </a:cubicBezTo>
                  <a:cubicBezTo>
                    <a:pt x="28006" y="103024"/>
                    <a:pt x="34781" y="105827"/>
                    <a:pt x="42724" y="105827"/>
                  </a:cubicBezTo>
                  <a:cubicBezTo>
                    <a:pt x="65384" y="105827"/>
                    <a:pt x="84073" y="87372"/>
                    <a:pt x="84307" y="64478"/>
                  </a:cubicBezTo>
                  <a:cubicBezTo>
                    <a:pt x="79635" y="64478"/>
                    <a:pt x="75663" y="63076"/>
                    <a:pt x="72626" y="60273"/>
                  </a:cubicBezTo>
                  <a:cubicBezTo>
                    <a:pt x="67954" y="59806"/>
                    <a:pt x="63282" y="57937"/>
                    <a:pt x="60479" y="53732"/>
                  </a:cubicBezTo>
                  <a:cubicBezTo>
                    <a:pt x="58142" y="50928"/>
                    <a:pt x="56974" y="47658"/>
                    <a:pt x="56974" y="43920"/>
                  </a:cubicBezTo>
                  <a:cubicBezTo>
                    <a:pt x="53937" y="40883"/>
                    <a:pt x="52536" y="36912"/>
                    <a:pt x="52536" y="32473"/>
                  </a:cubicBezTo>
                  <a:cubicBezTo>
                    <a:pt x="52536" y="28268"/>
                    <a:pt x="53937" y="24530"/>
                    <a:pt x="56741" y="21727"/>
                  </a:cubicBezTo>
                  <a:lnTo>
                    <a:pt x="56741" y="21727"/>
                  </a:lnTo>
                  <a:cubicBezTo>
                    <a:pt x="51134" y="22194"/>
                    <a:pt x="46228" y="24764"/>
                    <a:pt x="42724" y="28735"/>
                  </a:cubicBezTo>
                  <a:lnTo>
                    <a:pt x="41089" y="27801"/>
                  </a:lnTo>
                  <a:cubicBezTo>
                    <a:pt x="37585" y="25465"/>
                    <a:pt x="35248" y="21260"/>
                    <a:pt x="35248" y="17055"/>
                  </a:cubicBezTo>
                  <a:lnTo>
                    <a:pt x="3524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21"/>
            <p:cNvSpPr/>
            <p:nvPr/>
          </p:nvSpPr>
          <p:spPr>
            <a:xfrm>
              <a:off x="4100498" y="2508373"/>
              <a:ext cx="156749" cy="146995"/>
            </a:xfrm>
            <a:custGeom>
              <a:avLst/>
              <a:gdLst/>
              <a:ahLst/>
              <a:cxnLst/>
              <a:rect l="l" t="t" r="r" b="b"/>
              <a:pathLst>
                <a:path w="53498" h="50169" extrusionOk="0">
                  <a:moveTo>
                    <a:pt x="29903" y="14309"/>
                  </a:moveTo>
                  <a:lnTo>
                    <a:pt x="29903" y="20617"/>
                  </a:lnTo>
                  <a:lnTo>
                    <a:pt x="23362" y="20617"/>
                  </a:lnTo>
                  <a:lnTo>
                    <a:pt x="23362" y="14309"/>
                  </a:lnTo>
                  <a:close/>
                  <a:moveTo>
                    <a:pt x="38313" y="25990"/>
                  </a:moveTo>
                  <a:lnTo>
                    <a:pt x="38313" y="32298"/>
                  </a:lnTo>
                  <a:lnTo>
                    <a:pt x="32005" y="32298"/>
                  </a:lnTo>
                  <a:lnTo>
                    <a:pt x="32005" y="25990"/>
                  </a:lnTo>
                  <a:close/>
                  <a:moveTo>
                    <a:pt x="21026" y="25289"/>
                  </a:moveTo>
                  <a:cubicBezTo>
                    <a:pt x="21026" y="28560"/>
                    <a:pt x="23829" y="31129"/>
                    <a:pt x="26866" y="31129"/>
                  </a:cubicBezTo>
                  <a:lnTo>
                    <a:pt x="26866" y="37671"/>
                  </a:lnTo>
                  <a:lnTo>
                    <a:pt x="26632" y="37671"/>
                  </a:lnTo>
                  <a:cubicBezTo>
                    <a:pt x="19858" y="37671"/>
                    <a:pt x="14485" y="32064"/>
                    <a:pt x="14485" y="25289"/>
                  </a:cubicBezTo>
                  <a:close/>
                  <a:moveTo>
                    <a:pt x="26545" y="1"/>
                  </a:moveTo>
                  <a:cubicBezTo>
                    <a:pt x="23303" y="1"/>
                    <a:pt x="20091" y="1578"/>
                    <a:pt x="18222" y="4731"/>
                  </a:cubicBezTo>
                  <a:cubicBezTo>
                    <a:pt x="17436" y="4559"/>
                    <a:pt x="16662" y="4478"/>
                    <a:pt x="15909" y="4478"/>
                  </a:cubicBezTo>
                  <a:cubicBezTo>
                    <a:pt x="9507" y="4478"/>
                    <a:pt x="4611" y="10375"/>
                    <a:pt x="6074" y="16646"/>
                  </a:cubicBezTo>
                  <a:cubicBezTo>
                    <a:pt x="1" y="20617"/>
                    <a:pt x="1" y="29728"/>
                    <a:pt x="6074" y="33466"/>
                  </a:cubicBezTo>
                  <a:cubicBezTo>
                    <a:pt x="4824" y="40135"/>
                    <a:pt x="9895" y="45874"/>
                    <a:pt x="15979" y="45874"/>
                  </a:cubicBezTo>
                  <a:cubicBezTo>
                    <a:pt x="16715" y="45874"/>
                    <a:pt x="17466" y="45790"/>
                    <a:pt x="18222" y="45613"/>
                  </a:cubicBezTo>
                  <a:cubicBezTo>
                    <a:pt x="20208" y="48650"/>
                    <a:pt x="23479" y="50169"/>
                    <a:pt x="26720" y="50169"/>
                  </a:cubicBezTo>
                  <a:cubicBezTo>
                    <a:pt x="29961" y="50169"/>
                    <a:pt x="33173" y="48650"/>
                    <a:pt x="35042" y="45613"/>
                  </a:cubicBezTo>
                  <a:cubicBezTo>
                    <a:pt x="35710" y="45743"/>
                    <a:pt x="36372" y="45804"/>
                    <a:pt x="37022" y="45804"/>
                  </a:cubicBezTo>
                  <a:cubicBezTo>
                    <a:pt x="43419" y="45804"/>
                    <a:pt x="48653" y="39828"/>
                    <a:pt x="46957" y="33466"/>
                  </a:cubicBezTo>
                  <a:cubicBezTo>
                    <a:pt x="53498" y="29728"/>
                    <a:pt x="53264" y="20617"/>
                    <a:pt x="46957" y="16646"/>
                  </a:cubicBezTo>
                  <a:cubicBezTo>
                    <a:pt x="48400" y="10254"/>
                    <a:pt x="43474" y="4408"/>
                    <a:pt x="37480" y="4408"/>
                  </a:cubicBezTo>
                  <a:cubicBezTo>
                    <a:pt x="36682" y="4408"/>
                    <a:pt x="35865" y="4512"/>
                    <a:pt x="35042" y="4731"/>
                  </a:cubicBezTo>
                  <a:cubicBezTo>
                    <a:pt x="33057" y="1578"/>
                    <a:pt x="29786" y="1"/>
                    <a:pt x="2654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 name="Google Shape;1047;p21"/>
          <p:cNvGrpSpPr/>
          <p:nvPr/>
        </p:nvGrpSpPr>
        <p:grpSpPr>
          <a:xfrm>
            <a:off x="3982934" y="3969367"/>
            <a:ext cx="329574" cy="333740"/>
            <a:chOff x="3932117" y="3083727"/>
            <a:chExt cx="324448" cy="328549"/>
          </a:xfrm>
        </p:grpSpPr>
        <p:sp>
          <p:nvSpPr>
            <p:cNvPr id="1048" name="Google Shape;1048;p21"/>
            <p:cNvSpPr/>
            <p:nvPr/>
          </p:nvSpPr>
          <p:spPr>
            <a:xfrm>
              <a:off x="4014255" y="3381472"/>
              <a:ext cx="19168" cy="30803"/>
            </a:xfrm>
            <a:custGeom>
              <a:avLst/>
              <a:gdLst/>
              <a:ahLst/>
              <a:cxnLst/>
              <a:rect l="l" t="t" r="r" b="b"/>
              <a:pathLst>
                <a:path w="6542" h="10513" extrusionOk="0">
                  <a:moveTo>
                    <a:pt x="0" y="0"/>
                  </a:moveTo>
                  <a:lnTo>
                    <a:pt x="0" y="10513"/>
                  </a:lnTo>
                  <a:lnTo>
                    <a:pt x="6542" y="10513"/>
                  </a:lnTo>
                  <a:lnTo>
                    <a:pt x="654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21"/>
            <p:cNvSpPr/>
            <p:nvPr/>
          </p:nvSpPr>
          <p:spPr>
            <a:xfrm>
              <a:off x="3994405" y="3205564"/>
              <a:ext cx="43809" cy="45860"/>
            </a:xfrm>
            <a:custGeom>
              <a:avLst/>
              <a:gdLst/>
              <a:ahLst/>
              <a:cxnLst/>
              <a:rect l="l" t="t" r="r" b="b"/>
              <a:pathLst>
                <a:path w="14952" h="15652" extrusionOk="0">
                  <a:moveTo>
                    <a:pt x="4439" y="0"/>
                  </a:moveTo>
                  <a:cubicBezTo>
                    <a:pt x="2103" y="0"/>
                    <a:pt x="1" y="1869"/>
                    <a:pt x="1" y="4205"/>
                  </a:cubicBezTo>
                  <a:cubicBezTo>
                    <a:pt x="1" y="6308"/>
                    <a:pt x="1870" y="10045"/>
                    <a:pt x="10046" y="15652"/>
                  </a:cubicBezTo>
                  <a:cubicBezTo>
                    <a:pt x="11681" y="14484"/>
                    <a:pt x="13550" y="13316"/>
                    <a:pt x="14952" y="11914"/>
                  </a:cubicBezTo>
                  <a:cubicBezTo>
                    <a:pt x="13784" y="8410"/>
                    <a:pt x="12616" y="5139"/>
                    <a:pt x="11915" y="1869"/>
                  </a:cubicBezTo>
                  <a:lnTo>
                    <a:pt x="10046" y="4205"/>
                  </a:lnTo>
                  <a:lnTo>
                    <a:pt x="7710" y="1402"/>
                  </a:lnTo>
                  <a:cubicBezTo>
                    <a:pt x="6775" y="467"/>
                    <a:pt x="5607" y="0"/>
                    <a:pt x="443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21"/>
            <p:cNvSpPr/>
            <p:nvPr/>
          </p:nvSpPr>
          <p:spPr>
            <a:xfrm>
              <a:off x="3932117" y="3120003"/>
              <a:ext cx="143746" cy="243679"/>
            </a:xfrm>
            <a:custGeom>
              <a:avLst/>
              <a:gdLst/>
              <a:ahLst/>
              <a:cxnLst/>
              <a:rect l="l" t="t" r="r" b="b"/>
              <a:pathLst>
                <a:path w="49060" h="83167" extrusionOk="0">
                  <a:moveTo>
                    <a:pt x="31305" y="0"/>
                  </a:moveTo>
                  <a:cubicBezTo>
                    <a:pt x="14018" y="0"/>
                    <a:pt x="1" y="14017"/>
                    <a:pt x="1" y="31071"/>
                  </a:cubicBezTo>
                  <a:cubicBezTo>
                    <a:pt x="1" y="47424"/>
                    <a:pt x="16120" y="70785"/>
                    <a:pt x="29436" y="72887"/>
                  </a:cubicBezTo>
                  <a:cubicBezTo>
                    <a:pt x="26866" y="73822"/>
                    <a:pt x="25231" y="75924"/>
                    <a:pt x="24764" y="78494"/>
                  </a:cubicBezTo>
                  <a:lnTo>
                    <a:pt x="24297" y="83166"/>
                  </a:lnTo>
                  <a:lnTo>
                    <a:pt x="38547" y="83166"/>
                  </a:lnTo>
                  <a:lnTo>
                    <a:pt x="38080" y="78494"/>
                  </a:lnTo>
                  <a:cubicBezTo>
                    <a:pt x="37613" y="75924"/>
                    <a:pt x="35510" y="73588"/>
                    <a:pt x="33408" y="72887"/>
                  </a:cubicBezTo>
                  <a:cubicBezTo>
                    <a:pt x="38547" y="71953"/>
                    <a:pt x="44154" y="67982"/>
                    <a:pt x="49060" y="62375"/>
                  </a:cubicBezTo>
                  <a:cubicBezTo>
                    <a:pt x="45322" y="57936"/>
                    <a:pt x="41818" y="52563"/>
                    <a:pt x="39014" y="47190"/>
                  </a:cubicBezTo>
                  <a:cubicBezTo>
                    <a:pt x="37145" y="48592"/>
                    <a:pt x="33875" y="50928"/>
                    <a:pt x="31305" y="52563"/>
                  </a:cubicBezTo>
                  <a:cubicBezTo>
                    <a:pt x="20325" y="46022"/>
                    <a:pt x="14485" y="39715"/>
                    <a:pt x="14485" y="33407"/>
                  </a:cubicBezTo>
                  <a:cubicBezTo>
                    <a:pt x="14485" y="27333"/>
                    <a:pt x="19624" y="22661"/>
                    <a:pt x="25465" y="22661"/>
                  </a:cubicBezTo>
                  <a:cubicBezTo>
                    <a:pt x="27334" y="22661"/>
                    <a:pt x="29436" y="23362"/>
                    <a:pt x="31305" y="24530"/>
                  </a:cubicBezTo>
                  <a:cubicBezTo>
                    <a:pt x="31772" y="24063"/>
                    <a:pt x="32006" y="23829"/>
                    <a:pt x="32707" y="23829"/>
                  </a:cubicBezTo>
                  <a:cubicBezTo>
                    <a:pt x="32707" y="15886"/>
                    <a:pt x="35043" y="7710"/>
                    <a:pt x="39481" y="1169"/>
                  </a:cubicBezTo>
                  <a:cubicBezTo>
                    <a:pt x="36678" y="468"/>
                    <a:pt x="34108" y="0"/>
                    <a:pt x="313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21"/>
            <p:cNvSpPr/>
            <p:nvPr/>
          </p:nvSpPr>
          <p:spPr>
            <a:xfrm>
              <a:off x="4142936" y="3380787"/>
              <a:ext cx="18482" cy="31489"/>
            </a:xfrm>
            <a:custGeom>
              <a:avLst/>
              <a:gdLst/>
              <a:ahLst/>
              <a:cxnLst/>
              <a:rect l="l" t="t" r="r" b="b"/>
              <a:pathLst>
                <a:path w="6308" h="10747" extrusionOk="0">
                  <a:moveTo>
                    <a:pt x="1" y="1"/>
                  </a:moveTo>
                  <a:lnTo>
                    <a:pt x="1" y="10747"/>
                  </a:lnTo>
                  <a:lnTo>
                    <a:pt x="6308" y="10747"/>
                  </a:lnTo>
                  <a:lnTo>
                    <a:pt x="630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21"/>
            <p:cNvSpPr/>
            <p:nvPr/>
          </p:nvSpPr>
          <p:spPr>
            <a:xfrm>
              <a:off x="4143621" y="3169971"/>
              <a:ext cx="18482" cy="22590"/>
            </a:xfrm>
            <a:custGeom>
              <a:avLst/>
              <a:gdLst/>
              <a:ahLst/>
              <a:cxnLst/>
              <a:rect l="l" t="t" r="r" b="b"/>
              <a:pathLst>
                <a:path w="6308" h="7710" extrusionOk="0">
                  <a:moveTo>
                    <a:pt x="2803" y="0"/>
                  </a:moveTo>
                  <a:cubicBezTo>
                    <a:pt x="1402" y="0"/>
                    <a:pt x="467" y="1168"/>
                    <a:pt x="467" y="1635"/>
                  </a:cubicBezTo>
                  <a:cubicBezTo>
                    <a:pt x="234" y="2103"/>
                    <a:pt x="0" y="3271"/>
                    <a:pt x="701" y="4439"/>
                  </a:cubicBezTo>
                  <a:lnTo>
                    <a:pt x="3037" y="7709"/>
                  </a:lnTo>
                  <a:lnTo>
                    <a:pt x="5373" y="4439"/>
                  </a:lnTo>
                  <a:cubicBezTo>
                    <a:pt x="6308" y="3271"/>
                    <a:pt x="5840" y="2103"/>
                    <a:pt x="5840" y="1635"/>
                  </a:cubicBezTo>
                  <a:cubicBezTo>
                    <a:pt x="4906" y="1168"/>
                    <a:pt x="4205" y="0"/>
                    <a:pt x="280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21"/>
            <p:cNvSpPr/>
            <p:nvPr/>
          </p:nvSpPr>
          <p:spPr>
            <a:xfrm>
              <a:off x="4047794" y="3083727"/>
              <a:ext cx="208771" cy="277216"/>
            </a:xfrm>
            <a:custGeom>
              <a:avLst/>
              <a:gdLst/>
              <a:ahLst/>
              <a:cxnLst/>
              <a:rect l="l" t="t" r="r" b="b"/>
              <a:pathLst>
                <a:path w="71253" h="94613" extrusionOk="0">
                  <a:moveTo>
                    <a:pt x="35743" y="23128"/>
                  </a:moveTo>
                  <a:cubicBezTo>
                    <a:pt x="39247" y="23128"/>
                    <a:pt x="42518" y="25230"/>
                    <a:pt x="44153" y="28034"/>
                  </a:cubicBezTo>
                  <a:cubicBezTo>
                    <a:pt x="45788" y="31304"/>
                    <a:pt x="45555" y="34808"/>
                    <a:pt x="43452" y="37612"/>
                  </a:cubicBezTo>
                  <a:lnTo>
                    <a:pt x="39948" y="42751"/>
                  </a:lnTo>
                  <a:lnTo>
                    <a:pt x="46723" y="52096"/>
                  </a:lnTo>
                  <a:lnTo>
                    <a:pt x="40883" y="55833"/>
                  </a:lnTo>
                  <a:lnTo>
                    <a:pt x="35509" y="48591"/>
                  </a:lnTo>
                  <a:lnTo>
                    <a:pt x="30370" y="55833"/>
                  </a:lnTo>
                  <a:lnTo>
                    <a:pt x="24997" y="52096"/>
                  </a:lnTo>
                  <a:lnTo>
                    <a:pt x="31772" y="42751"/>
                  </a:lnTo>
                  <a:lnTo>
                    <a:pt x="28267" y="37612"/>
                  </a:lnTo>
                  <a:cubicBezTo>
                    <a:pt x="26165" y="34808"/>
                    <a:pt x="25931" y="31070"/>
                    <a:pt x="27567" y="28034"/>
                  </a:cubicBezTo>
                  <a:cubicBezTo>
                    <a:pt x="29436" y="24763"/>
                    <a:pt x="32239" y="23128"/>
                    <a:pt x="35743" y="23128"/>
                  </a:cubicBezTo>
                  <a:close/>
                  <a:moveTo>
                    <a:pt x="35509" y="0"/>
                  </a:moveTo>
                  <a:cubicBezTo>
                    <a:pt x="15652" y="0"/>
                    <a:pt x="0" y="16119"/>
                    <a:pt x="0" y="35743"/>
                  </a:cubicBezTo>
                  <a:cubicBezTo>
                    <a:pt x="0" y="54665"/>
                    <a:pt x="18456" y="81297"/>
                    <a:pt x="33641" y="83166"/>
                  </a:cubicBezTo>
                  <a:cubicBezTo>
                    <a:pt x="30837" y="84100"/>
                    <a:pt x="28501" y="86437"/>
                    <a:pt x="28267" y="89473"/>
                  </a:cubicBezTo>
                  <a:lnTo>
                    <a:pt x="27800" y="94613"/>
                  </a:lnTo>
                  <a:lnTo>
                    <a:pt x="43452" y="94613"/>
                  </a:lnTo>
                  <a:lnTo>
                    <a:pt x="42985" y="89473"/>
                  </a:lnTo>
                  <a:cubicBezTo>
                    <a:pt x="42518" y="86437"/>
                    <a:pt x="40182" y="84100"/>
                    <a:pt x="37612" y="83166"/>
                  </a:cubicBezTo>
                  <a:cubicBezTo>
                    <a:pt x="52797" y="81297"/>
                    <a:pt x="71252" y="54665"/>
                    <a:pt x="71252" y="35743"/>
                  </a:cubicBezTo>
                  <a:cubicBezTo>
                    <a:pt x="71252" y="15886"/>
                    <a:pt x="55133" y="0"/>
                    <a:pt x="355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4" name="Google Shape;1054;p21"/>
          <p:cNvGrpSpPr/>
          <p:nvPr/>
        </p:nvGrpSpPr>
        <p:grpSpPr>
          <a:xfrm>
            <a:off x="8094390" y="1604160"/>
            <a:ext cx="334437" cy="318446"/>
            <a:chOff x="3931434" y="3691077"/>
            <a:chExt cx="329235" cy="313493"/>
          </a:xfrm>
        </p:grpSpPr>
        <p:sp>
          <p:nvSpPr>
            <p:cNvPr id="1055" name="Google Shape;1055;p21"/>
            <p:cNvSpPr/>
            <p:nvPr/>
          </p:nvSpPr>
          <p:spPr>
            <a:xfrm>
              <a:off x="3964288" y="3706137"/>
              <a:ext cx="90355" cy="54762"/>
            </a:xfrm>
            <a:custGeom>
              <a:avLst/>
              <a:gdLst/>
              <a:ahLst/>
              <a:cxnLst/>
              <a:rect l="l" t="t" r="r" b="b"/>
              <a:pathLst>
                <a:path w="30838" h="18690" extrusionOk="0">
                  <a:moveTo>
                    <a:pt x="1" y="0"/>
                  </a:moveTo>
                  <a:cubicBezTo>
                    <a:pt x="1636" y="10513"/>
                    <a:pt x="10513" y="18689"/>
                    <a:pt x="21727" y="18689"/>
                  </a:cubicBezTo>
                  <a:lnTo>
                    <a:pt x="30838" y="18689"/>
                  </a:lnTo>
                  <a:cubicBezTo>
                    <a:pt x="29202" y="8177"/>
                    <a:pt x="19858" y="0"/>
                    <a:pt x="91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21"/>
            <p:cNvSpPr/>
            <p:nvPr/>
          </p:nvSpPr>
          <p:spPr>
            <a:xfrm>
              <a:off x="4061483" y="3691077"/>
              <a:ext cx="36282" cy="62292"/>
            </a:xfrm>
            <a:custGeom>
              <a:avLst/>
              <a:gdLst/>
              <a:ahLst/>
              <a:cxnLst/>
              <a:rect l="l" t="t" r="r" b="b"/>
              <a:pathLst>
                <a:path w="12383" h="21260" extrusionOk="0">
                  <a:moveTo>
                    <a:pt x="8644" y="1"/>
                  </a:moveTo>
                  <a:cubicBezTo>
                    <a:pt x="4907" y="2571"/>
                    <a:pt x="1636" y="6308"/>
                    <a:pt x="1" y="10747"/>
                  </a:cubicBezTo>
                  <a:cubicBezTo>
                    <a:pt x="1870" y="14017"/>
                    <a:pt x="3505" y="17522"/>
                    <a:pt x="3972" y="21259"/>
                  </a:cubicBezTo>
                  <a:cubicBezTo>
                    <a:pt x="3972" y="14952"/>
                    <a:pt x="7243" y="8644"/>
                    <a:pt x="12382" y="5140"/>
                  </a:cubicBezTo>
                  <a:lnTo>
                    <a:pt x="86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21"/>
            <p:cNvSpPr/>
            <p:nvPr/>
          </p:nvSpPr>
          <p:spPr>
            <a:xfrm>
              <a:off x="3931434" y="3764912"/>
              <a:ext cx="264898" cy="237866"/>
            </a:xfrm>
            <a:custGeom>
              <a:avLst/>
              <a:gdLst/>
              <a:ahLst/>
              <a:cxnLst/>
              <a:rect l="l" t="t" r="r" b="b"/>
              <a:pathLst>
                <a:path w="90409" h="81183" extrusionOk="0">
                  <a:moveTo>
                    <a:pt x="65979" y="1"/>
                  </a:moveTo>
                  <a:cubicBezTo>
                    <a:pt x="62070" y="1"/>
                    <a:pt x="58109" y="877"/>
                    <a:pt x="54432" y="2601"/>
                  </a:cubicBezTo>
                  <a:cubicBezTo>
                    <a:pt x="50694" y="4236"/>
                    <a:pt x="47891" y="5170"/>
                    <a:pt x="45555" y="5170"/>
                  </a:cubicBezTo>
                  <a:lnTo>
                    <a:pt x="32706" y="5170"/>
                  </a:lnTo>
                  <a:cubicBezTo>
                    <a:pt x="27099" y="5170"/>
                    <a:pt x="21726" y="3769"/>
                    <a:pt x="17521" y="732"/>
                  </a:cubicBezTo>
                  <a:cubicBezTo>
                    <a:pt x="15886" y="1433"/>
                    <a:pt x="14251" y="1900"/>
                    <a:pt x="12849" y="2601"/>
                  </a:cubicBezTo>
                  <a:cubicBezTo>
                    <a:pt x="3505" y="7506"/>
                    <a:pt x="0" y="15449"/>
                    <a:pt x="0" y="25962"/>
                  </a:cubicBezTo>
                  <a:cubicBezTo>
                    <a:pt x="0" y="34372"/>
                    <a:pt x="2337" y="43950"/>
                    <a:pt x="6308" y="53294"/>
                  </a:cubicBezTo>
                  <a:cubicBezTo>
                    <a:pt x="10747" y="62873"/>
                    <a:pt x="16587" y="71516"/>
                    <a:pt x="23362" y="77590"/>
                  </a:cubicBezTo>
                  <a:cubicBezTo>
                    <a:pt x="25822" y="79861"/>
                    <a:pt x="29357" y="81059"/>
                    <a:pt x="32970" y="81059"/>
                  </a:cubicBezTo>
                  <a:cubicBezTo>
                    <a:pt x="33817" y="81059"/>
                    <a:pt x="34667" y="80994"/>
                    <a:pt x="35509" y="80861"/>
                  </a:cubicBezTo>
                  <a:cubicBezTo>
                    <a:pt x="39714" y="79926"/>
                    <a:pt x="42751" y="79225"/>
                    <a:pt x="45088" y="79225"/>
                  </a:cubicBezTo>
                  <a:cubicBezTo>
                    <a:pt x="47424" y="79225"/>
                    <a:pt x="50694" y="79926"/>
                    <a:pt x="54899" y="80861"/>
                  </a:cubicBezTo>
                  <a:cubicBezTo>
                    <a:pt x="55839" y="81078"/>
                    <a:pt x="56824" y="81183"/>
                    <a:pt x="57826" y="81183"/>
                  </a:cubicBezTo>
                  <a:cubicBezTo>
                    <a:pt x="60061" y="81183"/>
                    <a:pt x="62381" y="80660"/>
                    <a:pt x="64477" y="79693"/>
                  </a:cubicBezTo>
                  <a:cubicBezTo>
                    <a:pt x="58637" y="73852"/>
                    <a:pt x="54432" y="65676"/>
                    <a:pt x="54432" y="56331"/>
                  </a:cubicBezTo>
                  <a:cubicBezTo>
                    <a:pt x="54432" y="38343"/>
                    <a:pt x="68916" y="24093"/>
                    <a:pt x="86670" y="24093"/>
                  </a:cubicBezTo>
                  <a:cubicBezTo>
                    <a:pt x="87839" y="24093"/>
                    <a:pt x="89240" y="24093"/>
                    <a:pt x="90408" y="24327"/>
                  </a:cubicBezTo>
                  <a:cubicBezTo>
                    <a:pt x="90175" y="14748"/>
                    <a:pt x="86437" y="7506"/>
                    <a:pt x="77560" y="2834"/>
                  </a:cubicBezTo>
                  <a:cubicBezTo>
                    <a:pt x="73999" y="935"/>
                    <a:pt x="70016" y="1"/>
                    <a:pt x="6597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21"/>
            <p:cNvSpPr/>
            <p:nvPr/>
          </p:nvSpPr>
          <p:spPr>
            <a:xfrm>
              <a:off x="4176475" y="3902579"/>
              <a:ext cx="19168" cy="21908"/>
            </a:xfrm>
            <a:custGeom>
              <a:avLst/>
              <a:gdLst/>
              <a:ahLst/>
              <a:cxnLst/>
              <a:rect l="l" t="t" r="r" b="b"/>
              <a:pathLst>
                <a:path w="6542" h="7477" extrusionOk="0">
                  <a:moveTo>
                    <a:pt x="3037" y="1"/>
                  </a:moveTo>
                  <a:cubicBezTo>
                    <a:pt x="1636" y="1"/>
                    <a:pt x="701" y="1169"/>
                    <a:pt x="701" y="1403"/>
                  </a:cubicBezTo>
                  <a:cubicBezTo>
                    <a:pt x="468" y="1870"/>
                    <a:pt x="0" y="3038"/>
                    <a:pt x="935" y="4206"/>
                  </a:cubicBezTo>
                  <a:lnTo>
                    <a:pt x="3271" y="7476"/>
                  </a:lnTo>
                  <a:lnTo>
                    <a:pt x="5607" y="4206"/>
                  </a:lnTo>
                  <a:cubicBezTo>
                    <a:pt x="6542" y="3038"/>
                    <a:pt x="5841" y="1870"/>
                    <a:pt x="5841" y="1403"/>
                  </a:cubicBezTo>
                  <a:cubicBezTo>
                    <a:pt x="5374" y="1169"/>
                    <a:pt x="4673" y="1"/>
                    <a:pt x="303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21"/>
            <p:cNvSpPr/>
            <p:nvPr/>
          </p:nvSpPr>
          <p:spPr>
            <a:xfrm>
              <a:off x="4110082" y="3854668"/>
              <a:ext cx="150587" cy="149902"/>
            </a:xfrm>
            <a:custGeom>
              <a:avLst/>
              <a:gdLst/>
              <a:ahLst/>
              <a:cxnLst/>
              <a:rect l="l" t="t" r="r" b="b"/>
              <a:pathLst>
                <a:path w="51395" h="51161" extrusionOk="0">
                  <a:moveTo>
                    <a:pt x="25931" y="10045"/>
                  </a:moveTo>
                  <a:cubicBezTo>
                    <a:pt x="29435" y="10045"/>
                    <a:pt x="32706" y="12148"/>
                    <a:pt x="34107" y="14951"/>
                  </a:cubicBezTo>
                  <a:cubicBezTo>
                    <a:pt x="35976" y="18222"/>
                    <a:pt x="35743" y="21726"/>
                    <a:pt x="33640" y="24763"/>
                  </a:cubicBezTo>
                  <a:lnTo>
                    <a:pt x="30136" y="29669"/>
                  </a:lnTo>
                  <a:lnTo>
                    <a:pt x="36911" y="39013"/>
                  </a:lnTo>
                  <a:lnTo>
                    <a:pt x="30837" y="42751"/>
                  </a:lnTo>
                  <a:lnTo>
                    <a:pt x="25697" y="35509"/>
                  </a:lnTo>
                  <a:lnTo>
                    <a:pt x="20324" y="42751"/>
                  </a:lnTo>
                  <a:lnTo>
                    <a:pt x="15185" y="39013"/>
                  </a:lnTo>
                  <a:lnTo>
                    <a:pt x="21960" y="29669"/>
                  </a:lnTo>
                  <a:lnTo>
                    <a:pt x="18455" y="24763"/>
                  </a:lnTo>
                  <a:cubicBezTo>
                    <a:pt x="16353" y="21726"/>
                    <a:pt x="16119" y="17988"/>
                    <a:pt x="17755" y="14951"/>
                  </a:cubicBezTo>
                  <a:cubicBezTo>
                    <a:pt x="19624" y="11914"/>
                    <a:pt x="22427" y="10045"/>
                    <a:pt x="25931" y="10045"/>
                  </a:cubicBezTo>
                  <a:close/>
                  <a:moveTo>
                    <a:pt x="25697" y="0"/>
                  </a:moveTo>
                  <a:cubicBezTo>
                    <a:pt x="11681" y="0"/>
                    <a:pt x="0" y="11213"/>
                    <a:pt x="0" y="25697"/>
                  </a:cubicBezTo>
                  <a:cubicBezTo>
                    <a:pt x="0" y="39480"/>
                    <a:pt x="11447" y="51161"/>
                    <a:pt x="25697" y="51161"/>
                  </a:cubicBezTo>
                  <a:cubicBezTo>
                    <a:pt x="39714" y="51161"/>
                    <a:pt x="51395" y="39948"/>
                    <a:pt x="51395" y="25697"/>
                  </a:cubicBezTo>
                  <a:cubicBezTo>
                    <a:pt x="51395" y="11681"/>
                    <a:pt x="39948" y="0"/>
                    <a:pt x="2569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0" name="Google Shape;1060;p21"/>
          <p:cNvGrpSpPr/>
          <p:nvPr/>
        </p:nvGrpSpPr>
        <p:grpSpPr>
          <a:xfrm>
            <a:off x="6475253" y="3344792"/>
            <a:ext cx="271170" cy="333743"/>
            <a:chOff x="3958812" y="4279265"/>
            <a:chExt cx="266952" cy="328552"/>
          </a:xfrm>
        </p:grpSpPr>
        <p:sp>
          <p:nvSpPr>
            <p:cNvPr id="1061" name="Google Shape;1061;p21"/>
            <p:cNvSpPr/>
            <p:nvPr/>
          </p:nvSpPr>
          <p:spPr>
            <a:xfrm>
              <a:off x="4004671" y="4279265"/>
              <a:ext cx="174546" cy="231359"/>
            </a:xfrm>
            <a:custGeom>
              <a:avLst/>
              <a:gdLst/>
              <a:ahLst/>
              <a:cxnLst/>
              <a:rect l="l" t="t" r="r" b="b"/>
              <a:pathLst>
                <a:path w="59572" h="78962" extrusionOk="0">
                  <a:moveTo>
                    <a:pt x="39481" y="65879"/>
                  </a:moveTo>
                  <a:lnTo>
                    <a:pt x="39481" y="72420"/>
                  </a:lnTo>
                  <a:lnTo>
                    <a:pt x="32940" y="72420"/>
                  </a:lnTo>
                  <a:lnTo>
                    <a:pt x="32940" y="65879"/>
                  </a:lnTo>
                  <a:close/>
                  <a:moveTo>
                    <a:pt x="15186" y="0"/>
                  </a:moveTo>
                  <a:lnTo>
                    <a:pt x="15186" y="6541"/>
                  </a:lnTo>
                  <a:lnTo>
                    <a:pt x="19391" y="6541"/>
                  </a:lnTo>
                  <a:lnTo>
                    <a:pt x="19391" y="13083"/>
                  </a:lnTo>
                  <a:lnTo>
                    <a:pt x="32239" y="13083"/>
                  </a:lnTo>
                  <a:lnTo>
                    <a:pt x="32239" y="19624"/>
                  </a:lnTo>
                  <a:lnTo>
                    <a:pt x="19391" y="19624"/>
                  </a:lnTo>
                  <a:lnTo>
                    <a:pt x="19391" y="26399"/>
                  </a:lnTo>
                  <a:lnTo>
                    <a:pt x="32239" y="26399"/>
                  </a:lnTo>
                  <a:lnTo>
                    <a:pt x="32239" y="32706"/>
                  </a:lnTo>
                  <a:lnTo>
                    <a:pt x="19391" y="32706"/>
                  </a:lnTo>
                  <a:lnTo>
                    <a:pt x="19391" y="39481"/>
                  </a:lnTo>
                  <a:lnTo>
                    <a:pt x="32239" y="39481"/>
                  </a:lnTo>
                  <a:lnTo>
                    <a:pt x="32239" y="45788"/>
                  </a:lnTo>
                  <a:lnTo>
                    <a:pt x="19391" y="45788"/>
                  </a:lnTo>
                  <a:lnTo>
                    <a:pt x="19391" y="55834"/>
                  </a:lnTo>
                  <a:lnTo>
                    <a:pt x="1" y="78961"/>
                  </a:lnTo>
                  <a:lnTo>
                    <a:pt x="13784" y="78961"/>
                  </a:lnTo>
                  <a:cubicBezTo>
                    <a:pt x="15186" y="74990"/>
                    <a:pt x="18690" y="72186"/>
                    <a:pt x="23128" y="72186"/>
                  </a:cubicBezTo>
                  <a:cubicBezTo>
                    <a:pt x="27567" y="72186"/>
                    <a:pt x="31071" y="74756"/>
                    <a:pt x="32473" y="78961"/>
                  </a:cubicBezTo>
                  <a:lnTo>
                    <a:pt x="59572" y="78961"/>
                  </a:lnTo>
                  <a:lnTo>
                    <a:pt x="39949" y="56067"/>
                  </a:lnTo>
                  <a:lnTo>
                    <a:pt x="39949" y="6541"/>
                  </a:lnTo>
                  <a:lnTo>
                    <a:pt x="44154" y="6541"/>
                  </a:lnTo>
                  <a:lnTo>
                    <a:pt x="441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21"/>
            <p:cNvSpPr/>
            <p:nvPr/>
          </p:nvSpPr>
          <p:spPr>
            <a:xfrm>
              <a:off x="3958812" y="4511300"/>
              <a:ext cx="266952" cy="96517"/>
            </a:xfrm>
            <a:custGeom>
              <a:avLst/>
              <a:gdLst/>
              <a:ahLst/>
              <a:cxnLst/>
              <a:rect l="l" t="t" r="r" b="b"/>
              <a:pathLst>
                <a:path w="91110" h="32941" extrusionOk="0">
                  <a:moveTo>
                    <a:pt x="61441" y="10747"/>
                  </a:moveTo>
                  <a:lnTo>
                    <a:pt x="61441" y="17288"/>
                  </a:lnTo>
                  <a:lnTo>
                    <a:pt x="55133" y="17288"/>
                  </a:lnTo>
                  <a:lnTo>
                    <a:pt x="55133" y="10747"/>
                  </a:lnTo>
                  <a:close/>
                  <a:moveTo>
                    <a:pt x="48359" y="16354"/>
                  </a:moveTo>
                  <a:lnTo>
                    <a:pt x="48359" y="22661"/>
                  </a:lnTo>
                  <a:lnTo>
                    <a:pt x="42051" y="22661"/>
                  </a:lnTo>
                  <a:lnTo>
                    <a:pt x="42051" y="16354"/>
                  </a:lnTo>
                  <a:close/>
                  <a:moveTo>
                    <a:pt x="38780" y="1"/>
                  </a:moveTo>
                  <a:cubicBezTo>
                    <a:pt x="37145" y="1"/>
                    <a:pt x="35510" y="1403"/>
                    <a:pt x="35510" y="3271"/>
                  </a:cubicBezTo>
                  <a:lnTo>
                    <a:pt x="35510" y="6308"/>
                  </a:lnTo>
                  <a:lnTo>
                    <a:pt x="10280" y="6308"/>
                  </a:lnTo>
                  <a:lnTo>
                    <a:pt x="2337" y="16120"/>
                  </a:lnTo>
                  <a:cubicBezTo>
                    <a:pt x="935" y="17755"/>
                    <a:pt x="1" y="20091"/>
                    <a:pt x="1" y="22661"/>
                  </a:cubicBezTo>
                  <a:cubicBezTo>
                    <a:pt x="1" y="28268"/>
                    <a:pt x="4673" y="32940"/>
                    <a:pt x="10280" y="32940"/>
                  </a:cubicBezTo>
                  <a:lnTo>
                    <a:pt x="80831" y="32940"/>
                  </a:lnTo>
                  <a:cubicBezTo>
                    <a:pt x="86437" y="32940"/>
                    <a:pt x="91110" y="28268"/>
                    <a:pt x="91110" y="22661"/>
                  </a:cubicBezTo>
                  <a:cubicBezTo>
                    <a:pt x="90642" y="20325"/>
                    <a:pt x="89942" y="17989"/>
                    <a:pt x="88306" y="16120"/>
                  </a:cubicBezTo>
                  <a:lnTo>
                    <a:pt x="80597" y="6308"/>
                  </a:lnTo>
                  <a:lnTo>
                    <a:pt x="42051" y="6308"/>
                  </a:lnTo>
                  <a:lnTo>
                    <a:pt x="42051" y="3271"/>
                  </a:lnTo>
                  <a:cubicBezTo>
                    <a:pt x="42051" y="1403"/>
                    <a:pt x="40649" y="1"/>
                    <a:pt x="3878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3" name="Google Shape;1063;p21"/>
          <p:cNvGrpSpPr/>
          <p:nvPr/>
        </p:nvGrpSpPr>
        <p:grpSpPr>
          <a:xfrm>
            <a:off x="4808240" y="1596230"/>
            <a:ext cx="314970" cy="333747"/>
            <a:chOff x="4744587" y="692648"/>
            <a:chExt cx="310071" cy="328556"/>
          </a:xfrm>
        </p:grpSpPr>
        <p:sp>
          <p:nvSpPr>
            <p:cNvPr id="1064" name="Google Shape;1064;p21"/>
            <p:cNvSpPr/>
            <p:nvPr/>
          </p:nvSpPr>
          <p:spPr>
            <a:xfrm>
              <a:off x="5016322" y="858976"/>
              <a:ext cx="26698" cy="49968"/>
            </a:xfrm>
            <a:custGeom>
              <a:avLst/>
              <a:gdLst/>
              <a:ahLst/>
              <a:cxnLst/>
              <a:rect l="l" t="t" r="r" b="b"/>
              <a:pathLst>
                <a:path w="9112" h="17054" extrusionOk="0">
                  <a:moveTo>
                    <a:pt x="1636" y="0"/>
                  </a:moveTo>
                  <a:cubicBezTo>
                    <a:pt x="468" y="1635"/>
                    <a:pt x="0" y="3738"/>
                    <a:pt x="0" y="6074"/>
                  </a:cubicBezTo>
                  <a:cubicBezTo>
                    <a:pt x="0" y="10980"/>
                    <a:pt x="3271" y="15652"/>
                    <a:pt x="7710" y="17054"/>
                  </a:cubicBezTo>
                  <a:cubicBezTo>
                    <a:pt x="8644" y="13783"/>
                    <a:pt x="9111" y="9578"/>
                    <a:pt x="9111" y="6074"/>
                  </a:cubicBezTo>
                  <a:lnTo>
                    <a:pt x="163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21"/>
            <p:cNvSpPr/>
            <p:nvPr/>
          </p:nvSpPr>
          <p:spPr>
            <a:xfrm>
              <a:off x="4744587" y="692648"/>
              <a:ext cx="288854" cy="328556"/>
            </a:xfrm>
            <a:custGeom>
              <a:avLst/>
              <a:gdLst/>
              <a:ahLst/>
              <a:cxnLst/>
              <a:rect l="l" t="t" r="r" b="b"/>
              <a:pathLst>
                <a:path w="98585" h="112135" extrusionOk="0">
                  <a:moveTo>
                    <a:pt x="0" y="0"/>
                  </a:moveTo>
                  <a:lnTo>
                    <a:pt x="0" y="112134"/>
                  </a:lnTo>
                  <a:lnTo>
                    <a:pt x="16120" y="112134"/>
                  </a:lnTo>
                  <a:lnTo>
                    <a:pt x="16120" y="67982"/>
                  </a:lnTo>
                  <a:cubicBezTo>
                    <a:pt x="16120" y="59571"/>
                    <a:pt x="18456" y="51395"/>
                    <a:pt x="23128" y="44387"/>
                  </a:cubicBezTo>
                  <a:cubicBezTo>
                    <a:pt x="27333" y="38546"/>
                    <a:pt x="29202" y="31538"/>
                    <a:pt x="29202" y="24530"/>
                  </a:cubicBezTo>
                  <a:lnTo>
                    <a:pt x="29202" y="23362"/>
                  </a:lnTo>
                  <a:lnTo>
                    <a:pt x="35977" y="23362"/>
                  </a:lnTo>
                  <a:lnTo>
                    <a:pt x="35977" y="24530"/>
                  </a:lnTo>
                  <a:cubicBezTo>
                    <a:pt x="35977" y="32940"/>
                    <a:pt x="33641" y="41116"/>
                    <a:pt x="28968" y="48124"/>
                  </a:cubicBezTo>
                  <a:cubicBezTo>
                    <a:pt x="24997" y="53965"/>
                    <a:pt x="22894" y="60973"/>
                    <a:pt x="22894" y="67982"/>
                  </a:cubicBezTo>
                  <a:lnTo>
                    <a:pt x="22894" y="112134"/>
                  </a:lnTo>
                  <a:lnTo>
                    <a:pt x="63309" y="112134"/>
                  </a:lnTo>
                  <a:lnTo>
                    <a:pt x="63309" y="103023"/>
                  </a:lnTo>
                  <a:cubicBezTo>
                    <a:pt x="45321" y="99753"/>
                    <a:pt x="32005" y="84101"/>
                    <a:pt x="32005" y="65412"/>
                  </a:cubicBezTo>
                  <a:lnTo>
                    <a:pt x="32005" y="58403"/>
                  </a:lnTo>
                  <a:lnTo>
                    <a:pt x="38313" y="58403"/>
                  </a:lnTo>
                  <a:lnTo>
                    <a:pt x="38313" y="65412"/>
                  </a:lnTo>
                  <a:cubicBezTo>
                    <a:pt x="38313" y="82933"/>
                    <a:pt x="52797" y="97183"/>
                    <a:pt x="70318" y="97183"/>
                  </a:cubicBezTo>
                  <a:cubicBezTo>
                    <a:pt x="82466" y="97183"/>
                    <a:pt x="93212" y="90175"/>
                    <a:pt x="98585" y="80129"/>
                  </a:cubicBezTo>
                  <a:cubicBezTo>
                    <a:pt x="91109" y="77326"/>
                    <a:pt x="86203" y="70318"/>
                    <a:pt x="86203" y="62608"/>
                  </a:cubicBezTo>
                  <a:cubicBezTo>
                    <a:pt x="86203" y="59571"/>
                    <a:pt x="86904" y="57002"/>
                    <a:pt x="88306" y="54432"/>
                  </a:cubicBezTo>
                  <a:lnTo>
                    <a:pt x="88306" y="54432"/>
                  </a:lnTo>
                  <a:cubicBezTo>
                    <a:pt x="85736" y="56067"/>
                    <a:pt x="82699" y="57002"/>
                    <a:pt x="79195" y="57002"/>
                  </a:cubicBezTo>
                  <a:cubicBezTo>
                    <a:pt x="74756" y="57002"/>
                    <a:pt x="71019" y="55600"/>
                    <a:pt x="67748" y="52563"/>
                  </a:cubicBezTo>
                  <a:cubicBezTo>
                    <a:pt x="62842" y="52330"/>
                    <a:pt x="58403" y="50227"/>
                    <a:pt x="55600" y="46489"/>
                  </a:cubicBezTo>
                  <a:cubicBezTo>
                    <a:pt x="53264" y="43452"/>
                    <a:pt x="52096" y="40182"/>
                    <a:pt x="52096" y="36911"/>
                  </a:cubicBezTo>
                  <a:cubicBezTo>
                    <a:pt x="49293" y="33874"/>
                    <a:pt x="47657" y="29903"/>
                    <a:pt x="47657" y="25464"/>
                  </a:cubicBezTo>
                  <a:cubicBezTo>
                    <a:pt x="47657" y="21025"/>
                    <a:pt x="49293" y="17288"/>
                    <a:pt x="52096" y="14017"/>
                  </a:cubicBezTo>
                  <a:cubicBezTo>
                    <a:pt x="52330" y="10046"/>
                    <a:pt x="53731" y="6074"/>
                    <a:pt x="56768" y="3037"/>
                  </a:cubicBezTo>
                  <a:lnTo>
                    <a:pt x="5630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21"/>
            <p:cNvSpPr/>
            <p:nvPr/>
          </p:nvSpPr>
          <p:spPr>
            <a:xfrm>
              <a:off x="4898594" y="692991"/>
              <a:ext cx="156064" cy="146482"/>
            </a:xfrm>
            <a:custGeom>
              <a:avLst/>
              <a:gdLst/>
              <a:ahLst/>
              <a:cxnLst/>
              <a:rect l="l" t="t" r="r" b="b"/>
              <a:pathLst>
                <a:path w="53264" h="49994" extrusionOk="0">
                  <a:moveTo>
                    <a:pt x="29903" y="13900"/>
                  </a:moveTo>
                  <a:lnTo>
                    <a:pt x="29903" y="20441"/>
                  </a:lnTo>
                  <a:lnTo>
                    <a:pt x="23361" y="20441"/>
                  </a:lnTo>
                  <a:lnTo>
                    <a:pt x="23361" y="13900"/>
                  </a:lnTo>
                  <a:close/>
                  <a:moveTo>
                    <a:pt x="38313" y="25814"/>
                  </a:moveTo>
                  <a:lnTo>
                    <a:pt x="38313" y="32355"/>
                  </a:lnTo>
                  <a:lnTo>
                    <a:pt x="32005" y="32355"/>
                  </a:lnTo>
                  <a:lnTo>
                    <a:pt x="32005" y="25814"/>
                  </a:lnTo>
                  <a:close/>
                  <a:moveTo>
                    <a:pt x="21025" y="25114"/>
                  </a:moveTo>
                  <a:cubicBezTo>
                    <a:pt x="21025" y="28150"/>
                    <a:pt x="23829" y="30954"/>
                    <a:pt x="26866" y="30954"/>
                  </a:cubicBezTo>
                  <a:lnTo>
                    <a:pt x="26866" y="37261"/>
                  </a:lnTo>
                  <a:cubicBezTo>
                    <a:pt x="20324" y="37261"/>
                    <a:pt x="14718" y="31655"/>
                    <a:pt x="14718" y="25114"/>
                  </a:cubicBezTo>
                  <a:close/>
                  <a:moveTo>
                    <a:pt x="26544" y="0"/>
                  </a:moveTo>
                  <a:cubicBezTo>
                    <a:pt x="23303" y="0"/>
                    <a:pt x="20091" y="1519"/>
                    <a:pt x="18222" y="4556"/>
                  </a:cubicBezTo>
                  <a:cubicBezTo>
                    <a:pt x="17534" y="4422"/>
                    <a:pt x="16852" y="4359"/>
                    <a:pt x="16183" y="4359"/>
                  </a:cubicBezTo>
                  <a:cubicBezTo>
                    <a:pt x="9813" y="4359"/>
                    <a:pt x="4616" y="10127"/>
                    <a:pt x="6308" y="16470"/>
                  </a:cubicBezTo>
                  <a:cubicBezTo>
                    <a:pt x="0" y="20675"/>
                    <a:pt x="0" y="29786"/>
                    <a:pt x="6308" y="33524"/>
                  </a:cubicBezTo>
                  <a:cubicBezTo>
                    <a:pt x="4864" y="39915"/>
                    <a:pt x="9790" y="45761"/>
                    <a:pt x="15785" y="45761"/>
                  </a:cubicBezTo>
                  <a:cubicBezTo>
                    <a:pt x="16582" y="45761"/>
                    <a:pt x="17399" y="45657"/>
                    <a:pt x="18222" y="45438"/>
                  </a:cubicBezTo>
                  <a:cubicBezTo>
                    <a:pt x="20208" y="48475"/>
                    <a:pt x="23478" y="49993"/>
                    <a:pt x="26720" y="49993"/>
                  </a:cubicBezTo>
                  <a:cubicBezTo>
                    <a:pt x="29961" y="49993"/>
                    <a:pt x="33173" y="48475"/>
                    <a:pt x="35042" y="45438"/>
                  </a:cubicBezTo>
                  <a:cubicBezTo>
                    <a:pt x="35752" y="45571"/>
                    <a:pt x="36452" y="45635"/>
                    <a:pt x="37135" y="45635"/>
                  </a:cubicBezTo>
                  <a:cubicBezTo>
                    <a:pt x="43644" y="45635"/>
                    <a:pt x="48670" y="39866"/>
                    <a:pt x="47190" y="33524"/>
                  </a:cubicBezTo>
                  <a:cubicBezTo>
                    <a:pt x="53264" y="29319"/>
                    <a:pt x="53264" y="20441"/>
                    <a:pt x="47190" y="16470"/>
                  </a:cubicBezTo>
                  <a:cubicBezTo>
                    <a:pt x="48440" y="10011"/>
                    <a:pt x="43372" y="4295"/>
                    <a:pt x="37289" y="4295"/>
                  </a:cubicBezTo>
                  <a:cubicBezTo>
                    <a:pt x="36552" y="4295"/>
                    <a:pt x="35800" y="4379"/>
                    <a:pt x="35042" y="4556"/>
                  </a:cubicBezTo>
                  <a:cubicBezTo>
                    <a:pt x="33056" y="1519"/>
                    <a:pt x="29786" y="0"/>
                    <a:pt x="2654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 name="Google Shape;1067;p21"/>
          <p:cNvGrpSpPr/>
          <p:nvPr/>
        </p:nvGrpSpPr>
        <p:grpSpPr>
          <a:xfrm>
            <a:off x="4799898" y="2204490"/>
            <a:ext cx="332354" cy="333747"/>
            <a:chOff x="4736374" y="1290417"/>
            <a:chExt cx="327184" cy="328556"/>
          </a:xfrm>
        </p:grpSpPr>
        <p:sp>
          <p:nvSpPr>
            <p:cNvPr id="1068" name="Google Shape;1068;p21"/>
            <p:cNvSpPr/>
            <p:nvPr/>
          </p:nvSpPr>
          <p:spPr>
            <a:xfrm>
              <a:off x="4736374" y="1290417"/>
              <a:ext cx="327184" cy="328556"/>
            </a:xfrm>
            <a:custGeom>
              <a:avLst/>
              <a:gdLst/>
              <a:ahLst/>
              <a:cxnLst/>
              <a:rect l="l" t="t" r="r" b="b"/>
              <a:pathLst>
                <a:path w="111667" h="112135" extrusionOk="0">
                  <a:moveTo>
                    <a:pt x="93912" y="12382"/>
                  </a:moveTo>
                  <a:lnTo>
                    <a:pt x="93912" y="18923"/>
                  </a:lnTo>
                  <a:lnTo>
                    <a:pt x="87605" y="18923"/>
                  </a:lnTo>
                  <a:lnTo>
                    <a:pt x="87605" y="12382"/>
                  </a:lnTo>
                  <a:close/>
                  <a:moveTo>
                    <a:pt x="91109" y="1"/>
                  </a:moveTo>
                  <a:cubicBezTo>
                    <a:pt x="82699" y="1"/>
                    <a:pt x="75457" y="6542"/>
                    <a:pt x="74522" y="14952"/>
                  </a:cubicBezTo>
                  <a:cubicBezTo>
                    <a:pt x="74289" y="18456"/>
                    <a:pt x="73121" y="21726"/>
                    <a:pt x="71252" y="24763"/>
                  </a:cubicBezTo>
                  <a:cubicBezTo>
                    <a:pt x="81998" y="25231"/>
                    <a:pt x="90875" y="33874"/>
                    <a:pt x="90875" y="44620"/>
                  </a:cubicBezTo>
                  <a:cubicBezTo>
                    <a:pt x="91107" y="63643"/>
                    <a:pt x="74753" y="80132"/>
                    <a:pt x="55995" y="80132"/>
                  </a:cubicBezTo>
                  <a:cubicBezTo>
                    <a:pt x="55863" y="80132"/>
                    <a:pt x="55732" y="80131"/>
                    <a:pt x="55600" y="80130"/>
                  </a:cubicBezTo>
                  <a:lnTo>
                    <a:pt x="42050" y="80130"/>
                  </a:lnTo>
                  <a:cubicBezTo>
                    <a:pt x="34107" y="80130"/>
                    <a:pt x="27566" y="75691"/>
                    <a:pt x="24062" y="69150"/>
                  </a:cubicBezTo>
                  <a:lnTo>
                    <a:pt x="0" y="91109"/>
                  </a:lnTo>
                  <a:cubicBezTo>
                    <a:pt x="0" y="102790"/>
                    <a:pt x="9345" y="112134"/>
                    <a:pt x="20792" y="112134"/>
                  </a:cubicBezTo>
                  <a:lnTo>
                    <a:pt x="42284" y="82933"/>
                  </a:lnTo>
                  <a:lnTo>
                    <a:pt x="47657" y="86671"/>
                  </a:lnTo>
                  <a:lnTo>
                    <a:pt x="39247" y="97884"/>
                  </a:lnTo>
                  <a:lnTo>
                    <a:pt x="54899" y="97884"/>
                  </a:lnTo>
                  <a:cubicBezTo>
                    <a:pt x="78027" y="97884"/>
                    <a:pt x="96716" y="79195"/>
                    <a:pt x="96716" y="56067"/>
                  </a:cubicBezTo>
                  <a:lnTo>
                    <a:pt x="96716" y="42752"/>
                  </a:lnTo>
                  <a:cubicBezTo>
                    <a:pt x="96716" y="34575"/>
                    <a:pt x="103490" y="27800"/>
                    <a:pt x="111667" y="27800"/>
                  </a:cubicBezTo>
                  <a:lnTo>
                    <a:pt x="107695" y="12616"/>
                  </a:lnTo>
                  <a:cubicBezTo>
                    <a:pt x="105826" y="5374"/>
                    <a:pt x="99052" y="1"/>
                    <a:pt x="9110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21"/>
            <p:cNvSpPr/>
            <p:nvPr/>
          </p:nvSpPr>
          <p:spPr>
            <a:xfrm>
              <a:off x="4736374" y="1382137"/>
              <a:ext cx="247102" cy="122527"/>
            </a:xfrm>
            <a:custGeom>
              <a:avLst/>
              <a:gdLst/>
              <a:ahLst/>
              <a:cxnLst/>
              <a:rect l="l" t="t" r="r" b="b"/>
              <a:pathLst>
                <a:path w="84335" h="41818" extrusionOk="0">
                  <a:moveTo>
                    <a:pt x="0" y="1"/>
                  </a:moveTo>
                  <a:cubicBezTo>
                    <a:pt x="0" y="7009"/>
                    <a:pt x="4906" y="12616"/>
                    <a:pt x="11681" y="13784"/>
                  </a:cubicBezTo>
                  <a:lnTo>
                    <a:pt x="30136" y="13784"/>
                  </a:lnTo>
                  <a:lnTo>
                    <a:pt x="30136" y="20091"/>
                  </a:lnTo>
                  <a:lnTo>
                    <a:pt x="15652" y="20091"/>
                  </a:lnTo>
                  <a:cubicBezTo>
                    <a:pt x="17755" y="23829"/>
                    <a:pt x="21259" y="26866"/>
                    <a:pt x="25697" y="27800"/>
                  </a:cubicBezTo>
                  <a:lnTo>
                    <a:pt x="47657" y="27800"/>
                  </a:lnTo>
                  <a:lnTo>
                    <a:pt x="47657" y="34108"/>
                  </a:lnTo>
                  <a:lnTo>
                    <a:pt x="29902" y="34108"/>
                  </a:lnTo>
                  <a:cubicBezTo>
                    <a:pt x="32239" y="38780"/>
                    <a:pt x="36911" y="41817"/>
                    <a:pt x="42284" y="41817"/>
                  </a:cubicBezTo>
                  <a:lnTo>
                    <a:pt x="55833" y="41817"/>
                  </a:lnTo>
                  <a:cubicBezTo>
                    <a:pt x="71485" y="41817"/>
                    <a:pt x="84334" y="28968"/>
                    <a:pt x="84334" y="13083"/>
                  </a:cubicBezTo>
                  <a:cubicBezTo>
                    <a:pt x="84100" y="6074"/>
                    <a:pt x="78260" y="1"/>
                    <a:pt x="7101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 name="Google Shape;1070;p21"/>
          <p:cNvGrpSpPr/>
          <p:nvPr/>
        </p:nvGrpSpPr>
        <p:grpSpPr>
          <a:xfrm>
            <a:off x="4799202" y="2831847"/>
            <a:ext cx="324708" cy="334438"/>
            <a:chOff x="4735689" y="1887504"/>
            <a:chExt cx="319657" cy="329237"/>
          </a:xfrm>
        </p:grpSpPr>
        <p:sp>
          <p:nvSpPr>
            <p:cNvPr id="1071" name="Google Shape;1071;p21"/>
            <p:cNvSpPr/>
            <p:nvPr/>
          </p:nvSpPr>
          <p:spPr>
            <a:xfrm>
              <a:off x="4887642" y="1953897"/>
              <a:ext cx="19168" cy="19168"/>
            </a:xfrm>
            <a:custGeom>
              <a:avLst/>
              <a:gdLst/>
              <a:ahLst/>
              <a:cxnLst/>
              <a:rect l="l" t="t" r="r" b="b"/>
              <a:pathLst>
                <a:path w="6542" h="6542" extrusionOk="0">
                  <a:moveTo>
                    <a:pt x="3271" y="0"/>
                  </a:moveTo>
                  <a:cubicBezTo>
                    <a:pt x="1636" y="0"/>
                    <a:pt x="0" y="1636"/>
                    <a:pt x="0" y="3271"/>
                  </a:cubicBezTo>
                  <a:cubicBezTo>
                    <a:pt x="0" y="5140"/>
                    <a:pt x="1636" y="6542"/>
                    <a:pt x="3271" y="6542"/>
                  </a:cubicBezTo>
                  <a:cubicBezTo>
                    <a:pt x="4906" y="6542"/>
                    <a:pt x="6542" y="5140"/>
                    <a:pt x="6542" y="3271"/>
                  </a:cubicBezTo>
                  <a:cubicBezTo>
                    <a:pt x="6542" y="1636"/>
                    <a:pt x="4906" y="0"/>
                    <a:pt x="327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21"/>
            <p:cNvSpPr/>
            <p:nvPr/>
          </p:nvSpPr>
          <p:spPr>
            <a:xfrm>
              <a:off x="4818510" y="1887504"/>
              <a:ext cx="153327" cy="153327"/>
            </a:xfrm>
            <a:custGeom>
              <a:avLst/>
              <a:gdLst/>
              <a:ahLst/>
              <a:cxnLst/>
              <a:rect l="l" t="t" r="r" b="b"/>
              <a:pathLst>
                <a:path w="52330" h="52330" extrusionOk="0">
                  <a:moveTo>
                    <a:pt x="29669" y="11914"/>
                  </a:moveTo>
                  <a:lnTo>
                    <a:pt x="29669" y="16587"/>
                  </a:lnTo>
                  <a:cubicBezTo>
                    <a:pt x="33641" y="17988"/>
                    <a:pt x="36444" y="21492"/>
                    <a:pt x="36444" y="25931"/>
                  </a:cubicBezTo>
                  <a:cubicBezTo>
                    <a:pt x="36444" y="31538"/>
                    <a:pt x="32005" y="35976"/>
                    <a:pt x="26632" y="35976"/>
                  </a:cubicBezTo>
                  <a:cubicBezTo>
                    <a:pt x="21026" y="35976"/>
                    <a:pt x="16587" y="31538"/>
                    <a:pt x="16587" y="25931"/>
                  </a:cubicBezTo>
                  <a:cubicBezTo>
                    <a:pt x="16587" y="21960"/>
                    <a:pt x="19624" y="17988"/>
                    <a:pt x="23362" y="16820"/>
                  </a:cubicBezTo>
                  <a:lnTo>
                    <a:pt x="23362" y="11914"/>
                  </a:lnTo>
                  <a:close/>
                  <a:moveTo>
                    <a:pt x="29202" y="0"/>
                  </a:moveTo>
                  <a:lnTo>
                    <a:pt x="29202" y="7709"/>
                  </a:lnTo>
                  <a:lnTo>
                    <a:pt x="22661" y="7709"/>
                  </a:lnTo>
                  <a:lnTo>
                    <a:pt x="22661" y="234"/>
                  </a:lnTo>
                  <a:cubicBezTo>
                    <a:pt x="15653" y="1168"/>
                    <a:pt x="9345" y="4906"/>
                    <a:pt x="5140" y="10513"/>
                  </a:cubicBezTo>
                  <a:lnTo>
                    <a:pt x="12382" y="14484"/>
                  </a:lnTo>
                  <a:lnTo>
                    <a:pt x="9111" y="20091"/>
                  </a:lnTo>
                  <a:lnTo>
                    <a:pt x="2103" y="16119"/>
                  </a:lnTo>
                  <a:cubicBezTo>
                    <a:pt x="701" y="19156"/>
                    <a:pt x="1" y="22427"/>
                    <a:pt x="1" y="26165"/>
                  </a:cubicBezTo>
                  <a:cubicBezTo>
                    <a:pt x="1" y="29669"/>
                    <a:pt x="701" y="33173"/>
                    <a:pt x="2103" y="36444"/>
                  </a:cubicBezTo>
                  <a:lnTo>
                    <a:pt x="9345" y="32472"/>
                  </a:lnTo>
                  <a:lnTo>
                    <a:pt x="12616" y="37845"/>
                  </a:lnTo>
                  <a:lnTo>
                    <a:pt x="5607" y="42050"/>
                  </a:lnTo>
                  <a:cubicBezTo>
                    <a:pt x="9579" y="47657"/>
                    <a:pt x="16120" y="51395"/>
                    <a:pt x="23128" y="52329"/>
                  </a:cubicBezTo>
                  <a:lnTo>
                    <a:pt x="23128" y="44153"/>
                  </a:lnTo>
                  <a:lnTo>
                    <a:pt x="29436" y="44153"/>
                  </a:lnTo>
                  <a:lnTo>
                    <a:pt x="29436" y="51862"/>
                  </a:lnTo>
                  <a:cubicBezTo>
                    <a:pt x="36444" y="50928"/>
                    <a:pt x="42985" y="47190"/>
                    <a:pt x="46957" y="41817"/>
                  </a:cubicBezTo>
                  <a:lnTo>
                    <a:pt x="39948" y="37612"/>
                  </a:lnTo>
                  <a:lnTo>
                    <a:pt x="43219" y="32005"/>
                  </a:lnTo>
                  <a:lnTo>
                    <a:pt x="50227" y="36210"/>
                  </a:lnTo>
                  <a:cubicBezTo>
                    <a:pt x="51395" y="32939"/>
                    <a:pt x="52330" y="29669"/>
                    <a:pt x="52330" y="25931"/>
                  </a:cubicBezTo>
                  <a:cubicBezTo>
                    <a:pt x="52330" y="22427"/>
                    <a:pt x="51395" y="18923"/>
                    <a:pt x="50227" y="15652"/>
                  </a:cubicBezTo>
                  <a:lnTo>
                    <a:pt x="43219" y="19857"/>
                  </a:lnTo>
                  <a:lnTo>
                    <a:pt x="39948" y="14250"/>
                  </a:lnTo>
                  <a:lnTo>
                    <a:pt x="46723" y="10045"/>
                  </a:lnTo>
                  <a:cubicBezTo>
                    <a:pt x="42518" y="4672"/>
                    <a:pt x="36210" y="935"/>
                    <a:pt x="2920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21"/>
            <p:cNvSpPr/>
            <p:nvPr/>
          </p:nvSpPr>
          <p:spPr>
            <a:xfrm>
              <a:off x="4739111" y="1949789"/>
              <a:ext cx="314867" cy="130740"/>
            </a:xfrm>
            <a:custGeom>
              <a:avLst/>
              <a:gdLst/>
              <a:ahLst/>
              <a:cxnLst/>
              <a:rect l="l" t="t" r="r" b="b"/>
              <a:pathLst>
                <a:path w="107463" h="44621" extrusionOk="0">
                  <a:moveTo>
                    <a:pt x="11915" y="1"/>
                  </a:moveTo>
                  <a:cubicBezTo>
                    <a:pt x="6308" y="1"/>
                    <a:pt x="1636" y="3271"/>
                    <a:pt x="1" y="8177"/>
                  </a:cubicBezTo>
                  <a:lnTo>
                    <a:pt x="13083" y="8177"/>
                  </a:lnTo>
                  <a:cubicBezTo>
                    <a:pt x="15653" y="29436"/>
                    <a:pt x="33173" y="44621"/>
                    <a:pt x="53731" y="44621"/>
                  </a:cubicBezTo>
                  <a:cubicBezTo>
                    <a:pt x="75224" y="44621"/>
                    <a:pt x="91810" y="28268"/>
                    <a:pt x="94146" y="8177"/>
                  </a:cubicBezTo>
                  <a:lnTo>
                    <a:pt x="107462" y="8177"/>
                  </a:lnTo>
                  <a:cubicBezTo>
                    <a:pt x="105360" y="3505"/>
                    <a:pt x="100687" y="1"/>
                    <a:pt x="95314" y="1"/>
                  </a:cubicBezTo>
                  <a:lnTo>
                    <a:pt x="86203" y="1"/>
                  </a:lnTo>
                  <a:cubicBezTo>
                    <a:pt x="86437" y="1870"/>
                    <a:pt x="86437" y="3271"/>
                    <a:pt x="86437" y="4907"/>
                  </a:cubicBezTo>
                  <a:cubicBezTo>
                    <a:pt x="86437" y="23128"/>
                    <a:pt x="71719" y="37612"/>
                    <a:pt x="53731" y="37612"/>
                  </a:cubicBezTo>
                  <a:cubicBezTo>
                    <a:pt x="35510" y="37612"/>
                    <a:pt x="21026" y="23128"/>
                    <a:pt x="21026" y="4907"/>
                  </a:cubicBezTo>
                  <a:cubicBezTo>
                    <a:pt x="21026" y="3271"/>
                    <a:pt x="21026" y="1870"/>
                    <a:pt x="2125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21"/>
            <p:cNvSpPr/>
            <p:nvPr/>
          </p:nvSpPr>
          <p:spPr>
            <a:xfrm>
              <a:off x="4735689" y="1992912"/>
              <a:ext cx="319657" cy="223829"/>
            </a:xfrm>
            <a:custGeom>
              <a:avLst/>
              <a:gdLst/>
              <a:ahLst/>
              <a:cxnLst/>
              <a:rect l="l" t="t" r="r" b="b"/>
              <a:pathLst>
                <a:path w="109098" h="76392" extrusionOk="0">
                  <a:moveTo>
                    <a:pt x="1" y="0"/>
                  </a:moveTo>
                  <a:lnTo>
                    <a:pt x="5841" y="76392"/>
                  </a:lnTo>
                  <a:lnTo>
                    <a:pt x="103257" y="76392"/>
                  </a:lnTo>
                  <a:lnTo>
                    <a:pt x="109097" y="0"/>
                  </a:lnTo>
                  <a:lnTo>
                    <a:pt x="100921" y="0"/>
                  </a:lnTo>
                  <a:cubicBezTo>
                    <a:pt x="96544" y="20271"/>
                    <a:pt x="76950" y="36454"/>
                    <a:pt x="55799" y="36454"/>
                  </a:cubicBezTo>
                  <a:cubicBezTo>
                    <a:pt x="55499" y="36454"/>
                    <a:pt x="55199" y="36450"/>
                    <a:pt x="54899" y="36444"/>
                  </a:cubicBezTo>
                  <a:cubicBezTo>
                    <a:pt x="54745" y="36446"/>
                    <a:pt x="54592" y="36446"/>
                    <a:pt x="54438" y="36446"/>
                  </a:cubicBezTo>
                  <a:cubicBezTo>
                    <a:pt x="33120" y="36446"/>
                    <a:pt x="13283" y="20411"/>
                    <a:pt x="864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5" name="Google Shape;1075;p21"/>
          <p:cNvGrpSpPr/>
          <p:nvPr/>
        </p:nvGrpSpPr>
        <p:grpSpPr>
          <a:xfrm>
            <a:off x="4800592" y="3344827"/>
            <a:ext cx="331659" cy="333746"/>
            <a:chOff x="4737057" y="2485955"/>
            <a:chExt cx="326500" cy="328555"/>
          </a:xfrm>
        </p:grpSpPr>
        <p:sp>
          <p:nvSpPr>
            <p:cNvPr id="1076" name="Google Shape;1076;p21"/>
            <p:cNvSpPr/>
            <p:nvPr/>
          </p:nvSpPr>
          <p:spPr>
            <a:xfrm>
              <a:off x="4737057" y="2657074"/>
              <a:ext cx="75981" cy="68454"/>
            </a:xfrm>
            <a:custGeom>
              <a:avLst/>
              <a:gdLst/>
              <a:ahLst/>
              <a:cxnLst/>
              <a:rect l="l" t="t" r="r" b="b"/>
              <a:pathLst>
                <a:path w="25932" h="23363" extrusionOk="0">
                  <a:moveTo>
                    <a:pt x="21259" y="1"/>
                  </a:moveTo>
                  <a:cubicBezTo>
                    <a:pt x="15419" y="702"/>
                    <a:pt x="9579" y="3271"/>
                    <a:pt x="5374" y="7944"/>
                  </a:cubicBezTo>
                  <a:lnTo>
                    <a:pt x="1" y="13083"/>
                  </a:lnTo>
                  <a:lnTo>
                    <a:pt x="10280" y="23362"/>
                  </a:lnTo>
                  <a:lnTo>
                    <a:pt x="15419" y="18223"/>
                  </a:lnTo>
                  <a:cubicBezTo>
                    <a:pt x="17869" y="15568"/>
                    <a:pt x="21033" y="14163"/>
                    <a:pt x="24443" y="14163"/>
                  </a:cubicBezTo>
                  <a:cubicBezTo>
                    <a:pt x="24935" y="14163"/>
                    <a:pt x="25431" y="14192"/>
                    <a:pt x="25932" y="14251"/>
                  </a:cubicBezTo>
                  <a:cubicBezTo>
                    <a:pt x="23596" y="9813"/>
                    <a:pt x="21727" y="4907"/>
                    <a:pt x="2125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21"/>
            <p:cNvSpPr/>
            <p:nvPr/>
          </p:nvSpPr>
          <p:spPr>
            <a:xfrm>
              <a:off x="4907492" y="2485955"/>
              <a:ext cx="67765" cy="75981"/>
            </a:xfrm>
            <a:custGeom>
              <a:avLst/>
              <a:gdLst/>
              <a:ahLst/>
              <a:cxnLst/>
              <a:rect l="l" t="t" r="r" b="b"/>
              <a:pathLst>
                <a:path w="23128" h="25932" extrusionOk="0">
                  <a:moveTo>
                    <a:pt x="13082" y="1"/>
                  </a:moveTo>
                  <a:lnTo>
                    <a:pt x="7943" y="5374"/>
                  </a:lnTo>
                  <a:cubicBezTo>
                    <a:pt x="3504" y="9579"/>
                    <a:pt x="935" y="15419"/>
                    <a:pt x="0" y="21260"/>
                  </a:cubicBezTo>
                  <a:cubicBezTo>
                    <a:pt x="4672" y="21727"/>
                    <a:pt x="9812" y="23596"/>
                    <a:pt x="14250" y="25932"/>
                  </a:cubicBezTo>
                  <a:cubicBezTo>
                    <a:pt x="13783" y="22194"/>
                    <a:pt x="15185" y="18223"/>
                    <a:pt x="17755" y="15186"/>
                  </a:cubicBezTo>
                  <a:lnTo>
                    <a:pt x="23128" y="10046"/>
                  </a:lnTo>
                  <a:lnTo>
                    <a:pt x="1308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21"/>
            <p:cNvSpPr/>
            <p:nvPr/>
          </p:nvSpPr>
          <p:spPr>
            <a:xfrm>
              <a:off x="4810297" y="2568132"/>
              <a:ext cx="253260" cy="246378"/>
            </a:xfrm>
            <a:custGeom>
              <a:avLst/>
              <a:gdLst/>
              <a:ahLst/>
              <a:cxnLst/>
              <a:rect l="l" t="t" r="r" b="b"/>
              <a:pathLst>
                <a:path w="86437" h="84088" extrusionOk="0">
                  <a:moveTo>
                    <a:pt x="29295" y="1"/>
                  </a:moveTo>
                  <a:cubicBezTo>
                    <a:pt x="22206" y="1"/>
                    <a:pt x="15233" y="2743"/>
                    <a:pt x="10046" y="7930"/>
                  </a:cubicBezTo>
                  <a:cubicBezTo>
                    <a:pt x="1869" y="16107"/>
                    <a:pt x="0" y="28488"/>
                    <a:pt x="5140" y="39001"/>
                  </a:cubicBezTo>
                  <a:lnTo>
                    <a:pt x="12849" y="53952"/>
                  </a:lnTo>
                  <a:cubicBezTo>
                    <a:pt x="15185" y="58858"/>
                    <a:pt x="14251" y="64698"/>
                    <a:pt x="10513" y="68669"/>
                  </a:cubicBezTo>
                  <a:lnTo>
                    <a:pt x="5140" y="73809"/>
                  </a:lnTo>
                  <a:lnTo>
                    <a:pt x="15419" y="84088"/>
                  </a:lnTo>
                  <a:lnTo>
                    <a:pt x="20558" y="78948"/>
                  </a:lnTo>
                  <a:cubicBezTo>
                    <a:pt x="28735" y="70538"/>
                    <a:pt x="30837" y="58157"/>
                    <a:pt x="25464" y="47644"/>
                  </a:cubicBezTo>
                  <a:lnTo>
                    <a:pt x="17988" y="32693"/>
                  </a:lnTo>
                  <a:cubicBezTo>
                    <a:pt x="15652" y="27787"/>
                    <a:pt x="16587" y="21947"/>
                    <a:pt x="20324" y="17975"/>
                  </a:cubicBezTo>
                  <a:cubicBezTo>
                    <a:pt x="22700" y="15600"/>
                    <a:pt x="26113" y="14263"/>
                    <a:pt x="29485" y="14263"/>
                  </a:cubicBezTo>
                  <a:cubicBezTo>
                    <a:pt x="31419" y="14263"/>
                    <a:pt x="33339" y="14703"/>
                    <a:pt x="35042" y="15639"/>
                  </a:cubicBezTo>
                  <a:lnTo>
                    <a:pt x="49760" y="23349"/>
                  </a:lnTo>
                  <a:cubicBezTo>
                    <a:pt x="53688" y="25269"/>
                    <a:pt x="57909" y="26211"/>
                    <a:pt x="62083" y="26211"/>
                  </a:cubicBezTo>
                  <a:cubicBezTo>
                    <a:pt x="69080" y="26211"/>
                    <a:pt x="75942" y="23564"/>
                    <a:pt x="81064" y="18443"/>
                  </a:cubicBezTo>
                  <a:lnTo>
                    <a:pt x="86437" y="13070"/>
                  </a:lnTo>
                  <a:lnTo>
                    <a:pt x="76158" y="2791"/>
                  </a:lnTo>
                  <a:lnTo>
                    <a:pt x="70785" y="8164"/>
                  </a:lnTo>
                  <a:cubicBezTo>
                    <a:pt x="68409" y="10539"/>
                    <a:pt x="65091" y="11877"/>
                    <a:pt x="61788" y="11877"/>
                  </a:cubicBezTo>
                  <a:cubicBezTo>
                    <a:pt x="59893" y="11877"/>
                    <a:pt x="58004" y="11437"/>
                    <a:pt x="56301" y="10500"/>
                  </a:cubicBezTo>
                  <a:lnTo>
                    <a:pt x="41350" y="2791"/>
                  </a:lnTo>
                  <a:cubicBezTo>
                    <a:pt x="37506" y="912"/>
                    <a:pt x="33381" y="1"/>
                    <a:pt x="2929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21"/>
            <p:cNvSpPr/>
            <p:nvPr/>
          </p:nvSpPr>
          <p:spPr>
            <a:xfrm>
              <a:off x="4879429" y="2629010"/>
              <a:ext cx="41755" cy="41758"/>
            </a:xfrm>
            <a:custGeom>
              <a:avLst/>
              <a:gdLst/>
              <a:ahLst/>
              <a:cxnLst/>
              <a:rect l="l" t="t" r="r" b="b"/>
              <a:pathLst>
                <a:path w="14251" h="14252" extrusionOk="0">
                  <a:moveTo>
                    <a:pt x="4672" y="1"/>
                  </a:moveTo>
                  <a:cubicBezTo>
                    <a:pt x="3738" y="234"/>
                    <a:pt x="2570" y="935"/>
                    <a:pt x="1635" y="1636"/>
                  </a:cubicBezTo>
                  <a:cubicBezTo>
                    <a:pt x="701" y="2571"/>
                    <a:pt x="234" y="3505"/>
                    <a:pt x="0" y="4673"/>
                  </a:cubicBezTo>
                  <a:lnTo>
                    <a:pt x="9578" y="14251"/>
                  </a:lnTo>
                  <a:cubicBezTo>
                    <a:pt x="10746" y="14018"/>
                    <a:pt x="11681" y="13317"/>
                    <a:pt x="12615" y="12616"/>
                  </a:cubicBezTo>
                  <a:cubicBezTo>
                    <a:pt x="13316" y="11681"/>
                    <a:pt x="14017" y="10747"/>
                    <a:pt x="14250" y="9579"/>
                  </a:cubicBezTo>
                  <a:lnTo>
                    <a:pt x="467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21"/>
            <p:cNvSpPr/>
            <p:nvPr/>
          </p:nvSpPr>
          <p:spPr>
            <a:xfrm>
              <a:off x="4969094" y="2537291"/>
              <a:ext cx="43809" cy="44495"/>
            </a:xfrm>
            <a:custGeom>
              <a:avLst/>
              <a:gdLst/>
              <a:ahLst/>
              <a:cxnLst/>
              <a:rect l="l" t="t" r="r" b="b"/>
              <a:pathLst>
                <a:path w="14952" h="15186" extrusionOk="0">
                  <a:moveTo>
                    <a:pt x="3738" y="1"/>
                  </a:moveTo>
                  <a:lnTo>
                    <a:pt x="1869" y="2571"/>
                  </a:lnTo>
                  <a:cubicBezTo>
                    <a:pt x="935" y="3505"/>
                    <a:pt x="234" y="4439"/>
                    <a:pt x="0" y="5607"/>
                  </a:cubicBezTo>
                  <a:lnTo>
                    <a:pt x="9578" y="15186"/>
                  </a:lnTo>
                  <a:cubicBezTo>
                    <a:pt x="10746" y="14952"/>
                    <a:pt x="11681" y="14251"/>
                    <a:pt x="12615" y="13317"/>
                  </a:cubicBezTo>
                  <a:lnTo>
                    <a:pt x="14951" y="10981"/>
                  </a:lnTo>
                  <a:lnTo>
                    <a:pt x="373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21"/>
            <p:cNvSpPr/>
            <p:nvPr/>
          </p:nvSpPr>
          <p:spPr>
            <a:xfrm>
              <a:off x="4899277" y="2648861"/>
              <a:ext cx="83511" cy="83511"/>
            </a:xfrm>
            <a:custGeom>
              <a:avLst/>
              <a:gdLst/>
              <a:ahLst/>
              <a:cxnLst/>
              <a:rect l="l" t="t" r="r" b="b"/>
              <a:pathLst>
                <a:path w="28502" h="28502" extrusionOk="0">
                  <a:moveTo>
                    <a:pt x="14251" y="1"/>
                  </a:moveTo>
                  <a:lnTo>
                    <a:pt x="14251" y="1"/>
                  </a:lnTo>
                  <a:cubicBezTo>
                    <a:pt x="14718" y="3738"/>
                    <a:pt x="13317" y="7710"/>
                    <a:pt x="10747" y="10747"/>
                  </a:cubicBezTo>
                  <a:cubicBezTo>
                    <a:pt x="8144" y="13150"/>
                    <a:pt x="4854" y="14351"/>
                    <a:pt x="1614" y="14351"/>
                  </a:cubicBezTo>
                  <a:cubicBezTo>
                    <a:pt x="1074" y="14351"/>
                    <a:pt x="535" y="14318"/>
                    <a:pt x="1" y="14251"/>
                  </a:cubicBezTo>
                  <a:lnTo>
                    <a:pt x="1" y="14251"/>
                  </a:lnTo>
                  <a:cubicBezTo>
                    <a:pt x="2337" y="18456"/>
                    <a:pt x="4206" y="23595"/>
                    <a:pt x="4673" y="28501"/>
                  </a:cubicBezTo>
                  <a:cubicBezTo>
                    <a:pt x="10513" y="27800"/>
                    <a:pt x="16354" y="25231"/>
                    <a:pt x="20559" y="20558"/>
                  </a:cubicBezTo>
                  <a:cubicBezTo>
                    <a:pt x="24997" y="16120"/>
                    <a:pt x="27567" y="10279"/>
                    <a:pt x="28501" y="4439"/>
                  </a:cubicBezTo>
                  <a:cubicBezTo>
                    <a:pt x="24764" y="4206"/>
                    <a:pt x="20559" y="3038"/>
                    <a:pt x="17054" y="1402"/>
                  </a:cubicBezTo>
                  <a:lnTo>
                    <a:pt x="1425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21"/>
            <p:cNvSpPr/>
            <p:nvPr/>
          </p:nvSpPr>
          <p:spPr>
            <a:xfrm>
              <a:off x="4788393" y="2718676"/>
              <a:ext cx="43809" cy="44495"/>
            </a:xfrm>
            <a:custGeom>
              <a:avLst/>
              <a:gdLst/>
              <a:ahLst/>
              <a:cxnLst/>
              <a:rect l="l" t="t" r="r" b="b"/>
              <a:pathLst>
                <a:path w="14952" h="15186" extrusionOk="0">
                  <a:moveTo>
                    <a:pt x="5374" y="1"/>
                  </a:moveTo>
                  <a:cubicBezTo>
                    <a:pt x="4206" y="235"/>
                    <a:pt x="3271" y="935"/>
                    <a:pt x="2337" y="1870"/>
                  </a:cubicBezTo>
                  <a:lnTo>
                    <a:pt x="1" y="4206"/>
                  </a:lnTo>
                  <a:lnTo>
                    <a:pt x="11214" y="15186"/>
                  </a:lnTo>
                  <a:lnTo>
                    <a:pt x="13083" y="12616"/>
                  </a:lnTo>
                  <a:cubicBezTo>
                    <a:pt x="14017" y="11682"/>
                    <a:pt x="14718" y="10747"/>
                    <a:pt x="14952" y="9579"/>
                  </a:cubicBezTo>
                  <a:lnTo>
                    <a:pt x="537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3" name="Google Shape;1083;p21"/>
          <p:cNvGrpSpPr/>
          <p:nvPr/>
        </p:nvGrpSpPr>
        <p:grpSpPr>
          <a:xfrm>
            <a:off x="4799898" y="3969364"/>
            <a:ext cx="333744" cy="333744"/>
            <a:chOff x="4736374" y="3083727"/>
            <a:chExt cx="328553" cy="328553"/>
          </a:xfrm>
        </p:grpSpPr>
        <p:sp>
          <p:nvSpPr>
            <p:cNvPr id="1084" name="Google Shape;1084;p21"/>
            <p:cNvSpPr/>
            <p:nvPr/>
          </p:nvSpPr>
          <p:spPr>
            <a:xfrm>
              <a:off x="4834938" y="3257582"/>
              <a:ext cx="56130" cy="54486"/>
            </a:xfrm>
            <a:custGeom>
              <a:avLst/>
              <a:gdLst/>
              <a:ahLst/>
              <a:cxnLst/>
              <a:rect l="l" t="t" r="r" b="b"/>
              <a:pathLst>
                <a:path w="19157" h="18596" extrusionOk="0">
                  <a:moveTo>
                    <a:pt x="3504" y="1"/>
                  </a:moveTo>
                  <a:cubicBezTo>
                    <a:pt x="2336" y="1"/>
                    <a:pt x="1402" y="468"/>
                    <a:pt x="935" y="1402"/>
                  </a:cubicBezTo>
                  <a:cubicBezTo>
                    <a:pt x="234" y="2337"/>
                    <a:pt x="0" y="3505"/>
                    <a:pt x="467" y="4439"/>
                  </a:cubicBezTo>
                  <a:cubicBezTo>
                    <a:pt x="2804" y="10747"/>
                    <a:pt x="8177" y="16120"/>
                    <a:pt x="14484" y="18456"/>
                  </a:cubicBezTo>
                  <a:cubicBezTo>
                    <a:pt x="14912" y="18541"/>
                    <a:pt x="15308" y="18596"/>
                    <a:pt x="15684" y="18596"/>
                  </a:cubicBezTo>
                  <a:cubicBezTo>
                    <a:pt x="16336" y="18596"/>
                    <a:pt x="16929" y="18433"/>
                    <a:pt x="17521" y="17989"/>
                  </a:cubicBezTo>
                  <a:cubicBezTo>
                    <a:pt x="18456" y="17521"/>
                    <a:pt x="18923" y="16353"/>
                    <a:pt x="18923" y="15419"/>
                  </a:cubicBezTo>
                  <a:cubicBezTo>
                    <a:pt x="19156" y="14017"/>
                    <a:pt x="18456" y="12849"/>
                    <a:pt x="16820" y="12148"/>
                  </a:cubicBezTo>
                  <a:cubicBezTo>
                    <a:pt x="12148" y="10513"/>
                    <a:pt x="8410" y="6775"/>
                    <a:pt x="6775" y="2103"/>
                  </a:cubicBezTo>
                  <a:cubicBezTo>
                    <a:pt x="6074" y="935"/>
                    <a:pt x="4906" y="1"/>
                    <a:pt x="350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21"/>
            <p:cNvSpPr/>
            <p:nvPr/>
          </p:nvSpPr>
          <p:spPr>
            <a:xfrm>
              <a:off x="4949244" y="3258191"/>
              <a:ext cx="19168" cy="19244"/>
            </a:xfrm>
            <a:custGeom>
              <a:avLst/>
              <a:gdLst/>
              <a:ahLst/>
              <a:cxnLst/>
              <a:rect l="l" t="t" r="r" b="b"/>
              <a:pathLst>
                <a:path w="6542" h="6568" extrusionOk="0">
                  <a:moveTo>
                    <a:pt x="3628" y="1"/>
                  </a:moveTo>
                  <a:cubicBezTo>
                    <a:pt x="3510" y="1"/>
                    <a:pt x="3390" y="9"/>
                    <a:pt x="3271" y="26"/>
                  </a:cubicBezTo>
                  <a:cubicBezTo>
                    <a:pt x="1402" y="26"/>
                    <a:pt x="0" y="1428"/>
                    <a:pt x="0" y="3297"/>
                  </a:cubicBezTo>
                  <a:cubicBezTo>
                    <a:pt x="0" y="4932"/>
                    <a:pt x="1402" y="6567"/>
                    <a:pt x="3271" y="6567"/>
                  </a:cubicBezTo>
                  <a:cubicBezTo>
                    <a:pt x="4906" y="6567"/>
                    <a:pt x="6542" y="4932"/>
                    <a:pt x="6542" y="3297"/>
                  </a:cubicBezTo>
                  <a:cubicBezTo>
                    <a:pt x="6542" y="1348"/>
                    <a:pt x="5136" y="1"/>
                    <a:pt x="36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21"/>
            <p:cNvSpPr/>
            <p:nvPr/>
          </p:nvSpPr>
          <p:spPr>
            <a:xfrm>
              <a:off x="4891064" y="3180237"/>
              <a:ext cx="19168" cy="19168"/>
            </a:xfrm>
            <a:custGeom>
              <a:avLst/>
              <a:gdLst/>
              <a:ahLst/>
              <a:cxnLst/>
              <a:rect l="l" t="t" r="r" b="b"/>
              <a:pathLst>
                <a:path w="6542" h="6542" extrusionOk="0">
                  <a:moveTo>
                    <a:pt x="3271" y="0"/>
                  </a:moveTo>
                  <a:cubicBezTo>
                    <a:pt x="1636" y="0"/>
                    <a:pt x="0" y="1402"/>
                    <a:pt x="0" y="3271"/>
                  </a:cubicBezTo>
                  <a:cubicBezTo>
                    <a:pt x="0" y="5140"/>
                    <a:pt x="1636" y="6541"/>
                    <a:pt x="3271" y="6541"/>
                  </a:cubicBezTo>
                  <a:cubicBezTo>
                    <a:pt x="5140" y="6541"/>
                    <a:pt x="6542" y="5140"/>
                    <a:pt x="6542" y="3271"/>
                  </a:cubicBezTo>
                  <a:cubicBezTo>
                    <a:pt x="6542" y="1636"/>
                    <a:pt x="5140" y="0"/>
                    <a:pt x="327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21"/>
            <p:cNvSpPr/>
            <p:nvPr/>
          </p:nvSpPr>
          <p:spPr>
            <a:xfrm>
              <a:off x="4794554" y="3141908"/>
              <a:ext cx="212191" cy="212191"/>
            </a:xfrm>
            <a:custGeom>
              <a:avLst/>
              <a:gdLst/>
              <a:ahLst/>
              <a:cxnLst/>
              <a:rect l="l" t="t" r="r" b="b"/>
              <a:pathLst>
                <a:path w="72420" h="72420" extrusionOk="0">
                  <a:moveTo>
                    <a:pt x="19624" y="19857"/>
                  </a:moveTo>
                  <a:lnTo>
                    <a:pt x="19624" y="26398"/>
                  </a:lnTo>
                  <a:lnTo>
                    <a:pt x="13082" y="26398"/>
                  </a:lnTo>
                  <a:lnTo>
                    <a:pt x="13082" y="19857"/>
                  </a:lnTo>
                  <a:close/>
                  <a:moveTo>
                    <a:pt x="36210" y="6541"/>
                  </a:moveTo>
                  <a:cubicBezTo>
                    <a:pt x="41817" y="6541"/>
                    <a:pt x="46022" y="10746"/>
                    <a:pt x="46022" y="16353"/>
                  </a:cubicBezTo>
                  <a:cubicBezTo>
                    <a:pt x="46022" y="21960"/>
                    <a:pt x="41817" y="26398"/>
                    <a:pt x="36210" y="26398"/>
                  </a:cubicBezTo>
                  <a:cubicBezTo>
                    <a:pt x="30603" y="26398"/>
                    <a:pt x="26165" y="21960"/>
                    <a:pt x="26165" y="16353"/>
                  </a:cubicBezTo>
                  <a:cubicBezTo>
                    <a:pt x="26165" y="10746"/>
                    <a:pt x="30603" y="6541"/>
                    <a:pt x="36210" y="6541"/>
                  </a:cubicBezTo>
                  <a:close/>
                  <a:moveTo>
                    <a:pt x="59338" y="19857"/>
                  </a:moveTo>
                  <a:lnTo>
                    <a:pt x="59338" y="26398"/>
                  </a:lnTo>
                  <a:lnTo>
                    <a:pt x="52796" y="26398"/>
                  </a:lnTo>
                  <a:lnTo>
                    <a:pt x="52796" y="19857"/>
                  </a:lnTo>
                  <a:close/>
                  <a:moveTo>
                    <a:pt x="39481" y="32939"/>
                  </a:moveTo>
                  <a:lnTo>
                    <a:pt x="39481" y="39481"/>
                  </a:lnTo>
                  <a:lnTo>
                    <a:pt x="32939" y="39481"/>
                  </a:lnTo>
                  <a:lnTo>
                    <a:pt x="32939" y="32939"/>
                  </a:lnTo>
                  <a:close/>
                  <a:moveTo>
                    <a:pt x="56067" y="32706"/>
                  </a:moveTo>
                  <a:cubicBezTo>
                    <a:pt x="61674" y="32706"/>
                    <a:pt x="65879" y="37144"/>
                    <a:pt x="65879" y="42751"/>
                  </a:cubicBezTo>
                  <a:cubicBezTo>
                    <a:pt x="65879" y="48124"/>
                    <a:pt x="61440" y="52563"/>
                    <a:pt x="56067" y="52563"/>
                  </a:cubicBezTo>
                  <a:cubicBezTo>
                    <a:pt x="50460" y="52563"/>
                    <a:pt x="46022" y="48124"/>
                    <a:pt x="46022" y="42751"/>
                  </a:cubicBezTo>
                  <a:cubicBezTo>
                    <a:pt x="46022" y="37144"/>
                    <a:pt x="50460" y="32706"/>
                    <a:pt x="56067" y="32706"/>
                  </a:cubicBezTo>
                  <a:close/>
                  <a:moveTo>
                    <a:pt x="17521" y="32939"/>
                  </a:moveTo>
                  <a:cubicBezTo>
                    <a:pt x="21726" y="32939"/>
                    <a:pt x="25464" y="35509"/>
                    <a:pt x="26866" y="39481"/>
                  </a:cubicBezTo>
                  <a:cubicBezTo>
                    <a:pt x="27800" y="42284"/>
                    <a:pt x="30136" y="44620"/>
                    <a:pt x="32939" y="45554"/>
                  </a:cubicBezTo>
                  <a:cubicBezTo>
                    <a:pt x="36911" y="46956"/>
                    <a:pt x="39481" y="50460"/>
                    <a:pt x="39481" y="54899"/>
                  </a:cubicBezTo>
                  <a:cubicBezTo>
                    <a:pt x="39481" y="58169"/>
                    <a:pt x="38079" y="60973"/>
                    <a:pt x="35276" y="63075"/>
                  </a:cubicBezTo>
                  <a:cubicBezTo>
                    <a:pt x="33711" y="64355"/>
                    <a:pt x="31714" y="64943"/>
                    <a:pt x="29810" y="64943"/>
                  </a:cubicBezTo>
                  <a:cubicBezTo>
                    <a:pt x="28587" y="64943"/>
                    <a:pt x="27404" y="64700"/>
                    <a:pt x="26398" y="64243"/>
                  </a:cubicBezTo>
                  <a:cubicBezTo>
                    <a:pt x="17755" y="61206"/>
                    <a:pt x="11214" y="54665"/>
                    <a:pt x="8177" y="46255"/>
                  </a:cubicBezTo>
                  <a:cubicBezTo>
                    <a:pt x="7009" y="43218"/>
                    <a:pt x="7709" y="39714"/>
                    <a:pt x="9345" y="37144"/>
                  </a:cubicBezTo>
                  <a:cubicBezTo>
                    <a:pt x="11214" y="34575"/>
                    <a:pt x="14250" y="32939"/>
                    <a:pt x="17521" y="32939"/>
                  </a:cubicBezTo>
                  <a:close/>
                  <a:moveTo>
                    <a:pt x="36210" y="0"/>
                  </a:moveTo>
                  <a:cubicBezTo>
                    <a:pt x="16119" y="0"/>
                    <a:pt x="0" y="16353"/>
                    <a:pt x="0" y="36210"/>
                  </a:cubicBezTo>
                  <a:cubicBezTo>
                    <a:pt x="0" y="56301"/>
                    <a:pt x="16353" y="72420"/>
                    <a:pt x="36210" y="72420"/>
                  </a:cubicBezTo>
                  <a:cubicBezTo>
                    <a:pt x="56301" y="72420"/>
                    <a:pt x="72420" y="56067"/>
                    <a:pt x="72420" y="36210"/>
                  </a:cubicBezTo>
                  <a:cubicBezTo>
                    <a:pt x="72420" y="16119"/>
                    <a:pt x="56301" y="0"/>
                    <a:pt x="362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21"/>
            <p:cNvSpPr/>
            <p:nvPr/>
          </p:nvSpPr>
          <p:spPr>
            <a:xfrm>
              <a:off x="4736374" y="3083727"/>
              <a:ext cx="328553" cy="328553"/>
            </a:xfrm>
            <a:custGeom>
              <a:avLst/>
              <a:gdLst/>
              <a:ahLst/>
              <a:cxnLst/>
              <a:rect l="l" t="t" r="r" b="b"/>
              <a:pathLst>
                <a:path w="112134" h="112134" extrusionOk="0">
                  <a:moveTo>
                    <a:pt x="56067" y="13082"/>
                  </a:moveTo>
                  <a:cubicBezTo>
                    <a:pt x="79662" y="13082"/>
                    <a:pt x="99052" y="32472"/>
                    <a:pt x="99052" y="56067"/>
                  </a:cubicBezTo>
                  <a:cubicBezTo>
                    <a:pt x="99052" y="79662"/>
                    <a:pt x="79662" y="99052"/>
                    <a:pt x="56067" y="99052"/>
                  </a:cubicBezTo>
                  <a:cubicBezTo>
                    <a:pt x="32472" y="99052"/>
                    <a:pt x="13082" y="79662"/>
                    <a:pt x="13082" y="56067"/>
                  </a:cubicBezTo>
                  <a:cubicBezTo>
                    <a:pt x="13082" y="32472"/>
                    <a:pt x="32472" y="13082"/>
                    <a:pt x="56067" y="13082"/>
                  </a:cubicBezTo>
                  <a:close/>
                  <a:moveTo>
                    <a:pt x="56067" y="0"/>
                  </a:moveTo>
                  <a:cubicBezTo>
                    <a:pt x="24997" y="0"/>
                    <a:pt x="0" y="25230"/>
                    <a:pt x="0" y="56067"/>
                  </a:cubicBezTo>
                  <a:cubicBezTo>
                    <a:pt x="0" y="87137"/>
                    <a:pt x="24997" y="112134"/>
                    <a:pt x="56067" y="112134"/>
                  </a:cubicBezTo>
                  <a:cubicBezTo>
                    <a:pt x="86904" y="112134"/>
                    <a:pt x="112134" y="86904"/>
                    <a:pt x="112134" y="56067"/>
                  </a:cubicBezTo>
                  <a:cubicBezTo>
                    <a:pt x="112134" y="25230"/>
                    <a:pt x="87137" y="0"/>
                    <a:pt x="5606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9" name="Google Shape;1089;p21"/>
          <p:cNvGrpSpPr/>
          <p:nvPr/>
        </p:nvGrpSpPr>
        <p:grpSpPr>
          <a:xfrm>
            <a:off x="7309930" y="3969527"/>
            <a:ext cx="250308" cy="333393"/>
            <a:chOff x="4779494" y="3681839"/>
            <a:chExt cx="246414" cy="328208"/>
          </a:xfrm>
        </p:grpSpPr>
        <p:sp>
          <p:nvSpPr>
            <p:cNvPr id="1090" name="Google Shape;1090;p21"/>
            <p:cNvSpPr/>
            <p:nvPr/>
          </p:nvSpPr>
          <p:spPr>
            <a:xfrm>
              <a:off x="4824671" y="3815653"/>
              <a:ext cx="154010" cy="194394"/>
            </a:xfrm>
            <a:custGeom>
              <a:avLst/>
              <a:gdLst/>
              <a:ahLst/>
              <a:cxnLst/>
              <a:rect l="l" t="t" r="r" b="b"/>
              <a:pathLst>
                <a:path w="52563" h="66346" extrusionOk="0">
                  <a:moveTo>
                    <a:pt x="50460" y="0"/>
                  </a:moveTo>
                  <a:cubicBezTo>
                    <a:pt x="47423" y="4205"/>
                    <a:pt x="42517" y="6775"/>
                    <a:pt x="37612" y="6775"/>
                  </a:cubicBezTo>
                  <a:cubicBezTo>
                    <a:pt x="34575" y="9812"/>
                    <a:pt x="30603" y="11214"/>
                    <a:pt x="26165" y="11214"/>
                  </a:cubicBezTo>
                  <a:cubicBezTo>
                    <a:pt x="21726" y="11214"/>
                    <a:pt x="17988" y="9812"/>
                    <a:pt x="14718" y="6775"/>
                  </a:cubicBezTo>
                  <a:cubicBezTo>
                    <a:pt x="9812" y="6541"/>
                    <a:pt x="5140" y="4205"/>
                    <a:pt x="1869" y="0"/>
                  </a:cubicBezTo>
                  <a:lnTo>
                    <a:pt x="1869" y="0"/>
                  </a:lnTo>
                  <a:cubicBezTo>
                    <a:pt x="0" y="5840"/>
                    <a:pt x="2570" y="13316"/>
                    <a:pt x="7709" y="16353"/>
                  </a:cubicBezTo>
                  <a:cubicBezTo>
                    <a:pt x="16353" y="21492"/>
                    <a:pt x="22193" y="26866"/>
                    <a:pt x="21726" y="35976"/>
                  </a:cubicBezTo>
                  <a:lnTo>
                    <a:pt x="21726" y="66346"/>
                  </a:lnTo>
                  <a:lnTo>
                    <a:pt x="29669" y="66346"/>
                  </a:lnTo>
                  <a:lnTo>
                    <a:pt x="29669" y="35976"/>
                  </a:lnTo>
                  <a:cubicBezTo>
                    <a:pt x="29669" y="25230"/>
                    <a:pt x="37845" y="20324"/>
                    <a:pt x="43686" y="16353"/>
                  </a:cubicBezTo>
                  <a:cubicBezTo>
                    <a:pt x="49759" y="13316"/>
                    <a:pt x="52563" y="6308"/>
                    <a:pt x="5046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21"/>
            <p:cNvSpPr/>
            <p:nvPr/>
          </p:nvSpPr>
          <p:spPr>
            <a:xfrm>
              <a:off x="4932816" y="3930642"/>
              <a:ext cx="53809" cy="56930"/>
            </a:xfrm>
            <a:custGeom>
              <a:avLst/>
              <a:gdLst/>
              <a:ahLst/>
              <a:cxnLst/>
              <a:rect l="l" t="t" r="r" b="b"/>
              <a:pathLst>
                <a:path w="18365" h="19430" extrusionOk="0">
                  <a:moveTo>
                    <a:pt x="14952" y="1"/>
                  </a:moveTo>
                  <a:lnTo>
                    <a:pt x="14952" y="1"/>
                  </a:lnTo>
                  <a:cubicBezTo>
                    <a:pt x="10280" y="2337"/>
                    <a:pt x="5140" y="3272"/>
                    <a:pt x="1" y="3272"/>
                  </a:cubicBezTo>
                  <a:lnTo>
                    <a:pt x="1" y="17288"/>
                  </a:lnTo>
                  <a:cubicBezTo>
                    <a:pt x="2106" y="18746"/>
                    <a:pt x="4274" y="19430"/>
                    <a:pt x="6308" y="19430"/>
                  </a:cubicBezTo>
                  <a:cubicBezTo>
                    <a:pt x="13076" y="19430"/>
                    <a:pt x="18365" y="11856"/>
                    <a:pt x="1495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21"/>
            <p:cNvSpPr/>
            <p:nvPr/>
          </p:nvSpPr>
          <p:spPr>
            <a:xfrm>
              <a:off x="4818093" y="3931328"/>
              <a:ext cx="53809" cy="56930"/>
            </a:xfrm>
            <a:custGeom>
              <a:avLst/>
              <a:gdLst/>
              <a:ahLst/>
              <a:cxnLst/>
              <a:rect l="l" t="t" r="r" b="b"/>
              <a:pathLst>
                <a:path w="18365" h="19430" extrusionOk="0">
                  <a:moveTo>
                    <a:pt x="3413" y="1"/>
                  </a:moveTo>
                  <a:lnTo>
                    <a:pt x="3413" y="1"/>
                  </a:lnTo>
                  <a:cubicBezTo>
                    <a:pt x="0" y="11856"/>
                    <a:pt x="5289" y="19430"/>
                    <a:pt x="12057" y="19430"/>
                  </a:cubicBezTo>
                  <a:cubicBezTo>
                    <a:pt x="14091" y="19430"/>
                    <a:pt x="16259" y="18746"/>
                    <a:pt x="18364" y="17288"/>
                  </a:cubicBezTo>
                  <a:lnTo>
                    <a:pt x="18364" y="3271"/>
                  </a:lnTo>
                  <a:cubicBezTo>
                    <a:pt x="13225" y="3271"/>
                    <a:pt x="8085" y="2103"/>
                    <a:pt x="341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21"/>
            <p:cNvSpPr/>
            <p:nvPr/>
          </p:nvSpPr>
          <p:spPr>
            <a:xfrm>
              <a:off x="4823300" y="3681839"/>
              <a:ext cx="156749" cy="146479"/>
            </a:xfrm>
            <a:custGeom>
              <a:avLst/>
              <a:gdLst/>
              <a:ahLst/>
              <a:cxnLst/>
              <a:rect l="l" t="t" r="r" b="b"/>
              <a:pathLst>
                <a:path w="53498" h="49993" extrusionOk="0">
                  <a:moveTo>
                    <a:pt x="30137" y="13900"/>
                  </a:moveTo>
                  <a:lnTo>
                    <a:pt x="30137" y="20441"/>
                  </a:lnTo>
                  <a:lnTo>
                    <a:pt x="23829" y="20441"/>
                  </a:lnTo>
                  <a:lnTo>
                    <a:pt x="23829" y="13900"/>
                  </a:lnTo>
                  <a:close/>
                  <a:moveTo>
                    <a:pt x="38313" y="25814"/>
                  </a:moveTo>
                  <a:lnTo>
                    <a:pt x="38313" y="32355"/>
                  </a:lnTo>
                  <a:lnTo>
                    <a:pt x="32006" y="32355"/>
                  </a:lnTo>
                  <a:lnTo>
                    <a:pt x="32006" y="25814"/>
                  </a:lnTo>
                  <a:close/>
                  <a:moveTo>
                    <a:pt x="21026" y="25113"/>
                  </a:moveTo>
                  <a:cubicBezTo>
                    <a:pt x="21026" y="28150"/>
                    <a:pt x="23829" y="30954"/>
                    <a:pt x="26866" y="30954"/>
                  </a:cubicBezTo>
                  <a:lnTo>
                    <a:pt x="26866" y="37261"/>
                  </a:lnTo>
                  <a:cubicBezTo>
                    <a:pt x="20325" y="37261"/>
                    <a:pt x="14718" y="31654"/>
                    <a:pt x="14718" y="25113"/>
                  </a:cubicBezTo>
                  <a:close/>
                  <a:moveTo>
                    <a:pt x="26895" y="0"/>
                  </a:moveTo>
                  <a:cubicBezTo>
                    <a:pt x="23654" y="0"/>
                    <a:pt x="20442" y="1518"/>
                    <a:pt x="18456" y="4555"/>
                  </a:cubicBezTo>
                  <a:cubicBezTo>
                    <a:pt x="17768" y="4422"/>
                    <a:pt x="17088" y="4359"/>
                    <a:pt x="16423" y="4359"/>
                  </a:cubicBezTo>
                  <a:cubicBezTo>
                    <a:pt x="10087" y="4359"/>
                    <a:pt x="5062" y="10127"/>
                    <a:pt x="6542" y="16470"/>
                  </a:cubicBezTo>
                  <a:cubicBezTo>
                    <a:pt x="1" y="20675"/>
                    <a:pt x="468" y="29786"/>
                    <a:pt x="6542" y="33523"/>
                  </a:cubicBezTo>
                  <a:cubicBezTo>
                    <a:pt x="5305" y="39915"/>
                    <a:pt x="10073" y="45761"/>
                    <a:pt x="16028" y="45761"/>
                  </a:cubicBezTo>
                  <a:cubicBezTo>
                    <a:pt x="16820" y="45761"/>
                    <a:pt x="17633" y="45657"/>
                    <a:pt x="18456" y="45438"/>
                  </a:cubicBezTo>
                  <a:cubicBezTo>
                    <a:pt x="20559" y="48475"/>
                    <a:pt x="23829" y="49993"/>
                    <a:pt x="27071" y="49993"/>
                  </a:cubicBezTo>
                  <a:cubicBezTo>
                    <a:pt x="30312" y="49993"/>
                    <a:pt x="33524" y="48475"/>
                    <a:pt x="35510" y="45438"/>
                  </a:cubicBezTo>
                  <a:cubicBezTo>
                    <a:pt x="36198" y="45571"/>
                    <a:pt x="36878" y="45634"/>
                    <a:pt x="37543" y="45634"/>
                  </a:cubicBezTo>
                  <a:cubicBezTo>
                    <a:pt x="43879" y="45634"/>
                    <a:pt x="48904" y="39866"/>
                    <a:pt x="47424" y="33523"/>
                  </a:cubicBezTo>
                  <a:cubicBezTo>
                    <a:pt x="53498" y="29318"/>
                    <a:pt x="53498" y="20441"/>
                    <a:pt x="47424" y="16470"/>
                  </a:cubicBezTo>
                  <a:cubicBezTo>
                    <a:pt x="48674" y="10011"/>
                    <a:pt x="43792" y="4295"/>
                    <a:pt x="37749" y="4295"/>
                  </a:cubicBezTo>
                  <a:cubicBezTo>
                    <a:pt x="37017" y="4295"/>
                    <a:pt x="36267" y="4379"/>
                    <a:pt x="35510" y="4555"/>
                  </a:cubicBezTo>
                  <a:cubicBezTo>
                    <a:pt x="33407" y="1518"/>
                    <a:pt x="30137" y="0"/>
                    <a:pt x="2689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21"/>
            <p:cNvSpPr/>
            <p:nvPr/>
          </p:nvSpPr>
          <p:spPr>
            <a:xfrm>
              <a:off x="4779494" y="3760210"/>
              <a:ext cx="92409" cy="160857"/>
            </a:xfrm>
            <a:custGeom>
              <a:avLst/>
              <a:gdLst/>
              <a:ahLst/>
              <a:cxnLst/>
              <a:rect l="l" t="t" r="r" b="b"/>
              <a:pathLst>
                <a:path w="31539" h="54900" extrusionOk="0">
                  <a:moveTo>
                    <a:pt x="10513" y="1"/>
                  </a:moveTo>
                  <a:cubicBezTo>
                    <a:pt x="3972" y="5841"/>
                    <a:pt x="1" y="14017"/>
                    <a:pt x="1" y="23362"/>
                  </a:cubicBezTo>
                  <a:cubicBezTo>
                    <a:pt x="1" y="40883"/>
                    <a:pt x="14251" y="54899"/>
                    <a:pt x="31538" y="54899"/>
                  </a:cubicBezTo>
                  <a:cubicBezTo>
                    <a:pt x="31538" y="47891"/>
                    <a:pt x="26632" y="45088"/>
                    <a:pt x="21259" y="41584"/>
                  </a:cubicBezTo>
                  <a:cubicBezTo>
                    <a:pt x="14718" y="38079"/>
                    <a:pt x="10513" y="30604"/>
                    <a:pt x="10747" y="23362"/>
                  </a:cubicBezTo>
                  <a:cubicBezTo>
                    <a:pt x="10747" y="18690"/>
                    <a:pt x="12149" y="14251"/>
                    <a:pt x="14718" y="11214"/>
                  </a:cubicBezTo>
                  <a:lnTo>
                    <a:pt x="14718" y="9579"/>
                  </a:lnTo>
                  <a:cubicBezTo>
                    <a:pt x="12382" y="7009"/>
                    <a:pt x="10747" y="3505"/>
                    <a:pt x="1051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21"/>
            <p:cNvSpPr/>
            <p:nvPr/>
          </p:nvSpPr>
          <p:spPr>
            <a:xfrm>
              <a:off x="4932816" y="3760210"/>
              <a:ext cx="93092" cy="160857"/>
            </a:xfrm>
            <a:custGeom>
              <a:avLst/>
              <a:gdLst/>
              <a:ahLst/>
              <a:cxnLst/>
              <a:rect l="l" t="t" r="r" b="b"/>
              <a:pathLst>
                <a:path w="31772" h="54900" extrusionOk="0">
                  <a:moveTo>
                    <a:pt x="21026" y="1"/>
                  </a:moveTo>
                  <a:cubicBezTo>
                    <a:pt x="20792" y="3738"/>
                    <a:pt x="19391" y="7009"/>
                    <a:pt x="16821" y="9579"/>
                  </a:cubicBezTo>
                  <a:lnTo>
                    <a:pt x="16821" y="11214"/>
                  </a:lnTo>
                  <a:cubicBezTo>
                    <a:pt x="19391" y="14718"/>
                    <a:pt x="20792" y="18923"/>
                    <a:pt x="20792" y="23362"/>
                  </a:cubicBezTo>
                  <a:cubicBezTo>
                    <a:pt x="20792" y="31071"/>
                    <a:pt x="16821" y="38079"/>
                    <a:pt x="10280" y="41584"/>
                  </a:cubicBezTo>
                  <a:cubicBezTo>
                    <a:pt x="4673" y="45088"/>
                    <a:pt x="1" y="47891"/>
                    <a:pt x="1" y="54899"/>
                  </a:cubicBezTo>
                  <a:cubicBezTo>
                    <a:pt x="17288" y="54899"/>
                    <a:pt x="31772" y="40883"/>
                    <a:pt x="31772" y="23362"/>
                  </a:cubicBezTo>
                  <a:cubicBezTo>
                    <a:pt x="31772" y="14017"/>
                    <a:pt x="27567" y="5841"/>
                    <a:pt x="2102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6" name="Google Shape;1096;p21"/>
          <p:cNvGrpSpPr/>
          <p:nvPr/>
        </p:nvGrpSpPr>
        <p:grpSpPr>
          <a:xfrm>
            <a:off x="6443953" y="2845616"/>
            <a:ext cx="333742" cy="306802"/>
            <a:chOff x="4737057" y="4287991"/>
            <a:chExt cx="328551" cy="302030"/>
          </a:xfrm>
        </p:grpSpPr>
        <p:sp>
          <p:nvSpPr>
            <p:cNvPr id="1097" name="Google Shape;1097;p21"/>
            <p:cNvSpPr/>
            <p:nvPr/>
          </p:nvSpPr>
          <p:spPr>
            <a:xfrm>
              <a:off x="4856839" y="4287991"/>
              <a:ext cx="87619" cy="81917"/>
            </a:xfrm>
            <a:custGeom>
              <a:avLst/>
              <a:gdLst/>
              <a:ahLst/>
              <a:cxnLst/>
              <a:rect l="l" t="t" r="r" b="b"/>
              <a:pathLst>
                <a:path w="29904" h="27958" extrusionOk="0">
                  <a:moveTo>
                    <a:pt x="15017" y="0"/>
                  </a:moveTo>
                  <a:cubicBezTo>
                    <a:pt x="7687" y="0"/>
                    <a:pt x="1817" y="5389"/>
                    <a:pt x="935" y="12441"/>
                  </a:cubicBezTo>
                  <a:cubicBezTo>
                    <a:pt x="1" y="20384"/>
                    <a:pt x="5841" y="27158"/>
                    <a:pt x="13550" y="27859"/>
                  </a:cubicBezTo>
                  <a:cubicBezTo>
                    <a:pt x="14097" y="27925"/>
                    <a:pt x="14638" y="27958"/>
                    <a:pt x="15174" y="27958"/>
                  </a:cubicBezTo>
                  <a:cubicBezTo>
                    <a:pt x="22190" y="27958"/>
                    <a:pt x="28101" y="22423"/>
                    <a:pt x="28969" y="15478"/>
                  </a:cubicBezTo>
                  <a:cubicBezTo>
                    <a:pt x="29903" y="7535"/>
                    <a:pt x="24063" y="760"/>
                    <a:pt x="16354" y="59"/>
                  </a:cubicBezTo>
                  <a:cubicBezTo>
                    <a:pt x="15903" y="20"/>
                    <a:pt x="15458" y="0"/>
                    <a:pt x="1501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21"/>
            <p:cNvSpPr/>
            <p:nvPr/>
          </p:nvSpPr>
          <p:spPr>
            <a:xfrm>
              <a:off x="4753485" y="4342922"/>
              <a:ext cx="68451" cy="68451"/>
            </a:xfrm>
            <a:custGeom>
              <a:avLst/>
              <a:gdLst/>
              <a:ahLst/>
              <a:cxnLst/>
              <a:rect l="l" t="t" r="r" b="b"/>
              <a:pathLst>
                <a:path w="23362" h="23362" extrusionOk="0">
                  <a:moveTo>
                    <a:pt x="11681" y="0"/>
                  </a:moveTo>
                  <a:cubicBezTo>
                    <a:pt x="5140" y="0"/>
                    <a:pt x="0" y="5140"/>
                    <a:pt x="0" y="11681"/>
                  </a:cubicBezTo>
                  <a:cubicBezTo>
                    <a:pt x="0" y="17988"/>
                    <a:pt x="5140" y="23361"/>
                    <a:pt x="11681" y="23361"/>
                  </a:cubicBezTo>
                  <a:cubicBezTo>
                    <a:pt x="17989" y="23361"/>
                    <a:pt x="23362" y="17988"/>
                    <a:pt x="23362" y="11681"/>
                  </a:cubicBezTo>
                  <a:cubicBezTo>
                    <a:pt x="23362" y="5140"/>
                    <a:pt x="17989" y="0"/>
                    <a:pt x="1168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21"/>
            <p:cNvSpPr/>
            <p:nvPr/>
          </p:nvSpPr>
          <p:spPr>
            <a:xfrm>
              <a:off x="4979361" y="4342922"/>
              <a:ext cx="68451" cy="68451"/>
            </a:xfrm>
            <a:custGeom>
              <a:avLst/>
              <a:gdLst/>
              <a:ahLst/>
              <a:cxnLst/>
              <a:rect l="l" t="t" r="r" b="b"/>
              <a:pathLst>
                <a:path w="23362" h="23362" extrusionOk="0">
                  <a:moveTo>
                    <a:pt x="11681" y="0"/>
                  </a:moveTo>
                  <a:cubicBezTo>
                    <a:pt x="5373" y="0"/>
                    <a:pt x="0" y="5140"/>
                    <a:pt x="0" y="11681"/>
                  </a:cubicBezTo>
                  <a:cubicBezTo>
                    <a:pt x="0" y="17988"/>
                    <a:pt x="5373" y="23361"/>
                    <a:pt x="11681" y="23361"/>
                  </a:cubicBezTo>
                  <a:cubicBezTo>
                    <a:pt x="17989" y="23361"/>
                    <a:pt x="23362" y="17988"/>
                    <a:pt x="23362" y="11681"/>
                  </a:cubicBezTo>
                  <a:cubicBezTo>
                    <a:pt x="23362" y="5140"/>
                    <a:pt x="17989" y="0"/>
                    <a:pt x="1168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21"/>
            <p:cNvSpPr/>
            <p:nvPr/>
          </p:nvSpPr>
          <p:spPr>
            <a:xfrm>
              <a:off x="4737057" y="4421635"/>
              <a:ext cx="99254" cy="92409"/>
            </a:xfrm>
            <a:custGeom>
              <a:avLst/>
              <a:gdLst/>
              <a:ahLst/>
              <a:cxnLst/>
              <a:rect l="l" t="t" r="r" b="b"/>
              <a:pathLst>
                <a:path w="33875" h="31539" extrusionOk="0">
                  <a:moveTo>
                    <a:pt x="7243" y="1"/>
                  </a:moveTo>
                  <a:cubicBezTo>
                    <a:pt x="3038" y="3038"/>
                    <a:pt x="1" y="8411"/>
                    <a:pt x="1" y="14017"/>
                  </a:cubicBezTo>
                  <a:lnTo>
                    <a:pt x="1" y="31538"/>
                  </a:lnTo>
                  <a:lnTo>
                    <a:pt x="24063" y="31538"/>
                  </a:lnTo>
                  <a:cubicBezTo>
                    <a:pt x="23596" y="22427"/>
                    <a:pt x="27567" y="14017"/>
                    <a:pt x="33874" y="8177"/>
                  </a:cubicBezTo>
                  <a:cubicBezTo>
                    <a:pt x="32706" y="4907"/>
                    <a:pt x="30370" y="1870"/>
                    <a:pt x="27801" y="1"/>
                  </a:cubicBezTo>
                  <a:cubicBezTo>
                    <a:pt x="24764" y="1870"/>
                    <a:pt x="21259" y="3038"/>
                    <a:pt x="17522" y="3038"/>
                  </a:cubicBezTo>
                  <a:cubicBezTo>
                    <a:pt x="13784" y="3038"/>
                    <a:pt x="10280" y="1870"/>
                    <a:pt x="724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21"/>
            <p:cNvSpPr/>
            <p:nvPr/>
          </p:nvSpPr>
          <p:spPr>
            <a:xfrm>
              <a:off x="4839043" y="4379197"/>
              <a:ext cx="123212" cy="63660"/>
            </a:xfrm>
            <a:custGeom>
              <a:avLst/>
              <a:gdLst/>
              <a:ahLst/>
              <a:cxnLst/>
              <a:rect l="l" t="t" r="r" b="b"/>
              <a:pathLst>
                <a:path w="42052" h="21727" extrusionOk="0">
                  <a:moveTo>
                    <a:pt x="9813" y="1"/>
                  </a:moveTo>
                  <a:cubicBezTo>
                    <a:pt x="3972" y="3972"/>
                    <a:pt x="1" y="10280"/>
                    <a:pt x="1" y="17989"/>
                  </a:cubicBezTo>
                  <a:lnTo>
                    <a:pt x="1" y="21727"/>
                  </a:lnTo>
                  <a:cubicBezTo>
                    <a:pt x="5608" y="16821"/>
                    <a:pt x="12850" y="13784"/>
                    <a:pt x="21026" y="13784"/>
                  </a:cubicBezTo>
                  <a:cubicBezTo>
                    <a:pt x="29202" y="13784"/>
                    <a:pt x="36444" y="16821"/>
                    <a:pt x="42051" y="21727"/>
                  </a:cubicBezTo>
                  <a:lnTo>
                    <a:pt x="42051" y="17989"/>
                  </a:lnTo>
                  <a:cubicBezTo>
                    <a:pt x="42051" y="10280"/>
                    <a:pt x="38313" y="3972"/>
                    <a:pt x="32006" y="1"/>
                  </a:cubicBezTo>
                  <a:cubicBezTo>
                    <a:pt x="28969" y="2103"/>
                    <a:pt x="24997" y="3271"/>
                    <a:pt x="21026" y="3271"/>
                  </a:cubicBezTo>
                  <a:cubicBezTo>
                    <a:pt x="16821" y="3271"/>
                    <a:pt x="13083" y="2103"/>
                    <a:pt x="981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21"/>
            <p:cNvSpPr/>
            <p:nvPr/>
          </p:nvSpPr>
          <p:spPr>
            <a:xfrm>
              <a:off x="4965672" y="4421635"/>
              <a:ext cx="99936" cy="92409"/>
            </a:xfrm>
            <a:custGeom>
              <a:avLst/>
              <a:gdLst/>
              <a:ahLst/>
              <a:cxnLst/>
              <a:rect l="l" t="t" r="r" b="b"/>
              <a:pathLst>
                <a:path w="34108" h="31539" extrusionOk="0">
                  <a:moveTo>
                    <a:pt x="6074" y="1"/>
                  </a:moveTo>
                  <a:cubicBezTo>
                    <a:pt x="3271" y="1870"/>
                    <a:pt x="1168" y="4907"/>
                    <a:pt x="0" y="8177"/>
                  </a:cubicBezTo>
                  <a:cubicBezTo>
                    <a:pt x="6074" y="14017"/>
                    <a:pt x="10279" y="22427"/>
                    <a:pt x="10279" y="31538"/>
                  </a:cubicBezTo>
                  <a:lnTo>
                    <a:pt x="34108" y="31538"/>
                  </a:lnTo>
                  <a:lnTo>
                    <a:pt x="34108" y="14017"/>
                  </a:lnTo>
                  <a:cubicBezTo>
                    <a:pt x="33874" y="8177"/>
                    <a:pt x="30837" y="2804"/>
                    <a:pt x="26632" y="1"/>
                  </a:cubicBezTo>
                  <a:cubicBezTo>
                    <a:pt x="23595" y="1870"/>
                    <a:pt x="20091" y="3038"/>
                    <a:pt x="16353" y="3038"/>
                  </a:cubicBezTo>
                  <a:cubicBezTo>
                    <a:pt x="12615" y="3038"/>
                    <a:pt x="9111" y="1870"/>
                    <a:pt x="607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21"/>
            <p:cNvSpPr/>
            <p:nvPr/>
          </p:nvSpPr>
          <p:spPr>
            <a:xfrm>
              <a:off x="4891750" y="4486659"/>
              <a:ext cx="19168" cy="21908"/>
            </a:xfrm>
            <a:custGeom>
              <a:avLst/>
              <a:gdLst/>
              <a:ahLst/>
              <a:cxnLst/>
              <a:rect l="l" t="t" r="r" b="b"/>
              <a:pathLst>
                <a:path w="6542" h="7477" extrusionOk="0">
                  <a:moveTo>
                    <a:pt x="3037" y="1"/>
                  </a:moveTo>
                  <a:cubicBezTo>
                    <a:pt x="1635" y="1"/>
                    <a:pt x="701" y="1169"/>
                    <a:pt x="701" y="1402"/>
                  </a:cubicBezTo>
                  <a:cubicBezTo>
                    <a:pt x="467" y="1870"/>
                    <a:pt x="0" y="3038"/>
                    <a:pt x="935" y="4206"/>
                  </a:cubicBezTo>
                  <a:lnTo>
                    <a:pt x="3271" y="7476"/>
                  </a:lnTo>
                  <a:lnTo>
                    <a:pt x="5607" y="4206"/>
                  </a:lnTo>
                  <a:cubicBezTo>
                    <a:pt x="6541" y="3038"/>
                    <a:pt x="5840" y="1870"/>
                    <a:pt x="5840" y="1402"/>
                  </a:cubicBezTo>
                  <a:cubicBezTo>
                    <a:pt x="5373" y="1169"/>
                    <a:pt x="4439" y="1"/>
                    <a:pt x="303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21"/>
            <p:cNvSpPr/>
            <p:nvPr/>
          </p:nvSpPr>
          <p:spPr>
            <a:xfrm>
              <a:off x="4825354" y="4439431"/>
              <a:ext cx="150590" cy="150590"/>
            </a:xfrm>
            <a:custGeom>
              <a:avLst/>
              <a:gdLst/>
              <a:ahLst/>
              <a:cxnLst/>
              <a:rect l="l" t="t" r="r" b="b"/>
              <a:pathLst>
                <a:path w="51396" h="51396" extrusionOk="0">
                  <a:moveTo>
                    <a:pt x="25932" y="9812"/>
                  </a:moveTo>
                  <a:cubicBezTo>
                    <a:pt x="29436" y="9812"/>
                    <a:pt x="32706" y="11915"/>
                    <a:pt x="34108" y="14718"/>
                  </a:cubicBezTo>
                  <a:cubicBezTo>
                    <a:pt x="35977" y="17989"/>
                    <a:pt x="35743" y="21493"/>
                    <a:pt x="33641" y="24530"/>
                  </a:cubicBezTo>
                  <a:lnTo>
                    <a:pt x="30137" y="29436"/>
                  </a:lnTo>
                  <a:lnTo>
                    <a:pt x="36911" y="38780"/>
                  </a:lnTo>
                  <a:lnTo>
                    <a:pt x="30837" y="42518"/>
                  </a:lnTo>
                  <a:lnTo>
                    <a:pt x="25698" y="35276"/>
                  </a:lnTo>
                  <a:lnTo>
                    <a:pt x="20325" y="42518"/>
                  </a:lnTo>
                  <a:lnTo>
                    <a:pt x="15185" y="38780"/>
                  </a:lnTo>
                  <a:lnTo>
                    <a:pt x="21960" y="29436"/>
                  </a:lnTo>
                  <a:lnTo>
                    <a:pt x="18456" y="24530"/>
                  </a:lnTo>
                  <a:cubicBezTo>
                    <a:pt x="16354" y="21493"/>
                    <a:pt x="16120" y="17755"/>
                    <a:pt x="17755" y="14718"/>
                  </a:cubicBezTo>
                  <a:cubicBezTo>
                    <a:pt x="19624" y="11681"/>
                    <a:pt x="22427" y="9812"/>
                    <a:pt x="25932" y="9812"/>
                  </a:cubicBezTo>
                  <a:close/>
                  <a:moveTo>
                    <a:pt x="25698" y="1"/>
                  </a:moveTo>
                  <a:cubicBezTo>
                    <a:pt x="11681" y="1"/>
                    <a:pt x="1" y="11448"/>
                    <a:pt x="1" y="25698"/>
                  </a:cubicBezTo>
                  <a:cubicBezTo>
                    <a:pt x="1" y="39715"/>
                    <a:pt x="11448" y="51395"/>
                    <a:pt x="25698" y="51395"/>
                  </a:cubicBezTo>
                  <a:cubicBezTo>
                    <a:pt x="39715" y="51395"/>
                    <a:pt x="51395" y="39948"/>
                    <a:pt x="51395" y="25698"/>
                  </a:cubicBezTo>
                  <a:cubicBezTo>
                    <a:pt x="51395" y="11448"/>
                    <a:pt x="39715" y="1"/>
                    <a:pt x="256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5" name="Google Shape;1105;p21"/>
          <p:cNvGrpSpPr/>
          <p:nvPr/>
        </p:nvGrpSpPr>
        <p:grpSpPr>
          <a:xfrm>
            <a:off x="5659967" y="1596230"/>
            <a:ext cx="241270" cy="333742"/>
            <a:chOff x="5583066" y="692648"/>
            <a:chExt cx="237518" cy="328551"/>
          </a:xfrm>
        </p:grpSpPr>
        <p:sp>
          <p:nvSpPr>
            <p:cNvPr id="1106" name="Google Shape;1106;p21"/>
            <p:cNvSpPr/>
            <p:nvPr/>
          </p:nvSpPr>
          <p:spPr>
            <a:xfrm>
              <a:off x="5631662" y="743299"/>
              <a:ext cx="69136" cy="113628"/>
            </a:xfrm>
            <a:custGeom>
              <a:avLst/>
              <a:gdLst/>
              <a:ahLst/>
              <a:cxnLst/>
              <a:rect l="l" t="t" r="r" b="b"/>
              <a:pathLst>
                <a:path w="23596" h="38781" extrusionOk="0">
                  <a:moveTo>
                    <a:pt x="1" y="1"/>
                  </a:moveTo>
                  <a:lnTo>
                    <a:pt x="1" y="38780"/>
                  </a:lnTo>
                  <a:lnTo>
                    <a:pt x="23595" y="38780"/>
                  </a:lnTo>
                  <a:lnTo>
                    <a:pt x="23595" y="32473"/>
                  </a:lnTo>
                  <a:cubicBezTo>
                    <a:pt x="15653" y="32473"/>
                    <a:pt x="8878" y="25932"/>
                    <a:pt x="8878" y="17755"/>
                  </a:cubicBezTo>
                  <a:cubicBezTo>
                    <a:pt x="8878" y="9579"/>
                    <a:pt x="15419" y="3271"/>
                    <a:pt x="23595" y="3271"/>
                  </a:cubicBezTo>
                  <a:lnTo>
                    <a:pt x="2359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21"/>
            <p:cNvSpPr/>
            <p:nvPr/>
          </p:nvSpPr>
          <p:spPr>
            <a:xfrm>
              <a:off x="5583066" y="784368"/>
              <a:ext cx="237518" cy="185510"/>
            </a:xfrm>
            <a:custGeom>
              <a:avLst/>
              <a:gdLst/>
              <a:ahLst/>
              <a:cxnLst/>
              <a:rect l="l" t="t" r="r" b="b"/>
              <a:pathLst>
                <a:path w="81064" h="63314" extrusionOk="0">
                  <a:moveTo>
                    <a:pt x="54198" y="0"/>
                  </a:moveTo>
                  <a:cubicBezTo>
                    <a:pt x="54432" y="1168"/>
                    <a:pt x="54665" y="2337"/>
                    <a:pt x="54665" y="3738"/>
                  </a:cubicBezTo>
                  <a:cubicBezTo>
                    <a:pt x="54665" y="4906"/>
                    <a:pt x="54432" y="6308"/>
                    <a:pt x="54198" y="7476"/>
                  </a:cubicBezTo>
                  <a:lnTo>
                    <a:pt x="59805" y="7476"/>
                  </a:lnTo>
                  <a:cubicBezTo>
                    <a:pt x="67280" y="7476"/>
                    <a:pt x="73354" y="13784"/>
                    <a:pt x="73354" y="21259"/>
                  </a:cubicBezTo>
                  <a:lnTo>
                    <a:pt x="73354" y="42284"/>
                  </a:lnTo>
                  <a:cubicBezTo>
                    <a:pt x="73354" y="49993"/>
                    <a:pt x="67280" y="56067"/>
                    <a:pt x="59805" y="56067"/>
                  </a:cubicBezTo>
                  <a:lnTo>
                    <a:pt x="0" y="56067"/>
                  </a:lnTo>
                  <a:lnTo>
                    <a:pt x="0" y="63309"/>
                  </a:lnTo>
                  <a:lnTo>
                    <a:pt x="59571" y="63309"/>
                  </a:lnTo>
                  <a:cubicBezTo>
                    <a:pt x="59711" y="63312"/>
                    <a:pt x="59850" y="63313"/>
                    <a:pt x="59990" y="63313"/>
                  </a:cubicBezTo>
                  <a:cubicBezTo>
                    <a:pt x="71485" y="63313"/>
                    <a:pt x="81064" y="53825"/>
                    <a:pt x="81064" y="42284"/>
                  </a:cubicBezTo>
                  <a:lnTo>
                    <a:pt x="81064" y="21259"/>
                  </a:lnTo>
                  <a:cubicBezTo>
                    <a:pt x="81064" y="9579"/>
                    <a:pt x="71485" y="0"/>
                    <a:pt x="598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21"/>
            <p:cNvSpPr/>
            <p:nvPr/>
          </p:nvSpPr>
          <p:spPr>
            <a:xfrm>
              <a:off x="5677522" y="772047"/>
              <a:ext cx="45863" cy="46549"/>
            </a:xfrm>
            <a:custGeom>
              <a:avLst/>
              <a:gdLst/>
              <a:ahLst/>
              <a:cxnLst/>
              <a:rect l="l" t="t" r="r" b="b"/>
              <a:pathLst>
                <a:path w="15653" h="15887" extrusionOk="0">
                  <a:moveTo>
                    <a:pt x="7943" y="0"/>
                  </a:moveTo>
                  <a:cubicBezTo>
                    <a:pt x="3505" y="0"/>
                    <a:pt x="1" y="3505"/>
                    <a:pt x="1" y="7943"/>
                  </a:cubicBezTo>
                  <a:cubicBezTo>
                    <a:pt x="1" y="12382"/>
                    <a:pt x="3505" y="15886"/>
                    <a:pt x="7943" y="15886"/>
                  </a:cubicBezTo>
                  <a:cubicBezTo>
                    <a:pt x="12148" y="15886"/>
                    <a:pt x="15653" y="12382"/>
                    <a:pt x="15653" y="7943"/>
                  </a:cubicBezTo>
                  <a:cubicBezTo>
                    <a:pt x="15653" y="3505"/>
                    <a:pt x="12148" y="0"/>
                    <a:pt x="794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21"/>
            <p:cNvSpPr/>
            <p:nvPr/>
          </p:nvSpPr>
          <p:spPr>
            <a:xfrm>
              <a:off x="5646036" y="692648"/>
              <a:ext cx="39019" cy="31489"/>
            </a:xfrm>
            <a:custGeom>
              <a:avLst/>
              <a:gdLst/>
              <a:ahLst/>
              <a:cxnLst/>
              <a:rect l="l" t="t" r="r" b="b"/>
              <a:pathLst>
                <a:path w="13317" h="10747" extrusionOk="0">
                  <a:moveTo>
                    <a:pt x="468" y="0"/>
                  </a:moveTo>
                  <a:lnTo>
                    <a:pt x="1" y="10747"/>
                  </a:lnTo>
                  <a:lnTo>
                    <a:pt x="13316" y="10747"/>
                  </a:lnTo>
                  <a:lnTo>
                    <a:pt x="128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21"/>
            <p:cNvSpPr/>
            <p:nvPr/>
          </p:nvSpPr>
          <p:spPr>
            <a:xfrm>
              <a:off x="5604285" y="989710"/>
              <a:ext cx="140321" cy="31489"/>
            </a:xfrm>
            <a:custGeom>
              <a:avLst/>
              <a:gdLst/>
              <a:ahLst/>
              <a:cxnLst/>
              <a:rect l="l" t="t" r="r" b="b"/>
              <a:pathLst>
                <a:path w="47891" h="10747" extrusionOk="0">
                  <a:moveTo>
                    <a:pt x="0" y="0"/>
                  </a:moveTo>
                  <a:lnTo>
                    <a:pt x="0" y="10746"/>
                  </a:lnTo>
                  <a:lnTo>
                    <a:pt x="47891" y="10746"/>
                  </a:lnTo>
                  <a:lnTo>
                    <a:pt x="478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21"/>
            <p:cNvSpPr/>
            <p:nvPr/>
          </p:nvSpPr>
          <p:spPr>
            <a:xfrm>
              <a:off x="5618659" y="886353"/>
              <a:ext cx="92406" cy="43127"/>
            </a:xfrm>
            <a:custGeom>
              <a:avLst/>
              <a:gdLst/>
              <a:ahLst/>
              <a:cxnLst/>
              <a:rect l="l" t="t" r="r" b="b"/>
              <a:pathLst>
                <a:path w="31538" h="14719" extrusionOk="0">
                  <a:moveTo>
                    <a:pt x="0" y="1"/>
                  </a:moveTo>
                  <a:lnTo>
                    <a:pt x="0" y="6542"/>
                  </a:lnTo>
                  <a:lnTo>
                    <a:pt x="3738" y="6542"/>
                  </a:lnTo>
                  <a:lnTo>
                    <a:pt x="3738" y="14718"/>
                  </a:lnTo>
                  <a:lnTo>
                    <a:pt x="27566" y="14718"/>
                  </a:lnTo>
                  <a:lnTo>
                    <a:pt x="27566" y="6542"/>
                  </a:lnTo>
                  <a:lnTo>
                    <a:pt x="31538" y="6542"/>
                  </a:lnTo>
                  <a:lnTo>
                    <a:pt x="3153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2" name="Google Shape;1112;p21"/>
          <p:cNvGrpSpPr/>
          <p:nvPr/>
        </p:nvGrpSpPr>
        <p:grpSpPr>
          <a:xfrm>
            <a:off x="5617553" y="2204490"/>
            <a:ext cx="333050" cy="333746"/>
            <a:chOff x="5541311" y="1290417"/>
            <a:chExt cx="327869" cy="328555"/>
          </a:xfrm>
        </p:grpSpPr>
        <p:sp>
          <p:nvSpPr>
            <p:cNvPr id="1113" name="Google Shape;1113;p21"/>
            <p:cNvSpPr/>
            <p:nvPr/>
          </p:nvSpPr>
          <p:spPr>
            <a:xfrm>
              <a:off x="5663833" y="1290417"/>
              <a:ext cx="41073" cy="41755"/>
            </a:xfrm>
            <a:custGeom>
              <a:avLst/>
              <a:gdLst/>
              <a:ahLst/>
              <a:cxnLst/>
              <a:rect l="l" t="t" r="r" b="b"/>
              <a:pathLst>
                <a:path w="14018" h="14251" extrusionOk="0">
                  <a:moveTo>
                    <a:pt x="0" y="1"/>
                  </a:moveTo>
                  <a:lnTo>
                    <a:pt x="0" y="14251"/>
                  </a:lnTo>
                  <a:lnTo>
                    <a:pt x="14017" y="14251"/>
                  </a:lnTo>
                  <a:lnTo>
                    <a:pt x="1401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21"/>
            <p:cNvSpPr/>
            <p:nvPr/>
          </p:nvSpPr>
          <p:spPr>
            <a:xfrm>
              <a:off x="5745968" y="1290417"/>
              <a:ext cx="41073" cy="41755"/>
            </a:xfrm>
            <a:custGeom>
              <a:avLst/>
              <a:gdLst/>
              <a:ahLst/>
              <a:cxnLst/>
              <a:rect l="l" t="t" r="r" b="b"/>
              <a:pathLst>
                <a:path w="14018" h="14251" extrusionOk="0">
                  <a:moveTo>
                    <a:pt x="1" y="1"/>
                  </a:moveTo>
                  <a:lnTo>
                    <a:pt x="1" y="14251"/>
                  </a:lnTo>
                  <a:lnTo>
                    <a:pt x="14018" y="14251"/>
                  </a:lnTo>
                  <a:lnTo>
                    <a:pt x="1401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21"/>
            <p:cNvSpPr/>
            <p:nvPr/>
          </p:nvSpPr>
          <p:spPr>
            <a:xfrm>
              <a:off x="5758974" y="1352020"/>
              <a:ext cx="110206" cy="78720"/>
            </a:xfrm>
            <a:custGeom>
              <a:avLst/>
              <a:gdLst/>
              <a:ahLst/>
              <a:cxnLst/>
              <a:rect l="l" t="t" r="r" b="b"/>
              <a:pathLst>
                <a:path w="37613" h="26867" extrusionOk="0">
                  <a:moveTo>
                    <a:pt x="1" y="1"/>
                  </a:moveTo>
                  <a:cubicBezTo>
                    <a:pt x="6074" y="7710"/>
                    <a:pt x="7476" y="17522"/>
                    <a:pt x="3972" y="26632"/>
                  </a:cubicBezTo>
                  <a:cubicBezTo>
                    <a:pt x="4206" y="26632"/>
                    <a:pt x="4673" y="26866"/>
                    <a:pt x="4906" y="26866"/>
                  </a:cubicBezTo>
                  <a:cubicBezTo>
                    <a:pt x="8878" y="24296"/>
                    <a:pt x="13550" y="22194"/>
                    <a:pt x="17989" y="20091"/>
                  </a:cubicBezTo>
                  <a:cubicBezTo>
                    <a:pt x="25698" y="16353"/>
                    <a:pt x="37612" y="8644"/>
                    <a:pt x="3761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21"/>
            <p:cNvSpPr/>
            <p:nvPr/>
          </p:nvSpPr>
          <p:spPr>
            <a:xfrm>
              <a:off x="5541311" y="1352020"/>
              <a:ext cx="222460" cy="266952"/>
            </a:xfrm>
            <a:custGeom>
              <a:avLst/>
              <a:gdLst/>
              <a:ahLst/>
              <a:cxnLst/>
              <a:rect l="l" t="t" r="r" b="b"/>
              <a:pathLst>
                <a:path w="75925" h="91110" extrusionOk="0">
                  <a:moveTo>
                    <a:pt x="41117" y="1"/>
                  </a:moveTo>
                  <a:cubicBezTo>
                    <a:pt x="18456" y="1"/>
                    <a:pt x="1" y="18456"/>
                    <a:pt x="1" y="41116"/>
                  </a:cubicBezTo>
                  <a:lnTo>
                    <a:pt x="1" y="91109"/>
                  </a:lnTo>
                  <a:cubicBezTo>
                    <a:pt x="16354" y="91109"/>
                    <a:pt x="28502" y="84101"/>
                    <a:pt x="39014" y="73822"/>
                  </a:cubicBezTo>
                  <a:cubicBezTo>
                    <a:pt x="36912" y="71252"/>
                    <a:pt x="35744" y="67748"/>
                    <a:pt x="35744" y="64478"/>
                  </a:cubicBezTo>
                  <a:cubicBezTo>
                    <a:pt x="32473" y="61207"/>
                    <a:pt x="31071" y="57236"/>
                    <a:pt x="31071" y="53264"/>
                  </a:cubicBezTo>
                  <a:cubicBezTo>
                    <a:pt x="31071" y="48826"/>
                    <a:pt x="32707" y="45088"/>
                    <a:pt x="35276" y="41817"/>
                  </a:cubicBezTo>
                  <a:cubicBezTo>
                    <a:pt x="35744" y="38313"/>
                    <a:pt x="36912" y="34809"/>
                    <a:pt x="39248" y="32006"/>
                  </a:cubicBezTo>
                  <a:cubicBezTo>
                    <a:pt x="42285" y="28268"/>
                    <a:pt x="46723" y="25932"/>
                    <a:pt x="51396" y="25932"/>
                  </a:cubicBezTo>
                  <a:cubicBezTo>
                    <a:pt x="54432" y="23362"/>
                    <a:pt x="58404" y="21727"/>
                    <a:pt x="62843" y="21727"/>
                  </a:cubicBezTo>
                  <a:cubicBezTo>
                    <a:pt x="66347" y="21727"/>
                    <a:pt x="69851" y="22895"/>
                    <a:pt x="72421" y="24530"/>
                  </a:cubicBezTo>
                  <a:cubicBezTo>
                    <a:pt x="75925" y="14485"/>
                    <a:pt x="71953" y="5841"/>
                    <a:pt x="6541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21"/>
            <p:cNvSpPr/>
            <p:nvPr/>
          </p:nvSpPr>
          <p:spPr>
            <a:xfrm>
              <a:off x="5647405" y="1434498"/>
              <a:ext cx="156066" cy="146482"/>
            </a:xfrm>
            <a:custGeom>
              <a:avLst/>
              <a:gdLst/>
              <a:ahLst/>
              <a:cxnLst/>
              <a:rect l="l" t="t" r="r" b="b"/>
              <a:pathLst>
                <a:path w="53265" h="49994" extrusionOk="0">
                  <a:moveTo>
                    <a:pt x="29903" y="13901"/>
                  </a:moveTo>
                  <a:lnTo>
                    <a:pt x="29903" y="20442"/>
                  </a:lnTo>
                  <a:lnTo>
                    <a:pt x="23362" y="20442"/>
                  </a:lnTo>
                  <a:lnTo>
                    <a:pt x="23362" y="13901"/>
                  </a:lnTo>
                  <a:close/>
                  <a:moveTo>
                    <a:pt x="38080" y="25815"/>
                  </a:moveTo>
                  <a:lnTo>
                    <a:pt x="38080" y="32356"/>
                  </a:lnTo>
                  <a:lnTo>
                    <a:pt x="31538" y="32356"/>
                  </a:lnTo>
                  <a:lnTo>
                    <a:pt x="31538" y="25815"/>
                  </a:lnTo>
                  <a:close/>
                  <a:moveTo>
                    <a:pt x="20559" y="25348"/>
                  </a:moveTo>
                  <a:cubicBezTo>
                    <a:pt x="20559" y="28618"/>
                    <a:pt x="23128" y="31188"/>
                    <a:pt x="26399" y="31188"/>
                  </a:cubicBezTo>
                  <a:lnTo>
                    <a:pt x="26399" y="37496"/>
                  </a:lnTo>
                  <a:cubicBezTo>
                    <a:pt x="19624" y="37496"/>
                    <a:pt x="14017" y="31889"/>
                    <a:pt x="14017" y="25348"/>
                  </a:cubicBezTo>
                  <a:close/>
                  <a:moveTo>
                    <a:pt x="26545" y="1"/>
                  </a:moveTo>
                  <a:cubicBezTo>
                    <a:pt x="23304" y="1"/>
                    <a:pt x="20091" y="1519"/>
                    <a:pt x="18222" y="4556"/>
                  </a:cubicBezTo>
                  <a:cubicBezTo>
                    <a:pt x="17512" y="4423"/>
                    <a:pt x="16812" y="4360"/>
                    <a:pt x="16129" y="4360"/>
                  </a:cubicBezTo>
                  <a:cubicBezTo>
                    <a:pt x="9620" y="4360"/>
                    <a:pt x="4595" y="10128"/>
                    <a:pt x="6075" y="16471"/>
                  </a:cubicBezTo>
                  <a:cubicBezTo>
                    <a:pt x="1" y="20676"/>
                    <a:pt x="1" y="29786"/>
                    <a:pt x="6075" y="33524"/>
                  </a:cubicBezTo>
                  <a:cubicBezTo>
                    <a:pt x="4838" y="39916"/>
                    <a:pt x="9787" y="45761"/>
                    <a:pt x="15785" y="45761"/>
                  </a:cubicBezTo>
                  <a:cubicBezTo>
                    <a:pt x="16583" y="45761"/>
                    <a:pt x="17399" y="45658"/>
                    <a:pt x="18222" y="45438"/>
                  </a:cubicBezTo>
                  <a:cubicBezTo>
                    <a:pt x="20208" y="48475"/>
                    <a:pt x="23479" y="49994"/>
                    <a:pt x="26720" y="49994"/>
                  </a:cubicBezTo>
                  <a:cubicBezTo>
                    <a:pt x="29961" y="49994"/>
                    <a:pt x="33174" y="48475"/>
                    <a:pt x="35043" y="45438"/>
                  </a:cubicBezTo>
                  <a:cubicBezTo>
                    <a:pt x="35731" y="45572"/>
                    <a:pt x="36412" y="45635"/>
                    <a:pt x="37081" y="45635"/>
                  </a:cubicBezTo>
                  <a:cubicBezTo>
                    <a:pt x="43452" y="45635"/>
                    <a:pt x="48648" y="39867"/>
                    <a:pt x="46957" y="33524"/>
                  </a:cubicBezTo>
                  <a:cubicBezTo>
                    <a:pt x="53264" y="29786"/>
                    <a:pt x="52797" y="20442"/>
                    <a:pt x="46957" y="16471"/>
                  </a:cubicBezTo>
                  <a:cubicBezTo>
                    <a:pt x="48415" y="10011"/>
                    <a:pt x="43370" y="4296"/>
                    <a:pt x="37289" y="4296"/>
                  </a:cubicBezTo>
                  <a:cubicBezTo>
                    <a:pt x="36552" y="4296"/>
                    <a:pt x="35800" y="4380"/>
                    <a:pt x="35043" y="4556"/>
                  </a:cubicBezTo>
                  <a:cubicBezTo>
                    <a:pt x="33057" y="1519"/>
                    <a:pt x="29786" y="1"/>
                    <a:pt x="2654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8" name="Google Shape;1118;p21"/>
          <p:cNvGrpSpPr/>
          <p:nvPr/>
        </p:nvGrpSpPr>
        <p:grpSpPr>
          <a:xfrm>
            <a:off x="5625202" y="2832195"/>
            <a:ext cx="319145" cy="333743"/>
            <a:chOff x="5548841" y="1888186"/>
            <a:chExt cx="314181" cy="328552"/>
          </a:xfrm>
        </p:grpSpPr>
        <p:sp>
          <p:nvSpPr>
            <p:cNvPr id="1119" name="Google Shape;1119;p21"/>
            <p:cNvSpPr/>
            <p:nvPr/>
          </p:nvSpPr>
          <p:spPr>
            <a:xfrm>
              <a:off x="5776085" y="1996334"/>
              <a:ext cx="21908" cy="29435"/>
            </a:xfrm>
            <a:custGeom>
              <a:avLst/>
              <a:gdLst/>
              <a:ahLst/>
              <a:cxnLst/>
              <a:rect l="l" t="t" r="r" b="b"/>
              <a:pathLst>
                <a:path w="7477" h="10046" extrusionOk="0">
                  <a:moveTo>
                    <a:pt x="1" y="0"/>
                  </a:moveTo>
                  <a:lnTo>
                    <a:pt x="1" y="10046"/>
                  </a:lnTo>
                  <a:lnTo>
                    <a:pt x="2337" y="10046"/>
                  </a:lnTo>
                  <a:cubicBezTo>
                    <a:pt x="5140" y="10046"/>
                    <a:pt x="7476" y="7710"/>
                    <a:pt x="7476" y="4906"/>
                  </a:cubicBezTo>
                  <a:cubicBezTo>
                    <a:pt x="7243" y="2337"/>
                    <a:pt x="4907" y="0"/>
                    <a:pt x="23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21"/>
            <p:cNvSpPr/>
            <p:nvPr/>
          </p:nvSpPr>
          <p:spPr>
            <a:xfrm>
              <a:off x="5629608" y="1952528"/>
              <a:ext cx="198505" cy="47917"/>
            </a:xfrm>
            <a:custGeom>
              <a:avLst/>
              <a:gdLst/>
              <a:ahLst/>
              <a:cxnLst/>
              <a:rect l="l" t="t" r="r" b="b"/>
              <a:pathLst>
                <a:path w="67749" h="16354" extrusionOk="0">
                  <a:moveTo>
                    <a:pt x="58871" y="0"/>
                  </a:moveTo>
                  <a:lnTo>
                    <a:pt x="51863" y="7009"/>
                  </a:lnTo>
                  <a:lnTo>
                    <a:pt x="51863" y="7009"/>
                  </a:lnTo>
                  <a:lnTo>
                    <a:pt x="52330" y="3972"/>
                  </a:lnTo>
                  <a:cubicBezTo>
                    <a:pt x="52330" y="2804"/>
                    <a:pt x="52330" y="2103"/>
                    <a:pt x="51863" y="935"/>
                  </a:cubicBezTo>
                  <a:lnTo>
                    <a:pt x="234" y="935"/>
                  </a:lnTo>
                  <a:cubicBezTo>
                    <a:pt x="234" y="2103"/>
                    <a:pt x="1" y="2804"/>
                    <a:pt x="1" y="3972"/>
                  </a:cubicBezTo>
                  <a:lnTo>
                    <a:pt x="1" y="8410"/>
                  </a:lnTo>
                  <a:lnTo>
                    <a:pt x="51863" y="8410"/>
                  </a:lnTo>
                  <a:cubicBezTo>
                    <a:pt x="57236" y="8410"/>
                    <a:pt x="61441" y="11681"/>
                    <a:pt x="63076" y="16353"/>
                  </a:cubicBezTo>
                  <a:lnTo>
                    <a:pt x="67748" y="16353"/>
                  </a:lnTo>
                  <a:lnTo>
                    <a:pt x="67748" y="9812"/>
                  </a:lnTo>
                  <a:lnTo>
                    <a:pt x="58404" y="9812"/>
                  </a:lnTo>
                  <a:lnTo>
                    <a:pt x="63543" y="4673"/>
                  </a:lnTo>
                  <a:lnTo>
                    <a:pt x="588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21"/>
            <p:cNvSpPr/>
            <p:nvPr/>
          </p:nvSpPr>
          <p:spPr>
            <a:xfrm>
              <a:off x="5656303" y="1996334"/>
              <a:ext cx="100622" cy="107467"/>
            </a:xfrm>
            <a:custGeom>
              <a:avLst/>
              <a:gdLst/>
              <a:ahLst/>
              <a:cxnLst/>
              <a:rect l="l" t="t" r="r" b="b"/>
              <a:pathLst>
                <a:path w="34342" h="36678" extrusionOk="0">
                  <a:moveTo>
                    <a:pt x="234" y="0"/>
                  </a:moveTo>
                  <a:lnTo>
                    <a:pt x="234" y="18222"/>
                  </a:lnTo>
                  <a:lnTo>
                    <a:pt x="1" y="18222"/>
                  </a:lnTo>
                  <a:cubicBezTo>
                    <a:pt x="1" y="28501"/>
                    <a:pt x="7476" y="36678"/>
                    <a:pt x="17054" y="36678"/>
                  </a:cubicBezTo>
                  <a:cubicBezTo>
                    <a:pt x="26399" y="36678"/>
                    <a:pt x="34342" y="28501"/>
                    <a:pt x="34342" y="18222"/>
                  </a:cubicBezTo>
                  <a:lnTo>
                    <a:pt x="3434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21"/>
            <p:cNvSpPr/>
            <p:nvPr/>
          </p:nvSpPr>
          <p:spPr>
            <a:xfrm>
              <a:off x="5634402" y="1888186"/>
              <a:ext cx="142375" cy="47917"/>
            </a:xfrm>
            <a:custGeom>
              <a:avLst/>
              <a:gdLst/>
              <a:ahLst/>
              <a:cxnLst/>
              <a:rect l="l" t="t" r="r" b="b"/>
              <a:pathLst>
                <a:path w="48592" h="16354" extrusionOk="0">
                  <a:moveTo>
                    <a:pt x="24296" y="1"/>
                  </a:moveTo>
                  <a:cubicBezTo>
                    <a:pt x="13316" y="1"/>
                    <a:pt x="4205" y="6775"/>
                    <a:pt x="0" y="16354"/>
                  </a:cubicBezTo>
                  <a:lnTo>
                    <a:pt x="48591" y="16354"/>
                  </a:lnTo>
                  <a:cubicBezTo>
                    <a:pt x="44854" y="6775"/>
                    <a:pt x="35509" y="1"/>
                    <a:pt x="2429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21"/>
            <p:cNvSpPr/>
            <p:nvPr/>
          </p:nvSpPr>
          <p:spPr>
            <a:xfrm>
              <a:off x="5548841" y="2148970"/>
              <a:ext cx="314181" cy="67768"/>
            </a:xfrm>
            <a:custGeom>
              <a:avLst/>
              <a:gdLst/>
              <a:ahLst/>
              <a:cxnLst/>
              <a:rect l="l" t="t" r="r" b="b"/>
              <a:pathLst>
                <a:path w="107229" h="23129" extrusionOk="0">
                  <a:moveTo>
                    <a:pt x="36444" y="1"/>
                  </a:moveTo>
                  <a:lnTo>
                    <a:pt x="18222" y="4440"/>
                  </a:lnTo>
                  <a:cubicBezTo>
                    <a:pt x="9111" y="6542"/>
                    <a:pt x="2103" y="14018"/>
                    <a:pt x="1" y="23129"/>
                  </a:cubicBezTo>
                  <a:lnTo>
                    <a:pt x="107229" y="23129"/>
                  </a:lnTo>
                  <a:cubicBezTo>
                    <a:pt x="105593" y="14485"/>
                    <a:pt x="98585" y="6542"/>
                    <a:pt x="89474" y="4440"/>
                  </a:cubicBezTo>
                  <a:lnTo>
                    <a:pt x="71252" y="1"/>
                  </a:lnTo>
                  <a:cubicBezTo>
                    <a:pt x="68288" y="6613"/>
                    <a:pt x="61541" y="11223"/>
                    <a:pt x="54268" y="11223"/>
                  </a:cubicBezTo>
                  <a:cubicBezTo>
                    <a:pt x="54090" y="11223"/>
                    <a:pt x="53911" y="11220"/>
                    <a:pt x="53731" y="11214"/>
                  </a:cubicBezTo>
                  <a:cubicBezTo>
                    <a:pt x="46256" y="11214"/>
                    <a:pt x="39481" y="6776"/>
                    <a:pt x="3644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21"/>
            <p:cNvSpPr/>
            <p:nvPr/>
          </p:nvSpPr>
          <p:spPr>
            <a:xfrm>
              <a:off x="5615234" y="1996970"/>
              <a:ext cx="21908" cy="30167"/>
            </a:xfrm>
            <a:custGeom>
              <a:avLst/>
              <a:gdLst/>
              <a:ahLst/>
              <a:cxnLst/>
              <a:rect l="l" t="t" r="r" b="b"/>
              <a:pathLst>
                <a:path w="7477" h="10296" extrusionOk="0">
                  <a:moveTo>
                    <a:pt x="4754" y="1"/>
                  </a:moveTo>
                  <a:cubicBezTo>
                    <a:pt x="2126" y="1"/>
                    <a:pt x="1" y="2249"/>
                    <a:pt x="1" y="4923"/>
                  </a:cubicBezTo>
                  <a:cubicBezTo>
                    <a:pt x="1" y="7960"/>
                    <a:pt x="2337" y="10296"/>
                    <a:pt x="5140" y="10296"/>
                  </a:cubicBezTo>
                  <a:lnTo>
                    <a:pt x="7477" y="10296"/>
                  </a:lnTo>
                  <a:lnTo>
                    <a:pt x="7477" y="17"/>
                  </a:lnTo>
                  <a:lnTo>
                    <a:pt x="5140" y="17"/>
                  </a:lnTo>
                  <a:cubicBezTo>
                    <a:pt x="5011" y="6"/>
                    <a:pt x="4882" y="1"/>
                    <a:pt x="475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21"/>
            <p:cNvSpPr/>
            <p:nvPr/>
          </p:nvSpPr>
          <p:spPr>
            <a:xfrm>
              <a:off x="5667255" y="2114062"/>
              <a:ext cx="78717" cy="48603"/>
            </a:xfrm>
            <a:custGeom>
              <a:avLst/>
              <a:gdLst/>
              <a:ahLst/>
              <a:cxnLst/>
              <a:rect l="l" t="t" r="r" b="b"/>
              <a:pathLst>
                <a:path w="26866" h="16588" extrusionOk="0">
                  <a:moveTo>
                    <a:pt x="1169" y="1"/>
                  </a:moveTo>
                  <a:lnTo>
                    <a:pt x="0" y="6075"/>
                  </a:lnTo>
                  <a:cubicBezTo>
                    <a:pt x="2570" y="11448"/>
                    <a:pt x="5607" y="16354"/>
                    <a:pt x="13316" y="16587"/>
                  </a:cubicBezTo>
                  <a:cubicBezTo>
                    <a:pt x="20091" y="16354"/>
                    <a:pt x="23595" y="12849"/>
                    <a:pt x="26866" y="6075"/>
                  </a:cubicBezTo>
                  <a:lnTo>
                    <a:pt x="25698" y="1"/>
                  </a:lnTo>
                  <a:cubicBezTo>
                    <a:pt x="21960" y="2337"/>
                    <a:pt x="17989" y="3505"/>
                    <a:pt x="13316" y="3505"/>
                  </a:cubicBezTo>
                  <a:cubicBezTo>
                    <a:pt x="8644" y="3505"/>
                    <a:pt x="4673" y="2337"/>
                    <a:pt x="116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6" name="Google Shape;1126;p21"/>
          <p:cNvGrpSpPr/>
          <p:nvPr/>
        </p:nvGrpSpPr>
        <p:grpSpPr>
          <a:xfrm>
            <a:off x="5634241" y="3344827"/>
            <a:ext cx="299676" cy="333747"/>
            <a:chOff x="5557739" y="2485955"/>
            <a:chExt cx="295014" cy="328556"/>
          </a:xfrm>
        </p:grpSpPr>
        <p:sp>
          <p:nvSpPr>
            <p:cNvPr id="1127" name="Google Shape;1127;p21"/>
            <p:cNvSpPr/>
            <p:nvPr/>
          </p:nvSpPr>
          <p:spPr>
            <a:xfrm>
              <a:off x="5557739" y="2485955"/>
              <a:ext cx="248470" cy="328556"/>
            </a:xfrm>
            <a:custGeom>
              <a:avLst/>
              <a:gdLst/>
              <a:ahLst/>
              <a:cxnLst/>
              <a:rect l="l" t="t" r="r" b="b"/>
              <a:pathLst>
                <a:path w="84802" h="112135" extrusionOk="0">
                  <a:moveTo>
                    <a:pt x="42284" y="1"/>
                  </a:moveTo>
                  <a:lnTo>
                    <a:pt x="1" y="14018"/>
                  </a:lnTo>
                  <a:lnTo>
                    <a:pt x="1" y="69851"/>
                  </a:lnTo>
                  <a:cubicBezTo>
                    <a:pt x="1" y="97884"/>
                    <a:pt x="42284" y="112135"/>
                    <a:pt x="42284" y="112135"/>
                  </a:cubicBezTo>
                  <a:cubicBezTo>
                    <a:pt x="42284" y="112135"/>
                    <a:pt x="61674" y="105827"/>
                    <a:pt x="74056" y="92978"/>
                  </a:cubicBezTo>
                  <a:cubicBezTo>
                    <a:pt x="69150" y="92511"/>
                    <a:pt x="64477" y="91343"/>
                    <a:pt x="60039" y="89007"/>
                  </a:cubicBezTo>
                  <a:cubicBezTo>
                    <a:pt x="49059" y="96950"/>
                    <a:pt x="42284" y="98352"/>
                    <a:pt x="42284" y="98352"/>
                  </a:cubicBezTo>
                  <a:cubicBezTo>
                    <a:pt x="39948" y="97651"/>
                    <a:pt x="12849" y="88773"/>
                    <a:pt x="12616" y="68683"/>
                  </a:cubicBezTo>
                  <a:lnTo>
                    <a:pt x="12616" y="24063"/>
                  </a:lnTo>
                  <a:lnTo>
                    <a:pt x="42284" y="14018"/>
                  </a:lnTo>
                  <a:lnTo>
                    <a:pt x="72187" y="24063"/>
                  </a:lnTo>
                  <a:lnTo>
                    <a:pt x="72187" y="28735"/>
                  </a:lnTo>
                  <a:cubicBezTo>
                    <a:pt x="73355" y="28735"/>
                    <a:pt x="74289" y="28268"/>
                    <a:pt x="75224" y="28268"/>
                  </a:cubicBezTo>
                  <a:cubicBezTo>
                    <a:pt x="78494" y="28268"/>
                    <a:pt x="81765" y="28969"/>
                    <a:pt x="84802" y="29903"/>
                  </a:cubicBezTo>
                  <a:lnTo>
                    <a:pt x="84802" y="14018"/>
                  </a:lnTo>
                  <a:lnTo>
                    <a:pt x="422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21"/>
            <p:cNvSpPr/>
            <p:nvPr/>
          </p:nvSpPr>
          <p:spPr>
            <a:xfrm>
              <a:off x="5612497" y="2546875"/>
              <a:ext cx="136898" cy="206032"/>
            </a:xfrm>
            <a:custGeom>
              <a:avLst/>
              <a:gdLst/>
              <a:ahLst/>
              <a:cxnLst/>
              <a:rect l="l" t="t" r="r" b="b"/>
              <a:pathLst>
                <a:path w="46723" h="70318" extrusionOk="0">
                  <a:moveTo>
                    <a:pt x="23595" y="0"/>
                  </a:moveTo>
                  <a:lnTo>
                    <a:pt x="234" y="7943"/>
                  </a:lnTo>
                  <a:lnTo>
                    <a:pt x="234" y="47657"/>
                  </a:lnTo>
                  <a:cubicBezTo>
                    <a:pt x="1" y="59338"/>
                    <a:pt x="16120" y="67748"/>
                    <a:pt x="23362" y="70318"/>
                  </a:cubicBezTo>
                  <a:cubicBezTo>
                    <a:pt x="25464" y="69850"/>
                    <a:pt x="30837" y="67047"/>
                    <a:pt x="35510" y="64010"/>
                  </a:cubicBezTo>
                  <a:cubicBezTo>
                    <a:pt x="28501" y="58170"/>
                    <a:pt x="24296" y="49292"/>
                    <a:pt x="24296" y="39481"/>
                  </a:cubicBezTo>
                  <a:cubicBezTo>
                    <a:pt x="24296" y="24997"/>
                    <a:pt x="33641" y="12849"/>
                    <a:pt x="46723" y="8644"/>
                  </a:cubicBezTo>
                  <a:lnTo>
                    <a:pt x="46723" y="7476"/>
                  </a:lnTo>
                  <a:lnTo>
                    <a:pt x="235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21"/>
            <p:cNvSpPr/>
            <p:nvPr/>
          </p:nvSpPr>
          <p:spPr>
            <a:xfrm>
              <a:off x="5769241" y="2636540"/>
              <a:ext cx="18485" cy="22590"/>
            </a:xfrm>
            <a:custGeom>
              <a:avLst/>
              <a:gdLst/>
              <a:ahLst/>
              <a:cxnLst/>
              <a:rect l="l" t="t" r="r" b="b"/>
              <a:pathLst>
                <a:path w="6309" h="7710" extrusionOk="0">
                  <a:moveTo>
                    <a:pt x="2804" y="1"/>
                  </a:moveTo>
                  <a:cubicBezTo>
                    <a:pt x="1402" y="1"/>
                    <a:pt x="468" y="1169"/>
                    <a:pt x="468" y="1402"/>
                  </a:cubicBezTo>
                  <a:cubicBezTo>
                    <a:pt x="234" y="2103"/>
                    <a:pt x="1" y="3271"/>
                    <a:pt x="935" y="4439"/>
                  </a:cubicBezTo>
                  <a:lnTo>
                    <a:pt x="3038" y="7710"/>
                  </a:lnTo>
                  <a:lnTo>
                    <a:pt x="5374" y="4439"/>
                  </a:lnTo>
                  <a:cubicBezTo>
                    <a:pt x="6308" y="3271"/>
                    <a:pt x="5841" y="2103"/>
                    <a:pt x="5841" y="1402"/>
                  </a:cubicBezTo>
                  <a:cubicBezTo>
                    <a:pt x="5140" y="935"/>
                    <a:pt x="4673" y="1"/>
                    <a:pt x="280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21"/>
            <p:cNvSpPr/>
            <p:nvPr/>
          </p:nvSpPr>
          <p:spPr>
            <a:xfrm>
              <a:off x="5702163" y="2588627"/>
              <a:ext cx="150590" cy="150590"/>
            </a:xfrm>
            <a:custGeom>
              <a:avLst/>
              <a:gdLst/>
              <a:ahLst/>
              <a:cxnLst/>
              <a:rect l="l" t="t" r="r" b="b"/>
              <a:pathLst>
                <a:path w="51396" h="51396" extrusionOk="0">
                  <a:moveTo>
                    <a:pt x="26399" y="10046"/>
                  </a:moveTo>
                  <a:cubicBezTo>
                    <a:pt x="29903" y="10046"/>
                    <a:pt x="32940" y="11915"/>
                    <a:pt x="34575" y="14952"/>
                  </a:cubicBezTo>
                  <a:cubicBezTo>
                    <a:pt x="36211" y="18222"/>
                    <a:pt x="35977" y="21727"/>
                    <a:pt x="33874" y="24530"/>
                  </a:cubicBezTo>
                  <a:lnTo>
                    <a:pt x="30370" y="29436"/>
                  </a:lnTo>
                  <a:lnTo>
                    <a:pt x="37145" y="38780"/>
                  </a:lnTo>
                  <a:lnTo>
                    <a:pt x="31305" y="42752"/>
                  </a:lnTo>
                  <a:lnTo>
                    <a:pt x="25932" y="35276"/>
                  </a:lnTo>
                  <a:lnTo>
                    <a:pt x="20792" y="42752"/>
                  </a:lnTo>
                  <a:lnTo>
                    <a:pt x="15653" y="38780"/>
                  </a:lnTo>
                  <a:lnTo>
                    <a:pt x="22194" y="29436"/>
                  </a:lnTo>
                  <a:lnTo>
                    <a:pt x="18690" y="24530"/>
                  </a:lnTo>
                  <a:cubicBezTo>
                    <a:pt x="16587" y="21727"/>
                    <a:pt x="16354" y="17755"/>
                    <a:pt x="18222" y="14952"/>
                  </a:cubicBezTo>
                  <a:cubicBezTo>
                    <a:pt x="19858" y="11681"/>
                    <a:pt x="22895" y="10046"/>
                    <a:pt x="26399" y="10046"/>
                  </a:cubicBezTo>
                  <a:close/>
                  <a:moveTo>
                    <a:pt x="25698" y="1"/>
                  </a:moveTo>
                  <a:cubicBezTo>
                    <a:pt x="11681" y="1"/>
                    <a:pt x="1" y="11448"/>
                    <a:pt x="1" y="25698"/>
                  </a:cubicBezTo>
                  <a:cubicBezTo>
                    <a:pt x="1" y="39715"/>
                    <a:pt x="11448" y="51395"/>
                    <a:pt x="25698" y="51395"/>
                  </a:cubicBezTo>
                  <a:cubicBezTo>
                    <a:pt x="39715" y="51395"/>
                    <a:pt x="51395" y="39948"/>
                    <a:pt x="51395" y="25698"/>
                  </a:cubicBezTo>
                  <a:cubicBezTo>
                    <a:pt x="51395" y="11448"/>
                    <a:pt x="39948" y="1"/>
                    <a:pt x="256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1" name="Google Shape;1131;p21"/>
          <p:cNvGrpSpPr/>
          <p:nvPr/>
        </p:nvGrpSpPr>
        <p:grpSpPr>
          <a:xfrm>
            <a:off x="5613383" y="3969366"/>
            <a:ext cx="339999" cy="333740"/>
            <a:chOff x="5537206" y="3083385"/>
            <a:chExt cx="334711" cy="328549"/>
          </a:xfrm>
        </p:grpSpPr>
        <p:sp>
          <p:nvSpPr>
            <p:cNvPr id="1132" name="Google Shape;1132;p21"/>
            <p:cNvSpPr/>
            <p:nvPr/>
          </p:nvSpPr>
          <p:spPr>
            <a:xfrm>
              <a:off x="5537206" y="3288385"/>
              <a:ext cx="126632" cy="123549"/>
            </a:xfrm>
            <a:custGeom>
              <a:avLst/>
              <a:gdLst/>
              <a:ahLst/>
              <a:cxnLst/>
              <a:rect l="l" t="t" r="r" b="b"/>
              <a:pathLst>
                <a:path w="43219" h="42167" extrusionOk="0">
                  <a:moveTo>
                    <a:pt x="30136" y="0"/>
                  </a:moveTo>
                  <a:lnTo>
                    <a:pt x="22427" y="7476"/>
                  </a:lnTo>
                  <a:cubicBezTo>
                    <a:pt x="21594" y="8447"/>
                    <a:pt x="20267" y="9006"/>
                    <a:pt x="18885" y="9006"/>
                  </a:cubicBezTo>
                  <a:cubicBezTo>
                    <a:pt x="17942" y="9006"/>
                    <a:pt x="16973" y="8745"/>
                    <a:pt x="16119" y="8176"/>
                  </a:cubicBezTo>
                  <a:cubicBezTo>
                    <a:pt x="14440" y="6945"/>
                    <a:pt x="12332" y="6304"/>
                    <a:pt x="10207" y="6304"/>
                  </a:cubicBezTo>
                  <a:cubicBezTo>
                    <a:pt x="7895" y="6304"/>
                    <a:pt x="5563" y="7062"/>
                    <a:pt x="3738" y="8644"/>
                  </a:cubicBezTo>
                  <a:cubicBezTo>
                    <a:pt x="0" y="12148"/>
                    <a:pt x="0" y="18455"/>
                    <a:pt x="3738" y="21960"/>
                  </a:cubicBezTo>
                  <a:cubicBezTo>
                    <a:pt x="5490" y="23712"/>
                    <a:pt x="7826" y="24588"/>
                    <a:pt x="10221" y="24588"/>
                  </a:cubicBezTo>
                  <a:cubicBezTo>
                    <a:pt x="12615" y="24588"/>
                    <a:pt x="15068" y="23712"/>
                    <a:pt x="17054" y="21960"/>
                  </a:cubicBezTo>
                  <a:lnTo>
                    <a:pt x="21259" y="26165"/>
                  </a:lnTo>
                  <a:cubicBezTo>
                    <a:pt x="17521" y="30136"/>
                    <a:pt x="17755" y="35976"/>
                    <a:pt x="21493" y="39714"/>
                  </a:cubicBezTo>
                  <a:cubicBezTo>
                    <a:pt x="23245" y="41349"/>
                    <a:pt x="25522" y="42167"/>
                    <a:pt x="27800" y="42167"/>
                  </a:cubicBezTo>
                  <a:cubicBezTo>
                    <a:pt x="30078" y="42167"/>
                    <a:pt x="32355" y="41349"/>
                    <a:pt x="34108" y="39714"/>
                  </a:cubicBezTo>
                  <a:cubicBezTo>
                    <a:pt x="37612" y="36444"/>
                    <a:pt x="37845" y="30837"/>
                    <a:pt x="35276" y="27333"/>
                  </a:cubicBezTo>
                  <a:cubicBezTo>
                    <a:pt x="33874" y="25697"/>
                    <a:pt x="33874" y="22660"/>
                    <a:pt x="35509" y="21025"/>
                  </a:cubicBezTo>
                  <a:lnTo>
                    <a:pt x="43218" y="13082"/>
                  </a:lnTo>
                  <a:cubicBezTo>
                    <a:pt x="39481" y="12148"/>
                    <a:pt x="35976" y="10279"/>
                    <a:pt x="33173" y="7008"/>
                  </a:cubicBezTo>
                  <a:cubicBezTo>
                    <a:pt x="31538" y="4906"/>
                    <a:pt x="30370" y="2570"/>
                    <a:pt x="3013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21"/>
            <p:cNvSpPr/>
            <p:nvPr/>
          </p:nvSpPr>
          <p:spPr>
            <a:xfrm>
              <a:off x="5745968" y="3083385"/>
              <a:ext cx="125949" cy="123552"/>
            </a:xfrm>
            <a:custGeom>
              <a:avLst/>
              <a:gdLst/>
              <a:ahLst/>
              <a:cxnLst/>
              <a:rect l="l" t="t" r="r" b="b"/>
              <a:pathLst>
                <a:path w="42986" h="42168" extrusionOk="0">
                  <a:moveTo>
                    <a:pt x="15302" y="0"/>
                  </a:moveTo>
                  <a:cubicBezTo>
                    <a:pt x="13083" y="0"/>
                    <a:pt x="10864" y="818"/>
                    <a:pt x="9112" y="2453"/>
                  </a:cubicBezTo>
                  <a:cubicBezTo>
                    <a:pt x="5608" y="5724"/>
                    <a:pt x="5140" y="11097"/>
                    <a:pt x="7944" y="14601"/>
                  </a:cubicBezTo>
                  <a:cubicBezTo>
                    <a:pt x="9345" y="16470"/>
                    <a:pt x="9345" y="19507"/>
                    <a:pt x="7476" y="21142"/>
                  </a:cubicBezTo>
                  <a:lnTo>
                    <a:pt x="1" y="29319"/>
                  </a:lnTo>
                  <a:cubicBezTo>
                    <a:pt x="3739" y="30253"/>
                    <a:pt x="7243" y="32356"/>
                    <a:pt x="9813" y="35159"/>
                  </a:cubicBezTo>
                  <a:cubicBezTo>
                    <a:pt x="11681" y="37261"/>
                    <a:pt x="12850" y="39597"/>
                    <a:pt x="13083" y="42167"/>
                  </a:cubicBezTo>
                  <a:lnTo>
                    <a:pt x="20792" y="34458"/>
                  </a:lnTo>
                  <a:cubicBezTo>
                    <a:pt x="21572" y="33678"/>
                    <a:pt x="22786" y="33187"/>
                    <a:pt x="24072" y="33187"/>
                  </a:cubicBezTo>
                  <a:cubicBezTo>
                    <a:pt x="25097" y="33187"/>
                    <a:pt x="26167" y="33499"/>
                    <a:pt x="27100" y="34224"/>
                  </a:cubicBezTo>
                  <a:cubicBezTo>
                    <a:pt x="28779" y="35456"/>
                    <a:pt x="30887" y="36097"/>
                    <a:pt x="33013" y="36097"/>
                  </a:cubicBezTo>
                  <a:cubicBezTo>
                    <a:pt x="35324" y="36097"/>
                    <a:pt x="37656" y="35339"/>
                    <a:pt x="39481" y="33757"/>
                  </a:cubicBezTo>
                  <a:cubicBezTo>
                    <a:pt x="42985" y="30019"/>
                    <a:pt x="42985" y="23712"/>
                    <a:pt x="39481" y="20208"/>
                  </a:cubicBezTo>
                  <a:cubicBezTo>
                    <a:pt x="37729" y="18456"/>
                    <a:pt x="35393" y="17580"/>
                    <a:pt x="32999" y="17580"/>
                  </a:cubicBezTo>
                  <a:cubicBezTo>
                    <a:pt x="30604" y="17580"/>
                    <a:pt x="28151" y="18456"/>
                    <a:pt x="26165" y="20208"/>
                  </a:cubicBezTo>
                  <a:lnTo>
                    <a:pt x="21960" y="16003"/>
                  </a:lnTo>
                  <a:cubicBezTo>
                    <a:pt x="25698" y="12031"/>
                    <a:pt x="25465" y="6191"/>
                    <a:pt x="21493" y="2453"/>
                  </a:cubicBezTo>
                  <a:cubicBezTo>
                    <a:pt x="19741" y="818"/>
                    <a:pt x="17522" y="0"/>
                    <a:pt x="1530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21"/>
            <p:cNvSpPr/>
            <p:nvPr/>
          </p:nvSpPr>
          <p:spPr>
            <a:xfrm>
              <a:off x="5626872" y="3174591"/>
              <a:ext cx="156749" cy="146995"/>
            </a:xfrm>
            <a:custGeom>
              <a:avLst/>
              <a:gdLst/>
              <a:ahLst/>
              <a:cxnLst/>
              <a:rect l="l" t="t" r="r" b="b"/>
              <a:pathLst>
                <a:path w="53498" h="50169" extrusionOk="0">
                  <a:moveTo>
                    <a:pt x="29903" y="14075"/>
                  </a:moveTo>
                  <a:lnTo>
                    <a:pt x="29903" y="20383"/>
                  </a:lnTo>
                  <a:lnTo>
                    <a:pt x="23362" y="20383"/>
                  </a:lnTo>
                  <a:lnTo>
                    <a:pt x="23362" y="14075"/>
                  </a:lnTo>
                  <a:close/>
                  <a:moveTo>
                    <a:pt x="38313" y="25989"/>
                  </a:moveTo>
                  <a:lnTo>
                    <a:pt x="38313" y="32297"/>
                  </a:lnTo>
                  <a:lnTo>
                    <a:pt x="31772" y="32297"/>
                  </a:lnTo>
                  <a:lnTo>
                    <a:pt x="31772" y="25989"/>
                  </a:lnTo>
                  <a:close/>
                  <a:moveTo>
                    <a:pt x="20792" y="25055"/>
                  </a:moveTo>
                  <a:cubicBezTo>
                    <a:pt x="20792" y="28326"/>
                    <a:pt x="23362" y="30895"/>
                    <a:pt x="26632" y="30895"/>
                  </a:cubicBezTo>
                  <a:lnTo>
                    <a:pt x="26632" y="37436"/>
                  </a:lnTo>
                  <a:cubicBezTo>
                    <a:pt x="19857" y="37436"/>
                    <a:pt x="14251" y="31830"/>
                    <a:pt x="14251" y="25055"/>
                  </a:cubicBezTo>
                  <a:close/>
                  <a:moveTo>
                    <a:pt x="26545" y="0"/>
                  </a:moveTo>
                  <a:cubicBezTo>
                    <a:pt x="23303" y="0"/>
                    <a:pt x="20091" y="1577"/>
                    <a:pt x="18222" y="4731"/>
                  </a:cubicBezTo>
                  <a:cubicBezTo>
                    <a:pt x="17460" y="4559"/>
                    <a:pt x="16706" y="4477"/>
                    <a:pt x="15968" y="4477"/>
                  </a:cubicBezTo>
                  <a:cubicBezTo>
                    <a:pt x="9694" y="4477"/>
                    <a:pt x="4611" y="10374"/>
                    <a:pt x="6074" y="16645"/>
                  </a:cubicBezTo>
                  <a:cubicBezTo>
                    <a:pt x="0" y="20616"/>
                    <a:pt x="0" y="29727"/>
                    <a:pt x="6074" y="33465"/>
                  </a:cubicBezTo>
                  <a:cubicBezTo>
                    <a:pt x="4824" y="40134"/>
                    <a:pt x="9895" y="45873"/>
                    <a:pt x="15979" y="45873"/>
                  </a:cubicBezTo>
                  <a:cubicBezTo>
                    <a:pt x="16715" y="45873"/>
                    <a:pt x="17466" y="45789"/>
                    <a:pt x="18222" y="45613"/>
                  </a:cubicBezTo>
                  <a:cubicBezTo>
                    <a:pt x="20208" y="48650"/>
                    <a:pt x="23478" y="50168"/>
                    <a:pt x="26720" y="50168"/>
                  </a:cubicBezTo>
                  <a:cubicBezTo>
                    <a:pt x="29961" y="50168"/>
                    <a:pt x="33173" y="48650"/>
                    <a:pt x="35042" y="45613"/>
                  </a:cubicBezTo>
                  <a:cubicBezTo>
                    <a:pt x="35710" y="45742"/>
                    <a:pt x="36372" y="45804"/>
                    <a:pt x="37022" y="45804"/>
                  </a:cubicBezTo>
                  <a:cubicBezTo>
                    <a:pt x="43419" y="45804"/>
                    <a:pt x="48653" y="39827"/>
                    <a:pt x="46956" y="33465"/>
                  </a:cubicBezTo>
                  <a:cubicBezTo>
                    <a:pt x="53498" y="29494"/>
                    <a:pt x="53264" y="20383"/>
                    <a:pt x="46956" y="16645"/>
                  </a:cubicBezTo>
                  <a:cubicBezTo>
                    <a:pt x="48400" y="10253"/>
                    <a:pt x="43474" y="4408"/>
                    <a:pt x="37479" y="4408"/>
                  </a:cubicBezTo>
                  <a:cubicBezTo>
                    <a:pt x="36682" y="4408"/>
                    <a:pt x="35865" y="4511"/>
                    <a:pt x="35042" y="4731"/>
                  </a:cubicBezTo>
                  <a:cubicBezTo>
                    <a:pt x="33056" y="1577"/>
                    <a:pt x="29786" y="0"/>
                    <a:pt x="2654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5" name="Google Shape;1135;p21"/>
          <p:cNvGrpSpPr/>
          <p:nvPr/>
        </p:nvGrpSpPr>
        <p:grpSpPr>
          <a:xfrm>
            <a:off x="7300875" y="3344804"/>
            <a:ext cx="268389" cy="333744"/>
            <a:chOff x="5574850" y="3681496"/>
            <a:chExt cx="264215" cy="328553"/>
          </a:xfrm>
        </p:grpSpPr>
        <p:sp>
          <p:nvSpPr>
            <p:cNvPr id="1136" name="Google Shape;1136;p21"/>
            <p:cNvSpPr/>
            <p:nvPr/>
          </p:nvSpPr>
          <p:spPr>
            <a:xfrm>
              <a:off x="5774717" y="3810860"/>
              <a:ext cx="19168" cy="18485"/>
            </a:xfrm>
            <a:custGeom>
              <a:avLst/>
              <a:gdLst/>
              <a:ahLst/>
              <a:cxnLst/>
              <a:rect l="l" t="t" r="r" b="b"/>
              <a:pathLst>
                <a:path w="6542" h="6309" extrusionOk="0">
                  <a:moveTo>
                    <a:pt x="3271" y="1"/>
                  </a:moveTo>
                  <a:cubicBezTo>
                    <a:pt x="1636" y="1"/>
                    <a:pt x="1" y="1403"/>
                    <a:pt x="1" y="3271"/>
                  </a:cubicBezTo>
                  <a:cubicBezTo>
                    <a:pt x="1" y="4907"/>
                    <a:pt x="1636" y="6308"/>
                    <a:pt x="3271" y="6308"/>
                  </a:cubicBezTo>
                  <a:cubicBezTo>
                    <a:pt x="5140" y="6308"/>
                    <a:pt x="6542" y="4907"/>
                    <a:pt x="6542" y="3271"/>
                  </a:cubicBezTo>
                  <a:cubicBezTo>
                    <a:pt x="6542" y="1403"/>
                    <a:pt x="5140" y="1"/>
                    <a:pt x="327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21"/>
            <p:cNvSpPr/>
            <p:nvPr/>
          </p:nvSpPr>
          <p:spPr>
            <a:xfrm>
              <a:off x="5774717" y="3888208"/>
              <a:ext cx="19168" cy="19168"/>
            </a:xfrm>
            <a:custGeom>
              <a:avLst/>
              <a:gdLst/>
              <a:ahLst/>
              <a:cxnLst/>
              <a:rect l="l" t="t" r="r" b="b"/>
              <a:pathLst>
                <a:path w="6542" h="6542" extrusionOk="0">
                  <a:moveTo>
                    <a:pt x="3271" y="0"/>
                  </a:moveTo>
                  <a:cubicBezTo>
                    <a:pt x="1636" y="0"/>
                    <a:pt x="1" y="1635"/>
                    <a:pt x="1" y="3271"/>
                  </a:cubicBezTo>
                  <a:cubicBezTo>
                    <a:pt x="1" y="5140"/>
                    <a:pt x="1636" y="6541"/>
                    <a:pt x="3271" y="6541"/>
                  </a:cubicBezTo>
                  <a:cubicBezTo>
                    <a:pt x="5140" y="6541"/>
                    <a:pt x="6542" y="5140"/>
                    <a:pt x="6542" y="3271"/>
                  </a:cubicBezTo>
                  <a:cubicBezTo>
                    <a:pt x="6542" y="1402"/>
                    <a:pt x="5140" y="0"/>
                    <a:pt x="327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21"/>
            <p:cNvSpPr/>
            <p:nvPr/>
          </p:nvSpPr>
          <p:spPr>
            <a:xfrm>
              <a:off x="5774717" y="3733515"/>
              <a:ext cx="19168" cy="19168"/>
            </a:xfrm>
            <a:custGeom>
              <a:avLst/>
              <a:gdLst/>
              <a:ahLst/>
              <a:cxnLst/>
              <a:rect l="l" t="t" r="r" b="b"/>
              <a:pathLst>
                <a:path w="6542" h="6542" extrusionOk="0">
                  <a:moveTo>
                    <a:pt x="3271" y="1"/>
                  </a:moveTo>
                  <a:cubicBezTo>
                    <a:pt x="1636" y="1"/>
                    <a:pt x="1" y="1636"/>
                    <a:pt x="1" y="3271"/>
                  </a:cubicBezTo>
                  <a:cubicBezTo>
                    <a:pt x="1" y="5140"/>
                    <a:pt x="1636" y="6542"/>
                    <a:pt x="3271" y="6542"/>
                  </a:cubicBezTo>
                  <a:cubicBezTo>
                    <a:pt x="5140" y="6542"/>
                    <a:pt x="6542" y="5140"/>
                    <a:pt x="6542" y="3271"/>
                  </a:cubicBezTo>
                  <a:cubicBezTo>
                    <a:pt x="6542" y="1636"/>
                    <a:pt x="5140" y="1"/>
                    <a:pt x="327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21"/>
            <p:cNvSpPr/>
            <p:nvPr/>
          </p:nvSpPr>
          <p:spPr>
            <a:xfrm>
              <a:off x="5668623" y="3888140"/>
              <a:ext cx="19168" cy="19235"/>
            </a:xfrm>
            <a:custGeom>
              <a:avLst/>
              <a:gdLst/>
              <a:ahLst/>
              <a:cxnLst/>
              <a:rect l="l" t="t" r="r" b="b"/>
              <a:pathLst>
                <a:path w="6542" h="6565" extrusionOk="0">
                  <a:moveTo>
                    <a:pt x="3626" y="1"/>
                  </a:moveTo>
                  <a:cubicBezTo>
                    <a:pt x="3510" y="1"/>
                    <a:pt x="3391" y="8"/>
                    <a:pt x="3271" y="23"/>
                  </a:cubicBezTo>
                  <a:cubicBezTo>
                    <a:pt x="1636" y="23"/>
                    <a:pt x="1" y="1658"/>
                    <a:pt x="1" y="3294"/>
                  </a:cubicBezTo>
                  <a:cubicBezTo>
                    <a:pt x="1" y="5163"/>
                    <a:pt x="1636" y="6564"/>
                    <a:pt x="3271" y="6564"/>
                  </a:cubicBezTo>
                  <a:cubicBezTo>
                    <a:pt x="5140" y="6564"/>
                    <a:pt x="6542" y="5163"/>
                    <a:pt x="6542" y="3294"/>
                  </a:cubicBezTo>
                  <a:cubicBezTo>
                    <a:pt x="6542" y="1545"/>
                    <a:pt x="5315" y="1"/>
                    <a:pt x="362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21"/>
            <p:cNvSpPr/>
            <p:nvPr/>
          </p:nvSpPr>
          <p:spPr>
            <a:xfrm>
              <a:off x="5668623" y="3733515"/>
              <a:ext cx="19168" cy="19168"/>
            </a:xfrm>
            <a:custGeom>
              <a:avLst/>
              <a:gdLst/>
              <a:ahLst/>
              <a:cxnLst/>
              <a:rect l="l" t="t" r="r" b="b"/>
              <a:pathLst>
                <a:path w="6542" h="6542" extrusionOk="0">
                  <a:moveTo>
                    <a:pt x="3271" y="1"/>
                  </a:moveTo>
                  <a:cubicBezTo>
                    <a:pt x="1636" y="1"/>
                    <a:pt x="1" y="1636"/>
                    <a:pt x="1" y="3271"/>
                  </a:cubicBezTo>
                  <a:cubicBezTo>
                    <a:pt x="1" y="5140"/>
                    <a:pt x="1636" y="6542"/>
                    <a:pt x="3271" y="6542"/>
                  </a:cubicBezTo>
                  <a:cubicBezTo>
                    <a:pt x="5140" y="6542"/>
                    <a:pt x="6542" y="5140"/>
                    <a:pt x="6542" y="3271"/>
                  </a:cubicBezTo>
                  <a:cubicBezTo>
                    <a:pt x="6542" y="1636"/>
                    <a:pt x="5140" y="1"/>
                    <a:pt x="327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21"/>
            <p:cNvSpPr/>
            <p:nvPr/>
          </p:nvSpPr>
          <p:spPr>
            <a:xfrm>
              <a:off x="5668623" y="3810860"/>
              <a:ext cx="19168" cy="18485"/>
            </a:xfrm>
            <a:custGeom>
              <a:avLst/>
              <a:gdLst/>
              <a:ahLst/>
              <a:cxnLst/>
              <a:rect l="l" t="t" r="r" b="b"/>
              <a:pathLst>
                <a:path w="6542" h="6309" extrusionOk="0">
                  <a:moveTo>
                    <a:pt x="3271" y="1"/>
                  </a:moveTo>
                  <a:cubicBezTo>
                    <a:pt x="1636" y="1"/>
                    <a:pt x="1" y="1403"/>
                    <a:pt x="1" y="3271"/>
                  </a:cubicBezTo>
                  <a:cubicBezTo>
                    <a:pt x="1" y="4907"/>
                    <a:pt x="1636" y="6308"/>
                    <a:pt x="3271" y="6308"/>
                  </a:cubicBezTo>
                  <a:cubicBezTo>
                    <a:pt x="5140" y="6308"/>
                    <a:pt x="6542" y="4907"/>
                    <a:pt x="6542" y="3271"/>
                  </a:cubicBezTo>
                  <a:cubicBezTo>
                    <a:pt x="6542" y="1403"/>
                    <a:pt x="5140" y="1"/>
                    <a:pt x="327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21"/>
            <p:cNvSpPr/>
            <p:nvPr/>
          </p:nvSpPr>
          <p:spPr>
            <a:xfrm>
              <a:off x="5622764" y="3681496"/>
              <a:ext cx="216301" cy="277902"/>
            </a:xfrm>
            <a:custGeom>
              <a:avLst/>
              <a:gdLst/>
              <a:ahLst/>
              <a:cxnLst/>
              <a:rect l="l" t="t" r="r" b="b"/>
              <a:pathLst>
                <a:path w="73823" h="94847" extrusionOk="0">
                  <a:moveTo>
                    <a:pt x="18923" y="11214"/>
                  </a:moveTo>
                  <a:cubicBezTo>
                    <a:pt x="24530" y="11214"/>
                    <a:pt x="28969" y="15419"/>
                    <a:pt x="28969" y="21025"/>
                  </a:cubicBezTo>
                  <a:cubicBezTo>
                    <a:pt x="28969" y="26632"/>
                    <a:pt x="24530" y="31071"/>
                    <a:pt x="18923" y="31071"/>
                  </a:cubicBezTo>
                  <a:cubicBezTo>
                    <a:pt x="13317" y="31071"/>
                    <a:pt x="9112" y="26632"/>
                    <a:pt x="9112" y="21025"/>
                  </a:cubicBezTo>
                  <a:cubicBezTo>
                    <a:pt x="9112" y="15419"/>
                    <a:pt x="13317" y="11214"/>
                    <a:pt x="18923" y="11214"/>
                  </a:cubicBezTo>
                  <a:close/>
                  <a:moveTo>
                    <a:pt x="55133" y="11214"/>
                  </a:moveTo>
                  <a:cubicBezTo>
                    <a:pt x="60740" y="11214"/>
                    <a:pt x="65178" y="15419"/>
                    <a:pt x="65178" y="21025"/>
                  </a:cubicBezTo>
                  <a:cubicBezTo>
                    <a:pt x="65178" y="26632"/>
                    <a:pt x="60740" y="31071"/>
                    <a:pt x="55133" y="31071"/>
                  </a:cubicBezTo>
                  <a:cubicBezTo>
                    <a:pt x="49526" y="31071"/>
                    <a:pt x="45321" y="26632"/>
                    <a:pt x="45321" y="21025"/>
                  </a:cubicBezTo>
                  <a:cubicBezTo>
                    <a:pt x="45321" y="15419"/>
                    <a:pt x="49526" y="11214"/>
                    <a:pt x="55133" y="11214"/>
                  </a:cubicBezTo>
                  <a:close/>
                  <a:moveTo>
                    <a:pt x="18923" y="37378"/>
                  </a:moveTo>
                  <a:cubicBezTo>
                    <a:pt x="24530" y="37378"/>
                    <a:pt x="28969" y="41817"/>
                    <a:pt x="28969" y="47423"/>
                  </a:cubicBezTo>
                  <a:cubicBezTo>
                    <a:pt x="28969" y="52797"/>
                    <a:pt x="24530" y="57235"/>
                    <a:pt x="18923" y="57235"/>
                  </a:cubicBezTo>
                  <a:cubicBezTo>
                    <a:pt x="13317" y="57235"/>
                    <a:pt x="9112" y="52797"/>
                    <a:pt x="9112" y="47423"/>
                  </a:cubicBezTo>
                  <a:cubicBezTo>
                    <a:pt x="9112" y="42050"/>
                    <a:pt x="13317" y="37378"/>
                    <a:pt x="18923" y="37378"/>
                  </a:cubicBezTo>
                  <a:close/>
                  <a:moveTo>
                    <a:pt x="55133" y="37378"/>
                  </a:moveTo>
                  <a:cubicBezTo>
                    <a:pt x="60740" y="37378"/>
                    <a:pt x="65178" y="41817"/>
                    <a:pt x="65178" y="47423"/>
                  </a:cubicBezTo>
                  <a:cubicBezTo>
                    <a:pt x="65178" y="52797"/>
                    <a:pt x="60740" y="57235"/>
                    <a:pt x="55133" y="57235"/>
                  </a:cubicBezTo>
                  <a:cubicBezTo>
                    <a:pt x="49526" y="57235"/>
                    <a:pt x="45321" y="52797"/>
                    <a:pt x="45321" y="47423"/>
                  </a:cubicBezTo>
                  <a:cubicBezTo>
                    <a:pt x="45321" y="42050"/>
                    <a:pt x="49526" y="37378"/>
                    <a:pt x="55133" y="37378"/>
                  </a:cubicBezTo>
                  <a:close/>
                  <a:moveTo>
                    <a:pt x="40416" y="11214"/>
                  </a:moveTo>
                  <a:lnTo>
                    <a:pt x="40416" y="83633"/>
                  </a:lnTo>
                  <a:lnTo>
                    <a:pt x="33874" y="83633"/>
                  </a:lnTo>
                  <a:lnTo>
                    <a:pt x="33874" y="11214"/>
                  </a:lnTo>
                  <a:close/>
                  <a:moveTo>
                    <a:pt x="18923" y="64010"/>
                  </a:moveTo>
                  <a:cubicBezTo>
                    <a:pt x="24530" y="64010"/>
                    <a:pt x="28969" y="68449"/>
                    <a:pt x="28969" y="73822"/>
                  </a:cubicBezTo>
                  <a:cubicBezTo>
                    <a:pt x="28969" y="79195"/>
                    <a:pt x="24296" y="83867"/>
                    <a:pt x="18923" y="83867"/>
                  </a:cubicBezTo>
                  <a:cubicBezTo>
                    <a:pt x="13317" y="83867"/>
                    <a:pt x="9112" y="79428"/>
                    <a:pt x="9112" y="73822"/>
                  </a:cubicBezTo>
                  <a:cubicBezTo>
                    <a:pt x="9112" y="68449"/>
                    <a:pt x="13317" y="64010"/>
                    <a:pt x="18923" y="64010"/>
                  </a:cubicBezTo>
                  <a:close/>
                  <a:moveTo>
                    <a:pt x="55133" y="64010"/>
                  </a:moveTo>
                  <a:cubicBezTo>
                    <a:pt x="60740" y="64010"/>
                    <a:pt x="65178" y="68449"/>
                    <a:pt x="65178" y="73822"/>
                  </a:cubicBezTo>
                  <a:cubicBezTo>
                    <a:pt x="65178" y="79428"/>
                    <a:pt x="60740" y="83867"/>
                    <a:pt x="55133" y="83867"/>
                  </a:cubicBezTo>
                  <a:cubicBezTo>
                    <a:pt x="49526" y="83867"/>
                    <a:pt x="45321" y="79428"/>
                    <a:pt x="45321" y="73822"/>
                  </a:cubicBezTo>
                  <a:cubicBezTo>
                    <a:pt x="45321" y="68449"/>
                    <a:pt x="49526" y="64010"/>
                    <a:pt x="55133" y="64010"/>
                  </a:cubicBezTo>
                  <a:close/>
                  <a:moveTo>
                    <a:pt x="1" y="0"/>
                  </a:moveTo>
                  <a:lnTo>
                    <a:pt x="1" y="94847"/>
                  </a:lnTo>
                  <a:lnTo>
                    <a:pt x="73822" y="94847"/>
                  </a:lnTo>
                  <a:lnTo>
                    <a:pt x="7382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21"/>
            <p:cNvSpPr/>
            <p:nvPr/>
          </p:nvSpPr>
          <p:spPr>
            <a:xfrm>
              <a:off x="5574850" y="3722563"/>
              <a:ext cx="225882" cy="287486"/>
            </a:xfrm>
            <a:custGeom>
              <a:avLst/>
              <a:gdLst/>
              <a:ahLst/>
              <a:cxnLst/>
              <a:rect l="l" t="t" r="r" b="b"/>
              <a:pathLst>
                <a:path w="77093" h="98118" extrusionOk="0">
                  <a:moveTo>
                    <a:pt x="1" y="1"/>
                  </a:moveTo>
                  <a:lnTo>
                    <a:pt x="1" y="98118"/>
                  </a:lnTo>
                  <a:lnTo>
                    <a:pt x="77093" y="98118"/>
                  </a:lnTo>
                  <a:lnTo>
                    <a:pt x="77093" y="87372"/>
                  </a:lnTo>
                  <a:lnTo>
                    <a:pt x="10046" y="87372"/>
                  </a:lnTo>
                  <a:lnTo>
                    <a:pt x="1004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4" name="Google Shape;1144;p21"/>
          <p:cNvGrpSpPr/>
          <p:nvPr/>
        </p:nvGrpSpPr>
        <p:grpSpPr>
          <a:xfrm>
            <a:off x="6443593" y="2204343"/>
            <a:ext cx="334436" cy="333915"/>
            <a:chOff x="5540628" y="4279778"/>
            <a:chExt cx="329234" cy="328722"/>
          </a:xfrm>
        </p:grpSpPr>
        <p:sp>
          <p:nvSpPr>
            <p:cNvPr id="1145" name="Google Shape;1145;p21"/>
            <p:cNvSpPr/>
            <p:nvPr/>
          </p:nvSpPr>
          <p:spPr>
            <a:xfrm>
              <a:off x="5812364" y="4390150"/>
              <a:ext cx="57498" cy="54762"/>
            </a:xfrm>
            <a:custGeom>
              <a:avLst/>
              <a:gdLst/>
              <a:ahLst/>
              <a:cxnLst/>
              <a:rect l="l" t="t" r="r" b="b"/>
              <a:pathLst>
                <a:path w="19624" h="18690" extrusionOk="0">
                  <a:moveTo>
                    <a:pt x="14718" y="1"/>
                  </a:moveTo>
                  <a:cubicBezTo>
                    <a:pt x="13550" y="1"/>
                    <a:pt x="12382" y="468"/>
                    <a:pt x="11447" y="1402"/>
                  </a:cubicBezTo>
                  <a:lnTo>
                    <a:pt x="1869" y="10980"/>
                  </a:lnTo>
                  <a:cubicBezTo>
                    <a:pt x="0" y="13083"/>
                    <a:pt x="0" y="15653"/>
                    <a:pt x="1869" y="17288"/>
                  </a:cubicBezTo>
                  <a:cubicBezTo>
                    <a:pt x="2687" y="18222"/>
                    <a:pt x="3855" y="18689"/>
                    <a:pt x="5023" y="18689"/>
                  </a:cubicBezTo>
                  <a:cubicBezTo>
                    <a:pt x="6191" y="18689"/>
                    <a:pt x="7359" y="18222"/>
                    <a:pt x="8177" y="17288"/>
                  </a:cubicBezTo>
                  <a:lnTo>
                    <a:pt x="17988" y="7710"/>
                  </a:lnTo>
                  <a:cubicBezTo>
                    <a:pt x="19624" y="6074"/>
                    <a:pt x="19624" y="3037"/>
                    <a:pt x="17988" y="1402"/>
                  </a:cubicBezTo>
                  <a:cubicBezTo>
                    <a:pt x="17054" y="468"/>
                    <a:pt x="15886" y="1"/>
                    <a:pt x="1471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21"/>
            <p:cNvSpPr/>
            <p:nvPr/>
          </p:nvSpPr>
          <p:spPr>
            <a:xfrm>
              <a:off x="5780193" y="4344803"/>
              <a:ext cx="71190" cy="68624"/>
            </a:xfrm>
            <a:custGeom>
              <a:avLst/>
              <a:gdLst/>
              <a:ahLst/>
              <a:cxnLst/>
              <a:rect l="l" t="t" r="r" b="b"/>
              <a:pathLst>
                <a:path w="24297" h="23421" extrusionOk="0">
                  <a:moveTo>
                    <a:pt x="19273" y="1"/>
                  </a:moveTo>
                  <a:cubicBezTo>
                    <a:pt x="18105" y="1"/>
                    <a:pt x="16937" y="410"/>
                    <a:pt x="16120" y="1227"/>
                  </a:cubicBezTo>
                  <a:lnTo>
                    <a:pt x="1636" y="15711"/>
                  </a:lnTo>
                  <a:cubicBezTo>
                    <a:pt x="0" y="17346"/>
                    <a:pt x="0" y="19916"/>
                    <a:pt x="1636" y="22019"/>
                  </a:cubicBezTo>
                  <a:cubicBezTo>
                    <a:pt x="2570" y="22953"/>
                    <a:pt x="3738" y="23420"/>
                    <a:pt x="4906" y="23420"/>
                  </a:cubicBezTo>
                  <a:cubicBezTo>
                    <a:pt x="6074" y="23420"/>
                    <a:pt x="7242" y="22953"/>
                    <a:pt x="8177" y="22019"/>
                  </a:cubicBezTo>
                  <a:lnTo>
                    <a:pt x="22427" y="7768"/>
                  </a:lnTo>
                  <a:cubicBezTo>
                    <a:pt x="24296" y="5899"/>
                    <a:pt x="24296" y="3096"/>
                    <a:pt x="22427" y="1227"/>
                  </a:cubicBezTo>
                  <a:cubicBezTo>
                    <a:pt x="21610" y="410"/>
                    <a:pt x="20442" y="1"/>
                    <a:pt x="1927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21"/>
            <p:cNvSpPr/>
            <p:nvPr/>
          </p:nvSpPr>
          <p:spPr>
            <a:xfrm>
              <a:off x="5699426" y="4381937"/>
              <a:ext cx="117733" cy="88984"/>
            </a:xfrm>
            <a:custGeom>
              <a:avLst/>
              <a:gdLst/>
              <a:ahLst/>
              <a:cxnLst/>
              <a:rect l="l" t="t" r="r" b="b"/>
              <a:pathLst>
                <a:path w="40182" h="30370" extrusionOk="0">
                  <a:moveTo>
                    <a:pt x="8644" y="0"/>
                  </a:moveTo>
                  <a:lnTo>
                    <a:pt x="8644" y="0"/>
                  </a:lnTo>
                  <a:cubicBezTo>
                    <a:pt x="9111" y="7943"/>
                    <a:pt x="5841" y="16353"/>
                    <a:pt x="0" y="21960"/>
                  </a:cubicBezTo>
                  <a:cubicBezTo>
                    <a:pt x="4010" y="20220"/>
                    <a:pt x="8337" y="19362"/>
                    <a:pt x="12674" y="19362"/>
                  </a:cubicBezTo>
                  <a:cubicBezTo>
                    <a:pt x="21730" y="19362"/>
                    <a:pt x="30826" y="23103"/>
                    <a:pt x="37145" y="30370"/>
                  </a:cubicBezTo>
                  <a:lnTo>
                    <a:pt x="40182" y="27333"/>
                  </a:lnTo>
                  <a:cubicBezTo>
                    <a:pt x="38546" y="27099"/>
                    <a:pt x="36911" y="26398"/>
                    <a:pt x="35743" y="24763"/>
                  </a:cubicBezTo>
                  <a:cubicBezTo>
                    <a:pt x="33640" y="22661"/>
                    <a:pt x="32472" y="19857"/>
                    <a:pt x="32472" y="16820"/>
                  </a:cubicBezTo>
                  <a:cubicBezTo>
                    <a:pt x="29669" y="16820"/>
                    <a:pt x="26866" y="15886"/>
                    <a:pt x="24530" y="13783"/>
                  </a:cubicBezTo>
                  <a:cubicBezTo>
                    <a:pt x="21726" y="10746"/>
                    <a:pt x="20792" y="6775"/>
                    <a:pt x="21726" y="2804"/>
                  </a:cubicBezTo>
                  <a:lnTo>
                    <a:pt x="21726" y="2804"/>
                  </a:lnTo>
                  <a:cubicBezTo>
                    <a:pt x="20862" y="2940"/>
                    <a:pt x="19981" y="3005"/>
                    <a:pt x="19094" y="3005"/>
                  </a:cubicBezTo>
                  <a:cubicBezTo>
                    <a:pt x="15422" y="3005"/>
                    <a:pt x="11654" y="1882"/>
                    <a:pt x="864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21"/>
            <p:cNvSpPr/>
            <p:nvPr/>
          </p:nvSpPr>
          <p:spPr>
            <a:xfrm>
              <a:off x="5540628" y="4300396"/>
              <a:ext cx="242308" cy="293050"/>
            </a:xfrm>
            <a:custGeom>
              <a:avLst/>
              <a:gdLst/>
              <a:ahLst/>
              <a:cxnLst/>
              <a:rect l="l" t="t" r="r" b="b"/>
              <a:pathLst>
                <a:path w="82699" h="100017" extrusionOk="0">
                  <a:moveTo>
                    <a:pt x="55164" y="1"/>
                  </a:moveTo>
                  <a:cubicBezTo>
                    <a:pt x="51707" y="1"/>
                    <a:pt x="48270" y="1287"/>
                    <a:pt x="45788" y="3768"/>
                  </a:cubicBezTo>
                  <a:lnTo>
                    <a:pt x="34341" y="15215"/>
                  </a:lnTo>
                  <a:cubicBezTo>
                    <a:pt x="30136" y="19654"/>
                    <a:pt x="27333" y="25494"/>
                    <a:pt x="27099" y="31568"/>
                  </a:cubicBezTo>
                  <a:cubicBezTo>
                    <a:pt x="26866" y="37875"/>
                    <a:pt x="24296" y="43716"/>
                    <a:pt x="19857" y="47921"/>
                  </a:cubicBezTo>
                  <a:lnTo>
                    <a:pt x="0" y="67778"/>
                  </a:lnTo>
                  <a:lnTo>
                    <a:pt x="32005" y="100016"/>
                  </a:lnTo>
                  <a:lnTo>
                    <a:pt x="38313" y="93709"/>
                  </a:lnTo>
                  <a:cubicBezTo>
                    <a:pt x="32472" y="81327"/>
                    <a:pt x="34341" y="66610"/>
                    <a:pt x="44387" y="56331"/>
                  </a:cubicBezTo>
                  <a:cubicBezTo>
                    <a:pt x="46022" y="54696"/>
                    <a:pt x="47891" y="53294"/>
                    <a:pt x="49993" y="52126"/>
                  </a:cubicBezTo>
                  <a:lnTo>
                    <a:pt x="46489" y="48622"/>
                  </a:lnTo>
                  <a:lnTo>
                    <a:pt x="50460" y="44417"/>
                  </a:lnTo>
                  <a:cubicBezTo>
                    <a:pt x="57702" y="37175"/>
                    <a:pt x="58170" y="27129"/>
                    <a:pt x="53497" y="18486"/>
                  </a:cubicBezTo>
                  <a:lnTo>
                    <a:pt x="57469" y="14514"/>
                  </a:lnTo>
                  <a:lnTo>
                    <a:pt x="63076" y="19887"/>
                  </a:lnTo>
                  <a:cubicBezTo>
                    <a:pt x="65952" y="22901"/>
                    <a:pt x="70194" y="24549"/>
                    <a:pt x="74389" y="24549"/>
                  </a:cubicBezTo>
                  <a:cubicBezTo>
                    <a:pt x="77348" y="24549"/>
                    <a:pt x="80283" y="23729"/>
                    <a:pt x="82699" y="21990"/>
                  </a:cubicBezTo>
                  <a:lnTo>
                    <a:pt x="64477" y="3768"/>
                  </a:lnTo>
                  <a:cubicBezTo>
                    <a:pt x="61937" y="1228"/>
                    <a:pt x="58542" y="1"/>
                    <a:pt x="5516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21"/>
            <p:cNvSpPr/>
            <p:nvPr/>
          </p:nvSpPr>
          <p:spPr>
            <a:xfrm>
              <a:off x="5745286" y="4279778"/>
              <a:ext cx="41070" cy="39874"/>
            </a:xfrm>
            <a:custGeom>
              <a:avLst/>
              <a:gdLst/>
              <a:ahLst/>
              <a:cxnLst/>
              <a:rect l="l" t="t" r="r" b="b"/>
              <a:pathLst>
                <a:path w="14017" h="13609" extrusionOk="0">
                  <a:moveTo>
                    <a:pt x="8994" y="1"/>
                  </a:moveTo>
                  <a:cubicBezTo>
                    <a:pt x="7826" y="1"/>
                    <a:pt x="6658" y="409"/>
                    <a:pt x="5841" y="1227"/>
                  </a:cubicBezTo>
                  <a:lnTo>
                    <a:pt x="0" y="7067"/>
                  </a:lnTo>
                  <a:lnTo>
                    <a:pt x="6308" y="13608"/>
                  </a:lnTo>
                  <a:lnTo>
                    <a:pt x="12148" y="7768"/>
                  </a:lnTo>
                  <a:cubicBezTo>
                    <a:pt x="14017" y="5899"/>
                    <a:pt x="14017" y="3096"/>
                    <a:pt x="12148" y="1227"/>
                  </a:cubicBezTo>
                  <a:cubicBezTo>
                    <a:pt x="11330" y="409"/>
                    <a:pt x="10162" y="1"/>
                    <a:pt x="89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21"/>
            <p:cNvSpPr/>
            <p:nvPr/>
          </p:nvSpPr>
          <p:spPr>
            <a:xfrm>
              <a:off x="5777456" y="4298430"/>
              <a:ext cx="54759" cy="53393"/>
            </a:xfrm>
            <a:custGeom>
              <a:avLst/>
              <a:gdLst/>
              <a:ahLst/>
              <a:cxnLst/>
              <a:rect l="l" t="t" r="r" b="b"/>
              <a:pathLst>
                <a:path w="18689" h="18223" extrusionOk="0">
                  <a:moveTo>
                    <a:pt x="13783" y="0"/>
                  </a:moveTo>
                  <a:cubicBezTo>
                    <a:pt x="12615" y="0"/>
                    <a:pt x="11447" y="468"/>
                    <a:pt x="10513" y="1402"/>
                  </a:cubicBezTo>
                  <a:lnTo>
                    <a:pt x="0" y="11915"/>
                  </a:lnTo>
                  <a:lnTo>
                    <a:pt x="6541" y="18222"/>
                  </a:lnTo>
                  <a:lnTo>
                    <a:pt x="17054" y="7710"/>
                  </a:lnTo>
                  <a:cubicBezTo>
                    <a:pt x="18689" y="6074"/>
                    <a:pt x="18689" y="3037"/>
                    <a:pt x="17054" y="1402"/>
                  </a:cubicBezTo>
                  <a:cubicBezTo>
                    <a:pt x="16119" y="468"/>
                    <a:pt x="14951" y="0"/>
                    <a:pt x="1378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21"/>
            <p:cNvSpPr/>
            <p:nvPr/>
          </p:nvSpPr>
          <p:spPr>
            <a:xfrm>
              <a:off x="5661779" y="4457913"/>
              <a:ext cx="150590" cy="150587"/>
            </a:xfrm>
            <a:custGeom>
              <a:avLst/>
              <a:gdLst/>
              <a:ahLst/>
              <a:cxnLst/>
              <a:rect l="l" t="t" r="r" b="b"/>
              <a:pathLst>
                <a:path w="51396" h="51395" extrusionOk="0">
                  <a:moveTo>
                    <a:pt x="26165" y="10045"/>
                  </a:moveTo>
                  <a:cubicBezTo>
                    <a:pt x="29669" y="10045"/>
                    <a:pt x="32706" y="12148"/>
                    <a:pt x="34342" y="14951"/>
                  </a:cubicBezTo>
                  <a:cubicBezTo>
                    <a:pt x="35977" y="18222"/>
                    <a:pt x="35743" y="21726"/>
                    <a:pt x="33641" y="24529"/>
                  </a:cubicBezTo>
                  <a:lnTo>
                    <a:pt x="30137" y="29669"/>
                  </a:lnTo>
                  <a:lnTo>
                    <a:pt x="36911" y="39013"/>
                  </a:lnTo>
                  <a:lnTo>
                    <a:pt x="31071" y="42751"/>
                  </a:lnTo>
                  <a:lnTo>
                    <a:pt x="25698" y="35509"/>
                  </a:lnTo>
                  <a:lnTo>
                    <a:pt x="20558" y="42751"/>
                  </a:lnTo>
                  <a:lnTo>
                    <a:pt x="15419" y="39013"/>
                  </a:lnTo>
                  <a:lnTo>
                    <a:pt x="21960" y="29669"/>
                  </a:lnTo>
                  <a:lnTo>
                    <a:pt x="18456" y="24529"/>
                  </a:lnTo>
                  <a:cubicBezTo>
                    <a:pt x="16353" y="21726"/>
                    <a:pt x="16120" y="17988"/>
                    <a:pt x="17989" y="14951"/>
                  </a:cubicBezTo>
                  <a:cubicBezTo>
                    <a:pt x="19624" y="11681"/>
                    <a:pt x="22661" y="10045"/>
                    <a:pt x="26165" y="10045"/>
                  </a:cubicBezTo>
                  <a:close/>
                  <a:moveTo>
                    <a:pt x="25698" y="0"/>
                  </a:moveTo>
                  <a:cubicBezTo>
                    <a:pt x="11681" y="0"/>
                    <a:pt x="1" y="11447"/>
                    <a:pt x="1" y="25697"/>
                  </a:cubicBezTo>
                  <a:cubicBezTo>
                    <a:pt x="1" y="39714"/>
                    <a:pt x="11448" y="51395"/>
                    <a:pt x="25698" y="51395"/>
                  </a:cubicBezTo>
                  <a:cubicBezTo>
                    <a:pt x="39715" y="51395"/>
                    <a:pt x="51395" y="39948"/>
                    <a:pt x="51395" y="25697"/>
                  </a:cubicBezTo>
                  <a:cubicBezTo>
                    <a:pt x="51162" y="11447"/>
                    <a:pt x="39715" y="0"/>
                    <a:pt x="2569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21"/>
            <p:cNvSpPr/>
            <p:nvPr/>
          </p:nvSpPr>
          <p:spPr>
            <a:xfrm>
              <a:off x="5728857" y="4505824"/>
              <a:ext cx="18485" cy="22593"/>
            </a:xfrm>
            <a:custGeom>
              <a:avLst/>
              <a:gdLst/>
              <a:ahLst/>
              <a:cxnLst/>
              <a:rect l="l" t="t" r="r" b="b"/>
              <a:pathLst>
                <a:path w="6309" h="7711" extrusionOk="0">
                  <a:moveTo>
                    <a:pt x="2804" y="1"/>
                  </a:moveTo>
                  <a:cubicBezTo>
                    <a:pt x="1402" y="1"/>
                    <a:pt x="468" y="1169"/>
                    <a:pt x="468" y="1636"/>
                  </a:cubicBezTo>
                  <a:cubicBezTo>
                    <a:pt x="234" y="2103"/>
                    <a:pt x="1" y="3272"/>
                    <a:pt x="935" y="4440"/>
                  </a:cubicBezTo>
                  <a:lnTo>
                    <a:pt x="3271" y="7710"/>
                  </a:lnTo>
                  <a:lnTo>
                    <a:pt x="5607" y="4440"/>
                  </a:lnTo>
                  <a:cubicBezTo>
                    <a:pt x="6308" y="3272"/>
                    <a:pt x="5841" y="2103"/>
                    <a:pt x="5841" y="1636"/>
                  </a:cubicBezTo>
                  <a:cubicBezTo>
                    <a:pt x="4906" y="935"/>
                    <a:pt x="4439" y="1"/>
                    <a:pt x="280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3" name="Google Shape;1153;p21"/>
          <p:cNvGrpSpPr/>
          <p:nvPr/>
        </p:nvGrpSpPr>
        <p:grpSpPr>
          <a:xfrm>
            <a:off x="6450531" y="1596230"/>
            <a:ext cx="320531" cy="333396"/>
            <a:chOff x="6353781" y="692648"/>
            <a:chExt cx="315546" cy="328210"/>
          </a:xfrm>
        </p:grpSpPr>
        <p:sp>
          <p:nvSpPr>
            <p:cNvPr id="1154" name="Google Shape;1154;p21"/>
            <p:cNvSpPr/>
            <p:nvPr/>
          </p:nvSpPr>
          <p:spPr>
            <a:xfrm>
              <a:off x="6565968" y="743422"/>
              <a:ext cx="103359" cy="216178"/>
            </a:xfrm>
            <a:custGeom>
              <a:avLst/>
              <a:gdLst/>
              <a:ahLst/>
              <a:cxnLst/>
              <a:rect l="l" t="t" r="r" b="b"/>
              <a:pathLst>
                <a:path w="35276" h="73781" extrusionOk="0">
                  <a:moveTo>
                    <a:pt x="7102" y="1"/>
                  </a:moveTo>
                  <a:cubicBezTo>
                    <a:pt x="3322" y="1"/>
                    <a:pt x="0" y="2930"/>
                    <a:pt x="0" y="6967"/>
                  </a:cubicBezTo>
                  <a:lnTo>
                    <a:pt x="0" y="44345"/>
                  </a:lnTo>
                  <a:cubicBezTo>
                    <a:pt x="1635" y="45513"/>
                    <a:pt x="3504" y="46681"/>
                    <a:pt x="4906" y="48316"/>
                  </a:cubicBezTo>
                  <a:cubicBezTo>
                    <a:pt x="7242" y="51353"/>
                    <a:pt x="8410" y="54624"/>
                    <a:pt x="8644" y="58362"/>
                  </a:cubicBezTo>
                  <a:cubicBezTo>
                    <a:pt x="11681" y="61165"/>
                    <a:pt x="13082" y="65370"/>
                    <a:pt x="13082" y="69809"/>
                  </a:cubicBezTo>
                  <a:cubicBezTo>
                    <a:pt x="13082" y="70977"/>
                    <a:pt x="13082" y="71911"/>
                    <a:pt x="12849" y="73313"/>
                  </a:cubicBezTo>
                  <a:cubicBezTo>
                    <a:pt x="14017" y="73546"/>
                    <a:pt x="15418" y="73780"/>
                    <a:pt x="16587" y="73780"/>
                  </a:cubicBezTo>
                  <a:lnTo>
                    <a:pt x="35276" y="73780"/>
                  </a:lnTo>
                  <a:lnTo>
                    <a:pt x="35276" y="38271"/>
                  </a:lnTo>
                  <a:cubicBezTo>
                    <a:pt x="35042" y="21451"/>
                    <a:pt x="24997" y="6733"/>
                    <a:pt x="9578" y="426"/>
                  </a:cubicBezTo>
                  <a:cubicBezTo>
                    <a:pt x="8751" y="136"/>
                    <a:pt x="7916" y="1"/>
                    <a:pt x="710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21"/>
            <p:cNvSpPr/>
            <p:nvPr/>
          </p:nvSpPr>
          <p:spPr>
            <a:xfrm>
              <a:off x="6474932" y="692648"/>
              <a:ext cx="71873" cy="154013"/>
            </a:xfrm>
            <a:custGeom>
              <a:avLst/>
              <a:gdLst/>
              <a:ahLst/>
              <a:cxnLst/>
              <a:rect l="l" t="t" r="r" b="b"/>
              <a:pathLst>
                <a:path w="24530" h="52564" extrusionOk="0">
                  <a:moveTo>
                    <a:pt x="5374" y="0"/>
                  </a:moveTo>
                  <a:lnTo>
                    <a:pt x="5374" y="35042"/>
                  </a:lnTo>
                  <a:lnTo>
                    <a:pt x="1" y="38313"/>
                  </a:lnTo>
                  <a:lnTo>
                    <a:pt x="1" y="52563"/>
                  </a:lnTo>
                  <a:lnTo>
                    <a:pt x="12382" y="45788"/>
                  </a:lnTo>
                  <a:lnTo>
                    <a:pt x="24530" y="52330"/>
                  </a:lnTo>
                  <a:lnTo>
                    <a:pt x="24530" y="38079"/>
                  </a:lnTo>
                  <a:lnTo>
                    <a:pt x="19157" y="35042"/>
                  </a:lnTo>
                  <a:lnTo>
                    <a:pt x="1915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21"/>
            <p:cNvSpPr/>
            <p:nvPr/>
          </p:nvSpPr>
          <p:spPr>
            <a:xfrm>
              <a:off x="6353781" y="743173"/>
              <a:ext cx="102676" cy="216427"/>
            </a:xfrm>
            <a:custGeom>
              <a:avLst/>
              <a:gdLst/>
              <a:ahLst/>
              <a:cxnLst/>
              <a:rect l="l" t="t" r="r" b="b"/>
              <a:pathLst>
                <a:path w="35043" h="73866" extrusionOk="0">
                  <a:moveTo>
                    <a:pt x="27861" y="0"/>
                  </a:moveTo>
                  <a:cubicBezTo>
                    <a:pt x="26992" y="0"/>
                    <a:pt x="26103" y="162"/>
                    <a:pt x="25230" y="511"/>
                  </a:cubicBezTo>
                  <a:cubicBezTo>
                    <a:pt x="9812" y="6818"/>
                    <a:pt x="0" y="21536"/>
                    <a:pt x="0" y="38356"/>
                  </a:cubicBezTo>
                  <a:lnTo>
                    <a:pt x="0" y="73865"/>
                  </a:lnTo>
                  <a:lnTo>
                    <a:pt x="18689" y="73865"/>
                  </a:lnTo>
                  <a:cubicBezTo>
                    <a:pt x="20091" y="73865"/>
                    <a:pt x="21259" y="73631"/>
                    <a:pt x="22427" y="73398"/>
                  </a:cubicBezTo>
                  <a:cubicBezTo>
                    <a:pt x="22194" y="72230"/>
                    <a:pt x="22194" y="71062"/>
                    <a:pt x="22194" y="69426"/>
                  </a:cubicBezTo>
                  <a:cubicBezTo>
                    <a:pt x="22194" y="65221"/>
                    <a:pt x="23595" y="61250"/>
                    <a:pt x="26399" y="58213"/>
                  </a:cubicBezTo>
                  <a:cubicBezTo>
                    <a:pt x="26399" y="54943"/>
                    <a:pt x="27567" y="51438"/>
                    <a:pt x="29903" y="48869"/>
                  </a:cubicBezTo>
                  <a:cubicBezTo>
                    <a:pt x="31538" y="47000"/>
                    <a:pt x="33173" y="45598"/>
                    <a:pt x="35042" y="44664"/>
                  </a:cubicBezTo>
                  <a:lnTo>
                    <a:pt x="35042" y="7052"/>
                  </a:lnTo>
                  <a:cubicBezTo>
                    <a:pt x="35042" y="3063"/>
                    <a:pt x="31644" y="0"/>
                    <a:pt x="2786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21"/>
            <p:cNvSpPr/>
            <p:nvPr/>
          </p:nvSpPr>
          <p:spPr>
            <a:xfrm>
              <a:off x="6433180" y="874376"/>
              <a:ext cx="156749" cy="146482"/>
            </a:xfrm>
            <a:custGeom>
              <a:avLst/>
              <a:gdLst/>
              <a:ahLst/>
              <a:cxnLst/>
              <a:rect l="l" t="t" r="r" b="b"/>
              <a:pathLst>
                <a:path w="53498" h="49994" extrusionOk="0">
                  <a:moveTo>
                    <a:pt x="29669" y="13900"/>
                  </a:moveTo>
                  <a:lnTo>
                    <a:pt x="29669" y="20441"/>
                  </a:lnTo>
                  <a:lnTo>
                    <a:pt x="23362" y="20441"/>
                  </a:lnTo>
                  <a:lnTo>
                    <a:pt x="23362" y="13900"/>
                  </a:lnTo>
                  <a:close/>
                  <a:moveTo>
                    <a:pt x="38313" y="25581"/>
                  </a:moveTo>
                  <a:lnTo>
                    <a:pt x="38313" y="32356"/>
                  </a:lnTo>
                  <a:lnTo>
                    <a:pt x="31772" y="32356"/>
                  </a:lnTo>
                  <a:lnTo>
                    <a:pt x="31772" y="25581"/>
                  </a:lnTo>
                  <a:close/>
                  <a:moveTo>
                    <a:pt x="21025" y="25114"/>
                  </a:moveTo>
                  <a:cubicBezTo>
                    <a:pt x="21025" y="28151"/>
                    <a:pt x="23595" y="30954"/>
                    <a:pt x="26866" y="30954"/>
                  </a:cubicBezTo>
                  <a:lnTo>
                    <a:pt x="26866" y="37262"/>
                  </a:lnTo>
                  <a:lnTo>
                    <a:pt x="26632" y="37262"/>
                  </a:lnTo>
                  <a:cubicBezTo>
                    <a:pt x="19857" y="37262"/>
                    <a:pt x="14251" y="31655"/>
                    <a:pt x="14251" y="25114"/>
                  </a:cubicBezTo>
                  <a:close/>
                  <a:moveTo>
                    <a:pt x="26340" y="0"/>
                  </a:moveTo>
                  <a:cubicBezTo>
                    <a:pt x="23070" y="0"/>
                    <a:pt x="19857" y="1519"/>
                    <a:pt x="17988" y="4556"/>
                  </a:cubicBezTo>
                  <a:cubicBezTo>
                    <a:pt x="17300" y="4423"/>
                    <a:pt x="16621" y="4359"/>
                    <a:pt x="15956" y="4359"/>
                  </a:cubicBezTo>
                  <a:cubicBezTo>
                    <a:pt x="9620" y="4359"/>
                    <a:pt x="4594" y="10128"/>
                    <a:pt x="6074" y="16470"/>
                  </a:cubicBezTo>
                  <a:cubicBezTo>
                    <a:pt x="0" y="20675"/>
                    <a:pt x="0" y="29786"/>
                    <a:pt x="6074" y="33524"/>
                  </a:cubicBezTo>
                  <a:cubicBezTo>
                    <a:pt x="4837" y="39915"/>
                    <a:pt x="9605" y="45761"/>
                    <a:pt x="15560" y="45761"/>
                  </a:cubicBezTo>
                  <a:cubicBezTo>
                    <a:pt x="16352" y="45761"/>
                    <a:pt x="17165" y="45657"/>
                    <a:pt x="17988" y="45438"/>
                  </a:cubicBezTo>
                  <a:cubicBezTo>
                    <a:pt x="20091" y="48475"/>
                    <a:pt x="23420" y="49993"/>
                    <a:pt x="26691" y="49993"/>
                  </a:cubicBezTo>
                  <a:cubicBezTo>
                    <a:pt x="29961" y="49993"/>
                    <a:pt x="33173" y="48475"/>
                    <a:pt x="35042" y="45438"/>
                  </a:cubicBezTo>
                  <a:cubicBezTo>
                    <a:pt x="35730" y="45571"/>
                    <a:pt x="36412" y="45635"/>
                    <a:pt x="37081" y="45635"/>
                  </a:cubicBezTo>
                  <a:cubicBezTo>
                    <a:pt x="43451" y="45635"/>
                    <a:pt x="48648" y="39866"/>
                    <a:pt x="46956" y="33524"/>
                  </a:cubicBezTo>
                  <a:cubicBezTo>
                    <a:pt x="53498" y="29319"/>
                    <a:pt x="53030" y="20441"/>
                    <a:pt x="46956" y="16470"/>
                  </a:cubicBezTo>
                  <a:cubicBezTo>
                    <a:pt x="48193" y="10079"/>
                    <a:pt x="43426" y="4233"/>
                    <a:pt x="37471" y="4233"/>
                  </a:cubicBezTo>
                  <a:cubicBezTo>
                    <a:pt x="36679" y="4233"/>
                    <a:pt x="35865" y="4336"/>
                    <a:pt x="35042" y="4556"/>
                  </a:cubicBezTo>
                  <a:cubicBezTo>
                    <a:pt x="32940" y="1519"/>
                    <a:pt x="29611" y="0"/>
                    <a:pt x="2634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8" name="Google Shape;1158;p21"/>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Icon pack</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62"/>
        <p:cNvGrpSpPr/>
        <p:nvPr/>
      </p:nvGrpSpPr>
      <p:grpSpPr>
        <a:xfrm>
          <a:off x="0" y="0"/>
          <a:ext cx="0" cy="0"/>
          <a:chOff x="0" y="0"/>
          <a:chExt cx="0" cy="0"/>
        </a:xfrm>
      </p:grpSpPr>
      <p:sp>
        <p:nvSpPr>
          <p:cNvPr id="1163" name="Google Shape;1163;p22"/>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Alternative resources</a:t>
            </a:r>
            <a:endParaRPr/>
          </a:p>
        </p:txBody>
      </p:sp>
      <p:sp>
        <p:nvSpPr>
          <p:cNvPr id="1164" name="Google Shape;1164;p22"/>
          <p:cNvSpPr txBox="1">
            <a:spLocks noGrp="1"/>
          </p:cNvSpPr>
          <p:nvPr>
            <p:ph type="body" idx="1"/>
          </p:nvPr>
        </p:nvSpPr>
        <p:spPr>
          <a:xfrm>
            <a:off x="720000" y="1076275"/>
            <a:ext cx="7704000" cy="11079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t>Here’s an assortment of alternative resources whose style fits the one of this template:</a:t>
            </a:r>
            <a:endParaRPr/>
          </a:p>
          <a:p>
            <a:pPr marL="0" lvl="0" indent="0" algn="l" rtl="0">
              <a:lnSpc>
                <a:spcPct val="100000"/>
              </a:lnSpc>
              <a:spcBef>
                <a:spcPts val="1000"/>
              </a:spcBef>
              <a:spcAft>
                <a:spcPts val="0"/>
              </a:spcAft>
              <a:buSzPts val="1400"/>
              <a:buNone/>
            </a:pPr>
            <a:r>
              <a:rPr lang="en" sz="1800">
                <a:latin typeface="Blinker SemiBold"/>
                <a:ea typeface="Blinker SemiBold"/>
                <a:cs typeface="Blinker SemiBold"/>
                <a:sym typeface="Blinker SemiBold"/>
              </a:rPr>
              <a:t>Vectors</a:t>
            </a:r>
            <a:endParaRPr sz="1800">
              <a:latin typeface="Blinker SemiBold"/>
              <a:ea typeface="Blinker SemiBold"/>
              <a:cs typeface="Blinker SemiBold"/>
              <a:sym typeface="Blinker SemiBold"/>
            </a:endParaRPr>
          </a:p>
          <a:p>
            <a:pPr marL="241300" lvl="0" indent="-203200" algn="l" rtl="0">
              <a:lnSpc>
                <a:spcPct val="115000"/>
              </a:lnSpc>
              <a:spcBef>
                <a:spcPts val="1000"/>
              </a:spcBef>
              <a:spcAft>
                <a:spcPts val="0"/>
              </a:spcAft>
              <a:buClr>
                <a:schemeClr val="dk1"/>
              </a:buClr>
              <a:buSzPts val="1200"/>
              <a:buChar char="●"/>
            </a:pPr>
            <a:r>
              <a:rPr lang="en" u="sng">
                <a:solidFill>
                  <a:schemeClr val="hlink"/>
                </a:solidFill>
                <a:hlinkClick r:id="rId3"/>
              </a:rPr>
              <a:t>Hand drawn minimal background</a:t>
            </a:r>
            <a:endParaRPr u="sng"/>
          </a:p>
        </p:txBody>
      </p:sp>
      <p:sp>
        <p:nvSpPr>
          <p:cNvPr id="1165" name="Google Shape;1165;p22"/>
          <p:cNvSpPr/>
          <p:nvPr/>
        </p:nvSpPr>
        <p:spPr>
          <a:xfrm rot="10800000" flipH="1">
            <a:off x="1652776" y="4090301"/>
            <a:ext cx="1327646" cy="505048"/>
          </a:xfrm>
          <a:custGeom>
            <a:avLst/>
            <a:gdLst/>
            <a:ahLst/>
            <a:cxnLst/>
            <a:rect l="l" t="t" r="r" b="b"/>
            <a:pathLst>
              <a:path w="277315" h="105493" extrusionOk="0">
                <a:moveTo>
                  <a:pt x="89881" y="1"/>
                </a:moveTo>
                <a:cubicBezTo>
                  <a:pt x="87121" y="1"/>
                  <a:pt x="84359" y="82"/>
                  <a:pt x="81596" y="258"/>
                </a:cubicBezTo>
                <a:cubicBezTo>
                  <a:pt x="64423" y="1353"/>
                  <a:pt x="48009" y="15517"/>
                  <a:pt x="36732" y="27493"/>
                </a:cubicBezTo>
                <a:cubicBezTo>
                  <a:pt x="26489" y="38374"/>
                  <a:pt x="14543" y="47554"/>
                  <a:pt x="9042" y="61840"/>
                </a:cubicBezTo>
                <a:cubicBezTo>
                  <a:pt x="6558" y="68321"/>
                  <a:pt x="1" y="93391"/>
                  <a:pt x="11981" y="93391"/>
                </a:cubicBezTo>
                <a:cubicBezTo>
                  <a:pt x="12025" y="93391"/>
                  <a:pt x="12068" y="93391"/>
                  <a:pt x="12112" y="93390"/>
                </a:cubicBezTo>
                <a:cubicBezTo>
                  <a:pt x="14635" y="84819"/>
                  <a:pt x="40410" y="79317"/>
                  <a:pt x="47006" y="77980"/>
                </a:cubicBezTo>
                <a:cubicBezTo>
                  <a:pt x="48899" y="77599"/>
                  <a:pt x="50845" y="77426"/>
                  <a:pt x="52821" y="77426"/>
                </a:cubicBezTo>
                <a:cubicBezTo>
                  <a:pt x="63789" y="77426"/>
                  <a:pt x="75692" y="82775"/>
                  <a:pt x="84758" y="87798"/>
                </a:cubicBezTo>
                <a:cubicBezTo>
                  <a:pt x="100727" y="96620"/>
                  <a:pt x="117093" y="105493"/>
                  <a:pt x="135431" y="105493"/>
                </a:cubicBezTo>
                <a:cubicBezTo>
                  <a:pt x="137372" y="105493"/>
                  <a:pt x="139336" y="105393"/>
                  <a:pt x="141324" y="105184"/>
                </a:cubicBezTo>
                <a:cubicBezTo>
                  <a:pt x="161659" y="103056"/>
                  <a:pt x="177130" y="93421"/>
                  <a:pt x="194486" y="83694"/>
                </a:cubicBezTo>
                <a:cubicBezTo>
                  <a:pt x="203723" y="78492"/>
                  <a:pt x="214088" y="75487"/>
                  <a:pt x="224648" y="75487"/>
                </a:cubicBezTo>
                <a:cubicBezTo>
                  <a:pt x="227292" y="75487"/>
                  <a:pt x="229948" y="75675"/>
                  <a:pt x="232602" y="76065"/>
                </a:cubicBezTo>
                <a:cubicBezTo>
                  <a:pt x="247314" y="78193"/>
                  <a:pt x="264305" y="81384"/>
                  <a:pt x="276311" y="90229"/>
                </a:cubicBezTo>
                <a:cubicBezTo>
                  <a:pt x="277314" y="78193"/>
                  <a:pt x="274548" y="63998"/>
                  <a:pt x="272542" y="52113"/>
                </a:cubicBezTo>
                <a:cubicBezTo>
                  <a:pt x="270323" y="39073"/>
                  <a:pt x="259442" y="28739"/>
                  <a:pt x="247800" y="23116"/>
                </a:cubicBezTo>
                <a:cubicBezTo>
                  <a:pt x="238833" y="18800"/>
                  <a:pt x="228560" y="18830"/>
                  <a:pt x="218924" y="17310"/>
                </a:cubicBezTo>
                <a:cubicBezTo>
                  <a:pt x="202997" y="14848"/>
                  <a:pt x="186917" y="14271"/>
                  <a:pt x="171021" y="11930"/>
                </a:cubicBezTo>
                <a:cubicBezTo>
                  <a:pt x="144274" y="7983"/>
                  <a:pt x="117152" y="1"/>
                  <a:pt x="898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22"/>
          <p:cNvSpPr/>
          <p:nvPr/>
        </p:nvSpPr>
        <p:spPr>
          <a:xfrm rot="5400000">
            <a:off x="3105412" y="3433348"/>
            <a:ext cx="1140883" cy="1183130"/>
          </a:xfrm>
          <a:custGeom>
            <a:avLst/>
            <a:gdLst/>
            <a:ahLst/>
            <a:cxnLst/>
            <a:rect l="l" t="t" r="r" b="b"/>
            <a:pathLst>
              <a:path w="230948" h="239500" extrusionOk="0">
                <a:moveTo>
                  <a:pt x="66314" y="0"/>
                </a:moveTo>
                <a:cubicBezTo>
                  <a:pt x="60320" y="0"/>
                  <a:pt x="54325" y="40"/>
                  <a:pt x="48330" y="123"/>
                </a:cubicBezTo>
                <a:cubicBezTo>
                  <a:pt x="29606" y="397"/>
                  <a:pt x="8907" y="5138"/>
                  <a:pt x="2554" y="25655"/>
                </a:cubicBezTo>
                <a:cubicBezTo>
                  <a:pt x="1" y="33923"/>
                  <a:pt x="9636" y="49121"/>
                  <a:pt x="12159" y="57480"/>
                </a:cubicBezTo>
                <a:cubicBezTo>
                  <a:pt x="15746" y="69212"/>
                  <a:pt x="18512" y="81188"/>
                  <a:pt x="21065" y="93225"/>
                </a:cubicBezTo>
                <a:cubicBezTo>
                  <a:pt x="23861" y="106417"/>
                  <a:pt x="26354" y="119639"/>
                  <a:pt x="29272" y="132830"/>
                </a:cubicBezTo>
                <a:cubicBezTo>
                  <a:pt x="31399" y="142466"/>
                  <a:pt x="34105" y="152648"/>
                  <a:pt x="41278" y="159426"/>
                </a:cubicBezTo>
                <a:cubicBezTo>
                  <a:pt x="51309" y="168879"/>
                  <a:pt x="66658" y="168879"/>
                  <a:pt x="80428" y="170217"/>
                </a:cubicBezTo>
                <a:cubicBezTo>
                  <a:pt x="105747" y="172648"/>
                  <a:pt x="131432" y="182466"/>
                  <a:pt x="147541" y="202193"/>
                </a:cubicBezTo>
                <a:cubicBezTo>
                  <a:pt x="153773" y="209822"/>
                  <a:pt x="158454" y="218759"/>
                  <a:pt x="165445" y="225750"/>
                </a:cubicBezTo>
                <a:cubicBezTo>
                  <a:pt x="174414" y="234699"/>
                  <a:pt x="187151" y="239499"/>
                  <a:pt x="199817" y="239499"/>
                </a:cubicBezTo>
                <a:cubicBezTo>
                  <a:pt x="206724" y="239499"/>
                  <a:pt x="213610" y="238072"/>
                  <a:pt x="219853" y="235111"/>
                </a:cubicBezTo>
                <a:cubicBezTo>
                  <a:pt x="230947" y="178910"/>
                  <a:pt x="229914" y="121128"/>
                  <a:pt x="228820" y="63802"/>
                </a:cubicBezTo>
                <a:cubicBezTo>
                  <a:pt x="228485" y="45929"/>
                  <a:pt x="228151" y="27905"/>
                  <a:pt x="224503" y="10397"/>
                </a:cubicBezTo>
                <a:cubicBezTo>
                  <a:pt x="224230" y="9151"/>
                  <a:pt x="223926" y="7813"/>
                  <a:pt x="222984" y="6932"/>
                </a:cubicBezTo>
                <a:cubicBezTo>
                  <a:pt x="221859" y="5898"/>
                  <a:pt x="220248" y="5746"/>
                  <a:pt x="218728" y="5686"/>
                </a:cubicBezTo>
                <a:cubicBezTo>
                  <a:pt x="167941" y="2831"/>
                  <a:pt x="117129" y="0"/>
                  <a:pt x="663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22"/>
          <p:cNvSpPr/>
          <p:nvPr/>
        </p:nvSpPr>
        <p:spPr>
          <a:xfrm>
            <a:off x="6340371" y="3763124"/>
            <a:ext cx="2114488" cy="848262"/>
          </a:xfrm>
          <a:custGeom>
            <a:avLst/>
            <a:gdLst/>
            <a:ahLst/>
            <a:cxnLst/>
            <a:rect l="l" t="t" r="r" b="b"/>
            <a:pathLst>
              <a:path w="428034" h="171713" extrusionOk="0">
                <a:moveTo>
                  <a:pt x="369603" y="0"/>
                </a:moveTo>
                <a:cubicBezTo>
                  <a:pt x="361138" y="0"/>
                  <a:pt x="352475" y="2263"/>
                  <a:pt x="344901" y="6066"/>
                </a:cubicBezTo>
                <a:cubicBezTo>
                  <a:pt x="330250" y="13391"/>
                  <a:pt x="318761" y="25519"/>
                  <a:pt x="307302" y="37191"/>
                </a:cubicBezTo>
                <a:cubicBezTo>
                  <a:pt x="295873" y="48832"/>
                  <a:pt x="283806" y="60596"/>
                  <a:pt x="268669" y="66766"/>
                </a:cubicBezTo>
                <a:cubicBezTo>
                  <a:pt x="259733" y="70418"/>
                  <a:pt x="250326" y="71906"/>
                  <a:pt x="240771" y="71906"/>
                </a:cubicBezTo>
                <a:cubicBezTo>
                  <a:pt x="224877" y="71906"/>
                  <a:pt x="208573" y="67788"/>
                  <a:pt x="193348" y="62662"/>
                </a:cubicBezTo>
                <a:cubicBezTo>
                  <a:pt x="169031" y="54456"/>
                  <a:pt x="144867" y="43604"/>
                  <a:pt x="119183" y="43027"/>
                </a:cubicBezTo>
                <a:cubicBezTo>
                  <a:pt x="118513" y="43011"/>
                  <a:pt x="117843" y="43003"/>
                  <a:pt x="117174" y="43003"/>
                </a:cubicBezTo>
                <a:cubicBezTo>
                  <a:pt x="93456" y="43003"/>
                  <a:pt x="70179" y="52900"/>
                  <a:pt x="52738" y="68863"/>
                </a:cubicBezTo>
                <a:cubicBezTo>
                  <a:pt x="43102" y="77678"/>
                  <a:pt x="38269" y="88104"/>
                  <a:pt x="30853" y="98377"/>
                </a:cubicBezTo>
                <a:cubicBezTo>
                  <a:pt x="24561" y="107101"/>
                  <a:pt x="14652" y="109259"/>
                  <a:pt x="7539" y="117648"/>
                </a:cubicBezTo>
                <a:cubicBezTo>
                  <a:pt x="2220" y="123970"/>
                  <a:pt x="1" y="133697"/>
                  <a:pt x="4682" y="140475"/>
                </a:cubicBezTo>
                <a:cubicBezTo>
                  <a:pt x="9272" y="147162"/>
                  <a:pt x="18360" y="148652"/>
                  <a:pt x="26415" y="149563"/>
                </a:cubicBezTo>
                <a:cubicBezTo>
                  <a:pt x="61765" y="153515"/>
                  <a:pt x="97115" y="157497"/>
                  <a:pt x="132465" y="161448"/>
                </a:cubicBezTo>
                <a:cubicBezTo>
                  <a:pt x="176205" y="166372"/>
                  <a:pt x="220005" y="171296"/>
                  <a:pt x="263988" y="171691"/>
                </a:cubicBezTo>
                <a:cubicBezTo>
                  <a:pt x="265729" y="171706"/>
                  <a:pt x="267471" y="171713"/>
                  <a:pt x="269213" y="171713"/>
                </a:cubicBezTo>
                <a:cubicBezTo>
                  <a:pt x="308626" y="171713"/>
                  <a:pt x="348010" y="168091"/>
                  <a:pt x="386726" y="160901"/>
                </a:cubicBezTo>
                <a:cubicBezTo>
                  <a:pt x="399401" y="158530"/>
                  <a:pt x="413322" y="154974"/>
                  <a:pt x="420586" y="144275"/>
                </a:cubicBezTo>
                <a:cubicBezTo>
                  <a:pt x="428033" y="133302"/>
                  <a:pt x="425936" y="118681"/>
                  <a:pt x="423504" y="105642"/>
                </a:cubicBezTo>
                <a:cubicBezTo>
                  <a:pt x="420282" y="88195"/>
                  <a:pt x="417030" y="70717"/>
                  <a:pt x="413808" y="53301"/>
                </a:cubicBezTo>
                <a:cubicBezTo>
                  <a:pt x="410556" y="35823"/>
                  <a:pt x="406209" y="16522"/>
                  <a:pt x="391589" y="6400"/>
                </a:cubicBezTo>
                <a:cubicBezTo>
                  <a:pt x="385114" y="1942"/>
                  <a:pt x="377443" y="0"/>
                  <a:pt x="3696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68" name="Google Shape;1168;p22"/>
          <p:cNvGrpSpPr/>
          <p:nvPr/>
        </p:nvGrpSpPr>
        <p:grpSpPr>
          <a:xfrm>
            <a:off x="4453373" y="3809482"/>
            <a:ext cx="1887007" cy="790955"/>
            <a:chOff x="3383775" y="3628169"/>
            <a:chExt cx="2270493" cy="951697"/>
          </a:xfrm>
        </p:grpSpPr>
        <p:sp>
          <p:nvSpPr>
            <p:cNvPr id="1169" name="Google Shape;1169;p22"/>
            <p:cNvSpPr/>
            <p:nvPr/>
          </p:nvSpPr>
          <p:spPr>
            <a:xfrm>
              <a:off x="3383775" y="3734850"/>
              <a:ext cx="2105541" cy="845016"/>
            </a:xfrm>
            <a:custGeom>
              <a:avLst/>
              <a:gdLst/>
              <a:ahLst/>
              <a:cxnLst/>
              <a:rect l="l" t="t" r="r" b="b"/>
              <a:pathLst>
                <a:path w="354170" h="142139" extrusionOk="0">
                  <a:moveTo>
                    <a:pt x="33149" y="1"/>
                  </a:moveTo>
                  <a:cubicBezTo>
                    <a:pt x="19790" y="1"/>
                    <a:pt x="7009" y="2269"/>
                    <a:pt x="0" y="10068"/>
                  </a:cubicBezTo>
                  <a:cubicBezTo>
                    <a:pt x="12128" y="18275"/>
                    <a:pt x="23496" y="24901"/>
                    <a:pt x="33405" y="36208"/>
                  </a:cubicBezTo>
                  <a:cubicBezTo>
                    <a:pt x="42828" y="46999"/>
                    <a:pt x="50609" y="59126"/>
                    <a:pt x="57934" y="71376"/>
                  </a:cubicBezTo>
                  <a:cubicBezTo>
                    <a:pt x="72889" y="96331"/>
                    <a:pt x="87540" y="123048"/>
                    <a:pt x="111948" y="138915"/>
                  </a:cubicBezTo>
                  <a:cubicBezTo>
                    <a:pt x="114440" y="140556"/>
                    <a:pt x="117176" y="142106"/>
                    <a:pt x="120185" y="142137"/>
                  </a:cubicBezTo>
                  <a:cubicBezTo>
                    <a:pt x="120245" y="142138"/>
                    <a:pt x="120305" y="142138"/>
                    <a:pt x="120365" y="142138"/>
                  </a:cubicBezTo>
                  <a:cubicBezTo>
                    <a:pt x="124905" y="142138"/>
                    <a:pt x="128709" y="138752"/>
                    <a:pt x="132039" y="135602"/>
                  </a:cubicBezTo>
                  <a:cubicBezTo>
                    <a:pt x="149790" y="118823"/>
                    <a:pt x="168180" y="102774"/>
                    <a:pt x="187207" y="87516"/>
                  </a:cubicBezTo>
                  <a:cubicBezTo>
                    <a:pt x="194563" y="81619"/>
                    <a:pt x="202071" y="75814"/>
                    <a:pt x="209609" y="70099"/>
                  </a:cubicBezTo>
                  <a:cubicBezTo>
                    <a:pt x="215182" y="65920"/>
                    <a:pt x="219276" y="61710"/>
                    <a:pt x="226462" y="61710"/>
                  </a:cubicBezTo>
                  <a:cubicBezTo>
                    <a:pt x="226488" y="61710"/>
                    <a:pt x="226513" y="61710"/>
                    <a:pt x="226539" y="61710"/>
                  </a:cubicBezTo>
                  <a:cubicBezTo>
                    <a:pt x="235871" y="61801"/>
                    <a:pt x="244959" y="64446"/>
                    <a:pt x="254230" y="65145"/>
                  </a:cubicBezTo>
                  <a:cubicBezTo>
                    <a:pt x="260252" y="65591"/>
                    <a:pt x="274945" y="66976"/>
                    <a:pt x="290837" y="66976"/>
                  </a:cubicBezTo>
                  <a:cubicBezTo>
                    <a:pt x="320424" y="66976"/>
                    <a:pt x="354169" y="62175"/>
                    <a:pt x="343867" y="37576"/>
                  </a:cubicBezTo>
                  <a:cubicBezTo>
                    <a:pt x="331418" y="7882"/>
                    <a:pt x="302614" y="4373"/>
                    <a:pt x="274311" y="4373"/>
                  </a:cubicBezTo>
                  <a:cubicBezTo>
                    <a:pt x="273382" y="4373"/>
                    <a:pt x="272453" y="4377"/>
                    <a:pt x="271525" y="4384"/>
                  </a:cubicBezTo>
                  <a:cubicBezTo>
                    <a:pt x="257938" y="4445"/>
                    <a:pt x="244564" y="8822"/>
                    <a:pt x="231585" y="12439"/>
                  </a:cubicBezTo>
                  <a:cubicBezTo>
                    <a:pt x="221980" y="15114"/>
                    <a:pt x="213256" y="19825"/>
                    <a:pt x="203773" y="22773"/>
                  </a:cubicBezTo>
                  <a:cubicBezTo>
                    <a:pt x="194077" y="25752"/>
                    <a:pt x="183621" y="25965"/>
                    <a:pt x="173681" y="27880"/>
                  </a:cubicBezTo>
                  <a:cubicBezTo>
                    <a:pt x="168754" y="28836"/>
                    <a:pt x="163495" y="29258"/>
                    <a:pt x="158188" y="29258"/>
                  </a:cubicBezTo>
                  <a:cubicBezTo>
                    <a:pt x="151349" y="29258"/>
                    <a:pt x="144428" y="28557"/>
                    <a:pt x="138027" y="27393"/>
                  </a:cubicBezTo>
                  <a:cubicBezTo>
                    <a:pt x="132161" y="26330"/>
                    <a:pt x="126933" y="23716"/>
                    <a:pt x="121553" y="21253"/>
                  </a:cubicBezTo>
                  <a:cubicBezTo>
                    <a:pt x="115686" y="18548"/>
                    <a:pt x="110732" y="16208"/>
                    <a:pt x="105169" y="12955"/>
                  </a:cubicBezTo>
                  <a:cubicBezTo>
                    <a:pt x="94835" y="6998"/>
                    <a:pt x="82676" y="5296"/>
                    <a:pt x="70822" y="3685"/>
                  </a:cubicBezTo>
                  <a:cubicBezTo>
                    <a:pt x="61516" y="2446"/>
                    <a:pt x="47021" y="1"/>
                    <a:pt x="331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22"/>
            <p:cNvSpPr/>
            <p:nvPr/>
          </p:nvSpPr>
          <p:spPr>
            <a:xfrm>
              <a:off x="4098598" y="3628169"/>
              <a:ext cx="1555670" cy="774800"/>
            </a:xfrm>
            <a:custGeom>
              <a:avLst/>
              <a:gdLst/>
              <a:ahLst/>
              <a:cxnLst/>
              <a:rect l="l" t="t" r="r" b="b"/>
              <a:pathLst>
                <a:path w="261677" h="130328" extrusionOk="0">
                  <a:moveTo>
                    <a:pt x="188985" y="1"/>
                  </a:moveTo>
                  <a:cubicBezTo>
                    <a:pt x="156268" y="1"/>
                    <a:pt x="124699" y="18261"/>
                    <a:pt x="100458" y="39194"/>
                  </a:cubicBezTo>
                  <a:cubicBezTo>
                    <a:pt x="72494" y="63359"/>
                    <a:pt x="38603" y="90168"/>
                    <a:pt x="0" y="90259"/>
                  </a:cubicBezTo>
                  <a:lnTo>
                    <a:pt x="11247" y="91444"/>
                  </a:lnTo>
                  <a:cubicBezTo>
                    <a:pt x="16596" y="96764"/>
                    <a:pt x="23982" y="96794"/>
                    <a:pt x="30669" y="99104"/>
                  </a:cubicBezTo>
                  <a:cubicBezTo>
                    <a:pt x="44165" y="103755"/>
                    <a:pt x="57266" y="109621"/>
                    <a:pt x="70853" y="114484"/>
                  </a:cubicBezTo>
                  <a:cubicBezTo>
                    <a:pt x="93363" y="122550"/>
                    <a:pt x="118767" y="130327"/>
                    <a:pt x="143422" y="130327"/>
                  </a:cubicBezTo>
                  <a:cubicBezTo>
                    <a:pt x="158717" y="130327"/>
                    <a:pt x="173724" y="127334"/>
                    <a:pt x="187572" y="119560"/>
                  </a:cubicBezTo>
                  <a:cubicBezTo>
                    <a:pt x="204837" y="109834"/>
                    <a:pt x="220521" y="98283"/>
                    <a:pt x="235688" y="85609"/>
                  </a:cubicBezTo>
                  <a:cubicBezTo>
                    <a:pt x="243652" y="78982"/>
                    <a:pt x="256054" y="70228"/>
                    <a:pt x="258668" y="59620"/>
                  </a:cubicBezTo>
                  <a:cubicBezTo>
                    <a:pt x="261677" y="47584"/>
                    <a:pt x="253987" y="36763"/>
                    <a:pt x="247968" y="27249"/>
                  </a:cubicBezTo>
                  <a:cubicBezTo>
                    <a:pt x="237543" y="10896"/>
                    <a:pt x="222375" y="4574"/>
                    <a:pt x="203621" y="1261"/>
                  </a:cubicBezTo>
                  <a:cubicBezTo>
                    <a:pt x="198730" y="404"/>
                    <a:pt x="193845" y="1"/>
                    <a:pt x="1889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1" name="Google Shape;1171;p22"/>
          <p:cNvSpPr/>
          <p:nvPr/>
        </p:nvSpPr>
        <p:spPr>
          <a:xfrm rot="-9706556" flipH="1">
            <a:off x="631711" y="4075124"/>
            <a:ext cx="1019318" cy="618249"/>
          </a:xfrm>
          <a:custGeom>
            <a:avLst/>
            <a:gdLst/>
            <a:ahLst/>
            <a:cxnLst/>
            <a:rect l="l" t="t" r="r" b="b"/>
            <a:pathLst>
              <a:path w="206327" h="125144" extrusionOk="0">
                <a:moveTo>
                  <a:pt x="36414" y="1"/>
                </a:moveTo>
                <a:cubicBezTo>
                  <a:pt x="30335" y="19089"/>
                  <a:pt x="24256" y="38208"/>
                  <a:pt x="18177" y="57266"/>
                </a:cubicBezTo>
                <a:cubicBezTo>
                  <a:pt x="13222" y="72738"/>
                  <a:pt x="0" y="96811"/>
                  <a:pt x="487" y="112890"/>
                </a:cubicBezTo>
                <a:cubicBezTo>
                  <a:pt x="747" y="121864"/>
                  <a:pt x="7014" y="125143"/>
                  <a:pt x="15800" y="125143"/>
                </a:cubicBezTo>
                <a:cubicBezTo>
                  <a:pt x="34718" y="125143"/>
                  <a:pt x="65316" y="109939"/>
                  <a:pt x="72768" y="103650"/>
                </a:cubicBezTo>
                <a:cubicBezTo>
                  <a:pt x="82312" y="95656"/>
                  <a:pt x="91127" y="85017"/>
                  <a:pt x="103498" y="83498"/>
                </a:cubicBezTo>
                <a:cubicBezTo>
                  <a:pt x="104537" y="83369"/>
                  <a:pt x="105568" y="83309"/>
                  <a:pt x="106590" y="83309"/>
                </a:cubicBezTo>
                <a:cubicBezTo>
                  <a:pt x="118390" y="83309"/>
                  <a:pt x="129112" y="91332"/>
                  <a:pt x="140580" y="95109"/>
                </a:cubicBezTo>
                <a:cubicBezTo>
                  <a:pt x="145614" y="96783"/>
                  <a:pt x="150912" y="97605"/>
                  <a:pt x="156216" y="97605"/>
                </a:cubicBezTo>
                <a:cubicBezTo>
                  <a:pt x="165838" y="97605"/>
                  <a:pt x="175478" y="94900"/>
                  <a:pt x="183590" y="89668"/>
                </a:cubicBezTo>
                <a:cubicBezTo>
                  <a:pt x="196144" y="81583"/>
                  <a:pt x="204746" y="67631"/>
                  <a:pt x="206326" y="52798"/>
                </a:cubicBezTo>
                <a:cubicBezTo>
                  <a:pt x="150337" y="33102"/>
                  <a:pt x="93649" y="15472"/>
                  <a:pt x="364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22"/>
          <p:cNvSpPr/>
          <p:nvPr/>
        </p:nvSpPr>
        <p:spPr>
          <a:xfrm rot="10800000">
            <a:off x="1652776" y="3105001"/>
            <a:ext cx="1327646" cy="505048"/>
          </a:xfrm>
          <a:custGeom>
            <a:avLst/>
            <a:gdLst/>
            <a:ahLst/>
            <a:cxnLst/>
            <a:rect l="l" t="t" r="r" b="b"/>
            <a:pathLst>
              <a:path w="277315" h="105493" extrusionOk="0">
                <a:moveTo>
                  <a:pt x="89881" y="1"/>
                </a:moveTo>
                <a:cubicBezTo>
                  <a:pt x="87121" y="1"/>
                  <a:pt x="84359" y="82"/>
                  <a:pt x="81596" y="258"/>
                </a:cubicBezTo>
                <a:cubicBezTo>
                  <a:pt x="64423" y="1353"/>
                  <a:pt x="48009" y="15517"/>
                  <a:pt x="36732" y="27493"/>
                </a:cubicBezTo>
                <a:cubicBezTo>
                  <a:pt x="26489" y="38374"/>
                  <a:pt x="14543" y="47554"/>
                  <a:pt x="9042" y="61840"/>
                </a:cubicBezTo>
                <a:cubicBezTo>
                  <a:pt x="6558" y="68321"/>
                  <a:pt x="1" y="93391"/>
                  <a:pt x="11981" y="93391"/>
                </a:cubicBezTo>
                <a:cubicBezTo>
                  <a:pt x="12025" y="93391"/>
                  <a:pt x="12068" y="93391"/>
                  <a:pt x="12112" y="93390"/>
                </a:cubicBezTo>
                <a:cubicBezTo>
                  <a:pt x="14635" y="84819"/>
                  <a:pt x="40410" y="79317"/>
                  <a:pt x="47006" y="77980"/>
                </a:cubicBezTo>
                <a:cubicBezTo>
                  <a:pt x="48899" y="77599"/>
                  <a:pt x="50845" y="77426"/>
                  <a:pt x="52821" y="77426"/>
                </a:cubicBezTo>
                <a:cubicBezTo>
                  <a:pt x="63789" y="77426"/>
                  <a:pt x="75692" y="82775"/>
                  <a:pt x="84758" y="87798"/>
                </a:cubicBezTo>
                <a:cubicBezTo>
                  <a:pt x="100727" y="96620"/>
                  <a:pt x="117093" y="105493"/>
                  <a:pt x="135431" y="105493"/>
                </a:cubicBezTo>
                <a:cubicBezTo>
                  <a:pt x="137372" y="105493"/>
                  <a:pt x="139336" y="105393"/>
                  <a:pt x="141324" y="105184"/>
                </a:cubicBezTo>
                <a:cubicBezTo>
                  <a:pt x="161659" y="103056"/>
                  <a:pt x="177130" y="93421"/>
                  <a:pt x="194486" y="83694"/>
                </a:cubicBezTo>
                <a:cubicBezTo>
                  <a:pt x="203723" y="78492"/>
                  <a:pt x="214088" y="75487"/>
                  <a:pt x="224648" y="75487"/>
                </a:cubicBezTo>
                <a:cubicBezTo>
                  <a:pt x="227292" y="75487"/>
                  <a:pt x="229948" y="75675"/>
                  <a:pt x="232602" y="76065"/>
                </a:cubicBezTo>
                <a:cubicBezTo>
                  <a:pt x="247314" y="78193"/>
                  <a:pt x="264305" y="81384"/>
                  <a:pt x="276311" y="90229"/>
                </a:cubicBezTo>
                <a:cubicBezTo>
                  <a:pt x="277314" y="78193"/>
                  <a:pt x="274548" y="63998"/>
                  <a:pt x="272542" y="52113"/>
                </a:cubicBezTo>
                <a:cubicBezTo>
                  <a:pt x="270323" y="39073"/>
                  <a:pt x="259442" y="28739"/>
                  <a:pt x="247800" y="23116"/>
                </a:cubicBezTo>
                <a:cubicBezTo>
                  <a:pt x="238833" y="18800"/>
                  <a:pt x="228560" y="18830"/>
                  <a:pt x="218924" y="17310"/>
                </a:cubicBezTo>
                <a:cubicBezTo>
                  <a:pt x="202997" y="14848"/>
                  <a:pt x="186917" y="14271"/>
                  <a:pt x="171021" y="11930"/>
                </a:cubicBezTo>
                <a:cubicBezTo>
                  <a:pt x="144274" y="7983"/>
                  <a:pt x="117152" y="1"/>
                  <a:pt x="89881" y="1"/>
                </a:cubicBezTo>
                <a:close/>
              </a:path>
            </a:pathLst>
          </a:custGeom>
          <a:gradFill>
            <a:gsLst>
              <a:gs pos="0">
                <a:schemeClr val="accent3"/>
              </a:gs>
              <a:gs pos="77000">
                <a:schemeClr val="accent4"/>
              </a:gs>
              <a:gs pos="100000">
                <a:schemeClr val="lt1"/>
              </a:gs>
            </a:gsLst>
            <a:lin ang="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22"/>
          <p:cNvSpPr/>
          <p:nvPr/>
        </p:nvSpPr>
        <p:spPr>
          <a:xfrm rot="-1800232">
            <a:off x="3105402" y="2448038"/>
            <a:ext cx="1140750" cy="1182992"/>
          </a:xfrm>
          <a:custGeom>
            <a:avLst/>
            <a:gdLst/>
            <a:ahLst/>
            <a:cxnLst/>
            <a:rect l="l" t="t" r="r" b="b"/>
            <a:pathLst>
              <a:path w="230948" h="239500" extrusionOk="0">
                <a:moveTo>
                  <a:pt x="66314" y="0"/>
                </a:moveTo>
                <a:cubicBezTo>
                  <a:pt x="60320" y="0"/>
                  <a:pt x="54325" y="40"/>
                  <a:pt x="48330" y="123"/>
                </a:cubicBezTo>
                <a:cubicBezTo>
                  <a:pt x="29606" y="397"/>
                  <a:pt x="8907" y="5138"/>
                  <a:pt x="2554" y="25655"/>
                </a:cubicBezTo>
                <a:cubicBezTo>
                  <a:pt x="1" y="33923"/>
                  <a:pt x="9636" y="49121"/>
                  <a:pt x="12159" y="57480"/>
                </a:cubicBezTo>
                <a:cubicBezTo>
                  <a:pt x="15746" y="69212"/>
                  <a:pt x="18512" y="81188"/>
                  <a:pt x="21065" y="93225"/>
                </a:cubicBezTo>
                <a:cubicBezTo>
                  <a:pt x="23861" y="106417"/>
                  <a:pt x="26354" y="119639"/>
                  <a:pt x="29272" y="132830"/>
                </a:cubicBezTo>
                <a:cubicBezTo>
                  <a:pt x="31399" y="142466"/>
                  <a:pt x="34105" y="152648"/>
                  <a:pt x="41278" y="159426"/>
                </a:cubicBezTo>
                <a:cubicBezTo>
                  <a:pt x="51309" y="168879"/>
                  <a:pt x="66658" y="168879"/>
                  <a:pt x="80428" y="170217"/>
                </a:cubicBezTo>
                <a:cubicBezTo>
                  <a:pt x="105747" y="172648"/>
                  <a:pt x="131432" y="182466"/>
                  <a:pt x="147541" y="202193"/>
                </a:cubicBezTo>
                <a:cubicBezTo>
                  <a:pt x="153773" y="209822"/>
                  <a:pt x="158454" y="218759"/>
                  <a:pt x="165445" y="225750"/>
                </a:cubicBezTo>
                <a:cubicBezTo>
                  <a:pt x="174414" y="234699"/>
                  <a:pt x="187151" y="239499"/>
                  <a:pt x="199817" y="239499"/>
                </a:cubicBezTo>
                <a:cubicBezTo>
                  <a:pt x="206724" y="239499"/>
                  <a:pt x="213610" y="238072"/>
                  <a:pt x="219853" y="235111"/>
                </a:cubicBezTo>
                <a:cubicBezTo>
                  <a:pt x="230947" y="178910"/>
                  <a:pt x="229914" y="121128"/>
                  <a:pt x="228820" y="63802"/>
                </a:cubicBezTo>
                <a:cubicBezTo>
                  <a:pt x="228485" y="45929"/>
                  <a:pt x="228151" y="27905"/>
                  <a:pt x="224503" y="10397"/>
                </a:cubicBezTo>
                <a:cubicBezTo>
                  <a:pt x="224230" y="9151"/>
                  <a:pt x="223926" y="7813"/>
                  <a:pt x="222984" y="6932"/>
                </a:cubicBezTo>
                <a:cubicBezTo>
                  <a:pt x="221859" y="5898"/>
                  <a:pt x="220248" y="5746"/>
                  <a:pt x="218728" y="5686"/>
                </a:cubicBezTo>
                <a:cubicBezTo>
                  <a:pt x="167941" y="2831"/>
                  <a:pt x="117129" y="0"/>
                  <a:pt x="66314" y="0"/>
                </a:cubicBezTo>
                <a:close/>
              </a:path>
            </a:pathLst>
          </a:custGeom>
          <a:gradFill>
            <a:gsLst>
              <a:gs pos="0">
                <a:schemeClr val="dk2"/>
              </a:gs>
              <a:gs pos="77000">
                <a:schemeClr val="accent4"/>
              </a:gs>
              <a:gs pos="100000">
                <a:schemeClr val="lt1"/>
              </a:gs>
            </a:gsLst>
            <a:lin ang="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22"/>
          <p:cNvSpPr/>
          <p:nvPr/>
        </p:nvSpPr>
        <p:spPr>
          <a:xfrm rot="10800000">
            <a:off x="6340371" y="2777824"/>
            <a:ext cx="2114488" cy="848262"/>
          </a:xfrm>
          <a:custGeom>
            <a:avLst/>
            <a:gdLst/>
            <a:ahLst/>
            <a:cxnLst/>
            <a:rect l="l" t="t" r="r" b="b"/>
            <a:pathLst>
              <a:path w="428034" h="171713" extrusionOk="0">
                <a:moveTo>
                  <a:pt x="369603" y="0"/>
                </a:moveTo>
                <a:cubicBezTo>
                  <a:pt x="361138" y="0"/>
                  <a:pt x="352475" y="2263"/>
                  <a:pt x="344901" y="6066"/>
                </a:cubicBezTo>
                <a:cubicBezTo>
                  <a:pt x="330250" y="13391"/>
                  <a:pt x="318761" y="25519"/>
                  <a:pt x="307302" y="37191"/>
                </a:cubicBezTo>
                <a:cubicBezTo>
                  <a:pt x="295873" y="48832"/>
                  <a:pt x="283806" y="60596"/>
                  <a:pt x="268669" y="66766"/>
                </a:cubicBezTo>
                <a:cubicBezTo>
                  <a:pt x="259733" y="70418"/>
                  <a:pt x="250326" y="71906"/>
                  <a:pt x="240771" y="71906"/>
                </a:cubicBezTo>
                <a:cubicBezTo>
                  <a:pt x="224877" y="71906"/>
                  <a:pt x="208573" y="67788"/>
                  <a:pt x="193348" y="62662"/>
                </a:cubicBezTo>
                <a:cubicBezTo>
                  <a:pt x="169031" y="54456"/>
                  <a:pt x="144867" y="43604"/>
                  <a:pt x="119183" y="43027"/>
                </a:cubicBezTo>
                <a:cubicBezTo>
                  <a:pt x="118513" y="43011"/>
                  <a:pt x="117843" y="43003"/>
                  <a:pt x="117174" y="43003"/>
                </a:cubicBezTo>
                <a:cubicBezTo>
                  <a:pt x="93456" y="43003"/>
                  <a:pt x="70179" y="52900"/>
                  <a:pt x="52738" y="68863"/>
                </a:cubicBezTo>
                <a:cubicBezTo>
                  <a:pt x="43102" y="77678"/>
                  <a:pt x="38269" y="88104"/>
                  <a:pt x="30853" y="98377"/>
                </a:cubicBezTo>
                <a:cubicBezTo>
                  <a:pt x="24561" y="107101"/>
                  <a:pt x="14652" y="109259"/>
                  <a:pt x="7539" y="117648"/>
                </a:cubicBezTo>
                <a:cubicBezTo>
                  <a:pt x="2220" y="123970"/>
                  <a:pt x="1" y="133697"/>
                  <a:pt x="4682" y="140475"/>
                </a:cubicBezTo>
                <a:cubicBezTo>
                  <a:pt x="9272" y="147162"/>
                  <a:pt x="18360" y="148652"/>
                  <a:pt x="26415" y="149563"/>
                </a:cubicBezTo>
                <a:cubicBezTo>
                  <a:pt x="61765" y="153515"/>
                  <a:pt x="97115" y="157497"/>
                  <a:pt x="132465" y="161448"/>
                </a:cubicBezTo>
                <a:cubicBezTo>
                  <a:pt x="176205" y="166372"/>
                  <a:pt x="220005" y="171296"/>
                  <a:pt x="263988" y="171691"/>
                </a:cubicBezTo>
                <a:cubicBezTo>
                  <a:pt x="265729" y="171706"/>
                  <a:pt x="267471" y="171713"/>
                  <a:pt x="269213" y="171713"/>
                </a:cubicBezTo>
                <a:cubicBezTo>
                  <a:pt x="308626" y="171713"/>
                  <a:pt x="348010" y="168091"/>
                  <a:pt x="386726" y="160901"/>
                </a:cubicBezTo>
                <a:cubicBezTo>
                  <a:pt x="399401" y="158530"/>
                  <a:pt x="413322" y="154974"/>
                  <a:pt x="420586" y="144275"/>
                </a:cubicBezTo>
                <a:cubicBezTo>
                  <a:pt x="428033" y="133302"/>
                  <a:pt x="425936" y="118681"/>
                  <a:pt x="423504" y="105642"/>
                </a:cubicBezTo>
                <a:cubicBezTo>
                  <a:pt x="420282" y="88195"/>
                  <a:pt x="417030" y="70717"/>
                  <a:pt x="413808" y="53301"/>
                </a:cubicBezTo>
                <a:cubicBezTo>
                  <a:pt x="410556" y="35823"/>
                  <a:pt x="406209" y="16522"/>
                  <a:pt x="391589" y="6400"/>
                </a:cubicBezTo>
                <a:cubicBezTo>
                  <a:pt x="385114" y="1942"/>
                  <a:pt x="377443" y="0"/>
                  <a:pt x="369603" y="0"/>
                </a:cubicBezTo>
                <a:close/>
              </a:path>
            </a:pathLst>
          </a:custGeom>
          <a:gradFill>
            <a:gsLst>
              <a:gs pos="0">
                <a:schemeClr val="lt1"/>
              </a:gs>
              <a:gs pos="11000">
                <a:schemeClr val="lt1"/>
              </a:gs>
              <a:gs pos="24000">
                <a:schemeClr val="accent1"/>
              </a:gs>
              <a:gs pos="100000">
                <a:schemeClr val="lt2"/>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75" name="Google Shape;1175;p22"/>
          <p:cNvGrpSpPr/>
          <p:nvPr/>
        </p:nvGrpSpPr>
        <p:grpSpPr>
          <a:xfrm rot="10800000">
            <a:off x="4453373" y="2824182"/>
            <a:ext cx="1887007" cy="790955"/>
            <a:chOff x="3383775" y="3628169"/>
            <a:chExt cx="2270493" cy="951697"/>
          </a:xfrm>
        </p:grpSpPr>
        <p:sp>
          <p:nvSpPr>
            <p:cNvPr id="1176" name="Google Shape;1176;p22"/>
            <p:cNvSpPr/>
            <p:nvPr/>
          </p:nvSpPr>
          <p:spPr>
            <a:xfrm>
              <a:off x="3383775" y="3734850"/>
              <a:ext cx="2105541" cy="845016"/>
            </a:xfrm>
            <a:custGeom>
              <a:avLst/>
              <a:gdLst/>
              <a:ahLst/>
              <a:cxnLst/>
              <a:rect l="l" t="t" r="r" b="b"/>
              <a:pathLst>
                <a:path w="354170" h="142139" extrusionOk="0">
                  <a:moveTo>
                    <a:pt x="33149" y="1"/>
                  </a:moveTo>
                  <a:cubicBezTo>
                    <a:pt x="19790" y="1"/>
                    <a:pt x="7009" y="2269"/>
                    <a:pt x="0" y="10068"/>
                  </a:cubicBezTo>
                  <a:cubicBezTo>
                    <a:pt x="12128" y="18275"/>
                    <a:pt x="23496" y="24901"/>
                    <a:pt x="33405" y="36208"/>
                  </a:cubicBezTo>
                  <a:cubicBezTo>
                    <a:pt x="42828" y="46999"/>
                    <a:pt x="50609" y="59126"/>
                    <a:pt x="57934" y="71376"/>
                  </a:cubicBezTo>
                  <a:cubicBezTo>
                    <a:pt x="72889" y="96331"/>
                    <a:pt x="87540" y="123048"/>
                    <a:pt x="111948" y="138915"/>
                  </a:cubicBezTo>
                  <a:cubicBezTo>
                    <a:pt x="114440" y="140556"/>
                    <a:pt x="117176" y="142106"/>
                    <a:pt x="120185" y="142137"/>
                  </a:cubicBezTo>
                  <a:cubicBezTo>
                    <a:pt x="120245" y="142138"/>
                    <a:pt x="120305" y="142138"/>
                    <a:pt x="120365" y="142138"/>
                  </a:cubicBezTo>
                  <a:cubicBezTo>
                    <a:pt x="124905" y="142138"/>
                    <a:pt x="128709" y="138752"/>
                    <a:pt x="132039" y="135602"/>
                  </a:cubicBezTo>
                  <a:cubicBezTo>
                    <a:pt x="149790" y="118823"/>
                    <a:pt x="168180" y="102774"/>
                    <a:pt x="187207" y="87516"/>
                  </a:cubicBezTo>
                  <a:cubicBezTo>
                    <a:pt x="194563" y="81619"/>
                    <a:pt x="202071" y="75814"/>
                    <a:pt x="209609" y="70099"/>
                  </a:cubicBezTo>
                  <a:cubicBezTo>
                    <a:pt x="215182" y="65920"/>
                    <a:pt x="219276" y="61710"/>
                    <a:pt x="226462" y="61710"/>
                  </a:cubicBezTo>
                  <a:cubicBezTo>
                    <a:pt x="226488" y="61710"/>
                    <a:pt x="226513" y="61710"/>
                    <a:pt x="226539" y="61710"/>
                  </a:cubicBezTo>
                  <a:cubicBezTo>
                    <a:pt x="235871" y="61801"/>
                    <a:pt x="244959" y="64446"/>
                    <a:pt x="254230" y="65145"/>
                  </a:cubicBezTo>
                  <a:cubicBezTo>
                    <a:pt x="260252" y="65591"/>
                    <a:pt x="274945" y="66976"/>
                    <a:pt x="290837" y="66976"/>
                  </a:cubicBezTo>
                  <a:cubicBezTo>
                    <a:pt x="320424" y="66976"/>
                    <a:pt x="354169" y="62175"/>
                    <a:pt x="343867" y="37576"/>
                  </a:cubicBezTo>
                  <a:cubicBezTo>
                    <a:pt x="331418" y="7882"/>
                    <a:pt x="302614" y="4373"/>
                    <a:pt x="274311" y="4373"/>
                  </a:cubicBezTo>
                  <a:cubicBezTo>
                    <a:pt x="273382" y="4373"/>
                    <a:pt x="272453" y="4377"/>
                    <a:pt x="271525" y="4384"/>
                  </a:cubicBezTo>
                  <a:cubicBezTo>
                    <a:pt x="257938" y="4445"/>
                    <a:pt x="244564" y="8822"/>
                    <a:pt x="231585" y="12439"/>
                  </a:cubicBezTo>
                  <a:cubicBezTo>
                    <a:pt x="221980" y="15114"/>
                    <a:pt x="213256" y="19825"/>
                    <a:pt x="203773" y="22773"/>
                  </a:cubicBezTo>
                  <a:cubicBezTo>
                    <a:pt x="194077" y="25752"/>
                    <a:pt x="183621" y="25965"/>
                    <a:pt x="173681" y="27880"/>
                  </a:cubicBezTo>
                  <a:cubicBezTo>
                    <a:pt x="168754" y="28836"/>
                    <a:pt x="163495" y="29258"/>
                    <a:pt x="158188" y="29258"/>
                  </a:cubicBezTo>
                  <a:cubicBezTo>
                    <a:pt x="151349" y="29258"/>
                    <a:pt x="144428" y="28557"/>
                    <a:pt x="138027" y="27393"/>
                  </a:cubicBezTo>
                  <a:cubicBezTo>
                    <a:pt x="132161" y="26330"/>
                    <a:pt x="126933" y="23716"/>
                    <a:pt x="121553" y="21253"/>
                  </a:cubicBezTo>
                  <a:cubicBezTo>
                    <a:pt x="115686" y="18548"/>
                    <a:pt x="110732" y="16208"/>
                    <a:pt x="105169" y="12955"/>
                  </a:cubicBezTo>
                  <a:cubicBezTo>
                    <a:pt x="94835" y="6998"/>
                    <a:pt x="82676" y="5296"/>
                    <a:pt x="70822" y="3685"/>
                  </a:cubicBezTo>
                  <a:cubicBezTo>
                    <a:pt x="61516" y="2446"/>
                    <a:pt x="47021" y="1"/>
                    <a:pt x="33149" y="1"/>
                  </a:cubicBezTo>
                  <a:close/>
                </a:path>
              </a:pathLst>
            </a:custGeom>
            <a:gradFill>
              <a:gsLst>
                <a:gs pos="0">
                  <a:schemeClr val="lt1"/>
                </a:gs>
                <a:gs pos="11000">
                  <a:schemeClr val="lt1"/>
                </a:gs>
                <a:gs pos="24000">
                  <a:schemeClr val="accent1"/>
                </a:gs>
                <a:gs pos="100000">
                  <a:schemeClr val="lt2"/>
                </a:gs>
              </a:gsLst>
              <a:lin ang="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22"/>
            <p:cNvSpPr/>
            <p:nvPr/>
          </p:nvSpPr>
          <p:spPr>
            <a:xfrm>
              <a:off x="4098598" y="3628169"/>
              <a:ext cx="1555670" cy="774800"/>
            </a:xfrm>
            <a:custGeom>
              <a:avLst/>
              <a:gdLst/>
              <a:ahLst/>
              <a:cxnLst/>
              <a:rect l="l" t="t" r="r" b="b"/>
              <a:pathLst>
                <a:path w="261677" h="130328" extrusionOk="0">
                  <a:moveTo>
                    <a:pt x="188985" y="1"/>
                  </a:moveTo>
                  <a:cubicBezTo>
                    <a:pt x="156268" y="1"/>
                    <a:pt x="124699" y="18261"/>
                    <a:pt x="100458" y="39194"/>
                  </a:cubicBezTo>
                  <a:cubicBezTo>
                    <a:pt x="72494" y="63359"/>
                    <a:pt x="38603" y="90168"/>
                    <a:pt x="0" y="90259"/>
                  </a:cubicBezTo>
                  <a:lnTo>
                    <a:pt x="11247" y="91444"/>
                  </a:lnTo>
                  <a:cubicBezTo>
                    <a:pt x="16596" y="96764"/>
                    <a:pt x="23982" y="96794"/>
                    <a:pt x="30669" y="99104"/>
                  </a:cubicBezTo>
                  <a:cubicBezTo>
                    <a:pt x="44165" y="103755"/>
                    <a:pt x="57266" y="109621"/>
                    <a:pt x="70853" y="114484"/>
                  </a:cubicBezTo>
                  <a:cubicBezTo>
                    <a:pt x="93363" y="122550"/>
                    <a:pt x="118767" y="130327"/>
                    <a:pt x="143422" y="130327"/>
                  </a:cubicBezTo>
                  <a:cubicBezTo>
                    <a:pt x="158717" y="130327"/>
                    <a:pt x="173724" y="127334"/>
                    <a:pt x="187572" y="119560"/>
                  </a:cubicBezTo>
                  <a:cubicBezTo>
                    <a:pt x="204837" y="109834"/>
                    <a:pt x="220521" y="98283"/>
                    <a:pt x="235688" y="85609"/>
                  </a:cubicBezTo>
                  <a:cubicBezTo>
                    <a:pt x="243652" y="78982"/>
                    <a:pt x="256054" y="70228"/>
                    <a:pt x="258668" y="59620"/>
                  </a:cubicBezTo>
                  <a:cubicBezTo>
                    <a:pt x="261677" y="47584"/>
                    <a:pt x="253987" y="36763"/>
                    <a:pt x="247968" y="27249"/>
                  </a:cubicBezTo>
                  <a:cubicBezTo>
                    <a:pt x="237543" y="10896"/>
                    <a:pt x="222375" y="4574"/>
                    <a:pt x="203621" y="1261"/>
                  </a:cubicBezTo>
                  <a:cubicBezTo>
                    <a:pt x="198730" y="404"/>
                    <a:pt x="193845" y="1"/>
                    <a:pt x="188985" y="1"/>
                  </a:cubicBezTo>
                  <a:close/>
                </a:path>
              </a:pathLst>
            </a:custGeom>
            <a:gradFill>
              <a:gsLst>
                <a:gs pos="0">
                  <a:schemeClr val="lt1"/>
                </a:gs>
                <a:gs pos="11000">
                  <a:schemeClr val="lt1"/>
                </a:gs>
                <a:gs pos="24000">
                  <a:schemeClr val="accent1"/>
                </a:gs>
                <a:gs pos="100000">
                  <a:schemeClr val="lt2"/>
                </a:gs>
              </a:gsLst>
              <a:lin ang="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8" name="Google Shape;1178;p22"/>
          <p:cNvSpPr/>
          <p:nvPr/>
        </p:nvSpPr>
        <p:spPr>
          <a:xfrm rot="9706556">
            <a:off x="631711" y="3089824"/>
            <a:ext cx="1019318" cy="618249"/>
          </a:xfrm>
          <a:custGeom>
            <a:avLst/>
            <a:gdLst/>
            <a:ahLst/>
            <a:cxnLst/>
            <a:rect l="l" t="t" r="r" b="b"/>
            <a:pathLst>
              <a:path w="206327" h="125144" extrusionOk="0">
                <a:moveTo>
                  <a:pt x="36414" y="1"/>
                </a:moveTo>
                <a:cubicBezTo>
                  <a:pt x="30335" y="19089"/>
                  <a:pt x="24256" y="38208"/>
                  <a:pt x="18177" y="57266"/>
                </a:cubicBezTo>
                <a:cubicBezTo>
                  <a:pt x="13222" y="72738"/>
                  <a:pt x="0" y="96811"/>
                  <a:pt x="487" y="112890"/>
                </a:cubicBezTo>
                <a:cubicBezTo>
                  <a:pt x="747" y="121864"/>
                  <a:pt x="7014" y="125143"/>
                  <a:pt x="15800" y="125143"/>
                </a:cubicBezTo>
                <a:cubicBezTo>
                  <a:pt x="34718" y="125143"/>
                  <a:pt x="65316" y="109939"/>
                  <a:pt x="72768" y="103650"/>
                </a:cubicBezTo>
                <a:cubicBezTo>
                  <a:pt x="82312" y="95656"/>
                  <a:pt x="91127" y="85017"/>
                  <a:pt x="103498" y="83498"/>
                </a:cubicBezTo>
                <a:cubicBezTo>
                  <a:pt x="104537" y="83369"/>
                  <a:pt x="105568" y="83309"/>
                  <a:pt x="106590" y="83309"/>
                </a:cubicBezTo>
                <a:cubicBezTo>
                  <a:pt x="118390" y="83309"/>
                  <a:pt x="129112" y="91332"/>
                  <a:pt x="140580" y="95109"/>
                </a:cubicBezTo>
                <a:cubicBezTo>
                  <a:pt x="145614" y="96783"/>
                  <a:pt x="150912" y="97605"/>
                  <a:pt x="156216" y="97605"/>
                </a:cubicBezTo>
                <a:cubicBezTo>
                  <a:pt x="165838" y="97605"/>
                  <a:pt x="175478" y="94900"/>
                  <a:pt x="183590" y="89668"/>
                </a:cubicBezTo>
                <a:cubicBezTo>
                  <a:pt x="196144" y="81583"/>
                  <a:pt x="204746" y="67631"/>
                  <a:pt x="206326" y="52798"/>
                </a:cubicBezTo>
                <a:cubicBezTo>
                  <a:pt x="150337" y="33102"/>
                  <a:pt x="93649" y="15472"/>
                  <a:pt x="36414" y="1"/>
                </a:cubicBezTo>
                <a:close/>
              </a:path>
            </a:pathLst>
          </a:custGeom>
          <a:gradFill>
            <a:gsLst>
              <a:gs pos="0">
                <a:schemeClr val="accent2"/>
              </a:gs>
              <a:gs pos="6000">
                <a:schemeClr val="accent3"/>
              </a:gs>
              <a:gs pos="27000">
                <a:schemeClr val="accent4"/>
              </a:gs>
              <a:gs pos="44000">
                <a:schemeClr val="lt1"/>
              </a:gs>
              <a:gs pos="47000">
                <a:schemeClr val="lt1"/>
              </a:gs>
              <a:gs pos="69000">
                <a:schemeClr val="accent1"/>
              </a:gs>
              <a:gs pos="100000">
                <a:schemeClr val="lt2"/>
              </a:gs>
            </a:gsLst>
            <a:lin ang="54007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82"/>
        <p:cNvGrpSpPr/>
        <p:nvPr/>
      </p:nvGrpSpPr>
      <p:grpSpPr>
        <a:xfrm>
          <a:off x="0" y="0"/>
          <a:ext cx="0" cy="0"/>
          <a:chOff x="0" y="0"/>
          <a:chExt cx="0" cy="0"/>
        </a:xfrm>
      </p:grpSpPr>
      <p:sp>
        <p:nvSpPr>
          <p:cNvPr id="1183" name="Google Shape;1183;p23"/>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Resources</a:t>
            </a:r>
            <a:endParaRPr/>
          </a:p>
        </p:txBody>
      </p:sp>
      <p:sp>
        <p:nvSpPr>
          <p:cNvPr id="1184" name="Google Shape;1184;p23"/>
          <p:cNvSpPr txBox="1">
            <a:spLocks noGrp="1"/>
          </p:cNvSpPr>
          <p:nvPr>
            <p:ph type="body" idx="1"/>
          </p:nvPr>
        </p:nvSpPr>
        <p:spPr>
          <a:xfrm>
            <a:off x="720000" y="1076275"/>
            <a:ext cx="4076400" cy="31752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300"/>
              </a:spcBef>
              <a:spcAft>
                <a:spcPts val="0"/>
              </a:spcAft>
              <a:buClr>
                <a:schemeClr val="dk1"/>
              </a:buClr>
              <a:buSzPts val="1100"/>
              <a:buFont typeface="Arial"/>
              <a:buNone/>
            </a:pPr>
            <a:r>
              <a:rPr lang="en"/>
              <a:t>Did you like the resources on this template? </a:t>
            </a:r>
            <a:br>
              <a:rPr lang="en"/>
            </a:br>
            <a:r>
              <a:rPr lang="en"/>
              <a:t>Get them for free at our other websites:</a:t>
            </a:r>
            <a:endParaRPr/>
          </a:p>
          <a:p>
            <a:pPr marL="0" lvl="0" indent="0" algn="l" rtl="0">
              <a:lnSpc>
                <a:spcPct val="100000"/>
              </a:lnSpc>
              <a:spcBef>
                <a:spcPts val="1000"/>
              </a:spcBef>
              <a:spcAft>
                <a:spcPts val="0"/>
              </a:spcAft>
              <a:buSzPts val="1400"/>
              <a:buNone/>
            </a:pPr>
            <a:r>
              <a:rPr lang="en" sz="1800">
                <a:latin typeface="Blinker SemiBold"/>
                <a:ea typeface="Blinker SemiBold"/>
                <a:cs typeface="Blinker SemiBold"/>
                <a:sym typeface="Blinker SemiBold"/>
              </a:rPr>
              <a:t>Vectors</a:t>
            </a:r>
            <a:endParaRPr sz="1800">
              <a:latin typeface="Blinker SemiBold"/>
              <a:ea typeface="Blinker SemiBold"/>
              <a:cs typeface="Blinker SemiBold"/>
              <a:sym typeface="Blinker SemiBold"/>
            </a:endParaRPr>
          </a:p>
          <a:p>
            <a:pPr marL="241300" lvl="0" indent="-203200" algn="l" rtl="0">
              <a:lnSpc>
                <a:spcPct val="100000"/>
              </a:lnSpc>
              <a:spcBef>
                <a:spcPts val="1000"/>
              </a:spcBef>
              <a:spcAft>
                <a:spcPts val="0"/>
              </a:spcAft>
              <a:buClr>
                <a:schemeClr val="dk1"/>
              </a:buClr>
              <a:buSzPts val="1200"/>
              <a:buChar char="●"/>
            </a:pPr>
            <a:r>
              <a:rPr lang="en" u="sng">
                <a:solidFill>
                  <a:schemeClr val="hlink"/>
                </a:solidFill>
                <a:hlinkClick r:id="rId3"/>
              </a:rPr>
              <a:t>Minimal business card template</a:t>
            </a:r>
            <a:endParaRPr sz="1800" u="sng">
              <a:latin typeface="Blinker SemiBold"/>
              <a:ea typeface="Blinker SemiBold"/>
              <a:cs typeface="Blinker SemiBold"/>
              <a:sym typeface="Blinker SemiBold"/>
            </a:endParaRPr>
          </a:p>
          <a:p>
            <a:pPr marL="0" lvl="0" indent="0" algn="l" rtl="0">
              <a:lnSpc>
                <a:spcPct val="100000"/>
              </a:lnSpc>
              <a:spcBef>
                <a:spcPts val="1000"/>
              </a:spcBef>
              <a:spcAft>
                <a:spcPts val="0"/>
              </a:spcAft>
              <a:buSzPts val="1400"/>
              <a:buNone/>
            </a:pPr>
            <a:r>
              <a:rPr lang="en" sz="1800">
                <a:latin typeface="Blinker SemiBold"/>
                <a:ea typeface="Blinker SemiBold"/>
                <a:cs typeface="Blinker SemiBold"/>
                <a:sym typeface="Blinker SemiBold"/>
              </a:rPr>
              <a:t>Photos</a:t>
            </a:r>
            <a:endParaRPr sz="1800">
              <a:latin typeface="Blinker SemiBold"/>
              <a:ea typeface="Blinker SemiBold"/>
              <a:cs typeface="Blinker SemiBold"/>
              <a:sym typeface="Blinker SemiBold"/>
            </a:endParaRPr>
          </a:p>
          <a:p>
            <a:pPr marL="241300" lvl="0" indent="-203200" algn="l" rtl="0">
              <a:lnSpc>
                <a:spcPct val="100000"/>
              </a:lnSpc>
              <a:spcBef>
                <a:spcPts val="1000"/>
              </a:spcBef>
              <a:spcAft>
                <a:spcPts val="0"/>
              </a:spcAft>
              <a:buClr>
                <a:schemeClr val="dk1"/>
              </a:buClr>
              <a:buSzPts val="1200"/>
              <a:buChar char="●"/>
            </a:pPr>
            <a:r>
              <a:rPr lang="en" u="sng">
                <a:solidFill>
                  <a:schemeClr val="hlink"/>
                </a:solidFill>
                <a:hlinkClick r:id="rId4"/>
              </a:rPr>
              <a:t>Yellow ribbon symbolic color for sarcoma bone cancer on pink backdrop</a:t>
            </a:r>
            <a:endParaRPr u="sng"/>
          </a:p>
          <a:p>
            <a:pPr marL="241300" lvl="0" indent="-203200" algn="l" rtl="0">
              <a:lnSpc>
                <a:spcPct val="100000"/>
              </a:lnSpc>
              <a:spcBef>
                <a:spcPts val="300"/>
              </a:spcBef>
              <a:spcAft>
                <a:spcPts val="0"/>
              </a:spcAft>
              <a:buClr>
                <a:schemeClr val="dk1"/>
              </a:buClr>
              <a:buSzPts val="1200"/>
              <a:buChar char="●"/>
            </a:pPr>
            <a:r>
              <a:rPr lang="en" u="sng">
                <a:solidFill>
                  <a:schemeClr val="hlink"/>
                </a:solidFill>
                <a:hlinkClick r:id="rId5"/>
              </a:rPr>
              <a:t>Female doctor looking on a radiography</a:t>
            </a:r>
            <a:endParaRPr u="sng"/>
          </a:p>
          <a:p>
            <a:pPr marL="241300" lvl="0" indent="-203200" algn="l" rtl="0">
              <a:lnSpc>
                <a:spcPct val="100000"/>
              </a:lnSpc>
              <a:spcBef>
                <a:spcPts val="300"/>
              </a:spcBef>
              <a:spcAft>
                <a:spcPts val="0"/>
              </a:spcAft>
              <a:buClr>
                <a:schemeClr val="dk1"/>
              </a:buClr>
              <a:buSzPts val="1200"/>
              <a:buChar char="●"/>
            </a:pPr>
            <a:r>
              <a:rPr lang="en" u="sng">
                <a:solidFill>
                  <a:schemeClr val="hlink"/>
                </a:solidFill>
                <a:hlinkClick r:id="rId6"/>
              </a:rPr>
              <a:t>Young doctors pointing at x-ray shot</a:t>
            </a:r>
            <a:endParaRPr u="sng"/>
          </a:p>
        </p:txBody>
      </p:sp>
      <p:sp>
        <p:nvSpPr>
          <p:cNvPr id="1185" name="Google Shape;1185;p23"/>
          <p:cNvSpPr txBox="1">
            <a:spLocks noGrp="1"/>
          </p:cNvSpPr>
          <p:nvPr>
            <p:ph type="body" idx="2"/>
          </p:nvPr>
        </p:nvSpPr>
        <p:spPr>
          <a:xfrm>
            <a:off x="5398300" y="1688425"/>
            <a:ext cx="3029700" cy="1101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sz="1800">
                <a:latin typeface="Blinker SemiBold"/>
                <a:ea typeface="Blinker SemiBold"/>
                <a:cs typeface="Blinker SemiBold"/>
                <a:sym typeface="Blinker SemiBold"/>
              </a:rPr>
              <a:t>Icon pack</a:t>
            </a:r>
            <a:endParaRPr sz="1800">
              <a:latin typeface="Blinker SemiBold"/>
              <a:ea typeface="Blinker SemiBold"/>
              <a:cs typeface="Blinker SemiBold"/>
              <a:sym typeface="Blinker SemiBold"/>
            </a:endParaRPr>
          </a:p>
          <a:p>
            <a:pPr marL="241300" lvl="0" indent="-203200" algn="l" rtl="0">
              <a:lnSpc>
                <a:spcPct val="100000"/>
              </a:lnSpc>
              <a:spcBef>
                <a:spcPts val="1000"/>
              </a:spcBef>
              <a:spcAft>
                <a:spcPts val="0"/>
              </a:spcAft>
              <a:buClr>
                <a:schemeClr val="dk1"/>
              </a:buClr>
              <a:buSzPts val="1200"/>
              <a:buChar char="●"/>
            </a:pPr>
            <a:r>
              <a:rPr lang="en" u="sng">
                <a:solidFill>
                  <a:schemeClr val="hlink"/>
                </a:solidFill>
                <a:hlinkClick r:id="rId7"/>
              </a:rPr>
              <a:t>World cancer day icon pack filled</a:t>
            </a:r>
            <a:endParaRPr u="sng"/>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9"/>
        <p:cNvGrpSpPr/>
        <p:nvPr/>
      </p:nvGrpSpPr>
      <p:grpSpPr>
        <a:xfrm>
          <a:off x="0" y="0"/>
          <a:ext cx="0" cy="0"/>
          <a:chOff x="0" y="0"/>
          <a:chExt cx="0" cy="0"/>
        </a:xfrm>
      </p:grpSpPr>
      <p:sp>
        <p:nvSpPr>
          <p:cNvPr id="1200" name="Google Shape;1200;p26"/>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a:ea typeface="Arial"/>
                <a:cs typeface="Arial"/>
                <a:sym typeface="Arial"/>
              </a:rPr>
              <a:t>This presentation has been made using the following fonts:</a:t>
            </a:r>
            <a:endParaRPr sz="1100" b="0" i="0" u="none" strike="noStrike" cap="none">
              <a:solidFill>
                <a:schemeClr val="lt1"/>
              </a:solidFill>
              <a:latin typeface="Arial"/>
              <a:ea typeface="Arial"/>
              <a:cs typeface="Arial"/>
              <a:sym typeface="Arial"/>
            </a:endParaRPr>
          </a:p>
          <a:p>
            <a:pPr marL="0" marR="0" lvl="0" indent="0" algn="ctr" rtl="0">
              <a:lnSpc>
                <a:spcPct val="100000"/>
              </a:lnSpc>
              <a:spcBef>
                <a:spcPts val="1000"/>
              </a:spcBef>
              <a:spcAft>
                <a:spcPts val="0"/>
              </a:spcAft>
              <a:buClr>
                <a:srgbClr val="000000"/>
              </a:buClr>
              <a:buSzPts val="1100"/>
              <a:buFont typeface="Arial"/>
              <a:buNone/>
            </a:pPr>
            <a:r>
              <a:rPr lang="en" sz="1100" b="1" i="0" u="none" strike="noStrike" cap="none">
                <a:solidFill>
                  <a:schemeClr val="lt1"/>
                </a:solidFill>
                <a:latin typeface="Arial"/>
                <a:ea typeface="Arial"/>
                <a:cs typeface="Arial"/>
                <a:sym typeface="Arial"/>
              </a:rPr>
              <a:t>Blinker</a:t>
            </a:r>
            <a:endParaRPr sz="1100" b="1"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a:ea typeface="Arial"/>
                <a:cs typeface="Arial"/>
                <a:sym typeface="Arial"/>
              </a:rPr>
              <a:t>(</a:t>
            </a:r>
            <a:r>
              <a:rPr lang="en" sz="1100" b="0" i="0" u="none" strike="noStrike" cap="none">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https://fonts.google.com/specimen/Blinker</a:t>
            </a:r>
            <a:r>
              <a:rPr lang="en" sz="1100" b="0" i="0" u="none" strike="noStrike" cap="none">
                <a:solidFill>
                  <a:schemeClr val="lt1"/>
                </a:solidFill>
                <a:latin typeface="Arial"/>
                <a:ea typeface="Arial"/>
                <a:cs typeface="Arial"/>
                <a:sym typeface="Arial"/>
              </a:rPr>
              <a:t>)</a:t>
            </a:r>
            <a:endParaRPr sz="1100" b="0"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en" sz="1100" b="1" i="0" u="none" strike="noStrike" cap="none">
                <a:solidFill>
                  <a:schemeClr val="lt1"/>
                </a:solidFill>
                <a:latin typeface="Arial"/>
                <a:ea typeface="Arial"/>
                <a:cs typeface="Arial"/>
                <a:sym typeface="Arial"/>
              </a:rPr>
              <a:t>Martel Sans</a:t>
            </a:r>
            <a:endParaRPr sz="1100" b="1"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a:ea typeface="Arial"/>
                <a:cs typeface="Arial"/>
                <a:sym typeface="Arial"/>
              </a:rPr>
              <a:t>(</a:t>
            </a:r>
            <a:r>
              <a:rPr lang="en" sz="1100" b="0" i="0" u="none" strike="noStrike" cap="none">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https://fonts.google.com/specimen/Martel+Sans</a:t>
            </a:r>
            <a:r>
              <a:rPr lang="en" sz="1100" b="0" i="0" u="none" strike="noStrike" cap="none">
                <a:solidFill>
                  <a:schemeClr val="lt1"/>
                </a:solidFill>
                <a:latin typeface="Arial"/>
                <a:ea typeface="Arial"/>
                <a:cs typeface="Arial"/>
                <a:sym typeface="Arial"/>
              </a:rPr>
              <a:t>)</a:t>
            </a:r>
            <a:endParaRPr sz="1100" b="0" i="0" u="none" strike="noStrike" cap="none">
              <a:solidFill>
                <a:schemeClr val="lt1"/>
              </a:solidFill>
              <a:latin typeface="Arial"/>
              <a:ea typeface="Arial"/>
              <a:cs typeface="Arial"/>
              <a:sym typeface="Arial"/>
            </a:endParaRPr>
          </a:p>
        </p:txBody>
      </p:sp>
      <p:sp>
        <p:nvSpPr>
          <p:cNvPr id="1201" name="Google Shape;1201;p26"/>
          <p:cNvSpPr/>
          <p:nvPr/>
        </p:nvSpPr>
        <p:spPr>
          <a:xfrm>
            <a:off x="2052650" y="2947175"/>
            <a:ext cx="791400" cy="754200"/>
          </a:xfrm>
          <a:prstGeom prst="roundRect">
            <a:avLst>
              <a:gd name="adj" fmla="val 16667"/>
            </a:avLst>
          </a:prstGeom>
          <a:solidFill>
            <a:srgbClr val="22222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26"/>
          <p:cNvSpPr/>
          <p:nvPr/>
        </p:nvSpPr>
        <p:spPr>
          <a:xfrm>
            <a:off x="3114470" y="294717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26"/>
          <p:cNvSpPr/>
          <p:nvPr/>
        </p:nvSpPr>
        <p:spPr>
          <a:xfrm>
            <a:off x="4176289" y="2947175"/>
            <a:ext cx="791400" cy="754200"/>
          </a:xfrm>
          <a:prstGeom prst="roundRect">
            <a:avLst>
              <a:gd name="adj" fmla="val 16667"/>
            </a:avLst>
          </a:prstGeom>
          <a:solidFill>
            <a:srgbClr val="7CCDE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26"/>
          <p:cNvSpPr txBox="1"/>
          <p:nvPr/>
        </p:nvSpPr>
        <p:spPr>
          <a:xfrm>
            <a:off x="2052650" y="31042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#222222</a:t>
            </a:r>
            <a:endParaRPr sz="1000" b="0" i="0" u="none" strike="noStrike" cap="none">
              <a:solidFill>
                <a:srgbClr val="FFFFFF"/>
              </a:solidFill>
              <a:latin typeface="Arial"/>
              <a:ea typeface="Arial"/>
              <a:cs typeface="Arial"/>
              <a:sym typeface="Arial"/>
            </a:endParaRPr>
          </a:p>
        </p:txBody>
      </p:sp>
      <p:sp>
        <p:nvSpPr>
          <p:cNvPr id="1205" name="Google Shape;1205;p26"/>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000000"/>
                </a:solidFill>
                <a:latin typeface="Arial"/>
                <a:ea typeface="Arial"/>
                <a:cs typeface="Arial"/>
                <a:sym typeface="Arial"/>
              </a:rPr>
              <a:t>#ffffff</a:t>
            </a:r>
            <a:endParaRPr sz="1000" b="0" i="0" u="none" strike="noStrike" cap="none">
              <a:solidFill>
                <a:srgbClr val="000000"/>
              </a:solidFill>
              <a:latin typeface="Arial"/>
              <a:ea typeface="Arial"/>
              <a:cs typeface="Arial"/>
              <a:sym typeface="Arial"/>
            </a:endParaRPr>
          </a:p>
        </p:txBody>
      </p:sp>
      <p:sp>
        <p:nvSpPr>
          <p:cNvPr id="1206" name="Google Shape;1206;p26"/>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000000"/>
                </a:solidFill>
                <a:latin typeface="Arial"/>
                <a:ea typeface="Arial"/>
                <a:cs typeface="Arial"/>
                <a:sym typeface="Arial"/>
              </a:rPr>
              <a:t>#7ccde0</a:t>
            </a:r>
            <a:endParaRPr sz="1000" b="0" i="0" u="none" strike="noStrike" cap="none">
              <a:solidFill>
                <a:srgbClr val="000000"/>
              </a:solidFill>
              <a:latin typeface="Arial"/>
              <a:ea typeface="Arial"/>
              <a:cs typeface="Arial"/>
              <a:sym typeface="Arial"/>
            </a:endParaRPr>
          </a:p>
        </p:txBody>
      </p:sp>
      <p:sp>
        <p:nvSpPr>
          <p:cNvPr id="1207" name="Google Shape;1207;p26"/>
          <p:cNvSpPr/>
          <p:nvPr/>
        </p:nvSpPr>
        <p:spPr>
          <a:xfrm>
            <a:off x="5238125" y="2947175"/>
            <a:ext cx="791400" cy="754200"/>
          </a:xfrm>
          <a:prstGeom prst="roundRect">
            <a:avLst>
              <a:gd name="adj" fmla="val 16667"/>
            </a:avLst>
          </a:prstGeom>
          <a:solidFill>
            <a:srgbClr val="9DE7F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26"/>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000000"/>
                </a:solidFill>
                <a:latin typeface="Arial"/>
                <a:ea typeface="Arial"/>
                <a:cs typeface="Arial"/>
                <a:sym typeface="Arial"/>
              </a:rPr>
              <a:t>#9de7f8</a:t>
            </a:r>
            <a:endParaRPr sz="1000" b="0" i="0" u="none" strike="noStrike" cap="none">
              <a:solidFill>
                <a:srgbClr val="000000"/>
              </a:solidFill>
              <a:latin typeface="Arial"/>
              <a:ea typeface="Arial"/>
              <a:cs typeface="Arial"/>
              <a:sym typeface="Arial"/>
            </a:endParaRPr>
          </a:p>
        </p:txBody>
      </p:sp>
      <p:sp>
        <p:nvSpPr>
          <p:cNvPr id="1209" name="Google Shape;1209;p26"/>
          <p:cNvSpPr/>
          <p:nvPr/>
        </p:nvSpPr>
        <p:spPr>
          <a:xfrm>
            <a:off x="3114425" y="3878275"/>
            <a:ext cx="791400" cy="754200"/>
          </a:xfrm>
          <a:prstGeom prst="roundRect">
            <a:avLst>
              <a:gd name="adj" fmla="val 16667"/>
            </a:avLst>
          </a:prstGeom>
          <a:solidFill>
            <a:srgbClr val="FFDC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26"/>
          <p:cNvSpPr/>
          <p:nvPr/>
        </p:nvSpPr>
        <p:spPr>
          <a:xfrm>
            <a:off x="4176245" y="3878275"/>
            <a:ext cx="791400" cy="754200"/>
          </a:xfrm>
          <a:prstGeom prst="roundRect">
            <a:avLst>
              <a:gd name="adj" fmla="val 16667"/>
            </a:avLst>
          </a:prstGeom>
          <a:solidFill>
            <a:srgbClr val="FFEBA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26"/>
          <p:cNvSpPr/>
          <p:nvPr/>
        </p:nvSpPr>
        <p:spPr>
          <a:xfrm>
            <a:off x="5238064" y="3878275"/>
            <a:ext cx="791400" cy="754200"/>
          </a:xfrm>
          <a:prstGeom prst="roundRect">
            <a:avLst>
              <a:gd name="adj" fmla="val 16667"/>
            </a:avLst>
          </a:prstGeom>
          <a:solidFill>
            <a:srgbClr val="FFF6D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26"/>
          <p:cNvSpPr txBox="1"/>
          <p:nvPr/>
        </p:nvSpPr>
        <p:spPr>
          <a:xfrm>
            <a:off x="3114425" y="40353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000000"/>
                </a:solidFill>
                <a:latin typeface="Arial"/>
                <a:ea typeface="Arial"/>
                <a:cs typeface="Arial"/>
                <a:sym typeface="Arial"/>
              </a:rPr>
              <a:t>#ffdc66</a:t>
            </a:r>
            <a:endParaRPr sz="1000" b="0" i="0" u="none" strike="noStrike" cap="none">
              <a:solidFill>
                <a:srgbClr val="000000"/>
              </a:solidFill>
              <a:latin typeface="Arial"/>
              <a:ea typeface="Arial"/>
              <a:cs typeface="Arial"/>
              <a:sym typeface="Arial"/>
            </a:endParaRPr>
          </a:p>
        </p:txBody>
      </p:sp>
      <p:sp>
        <p:nvSpPr>
          <p:cNvPr id="1213" name="Google Shape;1213;p26"/>
          <p:cNvSpPr txBox="1"/>
          <p:nvPr/>
        </p:nvSpPr>
        <p:spPr>
          <a:xfrm>
            <a:off x="4176250" y="40353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000000"/>
                </a:solidFill>
                <a:latin typeface="Arial"/>
                <a:ea typeface="Arial"/>
                <a:cs typeface="Arial"/>
                <a:sym typeface="Arial"/>
              </a:rPr>
              <a:t>#ffeba2</a:t>
            </a:r>
            <a:endParaRPr sz="1000" b="0" i="0" u="none" strike="noStrike" cap="none">
              <a:solidFill>
                <a:srgbClr val="000000"/>
              </a:solidFill>
              <a:latin typeface="Arial"/>
              <a:ea typeface="Arial"/>
              <a:cs typeface="Arial"/>
              <a:sym typeface="Arial"/>
            </a:endParaRPr>
          </a:p>
        </p:txBody>
      </p:sp>
      <p:sp>
        <p:nvSpPr>
          <p:cNvPr id="1214" name="Google Shape;1214;p26"/>
          <p:cNvSpPr txBox="1"/>
          <p:nvPr/>
        </p:nvSpPr>
        <p:spPr>
          <a:xfrm>
            <a:off x="5238075" y="40353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000000"/>
                </a:solidFill>
                <a:latin typeface="Arial"/>
                <a:ea typeface="Arial"/>
                <a:cs typeface="Arial"/>
                <a:sym typeface="Arial"/>
              </a:rPr>
              <a:t>#fff6d4</a:t>
            </a:r>
            <a:endParaRPr sz="1000" b="0" i="0" u="none" strike="noStrike" cap="none">
              <a:solidFill>
                <a:srgbClr val="000000"/>
              </a:solidFill>
              <a:latin typeface="Arial"/>
              <a:ea typeface="Arial"/>
              <a:cs typeface="Arial"/>
              <a:sym typeface="Arial"/>
            </a:endParaRPr>
          </a:p>
        </p:txBody>
      </p:sp>
      <p:sp>
        <p:nvSpPr>
          <p:cNvPr id="1215" name="Google Shape;1215;p26"/>
          <p:cNvSpPr/>
          <p:nvPr/>
        </p:nvSpPr>
        <p:spPr>
          <a:xfrm>
            <a:off x="6299950" y="2947175"/>
            <a:ext cx="791400" cy="754200"/>
          </a:xfrm>
          <a:prstGeom prst="roundRect">
            <a:avLst>
              <a:gd name="adj" fmla="val 16667"/>
            </a:avLst>
          </a:prstGeom>
          <a:solidFill>
            <a:srgbClr val="CEF3F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26"/>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000000"/>
                </a:solidFill>
                <a:latin typeface="Arial"/>
                <a:ea typeface="Arial"/>
                <a:cs typeface="Arial"/>
                <a:sym typeface="Arial"/>
              </a:rPr>
              <a:t>#cef3fc</a:t>
            </a:r>
            <a:endParaRPr sz="1000" b="0" i="0" u="none" strike="noStrike" cap="none">
              <a:solidFill>
                <a:srgbClr val="000000"/>
              </a:solidFill>
              <a:latin typeface="Arial"/>
              <a:ea typeface="Arial"/>
              <a:cs typeface="Arial"/>
              <a:sym typeface="Arial"/>
            </a:endParaRPr>
          </a:p>
        </p:txBody>
      </p:sp>
      <p:sp>
        <p:nvSpPr>
          <p:cNvPr id="1217" name="Google Shape;1217;p26"/>
          <p:cNvSpPr txBox="1">
            <a:spLocks noGrp="1"/>
          </p:cNvSpPr>
          <p:nvPr>
            <p:ph type="title"/>
          </p:nvPr>
        </p:nvSpPr>
        <p:spPr>
          <a:xfrm>
            <a:off x="723450" y="511025"/>
            <a:ext cx="7697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400"/>
              <a:buNone/>
            </a:pPr>
            <a:r>
              <a:rPr lang="en"/>
              <a:t>Fonts &amp; colors used</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1"/>
        <p:cNvGrpSpPr/>
        <p:nvPr/>
      </p:nvGrpSpPr>
      <p:grpSpPr>
        <a:xfrm>
          <a:off x="0" y="0"/>
          <a:ext cx="0" cy="0"/>
          <a:chOff x="0" y="0"/>
          <a:chExt cx="0" cy="0"/>
        </a:xfrm>
      </p:grpSpPr>
      <p:sp>
        <p:nvSpPr>
          <p:cNvPr id="1222" name="Google Shape;1222;p27"/>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 </a:t>
            </a:r>
            <a:r>
              <a:rPr lang="en" sz="1100" b="1" i="0" u="none" strike="noStrike" cap="none">
                <a:solidFill>
                  <a:schemeClr val="dk2"/>
                </a:solidFill>
                <a:latin typeface="Arial"/>
                <a:ea typeface="Arial"/>
                <a:cs typeface="Arial"/>
                <a:sym typeface="Arial"/>
              </a:rPr>
              <a:t>h</a:t>
            </a:r>
            <a:r>
              <a:rPr lang="en" sz="1100" b="1" i="0" u="none" strike="noStrike" cap="none">
                <a:solidFill>
                  <a:schemeClr val="dk2"/>
                </a:solidFill>
                <a:uFill>
                  <a:noFill/>
                </a:u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ow it works</a:t>
            </a:r>
            <a:r>
              <a:rPr lang="en" sz="1100" b="0" i="0" u="none" strike="noStrike" cap="none">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t>
            </a:r>
            <a:endParaRPr sz="1100" b="0" i="0" u="none" strike="noStrike" cap="none">
              <a:solidFill>
                <a:schemeClr val="lt1"/>
              </a:solidFill>
              <a:latin typeface="Arial"/>
              <a:ea typeface="Arial"/>
              <a:cs typeface="Arial"/>
              <a:sym typeface="Arial"/>
            </a:endParaRPr>
          </a:p>
        </p:txBody>
      </p:sp>
      <p:sp>
        <p:nvSpPr>
          <p:cNvPr id="1223" name="Google Shape;1223;p27"/>
          <p:cNvSpPr txBox="1">
            <a:spLocks noGrp="1"/>
          </p:cNvSpPr>
          <p:nvPr>
            <p:ph type="title"/>
          </p:nvPr>
        </p:nvSpPr>
        <p:spPr>
          <a:xfrm>
            <a:off x="723450" y="511025"/>
            <a:ext cx="7697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400"/>
              <a:buNone/>
            </a:pPr>
            <a:r>
              <a:rPr lang="en"/>
              <a:t>Storyset</a:t>
            </a:r>
            <a:endParaRPr/>
          </a:p>
        </p:txBody>
      </p:sp>
      <p:pic>
        <p:nvPicPr>
          <p:cNvPr id="1224" name="Google Shape;1224;p27"/>
          <p:cNvPicPr preferRelativeResize="0"/>
          <p:nvPr/>
        </p:nvPicPr>
        <p:blipFill rotWithShape="1">
          <a:blip r:embed="rId4">
            <a:alphaModFix/>
          </a:blip>
          <a:srcRect t="16547" b="16539"/>
          <a:stretch/>
        </p:blipFill>
        <p:spPr>
          <a:xfrm>
            <a:off x="723400" y="2607125"/>
            <a:ext cx="1522615" cy="1018800"/>
          </a:xfrm>
          <a:prstGeom prst="rect">
            <a:avLst/>
          </a:prstGeom>
          <a:noFill/>
          <a:ln>
            <a:noFill/>
          </a:ln>
        </p:spPr>
      </p:pic>
      <p:sp>
        <p:nvSpPr>
          <p:cNvPr id="1225" name="Google Shape;1225;p27">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1" i="0" u="none" strike="noStrike" cap="none">
                <a:solidFill>
                  <a:schemeClr val="dk2"/>
                </a:solidFill>
                <a:uFill>
                  <a:noFill/>
                </a:uFill>
                <a:latin typeface="Arial"/>
                <a:ea typeface="Arial"/>
                <a:cs typeface="Arial"/>
                <a:sym typeface="Aria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sz="1400" b="1" i="0" u="none" strike="noStrike" cap="none">
              <a:solidFill>
                <a:schemeClr val="dk2"/>
              </a:solidFill>
              <a:latin typeface="Arial"/>
              <a:ea typeface="Arial"/>
              <a:cs typeface="Arial"/>
              <a:sym typeface="Arial"/>
            </a:endParaRPr>
          </a:p>
        </p:txBody>
      </p:sp>
      <p:sp>
        <p:nvSpPr>
          <p:cNvPr id="1226" name="Google Shape;1226;p27">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1" i="0" u="none" strike="noStrike" cap="none">
                <a:solidFill>
                  <a:schemeClr val="dk2"/>
                </a:solidFill>
                <a:uFill>
                  <a:noFill/>
                </a:uFill>
                <a:latin typeface="Arial"/>
                <a:ea typeface="Arial"/>
                <a:cs typeface="Arial"/>
                <a:sym typeface="Aria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sz="1400" b="1" i="0" u="none" strike="noStrike" cap="none">
              <a:solidFill>
                <a:schemeClr val="dk2"/>
              </a:solidFill>
              <a:latin typeface="Arial"/>
              <a:ea typeface="Arial"/>
              <a:cs typeface="Arial"/>
              <a:sym typeface="Arial"/>
            </a:endParaRPr>
          </a:p>
        </p:txBody>
      </p:sp>
      <p:sp>
        <p:nvSpPr>
          <p:cNvPr id="1227" name="Google Shape;1227;p27">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1" i="0" u="none" strike="noStrike" cap="none">
                <a:solidFill>
                  <a:schemeClr val="dk2"/>
                </a:solidFill>
                <a:uFill>
                  <a:noFill/>
                </a:uFill>
                <a:latin typeface="Arial"/>
                <a:ea typeface="Arial"/>
                <a:cs typeface="Arial"/>
                <a:sym typeface="Aria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sz="1400" b="1" i="0" u="none" strike="noStrike" cap="none">
              <a:solidFill>
                <a:schemeClr val="dk2"/>
              </a:solidFill>
              <a:latin typeface="Arial"/>
              <a:ea typeface="Arial"/>
              <a:cs typeface="Arial"/>
              <a:sym typeface="Arial"/>
            </a:endParaRPr>
          </a:p>
        </p:txBody>
      </p:sp>
      <p:sp>
        <p:nvSpPr>
          <p:cNvPr id="1228" name="Google Shape;1228;p27">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1" i="0" u="none" strike="noStrike" cap="none">
                <a:solidFill>
                  <a:schemeClr val="dk2"/>
                </a:solidFill>
                <a:uFill>
                  <a:noFill/>
                </a:uFill>
                <a:latin typeface="Arial"/>
                <a:ea typeface="Arial"/>
                <a:cs typeface="Arial"/>
                <a:sym typeface="Aria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sz="1400" b="1" i="0" u="none" strike="noStrike" cap="none">
              <a:solidFill>
                <a:schemeClr val="dk2"/>
              </a:solidFill>
              <a:latin typeface="Arial"/>
              <a:ea typeface="Arial"/>
              <a:cs typeface="Arial"/>
              <a:sym typeface="Arial"/>
            </a:endParaRPr>
          </a:p>
        </p:txBody>
      </p:sp>
      <p:pic>
        <p:nvPicPr>
          <p:cNvPr id="1229" name="Google Shape;1229;p27"/>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230" name="Google Shape;1230;p27"/>
          <p:cNvPicPr preferRelativeResize="0"/>
          <p:nvPr/>
        </p:nvPicPr>
        <p:blipFill rotWithShape="1">
          <a:blip r:embed="rId10">
            <a:alphaModFix/>
          </a:blip>
          <a:srcRect t="6377" b="6376"/>
          <a:stretch/>
        </p:blipFill>
        <p:spPr>
          <a:xfrm>
            <a:off x="3816030" y="2517800"/>
            <a:ext cx="1372495" cy="1197450"/>
          </a:xfrm>
          <a:prstGeom prst="rect">
            <a:avLst/>
          </a:prstGeom>
          <a:noFill/>
          <a:ln>
            <a:noFill/>
          </a:ln>
        </p:spPr>
      </p:pic>
      <p:pic>
        <p:nvPicPr>
          <p:cNvPr id="1231" name="Google Shape;1231;p27"/>
          <p:cNvPicPr preferRelativeResize="0"/>
          <p:nvPr/>
        </p:nvPicPr>
        <p:blipFill rotWithShape="1">
          <a:blip r:embed="rId11">
            <a:alphaModFix/>
          </a:blip>
          <a:srcRect t="9256" b="9255"/>
          <a:stretch/>
        </p:blipFill>
        <p:spPr>
          <a:xfrm>
            <a:off x="5306751" y="2557330"/>
            <a:ext cx="1372475" cy="1118390"/>
          </a:xfrm>
          <a:prstGeom prst="rect">
            <a:avLst/>
          </a:prstGeom>
          <a:noFill/>
          <a:ln>
            <a:noFill/>
          </a:ln>
        </p:spPr>
      </p:pic>
      <p:pic>
        <p:nvPicPr>
          <p:cNvPr id="1232" name="Google Shape;1232;p27"/>
          <p:cNvPicPr preferRelativeResize="0"/>
          <p:nvPr/>
        </p:nvPicPr>
        <p:blipFill rotWithShape="1">
          <a:blip r:embed="rId12">
            <a:alphaModFix/>
          </a:blip>
          <a:srcRect t="14837" b="14843"/>
          <a:stretch/>
        </p:blipFill>
        <p:spPr>
          <a:xfrm>
            <a:off x="6717734" y="2517795"/>
            <a:ext cx="1702865" cy="1197460"/>
          </a:xfrm>
          <a:prstGeom prst="rect">
            <a:avLst/>
          </a:prstGeom>
          <a:noFill/>
          <a:ln>
            <a:noFill/>
          </a:ln>
        </p:spPr>
      </p:pic>
      <p:sp>
        <p:nvSpPr>
          <p:cNvPr id="1233" name="Google Shape;1233;p27">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1" i="0" u="none" strike="noStrike" cap="none">
                <a:solidFill>
                  <a:schemeClr val="dk2"/>
                </a:solidFill>
                <a:uFill>
                  <a:noFill/>
                </a:uFill>
                <a:latin typeface="Arial"/>
                <a:ea typeface="Arial"/>
                <a:cs typeface="Arial"/>
                <a:sym typeface="Aria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sz="1400" b="1" i="0" u="none" strike="noStrike" cap="none">
              <a:solidFill>
                <a:schemeClr val="dk2"/>
              </a:solidFill>
              <a:latin typeface="Arial"/>
              <a:ea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7"/>
        <p:cNvGrpSpPr/>
        <p:nvPr/>
      </p:nvGrpSpPr>
      <p:grpSpPr>
        <a:xfrm>
          <a:off x="0" y="0"/>
          <a:ext cx="0" cy="0"/>
          <a:chOff x="0" y="0"/>
          <a:chExt cx="0" cy="0"/>
        </a:xfrm>
      </p:grpSpPr>
      <p:grpSp>
        <p:nvGrpSpPr>
          <p:cNvPr id="1238" name="Google Shape;1238;p28"/>
          <p:cNvGrpSpPr/>
          <p:nvPr/>
        </p:nvGrpSpPr>
        <p:grpSpPr>
          <a:xfrm>
            <a:off x="5048544" y="3019584"/>
            <a:ext cx="442841" cy="514271"/>
            <a:chOff x="4727025" y="1332775"/>
            <a:chExt cx="59900" cy="69625"/>
          </a:xfrm>
        </p:grpSpPr>
        <p:sp>
          <p:nvSpPr>
            <p:cNvPr id="1239" name="Google Shape;1239;p2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2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1" name="Google Shape;1241;p28"/>
          <p:cNvGrpSpPr/>
          <p:nvPr/>
        </p:nvGrpSpPr>
        <p:grpSpPr>
          <a:xfrm>
            <a:off x="5723860" y="2267072"/>
            <a:ext cx="500909" cy="500899"/>
            <a:chOff x="4820425" y="1329900"/>
            <a:chExt cx="70175" cy="70350"/>
          </a:xfrm>
        </p:grpSpPr>
        <p:sp>
          <p:nvSpPr>
            <p:cNvPr id="1242" name="Google Shape;1242;p2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2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2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2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6" name="Google Shape;1246;p28"/>
          <p:cNvGrpSpPr/>
          <p:nvPr/>
        </p:nvGrpSpPr>
        <p:grpSpPr>
          <a:xfrm>
            <a:off x="6376484" y="2278862"/>
            <a:ext cx="538135" cy="493119"/>
            <a:chOff x="4903200" y="1331525"/>
            <a:chExt cx="73575" cy="67425"/>
          </a:xfrm>
        </p:grpSpPr>
        <p:sp>
          <p:nvSpPr>
            <p:cNvPr id="1247" name="Google Shape;1247;p2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2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9" name="Google Shape;1249;p28"/>
          <p:cNvGrpSpPr/>
          <p:nvPr/>
        </p:nvGrpSpPr>
        <p:grpSpPr>
          <a:xfrm>
            <a:off x="5636435" y="3020840"/>
            <a:ext cx="544563" cy="511895"/>
            <a:chOff x="4815575" y="1416800"/>
            <a:chExt cx="73750" cy="71400"/>
          </a:xfrm>
        </p:grpSpPr>
        <p:sp>
          <p:nvSpPr>
            <p:cNvPr id="1250" name="Google Shape;1250;p2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2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2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3" name="Google Shape;1253;p28"/>
          <p:cNvGrpSpPr/>
          <p:nvPr/>
        </p:nvGrpSpPr>
        <p:grpSpPr>
          <a:xfrm>
            <a:off x="6333060" y="3020546"/>
            <a:ext cx="602914" cy="512477"/>
            <a:chOff x="4902475" y="1418875"/>
            <a:chExt cx="74500" cy="63775"/>
          </a:xfrm>
        </p:grpSpPr>
        <p:sp>
          <p:nvSpPr>
            <p:cNvPr id="1254" name="Google Shape;1254;p2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28"/>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6" name="Google Shape;1256;p28"/>
          <p:cNvGrpSpPr/>
          <p:nvPr/>
        </p:nvGrpSpPr>
        <p:grpSpPr>
          <a:xfrm>
            <a:off x="5748932" y="3759785"/>
            <a:ext cx="515391" cy="525699"/>
            <a:chOff x="4818100" y="1507675"/>
            <a:chExt cx="71225" cy="71625"/>
          </a:xfrm>
        </p:grpSpPr>
        <p:sp>
          <p:nvSpPr>
            <p:cNvPr id="1257" name="Google Shape;1257;p2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2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2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2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1" name="Google Shape;1261;p28"/>
          <p:cNvGrpSpPr/>
          <p:nvPr/>
        </p:nvGrpSpPr>
        <p:grpSpPr>
          <a:xfrm>
            <a:off x="5087034" y="3781317"/>
            <a:ext cx="522956" cy="489869"/>
            <a:chOff x="4721450" y="1509475"/>
            <a:chExt cx="79350" cy="74325"/>
          </a:xfrm>
        </p:grpSpPr>
        <p:sp>
          <p:nvSpPr>
            <p:cNvPr id="1262" name="Google Shape;1262;p2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2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2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2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6" name="Google Shape;1266;p28"/>
          <p:cNvGrpSpPr/>
          <p:nvPr/>
        </p:nvGrpSpPr>
        <p:grpSpPr>
          <a:xfrm>
            <a:off x="6410277" y="3761069"/>
            <a:ext cx="525704" cy="535436"/>
            <a:chOff x="4906800" y="1507500"/>
            <a:chExt cx="70350" cy="71075"/>
          </a:xfrm>
        </p:grpSpPr>
        <p:sp>
          <p:nvSpPr>
            <p:cNvPr id="1267" name="Google Shape;1267;p2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2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2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2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2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2" name="Google Shape;1272;p28"/>
          <p:cNvGrpSpPr/>
          <p:nvPr/>
        </p:nvGrpSpPr>
        <p:grpSpPr>
          <a:xfrm>
            <a:off x="4443099" y="2267050"/>
            <a:ext cx="508054" cy="508095"/>
            <a:chOff x="3736598" y="2170606"/>
            <a:chExt cx="404889" cy="404889"/>
          </a:xfrm>
        </p:grpSpPr>
        <p:sp>
          <p:nvSpPr>
            <p:cNvPr id="1273" name="Google Shape;1273;p2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2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2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2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7" name="Google Shape;1277;p28"/>
          <p:cNvGrpSpPr/>
          <p:nvPr/>
        </p:nvGrpSpPr>
        <p:grpSpPr>
          <a:xfrm>
            <a:off x="3731139" y="2267145"/>
            <a:ext cx="575790" cy="507904"/>
            <a:chOff x="3161917" y="2170682"/>
            <a:chExt cx="458870" cy="404737"/>
          </a:xfrm>
        </p:grpSpPr>
        <p:sp>
          <p:nvSpPr>
            <p:cNvPr id="1278" name="Google Shape;1278;p2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2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2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1" name="Google Shape;1281;p28"/>
          <p:cNvGrpSpPr/>
          <p:nvPr/>
        </p:nvGrpSpPr>
        <p:grpSpPr>
          <a:xfrm>
            <a:off x="3758669" y="3027517"/>
            <a:ext cx="520730" cy="498567"/>
            <a:chOff x="3179914" y="2889488"/>
            <a:chExt cx="422876" cy="404911"/>
          </a:xfrm>
        </p:grpSpPr>
        <p:sp>
          <p:nvSpPr>
            <p:cNvPr id="1282" name="Google Shape;1282;p2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2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2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2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2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2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8" name="Google Shape;1288;p28"/>
          <p:cNvGrpSpPr/>
          <p:nvPr/>
        </p:nvGrpSpPr>
        <p:grpSpPr>
          <a:xfrm>
            <a:off x="4387349" y="3027477"/>
            <a:ext cx="516144" cy="498648"/>
            <a:chOff x="3729467" y="2889422"/>
            <a:chExt cx="419152" cy="404977"/>
          </a:xfrm>
        </p:grpSpPr>
        <p:sp>
          <p:nvSpPr>
            <p:cNvPr id="1289" name="Google Shape;1289;p2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2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2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2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2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2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2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96" name="Google Shape;1296;p28"/>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28"/>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28"/>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28"/>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00" name="Google Shape;1300;p28"/>
          <p:cNvGrpSpPr/>
          <p:nvPr/>
        </p:nvGrpSpPr>
        <p:grpSpPr>
          <a:xfrm>
            <a:off x="7107677" y="2474362"/>
            <a:ext cx="166473" cy="141497"/>
            <a:chOff x="4660325" y="1866850"/>
            <a:chExt cx="68350" cy="58100"/>
          </a:xfrm>
        </p:grpSpPr>
        <p:sp>
          <p:nvSpPr>
            <p:cNvPr id="1301" name="Google Shape;1301;p2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2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3" name="Google Shape;1303;p28"/>
          <p:cNvGrpSpPr/>
          <p:nvPr/>
        </p:nvGrpSpPr>
        <p:grpSpPr>
          <a:xfrm>
            <a:off x="7417022" y="2500086"/>
            <a:ext cx="162515" cy="90049"/>
            <a:chOff x="4791775" y="1877500"/>
            <a:chExt cx="66725" cy="36975"/>
          </a:xfrm>
        </p:grpSpPr>
        <p:sp>
          <p:nvSpPr>
            <p:cNvPr id="1304" name="Google Shape;1304;p2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2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6" name="Google Shape;1306;p28"/>
          <p:cNvGrpSpPr/>
          <p:nvPr/>
        </p:nvGrpSpPr>
        <p:grpSpPr>
          <a:xfrm>
            <a:off x="7738734" y="2500086"/>
            <a:ext cx="144979" cy="90049"/>
            <a:chOff x="4923925" y="1877500"/>
            <a:chExt cx="59525" cy="36975"/>
          </a:xfrm>
        </p:grpSpPr>
        <p:sp>
          <p:nvSpPr>
            <p:cNvPr id="1307" name="Google Shape;1307;p2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2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9" name="Google Shape;1309;p28"/>
          <p:cNvGrpSpPr/>
          <p:nvPr/>
        </p:nvGrpSpPr>
        <p:grpSpPr>
          <a:xfrm>
            <a:off x="8033226" y="2482277"/>
            <a:ext cx="141447" cy="125667"/>
            <a:chOff x="5058450" y="1870100"/>
            <a:chExt cx="58075" cy="51600"/>
          </a:xfrm>
        </p:grpSpPr>
        <p:sp>
          <p:nvSpPr>
            <p:cNvPr id="1310" name="Google Shape;1310;p2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2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2" name="Google Shape;1312;p28"/>
          <p:cNvGrpSpPr/>
          <p:nvPr/>
        </p:nvGrpSpPr>
        <p:grpSpPr>
          <a:xfrm>
            <a:off x="7447741" y="2904685"/>
            <a:ext cx="101077" cy="107645"/>
            <a:chOff x="4811425" y="2065025"/>
            <a:chExt cx="41500" cy="44200"/>
          </a:xfrm>
        </p:grpSpPr>
        <p:sp>
          <p:nvSpPr>
            <p:cNvPr id="1313" name="Google Shape;1313;p2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2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5" name="Google Shape;1315;p28"/>
          <p:cNvGrpSpPr/>
          <p:nvPr/>
        </p:nvGrpSpPr>
        <p:grpSpPr>
          <a:xfrm>
            <a:off x="7740178" y="2904898"/>
            <a:ext cx="120867" cy="107218"/>
            <a:chOff x="4929875" y="2065025"/>
            <a:chExt cx="49625" cy="44025"/>
          </a:xfrm>
        </p:grpSpPr>
        <p:sp>
          <p:nvSpPr>
            <p:cNvPr id="1316" name="Google Shape;1316;p2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2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8" name="Google Shape;1318;p28"/>
          <p:cNvGrpSpPr/>
          <p:nvPr/>
        </p:nvGrpSpPr>
        <p:grpSpPr>
          <a:xfrm>
            <a:off x="8068847" y="2907912"/>
            <a:ext cx="70206" cy="101191"/>
            <a:chOff x="5083925" y="2066350"/>
            <a:chExt cx="28825" cy="41550"/>
          </a:xfrm>
        </p:grpSpPr>
        <p:sp>
          <p:nvSpPr>
            <p:cNvPr id="1319" name="Google Shape;1319;p2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2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1" name="Google Shape;1321;p28"/>
          <p:cNvGrpSpPr/>
          <p:nvPr/>
        </p:nvGrpSpPr>
        <p:grpSpPr>
          <a:xfrm>
            <a:off x="7100401" y="2923559"/>
            <a:ext cx="181026" cy="69896"/>
            <a:chOff x="4659775" y="2072775"/>
            <a:chExt cx="74325" cy="28700"/>
          </a:xfrm>
        </p:grpSpPr>
        <p:sp>
          <p:nvSpPr>
            <p:cNvPr id="1322" name="Google Shape;1322;p2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2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2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5" name="Google Shape;1325;p28"/>
          <p:cNvGrpSpPr/>
          <p:nvPr/>
        </p:nvGrpSpPr>
        <p:grpSpPr>
          <a:xfrm>
            <a:off x="8020257" y="2714124"/>
            <a:ext cx="167387" cy="89197"/>
            <a:chOff x="4662475" y="1976500"/>
            <a:chExt cx="68725" cy="36625"/>
          </a:xfrm>
        </p:grpSpPr>
        <p:sp>
          <p:nvSpPr>
            <p:cNvPr id="1326" name="Google Shape;1326;p2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2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2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9" name="Google Shape;1329;p28"/>
          <p:cNvGrpSpPr/>
          <p:nvPr/>
        </p:nvGrpSpPr>
        <p:grpSpPr>
          <a:xfrm>
            <a:off x="7717162" y="2717564"/>
            <a:ext cx="166899" cy="82317"/>
            <a:chOff x="4920150" y="1977875"/>
            <a:chExt cx="68525" cy="33800"/>
          </a:xfrm>
        </p:grpSpPr>
        <p:sp>
          <p:nvSpPr>
            <p:cNvPr id="1330" name="Google Shape;1330;p2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2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2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3" name="Google Shape;1333;p28"/>
          <p:cNvGrpSpPr/>
          <p:nvPr/>
        </p:nvGrpSpPr>
        <p:grpSpPr>
          <a:xfrm>
            <a:off x="7128319" y="3121482"/>
            <a:ext cx="125190" cy="127858"/>
            <a:chOff x="4676550" y="2160575"/>
            <a:chExt cx="51400" cy="52500"/>
          </a:xfrm>
        </p:grpSpPr>
        <p:sp>
          <p:nvSpPr>
            <p:cNvPr id="1334" name="Google Shape;1334;p2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2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2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7" name="Google Shape;1337;p28"/>
          <p:cNvGrpSpPr/>
          <p:nvPr/>
        </p:nvGrpSpPr>
        <p:grpSpPr>
          <a:xfrm>
            <a:off x="7425577" y="3128514"/>
            <a:ext cx="145405" cy="113794"/>
            <a:chOff x="4768325" y="2163475"/>
            <a:chExt cx="59700" cy="46725"/>
          </a:xfrm>
        </p:grpSpPr>
        <p:sp>
          <p:nvSpPr>
            <p:cNvPr id="1338" name="Google Shape;1338;p2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2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40" name="Google Shape;1340;p28"/>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28"/>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28"/>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28"/>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28"/>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28"/>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46" name="Google Shape;1346;p28"/>
          <p:cNvGrpSpPr/>
          <p:nvPr/>
        </p:nvGrpSpPr>
        <p:grpSpPr>
          <a:xfrm>
            <a:off x="7441895" y="3383608"/>
            <a:ext cx="112768" cy="106853"/>
            <a:chOff x="4768575" y="2253950"/>
            <a:chExt cx="46300" cy="43875"/>
          </a:xfrm>
        </p:grpSpPr>
        <p:sp>
          <p:nvSpPr>
            <p:cNvPr id="1347" name="Google Shape;1347;p2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2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9" name="Google Shape;1349;p28"/>
          <p:cNvGrpSpPr/>
          <p:nvPr/>
        </p:nvGrpSpPr>
        <p:grpSpPr>
          <a:xfrm>
            <a:off x="7741518" y="3872634"/>
            <a:ext cx="118187" cy="146246"/>
            <a:chOff x="4960900" y="2433225"/>
            <a:chExt cx="48525" cy="60050"/>
          </a:xfrm>
        </p:grpSpPr>
        <p:sp>
          <p:nvSpPr>
            <p:cNvPr id="1350" name="Google Shape;1350;p2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2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2" name="Google Shape;1352;p28"/>
          <p:cNvGrpSpPr/>
          <p:nvPr/>
        </p:nvGrpSpPr>
        <p:grpSpPr>
          <a:xfrm>
            <a:off x="7430083" y="4136695"/>
            <a:ext cx="136394" cy="143810"/>
            <a:chOff x="4854075" y="2527625"/>
            <a:chExt cx="56000" cy="59050"/>
          </a:xfrm>
        </p:grpSpPr>
        <p:sp>
          <p:nvSpPr>
            <p:cNvPr id="1353" name="Google Shape;1353;p2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2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55" name="Google Shape;1355;p28"/>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28"/>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28"/>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58" name="Google Shape;1358;p28"/>
          <p:cNvGrpSpPr/>
          <p:nvPr/>
        </p:nvGrpSpPr>
        <p:grpSpPr>
          <a:xfrm>
            <a:off x="8054294" y="3600439"/>
            <a:ext cx="99312" cy="160797"/>
            <a:chOff x="5059700" y="2334775"/>
            <a:chExt cx="40775" cy="66025"/>
          </a:xfrm>
        </p:grpSpPr>
        <p:sp>
          <p:nvSpPr>
            <p:cNvPr id="1359" name="Google Shape;1359;p2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2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2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2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2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2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2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2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2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8" name="Google Shape;1368;p28"/>
          <p:cNvGrpSpPr/>
          <p:nvPr/>
        </p:nvGrpSpPr>
        <p:grpSpPr>
          <a:xfrm>
            <a:off x="8011458" y="3865571"/>
            <a:ext cx="184984" cy="160371"/>
            <a:chOff x="5037700" y="2430325"/>
            <a:chExt cx="75950" cy="65850"/>
          </a:xfrm>
        </p:grpSpPr>
        <p:sp>
          <p:nvSpPr>
            <p:cNvPr id="1369" name="Google Shape;1369;p2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2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1" name="Google Shape;1371;p28"/>
          <p:cNvGrpSpPr/>
          <p:nvPr/>
        </p:nvGrpSpPr>
        <p:grpSpPr>
          <a:xfrm>
            <a:off x="7430964" y="3632023"/>
            <a:ext cx="173014" cy="97629"/>
            <a:chOff x="4756975" y="2341800"/>
            <a:chExt cx="91975" cy="51925"/>
          </a:xfrm>
        </p:grpSpPr>
        <p:sp>
          <p:nvSpPr>
            <p:cNvPr id="1372" name="Google Shape;1372;p2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2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2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2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2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2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2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2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2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2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2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2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2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2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2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2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2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2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2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2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2" name="Google Shape;1392;p28"/>
          <p:cNvGrpSpPr/>
          <p:nvPr/>
        </p:nvGrpSpPr>
        <p:grpSpPr>
          <a:xfrm>
            <a:off x="7697901" y="4120720"/>
            <a:ext cx="212497" cy="175761"/>
            <a:chOff x="4943575" y="2516350"/>
            <a:chExt cx="98675" cy="81700"/>
          </a:xfrm>
        </p:grpSpPr>
        <p:sp>
          <p:nvSpPr>
            <p:cNvPr id="1393" name="Google Shape;1393;p2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2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2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2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2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2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2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2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2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2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2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2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2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2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2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2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2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2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2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2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2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2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2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2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2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2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2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2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2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2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2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2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2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2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2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2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2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2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2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2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2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2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2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2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2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2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2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2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2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2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2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2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2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2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2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2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2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2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2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2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2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2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2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2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2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2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2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2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2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2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2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2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2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2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2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2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2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2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1" name="Google Shape;1471;p28"/>
          <p:cNvGrpSpPr/>
          <p:nvPr/>
        </p:nvGrpSpPr>
        <p:grpSpPr>
          <a:xfrm>
            <a:off x="1955962" y="3346963"/>
            <a:ext cx="965352" cy="134612"/>
            <a:chOff x="4411970" y="2962952"/>
            <a:chExt cx="706545" cy="104213"/>
          </a:xfrm>
        </p:grpSpPr>
        <p:sp>
          <p:nvSpPr>
            <p:cNvPr id="1472" name="Google Shape;1472;p2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2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2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2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6" name="Google Shape;1476;p28"/>
          <p:cNvGrpSpPr/>
          <p:nvPr/>
        </p:nvGrpSpPr>
        <p:grpSpPr>
          <a:xfrm>
            <a:off x="1955962" y="2935877"/>
            <a:ext cx="960158" cy="289172"/>
            <a:chOff x="4411970" y="2726085"/>
            <a:chExt cx="643107" cy="193659"/>
          </a:xfrm>
        </p:grpSpPr>
        <p:sp>
          <p:nvSpPr>
            <p:cNvPr id="1477" name="Google Shape;1477;p2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2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2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0" name="Google Shape;1480;p28"/>
          <p:cNvGrpSpPr/>
          <p:nvPr/>
        </p:nvGrpSpPr>
        <p:grpSpPr>
          <a:xfrm>
            <a:off x="958854" y="3201987"/>
            <a:ext cx="833174" cy="259208"/>
            <a:chOff x="4411970" y="4340222"/>
            <a:chExt cx="779468" cy="242682"/>
          </a:xfrm>
        </p:grpSpPr>
        <p:sp>
          <p:nvSpPr>
            <p:cNvPr id="1481" name="Google Shape;1481;p2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2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2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4" name="Google Shape;1484;p28"/>
          <p:cNvGrpSpPr/>
          <p:nvPr/>
        </p:nvGrpSpPr>
        <p:grpSpPr>
          <a:xfrm>
            <a:off x="1955962" y="2597733"/>
            <a:ext cx="965160" cy="216230"/>
            <a:chOff x="4411970" y="2468674"/>
            <a:chExt cx="747317" cy="167425"/>
          </a:xfrm>
        </p:grpSpPr>
        <p:sp>
          <p:nvSpPr>
            <p:cNvPr id="1485" name="Google Shape;1485;p2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2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7" name="Google Shape;1487;p28"/>
          <p:cNvGrpSpPr/>
          <p:nvPr/>
        </p:nvGrpSpPr>
        <p:grpSpPr>
          <a:xfrm>
            <a:off x="954709" y="2502450"/>
            <a:ext cx="810451" cy="319149"/>
            <a:chOff x="4411970" y="3686602"/>
            <a:chExt cx="797845" cy="314216"/>
          </a:xfrm>
        </p:grpSpPr>
        <p:sp>
          <p:nvSpPr>
            <p:cNvPr id="1488" name="Google Shape;1488;p28"/>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28"/>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28"/>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28"/>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28"/>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93" name="Google Shape;1493;p28"/>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94" name="Google Shape;1494;p28"/>
          <p:cNvGrpSpPr/>
          <p:nvPr/>
        </p:nvGrpSpPr>
        <p:grpSpPr>
          <a:xfrm>
            <a:off x="954806" y="2256974"/>
            <a:ext cx="1970333" cy="208784"/>
            <a:chOff x="6336019" y="3733725"/>
            <a:chExt cx="2566206" cy="351310"/>
          </a:xfrm>
        </p:grpSpPr>
        <p:sp>
          <p:nvSpPr>
            <p:cNvPr id="1495" name="Google Shape;1495;p28"/>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28"/>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28"/>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28"/>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9" name="Google Shape;1499;p28"/>
          <p:cNvGrpSpPr/>
          <p:nvPr/>
        </p:nvGrpSpPr>
        <p:grpSpPr>
          <a:xfrm>
            <a:off x="1955962" y="3864529"/>
            <a:ext cx="946551" cy="153200"/>
            <a:chOff x="4404545" y="3301592"/>
            <a:chExt cx="782403" cy="129272"/>
          </a:xfrm>
        </p:grpSpPr>
        <p:sp>
          <p:nvSpPr>
            <p:cNvPr id="1500" name="Google Shape;1500;p2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28"/>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2" name="Google Shape;1502;p28"/>
          <p:cNvGrpSpPr/>
          <p:nvPr/>
        </p:nvGrpSpPr>
        <p:grpSpPr>
          <a:xfrm>
            <a:off x="1955962" y="3603488"/>
            <a:ext cx="962257" cy="139127"/>
            <a:chOff x="4411970" y="3131459"/>
            <a:chExt cx="710520" cy="117397"/>
          </a:xfrm>
        </p:grpSpPr>
        <p:sp>
          <p:nvSpPr>
            <p:cNvPr id="1503" name="Google Shape;1503;p2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2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05" name="Google Shape;1505;p28"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06" name="Google Shape;1506;p28"/>
          <p:cNvGrpSpPr/>
          <p:nvPr/>
        </p:nvGrpSpPr>
        <p:grpSpPr>
          <a:xfrm>
            <a:off x="956107" y="3538282"/>
            <a:ext cx="823838" cy="458988"/>
            <a:chOff x="4411970" y="1801825"/>
            <a:chExt cx="734586" cy="409262"/>
          </a:xfrm>
        </p:grpSpPr>
        <p:sp>
          <p:nvSpPr>
            <p:cNvPr id="1507" name="Google Shape;1507;p2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2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9" name="Google Shape;1509;p28"/>
          <p:cNvGrpSpPr/>
          <p:nvPr/>
        </p:nvGrpSpPr>
        <p:grpSpPr>
          <a:xfrm>
            <a:off x="956107" y="4086708"/>
            <a:ext cx="856348" cy="212039"/>
            <a:chOff x="4411970" y="2233974"/>
            <a:chExt cx="763574" cy="189068"/>
          </a:xfrm>
        </p:grpSpPr>
        <p:sp>
          <p:nvSpPr>
            <p:cNvPr id="1510" name="Google Shape;1510;p28"/>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28"/>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2" name="Google Shape;1512;p28"/>
          <p:cNvGrpSpPr/>
          <p:nvPr/>
        </p:nvGrpSpPr>
        <p:grpSpPr>
          <a:xfrm>
            <a:off x="3066303" y="2262044"/>
            <a:ext cx="511602" cy="511602"/>
            <a:chOff x="5681300" y="2527788"/>
            <a:chExt cx="805800" cy="805800"/>
          </a:xfrm>
        </p:grpSpPr>
        <p:sp>
          <p:nvSpPr>
            <p:cNvPr id="1513" name="Google Shape;1513;p28"/>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2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5" name="Google Shape;1515;p28"/>
          <p:cNvGrpSpPr/>
          <p:nvPr/>
        </p:nvGrpSpPr>
        <p:grpSpPr>
          <a:xfrm>
            <a:off x="3063497" y="3028627"/>
            <a:ext cx="513021" cy="512935"/>
            <a:chOff x="4049800" y="640400"/>
            <a:chExt cx="858900" cy="858900"/>
          </a:xfrm>
        </p:grpSpPr>
        <p:sp>
          <p:nvSpPr>
            <p:cNvPr id="1516" name="Google Shape;1516;p28"/>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28"/>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8" name="Google Shape;1518;p28"/>
          <p:cNvGrpSpPr/>
          <p:nvPr/>
        </p:nvGrpSpPr>
        <p:grpSpPr>
          <a:xfrm>
            <a:off x="2980696" y="3680519"/>
            <a:ext cx="686489" cy="686585"/>
            <a:chOff x="5080187" y="927900"/>
            <a:chExt cx="961200" cy="961200"/>
          </a:xfrm>
        </p:grpSpPr>
        <p:sp>
          <p:nvSpPr>
            <p:cNvPr id="1519" name="Google Shape;1519;p28"/>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28"/>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28"/>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28"/>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2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2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2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2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7" name="Google Shape;1527;p28"/>
          <p:cNvGrpSpPr/>
          <p:nvPr/>
        </p:nvGrpSpPr>
        <p:grpSpPr>
          <a:xfrm>
            <a:off x="3763848" y="3773248"/>
            <a:ext cx="510373" cy="510937"/>
            <a:chOff x="7508249" y="1522825"/>
            <a:chExt cx="1326333" cy="1322986"/>
          </a:xfrm>
        </p:grpSpPr>
        <p:sp>
          <p:nvSpPr>
            <p:cNvPr id="1528" name="Google Shape;1528;p28"/>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28"/>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28"/>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28"/>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28"/>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28"/>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28"/>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28"/>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28"/>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28"/>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8" name="Google Shape;1538;p28"/>
          <p:cNvGrpSpPr/>
          <p:nvPr/>
        </p:nvGrpSpPr>
        <p:grpSpPr>
          <a:xfrm>
            <a:off x="4455441" y="3774653"/>
            <a:ext cx="492653" cy="503348"/>
            <a:chOff x="6039282" y="1042577"/>
            <a:chExt cx="734316" cy="731929"/>
          </a:xfrm>
        </p:grpSpPr>
        <p:sp>
          <p:nvSpPr>
            <p:cNvPr id="1539" name="Google Shape;1539;p2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2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2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2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2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2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2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2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2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2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2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2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2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2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2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2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2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2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2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2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2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0" name="Google Shape;1560;p28"/>
          <p:cNvGrpSpPr/>
          <p:nvPr/>
        </p:nvGrpSpPr>
        <p:grpSpPr>
          <a:xfrm>
            <a:off x="5095855" y="2270694"/>
            <a:ext cx="483304" cy="504902"/>
            <a:chOff x="1825800" y="1651625"/>
            <a:chExt cx="568125" cy="591775"/>
          </a:xfrm>
        </p:grpSpPr>
        <p:sp>
          <p:nvSpPr>
            <p:cNvPr id="1561" name="Google Shape;1561;p28"/>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28"/>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28"/>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28"/>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2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28"/>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67" name="Google Shape;1567;p28"/>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28"/>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28"/>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28"/>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28"/>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en" sz="1100" b="0" i="0" u="none" strike="noStrike" cap="none" dirty="0">
                <a:solidFill>
                  <a:schemeClr val="lt1"/>
                </a:solidFill>
                <a:latin typeface="Arial"/>
                <a:ea typeface="Arial"/>
                <a:cs typeface="Arial"/>
                <a:sym typeface="Arial"/>
              </a:rPr>
              <a:t>You can easily </a:t>
            </a:r>
            <a:r>
              <a:rPr lang="en" sz="1100" b="1" i="0" u="none" strike="noStrike" cap="none" dirty="0">
                <a:solidFill>
                  <a:schemeClr val="dk2"/>
                </a:solidFill>
                <a:latin typeface="Arial"/>
                <a:ea typeface="Arial"/>
                <a:cs typeface="Arial"/>
                <a:sym typeface="Arial"/>
              </a:rPr>
              <a:t>resize </a:t>
            </a:r>
            <a:r>
              <a:rPr lang="en" sz="1100" b="0" i="0" u="none" strike="noStrike" cap="none" dirty="0">
                <a:solidFill>
                  <a:schemeClr val="lt1"/>
                </a:solidFill>
                <a:latin typeface="Arial"/>
                <a:ea typeface="Arial"/>
                <a:cs typeface="Arial"/>
                <a:sym typeface="Arial"/>
              </a:rPr>
              <a:t>these resources without losing quality. To </a:t>
            </a:r>
            <a:r>
              <a:rPr lang="en" sz="1100" b="1" i="0" u="none" strike="noStrike" cap="none" dirty="0">
                <a:solidFill>
                  <a:schemeClr val="dk2"/>
                </a:solidFill>
                <a:latin typeface="Arial"/>
                <a:ea typeface="Arial"/>
                <a:cs typeface="Arial"/>
                <a:sym typeface="Arial"/>
              </a:rPr>
              <a:t>change the color</a:t>
            </a:r>
            <a:r>
              <a:rPr lang="en" sz="1100" b="0" i="0" u="none" strike="noStrike" cap="none" dirty="0">
                <a:solidFill>
                  <a:schemeClr val="lt1"/>
                </a:solidFill>
                <a:latin typeface="Arial"/>
                <a:ea typeface="Arial"/>
                <a:cs typeface="Arial"/>
                <a:sym typeface="Arial"/>
              </a:rPr>
              <a:t>, just ungroup the resource and click on the object you want to change. Then, click on the paint bucket and select the color you want. Group the resource again when you’re done</a:t>
            </a:r>
            <a:r>
              <a:rPr lang="en" sz="1100" b="0" i="0" u="none" strike="noStrike" cap="none" dirty="0" smtClean="0">
                <a:solidFill>
                  <a:schemeClr val="lt1"/>
                </a:solidFill>
                <a:latin typeface="Arial"/>
                <a:ea typeface="Arial"/>
                <a:cs typeface="Arial"/>
                <a:sym typeface="Arial"/>
              </a:rPr>
              <a:t>.</a:t>
            </a:r>
            <a:endParaRPr sz="1100" b="0" i="0" u="none" strike="noStrike" cap="none" dirty="0">
              <a:solidFill>
                <a:schemeClr val="lt1"/>
              </a:solidFill>
              <a:latin typeface="Arial"/>
              <a:ea typeface="Arial"/>
              <a:cs typeface="Arial"/>
              <a:sym typeface="Arial"/>
            </a:endParaRPr>
          </a:p>
        </p:txBody>
      </p:sp>
      <p:sp>
        <p:nvSpPr>
          <p:cNvPr id="1572" name="Google Shape;1572;p28"/>
          <p:cNvSpPr txBox="1">
            <a:spLocks noGrp="1"/>
          </p:cNvSpPr>
          <p:nvPr>
            <p:ph type="title"/>
          </p:nvPr>
        </p:nvSpPr>
        <p:spPr>
          <a:xfrm>
            <a:off x="723450" y="511025"/>
            <a:ext cx="7697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400"/>
              <a:buNone/>
            </a:pPr>
            <a:r>
              <a:rPr lang="en"/>
              <a:t>Use our editable graphic resources...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576"/>
        <p:cNvGrpSpPr/>
        <p:nvPr/>
      </p:nvGrpSpPr>
      <p:grpSpPr>
        <a:xfrm>
          <a:off x="0" y="0"/>
          <a:ext cx="0" cy="0"/>
          <a:chOff x="0" y="0"/>
          <a:chExt cx="0" cy="0"/>
        </a:xfrm>
      </p:grpSpPr>
      <p:grpSp>
        <p:nvGrpSpPr>
          <p:cNvPr id="1577" name="Google Shape;1577;p29"/>
          <p:cNvGrpSpPr/>
          <p:nvPr/>
        </p:nvGrpSpPr>
        <p:grpSpPr>
          <a:xfrm>
            <a:off x="722059" y="955168"/>
            <a:ext cx="2492867" cy="1379876"/>
            <a:chOff x="2654821" y="2311071"/>
            <a:chExt cx="2279714" cy="1262120"/>
          </a:xfrm>
        </p:grpSpPr>
        <p:grpSp>
          <p:nvGrpSpPr>
            <p:cNvPr id="1578" name="Google Shape;1578;p29"/>
            <p:cNvGrpSpPr/>
            <p:nvPr/>
          </p:nvGrpSpPr>
          <p:grpSpPr>
            <a:xfrm>
              <a:off x="4034269" y="2840745"/>
              <a:ext cx="40212" cy="36437"/>
              <a:chOff x="4293400" y="2574725"/>
              <a:chExt cx="84425" cy="80100"/>
            </a:xfrm>
          </p:grpSpPr>
          <p:sp>
            <p:nvSpPr>
              <p:cNvPr id="1579" name="Google Shape;1579;p2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580" name="Google Shape;1580;p2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1" name="Google Shape;1581;p29"/>
            <p:cNvGrpSpPr/>
            <p:nvPr/>
          </p:nvGrpSpPr>
          <p:grpSpPr>
            <a:xfrm>
              <a:off x="3894606" y="2334874"/>
              <a:ext cx="913198" cy="518984"/>
              <a:chOff x="4000175" y="1462675"/>
              <a:chExt cx="1917275" cy="1140875"/>
            </a:xfrm>
          </p:grpSpPr>
          <p:sp>
            <p:nvSpPr>
              <p:cNvPr id="1582" name="Google Shape;1582;p2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583" name="Google Shape;1583;p29"/>
              <p:cNvGrpSpPr/>
              <p:nvPr/>
            </p:nvGrpSpPr>
            <p:grpSpPr>
              <a:xfrm>
                <a:off x="4000175" y="1462675"/>
                <a:ext cx="1917275" cy="1140875"/>
                <a:chOff x="4000175" y="1462675"/>
                <a:chExt cx="1917275" cy="1140875"/>
              </a:xfrm>
            </p:grpSpPr>
            <p:sp>
              <p:nvSpPr>
                <p:cNvPr id="1584" name="Google Shape;1584;p2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585" name="Google Shape;1585;p2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2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2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2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1589" name="Google Shape;1589;p2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590" name="Google Shape;1590;p29"/>
            <p:cNvGrpSpPr/>
            <p:nvPr/>
          </p:nvGrpSpPr>
          <p:grpSpPr>
            <a:xfrm>
              <a:off x="3875768" y="2846704"/>
              <a:ext cx="44796" cy="47366"/>
              <a:chOff x="3960625" y="2587825"/>
              <a:chExt cx="94050" cy="104125"/>
            </a:xfrm>
          </p:grpSpPr>
          <p:sp>
            <p:nvSpPr>
              <p:cNvPr id="1591" name="Google Shape;1591;p2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592" name="Google Shape;1592;p2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3" name="Google Shape;1593;p29"/>
            <p:cNvGrpSpPr/>
            <p:nvPr/>
          </p:nvGrpSpPr>
          <p:grpSpPr>
            <a:xfrm>
              <a:off x="3782759" y="2807162"/>
              <a:ext cx="82686" cy="85487"/>
              <a:chOff x="3765350" y="2500900"/>
              <a:chExt cx="173600" cy="187925"/>
            </a:xfrm>
          </p:grpSpPr>
          <p:sp>
            <p:nvSpPr>
              <p:cNvPr id="1594" name="Google Shape;1594;p2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595" name="Google Shape;1595;p2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2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2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2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2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0" name="Google Shape;1600;p29"/>
            <p:cNvGrpSpPr/>
            <p:nvPr/>
          </p:nvGrpSpPr>
          <p:grpSpPr>
            <a:xfrm>
              <a:off x="3775674" y="2798496"/>
              <a:ext cx="40545" cy="23564"/>
              <a:chOff x="3750475" y="2481850"/>
              <a:chExt cx="85125" cy="51800"/>
            </a:xfrm>
          </p:grpSpPr>
          <p:sp>
            <p:nvSpPr>
              <p:cNvPr id="1601" name="Google Shape;1601;p2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2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603" name="Google Shape;1603;p29"/>
            <p:cNvGrpSpPr/>
            <p:nvPr/>
          </p:nvGrpSpPr>
          <p:grpSpPr>
            <a:xfrm>
              <a:off x="3716946" y="2776024"/>
              <a:ext cx="81971" cy="76912"/>
              <a:chOff x="3627175" y="2432450"/>
              <a:chExt cx="172100" cy="169075"/>
            </a:xfrm>
          </p:grpSpPr>
          <p:sp>
            <p:nvSpPr>
              <p:cNvPr id="1604" name="Google Shape;1604;p2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2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606" name="Google Shape;1606;p2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607" name="Google Shape;1607;p29"/>
            <p:cNvGrpSpPr/>
            <p:nvPr/>
          </p:nvGrpSpPr>
          <p:grpSpPr>
            <a:xfrm>
              <a:off x="3685682" y="2845624"/>
              <a:ext cx="29311" cy="45055"/>
              <a:chOff x="3561536" y="2585450"/>
              <a:chExt cx="61539" cy="99045"/>
            </a:xfrm>
          </p:grpSpPr>
          <p:sp>
            <p:nvSpPr>
              <p:cNvPr id="1608" name="Google Shape;1608;p2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2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610" name="Google Shape;1610;p29"/>
            <p:cNvGrpSpPr/>
            <p:nvPr/>
          </p:nvGrpSpPr>
          <p:grpSpPr>
            <a:xfrm>
              <a:off x="3849905" y="2572252"/>
              <a:ext cx="74339" cy="119559"/>
              <a:chOff x="3906325" y="1984500"/>
              <a:chExt cx="156075" cy="262825"/>
            </a:xfrm>
          </p:grpSpPr>
          <p:sp>
            <p:nvSpPr>
              <p:cNvPr id="1611" name="Google Shape;1611;p2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612" name="Google Shape;1612;p2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3" name="Google Shape;1613;p29"/>
            <p:cNvGrpSpPr/>
            <p:nvPr/>
          </p:nvGrpSpPr>
          <p:grpSpPr>
            <a:xfrm>
              <a:off x="2654821" y="2414345"/>
              <a:ext cx="667570" cy="558731"/>
              <a:chOff x="1397225" y="1637375"/>
              <a:chExt cx="1401575" cy="1228250"/>
            </a:xfrm>
          </p:grpSpPr>
          <p:sp>
            <p:nvSpPr>
              <p:cNvPr id="1614" name="Google Shape;1614;p2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615" name="Google Shape;1615;p29"/>
              <p:cNvGrpSpPr/>
              <p:nvPr/>
            </p:nvGrpSpPr>
            <p:grpSpPr>
              <a:xfrm>
                <a:off x="1397225" y="1637375"/>
                <a:ext cx="1398775" cy="1228250"/>
                <a:chOff x="1397225" y="1637375"/>
                <a:chExt cx="1398775" cy="1228250"/>
              </a:xfrm>
            </p:grpSpPr>
            <p:sp>
              <p:nvSpPr>
                <p:cNvPr id="1616" name="Google Shape;1616;p2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2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618" name="Google Shape;1618;p29"/>
            <p:cNvGrpSpPr/>
            <p:nvPr/>
          </p:nvGrpSpPr>
          <p:grpSpPr>
            <a:xfrm>
              <a:off x="3230417" y="3103734"/>
              <a:ext cx="282982" cy="280332"/>
              <a:chOff x="2605700" y="3152850"/>
              <a:chExt cx="594125" cy="616250"/>
            </a:xfrm>
          </p:grpSpPr>
          <p:sp>
            <p:nvSpPr>
              <p:cNvPr id="1619" name="Google Shape;1619;p2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620" name="Google Shape;1620;p2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grpSp>
        <p:grpSp>
          <p:nvGrpSpPr>
            <p:cNvPr id="1621" name="Google Shape;1621;p29"/>
            <p:cNvGrpSpPr/>
            <p:nvPr/>
          </p:nvGrpSpPr>
          <p:grpSpPr>
            <a:xfrm>
              <a:off x="3265985" y="3226989"/>
              <a:ext cx="87151" cy="346202"/>
              <a:chOff x="2680375" y="3423800"/>
              <a:chExt cx="182975" cy="761050"/>
            </a:xfrm>
          </p:grpSpPr>
          <p:sp>
            <p:nvSpPr>
              <p:cNvPr id="1622" name="Google Shape;1622;p2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623" name="Google Shape;1623;p2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4" name="Google Shape;1624;p29"/>
            <p:cNvGrpSpPr/>
            <p:nvPr/>
          </p:nvGrpSpPr>
          <p:grpSpPr>
            <a:xfrm>
              <a:off x="3855466" y="3289811"/>
              <a:ext cx="112514" cy="94210"/>
              <a:chOff x="3918000" y="3561900"/>
              <a:chExt cx="236225" cy="207100"/>
            </a:xfrm>
          </p:grpSpPr>
          <p:sp>
            <p:nvSpPr>
              <p:cNvPr id="1625" name="Google Shape;1625;p2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626" name="Google Shape;1626;p2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27" name="Google Shape;1627;p2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2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2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grpSp>
          <p:nvGrpSpPr>
            <p:cNvPr id="1630" name="Google Shape;1630;p29"/>
            <p:cNvGrpSpPr/>
            <p:nvPr/>
          </p:nvGrpSpPr>
          <p:grpSpPr>
            <a:xfrm>
              <a:off x="2905224" y="2311071"/>
              <a:ext cx="596721" cy="528992"/>
              <a:chOff x="1922950" y="1410350"/>
              <a:chExt cx="1252825" cy="1162875"/>
            </a:xfrm>
          </p:grpSpPr>
          <p:sp>
            <p:nvSpPr>
              <p:cNvPr id="1631" name="Google Shape;1631;p2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2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2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2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2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2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2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2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2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2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2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2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2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2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2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2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grpSp>
        <p:sp>
          <p:nvSpPr>
            <p:cNvPr id="1647" name="Google Shape;1647;p2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2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2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2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2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2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2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2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2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2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2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2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2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2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2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2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2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2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2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2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1667" name="Google Shape;1667;p2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1668" name="Google Shape;1668;p2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69" name="Google Shape;1669;p29"/>
            <p:cNvGrpSpPr/>
            <p:nvPr/>
          </p:nvGrpSpPr>
          <p:grpSpPr>
            <a:xfrm>
              <a:off x="3280929" y="3294542"/>
              <a:ext cx="109894" cy="272224"/>
              <a:chOff x="2711750" y="3572300"/>
              <a:chExt cx="230725" cy="598425"/>
            </a:xfrm>
          </p:grpSpPr>
          <p:sp>
            <p:nvSpPr>
              <p:cNvPr id="1670" name="Google Shape;1670;p2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2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72" name="Google Shape;1672;p2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73" name="Google Shape;1673;p29"/>
            <p:cNvGrpSpPr/>
            <p:nvPr/>
          </p:nvGrpSpPr>
          <p:grpSpPr>
            <a:xfrm>
              <a:off x="3790439" y="2408636"/>
              <a:ext cx="73017" cy="75684"/>
              <a:chOff x="3781475" y="1624825"/>
              <a:chExt cx="153300" cy="166375"/>
            </a:xfrm>
          </p:grpSpPr>
          <p:sp>
            <p:nvSpPr>
              <p:cNvPr id="1674" name="Google Shape;1674;p2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2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2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2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78" name="Google Shape;1678;p2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2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2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2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2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2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2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85" name="Google Shape;1685;p29"/>
            <p:cNvGrpSpPr/>
            <p:nvPr/>
          </p:nvGrpSpPr>
          <p:grpSpPr>
            <a:xfrm>
              <a:off x="4403342" y="3107749"/>
              <a:ext cx="316680" cy="101374"/>
              <a:chOff x="5068275" y="3161675"/>
              <a:chExt cx="664875" cy="222850"/>
            </a:xfrm>
          </p:grpSpPr>
          <p:sp>
            <p:nvSpPr>
              <p:cNvPr id="1686" name="Google Shape;1686;p2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2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2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2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90" name="Google Shape;1690;p2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2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2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2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2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2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2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2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2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2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2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2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2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2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2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2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2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2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2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2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2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2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2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2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2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2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2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2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2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19" name="Google Shape;1719;p29"/>
            <p:cNvGrpSpPr/>
            <p:nvPr/>
          </p:nvGrpSpPr>
          <p:grpSpPr>
            <a:xfrm>
              <a:off x="3697513" y="2707266"/>
              <a:ext cx="59549" cy="79733"/>
              <a:chOff x="3586375" y="2281300"/>
              <a:chExt cx="125025" cy="175275"/>
            </a:xfrm>
          </p:grpSpPr>
          <p:sp>
            <p:nvSpPr>
              <p:cNvPr id="1720" name="Google Shape;1720;p2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2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22" name="Google Shape;1722;p2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23" name="Google Shape;1723;p29"/>
            <p:cNvGrpSpPr/>
            <p:nvPr/>
          </p:nvGrpSpPr>
          <p:grpSpPr>
            <a:xfrm>
              <a:off x="4513224" y="3221724"/>
              <a:ext cx="274563" cy="280321"/>
              <a:chOff x="5298975" y="3412225"/>
              <a:chExt cx="576450" cy="616225"/>
            </a:xfrm>
          </p:grpSpPr>
          <p:sp>
            <p:nvSpPr>
              <p:cNvPr id="1724" name="Google Shape;1724;p2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1725" name="Google Shape;1725;p2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6" name="Google Shape;1726;p29"/>
            <p:cNvGrpSpPr/>
            <p:nvPr/>
          </p:nvGrpSpPr>
          <p:grpSpPr>
            <a:xfrm>
              <a:off x="4824403" y="3421846"/>
              <a:ext cx="110132" cy="130647"/>
              <a:chOff x="5952300" y="3852150"/>
              <a:chExt cx="231225" cy="287200"/>
            </a:xfrm>
          </p:grpSpPr>
          <p:sp>
            <p:nvSpPr>
              <p:cNvPr id="1727" name="Google Shape;1727;p2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2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29" name="Google Shape;1729;p2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2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2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2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2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2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2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2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37" name="Google Shape;1737;p29"/>
            <p:cNvGrpSpPr/>
            <p:nvPr/>
          </p:nvGrpSpPr>
          <p:grpSpPr>
            <a:xfrm>
              <a:off x="4295710" y="3079670"/>
              <a:ext cx="14968" cy="27135"/>
              <a:chOff x="4842300" y="3099950"/>
              <a:chExt cx="31425" cy="59650"/>
            </a:xfrm>
          </p:grpSpPr>
          <p:sp>
            <p:nvSpPr>
              <p:cNvPr id="1738" name="Google Shape;1738;p2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2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2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2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42" name="Google Shape;1742;p2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2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2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2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2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2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2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2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50" name="Google Shape;1750;p29"/>
            <p:cNvGrpSpPr/>
            <p:nvPr/>
          </p:nvGrpSpPr>
          <p:grpSpPr>
            <a:xfrm>
              <a:off x="3831056" y="2816010"/>
              <a:ext cx="37378" cy="27612"/>
              <a:chOff x="3866750" y="2520350"/>
              <a:chExt cx="78475" cy="60700"/>
            </a:xfrm>
          </p:grpSpPr>
          <p:sp>
            <p:nvSpPr>
              <p:cNvPr id="1751" name="Google Shape;1751;p2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2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2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2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55" name="Google Shape;1755;p2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2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2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2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2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2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2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2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2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2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2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2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2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2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2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2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2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1772" name="Google Shape;1772;p2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2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2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2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2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2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2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2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2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2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2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2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1784" name="Google Shape;1784;p2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2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2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2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2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2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2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2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2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2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2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2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2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97" name="Google Shape;1797;p29"/>
            <p:cNvGrpSpPr/>
            <p:nvPr/>
          </p:nvGrpSpPr>
          <p:grpSpPr>
            <a:xfrm>
              <a:off x="3632736" y="3051591"/>
              <a:ext cx="63288" cy="45217"/>
              <a:chOff x="3450375" y="3038225"/>
              <a:chExt cx="132875" cy="99400"/>
            </a:xfrm>
          </p:grpSpPr>
          <p:sp>
            <p:nvSpPr>
              <p:cNvPr id="1798" name="Google Shape;1798;p2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2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00" name="Google Shape;1800;p2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2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2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2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2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2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2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2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2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1809" name="Google Shape;1809;p2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2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2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2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2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2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2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2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2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2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1819" name="Google Shape;1819;p2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2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2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2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2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2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1825" name="Google Shape;1825;p2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2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2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2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2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2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2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2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2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2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5" name="Google Shape;1835;p29"/>
          <p:cNvGrpSpPr/>
          <p:nvPr/>
        </p:nvGrpSpPr>
        <p:grpSpPr>
          <a:xfrm>
            <a:off x="719116" y="2850945"/>
            <a:ext cx="2622876" cy="1333540"/>
            <a:chOff x="238125" y="1038125"/>
            <a:chExt cx="7146800" cy="3633625"/>
          </a:xfrm>
        </p:grpSpPr>
        <p:sp>
          <p:nvSpPr>
            <p:cNvPr id="1836" name="Google Shape;1836;p2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2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2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2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2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2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2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2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2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2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2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2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2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2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2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2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2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2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2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2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2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2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2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2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2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2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2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2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2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2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2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2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2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2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2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2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2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2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2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2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2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2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2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2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2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2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2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2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2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2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2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2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2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2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2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2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2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2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2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2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2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2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2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2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2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2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2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2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2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2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2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2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2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2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2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2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2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2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2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2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2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2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2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2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2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2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2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2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2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2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2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2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2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2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2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2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2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2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2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2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2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2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2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2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2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2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2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2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2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2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2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2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2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2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2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2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2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2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2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2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2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2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2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2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2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2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2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2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2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2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2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2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2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2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2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2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2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2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2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2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2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2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2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2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2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2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2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2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2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2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2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2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2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2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2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2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2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2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2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2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2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2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2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2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2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2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2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2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2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2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2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2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2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2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2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2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2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2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2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2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2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2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2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2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2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2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2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2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2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2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2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2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2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2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2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2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2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2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2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2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2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2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2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2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2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2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2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2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2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2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2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2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2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2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2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2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2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2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2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2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2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2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2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2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2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2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2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2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2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2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2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2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2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2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2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2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2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2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2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2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2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2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2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2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2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2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2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2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2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2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2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2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2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2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2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2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2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2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2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2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2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2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2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2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2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2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2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2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2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2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2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2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2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2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2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2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2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2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2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2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2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2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2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2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2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2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2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2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2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2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2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2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2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2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2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2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2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2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2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2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2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2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2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2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2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2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2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2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2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2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2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2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2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2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2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2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2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2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2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2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2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2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2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2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2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2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2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2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2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2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2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2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2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2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2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2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2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2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2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2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2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2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2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2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2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2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2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2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2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2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2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2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2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2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2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2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2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2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2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2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2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2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2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2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2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2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2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2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2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2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2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2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2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2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2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2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2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2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2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2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2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2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2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2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2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2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2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2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2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2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2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2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2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2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2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2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2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2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2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2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2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2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2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2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2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2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2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2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2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2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2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2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2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2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2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2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2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2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2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2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2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2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2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2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2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2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2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2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2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2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2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2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2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2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2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2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2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2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2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2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2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2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2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2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2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2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p2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p2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2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2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2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2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2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2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2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2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p2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2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p2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p2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p2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p2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p2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p2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p2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p2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p2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p2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p2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2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p2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2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2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2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2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2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2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2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2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2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2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p2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2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2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2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2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2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2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2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2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2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p2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p2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2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2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2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2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2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2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2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2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2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2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2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2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2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2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2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2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2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2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p2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p2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2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2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2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2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2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2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2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2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2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2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2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2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2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2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2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2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2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2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2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2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2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2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2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2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2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2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2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2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2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2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2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2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2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2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2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2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2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2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2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2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2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2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2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2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2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2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2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2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2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2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2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2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2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2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2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2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2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2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2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2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2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2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2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2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2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2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2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2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2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2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2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2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2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2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2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2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2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2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2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2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2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2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2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2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2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2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2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2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2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2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2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2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2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2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2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2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2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2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2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2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2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2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2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2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2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2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2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2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2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2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2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2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2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2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2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2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2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2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2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2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2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2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2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2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2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2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p2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p2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2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2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2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2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2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2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2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2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2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2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2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2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2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2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2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2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2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2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2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2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2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2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2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2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2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2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2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2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2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2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2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2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2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2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2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2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2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2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2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2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2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2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2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2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2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2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2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2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2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2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2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2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2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2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2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2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2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2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2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2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2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2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2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2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2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2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2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2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2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2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2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2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2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2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2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2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2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2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p2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p2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2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2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2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2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p2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p2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2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2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2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2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2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2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2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2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p2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p2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2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2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2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2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2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2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2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2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2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2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2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2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2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2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2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2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2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2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2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2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2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2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2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2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2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2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2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2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2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2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2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2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2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2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2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2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2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2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2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2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2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2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2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2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2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p2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2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2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2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2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2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2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2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2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2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2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2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2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p2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p2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2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2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2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2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2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2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2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2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2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2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2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2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2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2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2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2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2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2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2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2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2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2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2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2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2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2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2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2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2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2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2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2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2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2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2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2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2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2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2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2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2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2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2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2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2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2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2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2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2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2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2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2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2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2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2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2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2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p2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p2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2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2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2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2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2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2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2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2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2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2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2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2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2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2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2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2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2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2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2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2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2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2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2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2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2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2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2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2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2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2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2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2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2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2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2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2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2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2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2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2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2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2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2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2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2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2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2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2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2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2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2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2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2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2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2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2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2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2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2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2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2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2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2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2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2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2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2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2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2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2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2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2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2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2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2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2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2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2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2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p2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p2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p2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p2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2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p2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2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p2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p2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2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p2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p2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2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2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2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2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2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2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2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2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2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2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2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2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2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2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2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2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2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2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2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2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2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2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2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2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2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2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2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2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2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2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2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2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2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2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2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2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2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2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2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2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2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2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2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2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2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2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2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2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2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2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2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2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2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2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2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2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2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2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2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2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2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2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2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2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2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2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2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2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2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2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2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p2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p2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2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2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2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2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2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2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2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2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2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2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2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2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2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2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2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2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2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2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2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2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2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2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2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2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2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2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2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2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2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2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2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2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2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2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2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2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2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2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2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2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2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2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2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2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2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2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2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2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2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2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2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2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2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2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2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2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2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2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2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2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2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2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2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2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2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2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2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2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2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2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2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2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2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2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2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2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2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2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2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2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2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2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2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2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2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2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2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2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2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2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2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2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2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2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2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2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2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2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2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2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2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2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2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2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2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2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2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2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2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2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2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2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2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2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2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2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2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2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2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2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2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2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2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2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2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2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2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2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2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2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2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2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2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2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2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2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2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2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2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2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2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2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2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2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2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2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2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2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2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2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2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2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2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2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2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2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2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2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2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2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2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2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2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2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2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2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2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2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2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2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2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2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2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2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2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2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2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2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2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2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2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2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2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2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2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2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2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2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2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2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2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2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2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2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2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2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2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2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2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2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2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2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2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2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2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2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2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2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2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2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2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2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2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2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2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2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2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2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2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2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2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2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2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2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2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2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2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2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2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2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2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2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2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2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2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2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2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2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2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2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2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2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2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2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2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2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2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2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2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2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2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2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2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2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2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2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2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2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2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2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2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2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2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2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2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p2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2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2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2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2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2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2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2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2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2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2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2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2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2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2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2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2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p2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2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2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2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2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2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2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2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2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2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2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2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2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2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2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2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2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2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2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2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2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2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2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2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2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2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2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2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2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2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2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2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2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2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2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2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2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2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2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2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2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2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2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2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2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2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2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2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2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2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2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2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2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2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2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2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2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2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2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2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2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2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2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2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2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2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2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2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2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2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2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2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2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2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2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2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2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2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2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2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2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2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2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2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2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2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2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2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2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2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2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2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2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2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2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2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2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2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2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2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2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2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2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2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2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2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2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2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2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2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2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2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2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2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2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2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2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2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2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2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2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p2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p2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2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2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2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2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2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2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2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p2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2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2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2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2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2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2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p2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p2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2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2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2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p2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p2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p2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2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2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p2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p2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p2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p2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p2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p2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2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2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2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2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2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2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2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2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p2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p2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2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2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2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2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2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2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2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2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p2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p2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2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2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p2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p2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p2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2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p2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2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p2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2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2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2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2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2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2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2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p2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p2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2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2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2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p2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2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2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2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2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2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2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2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p2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p2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2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2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2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2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2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2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2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2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2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2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2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2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2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2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2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2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2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2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p2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p2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2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2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2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2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2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2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2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2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2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2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2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2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2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2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2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2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2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2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2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2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2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2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2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2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2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p2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2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2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2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2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2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2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2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2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2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2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2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2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2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2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2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2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2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2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2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2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08" name="Google Shape;3408;p29"/>
          <p:cNvGrpSpPr/>
          <p:nvPr/>
        </p:nvGrpSpPr>
        <p:grpSpPr>
          <a:xfrm>
            <a:off x="5834044" y="993055"/>
            <a:ext cx="2590840" cy="1380235"/>
            <a:chOff x="233350" y="949250"/>
            <a:chExt cx="7137300" cy="3802300"/>
          </a:xfrm>
        </p:grpSpPr>
        <p:sp>
          <p:nvSpPr>
            <p:cNvPr id="3409" name="Google Shape;3409;p2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2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2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2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2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2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2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2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2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2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2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2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2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2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2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2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2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2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p2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2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2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2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p2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p2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p2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2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2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2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2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2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2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2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2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p2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p2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2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2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2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2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2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2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2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2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2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2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2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2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2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2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2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2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60" name="Google Shape;3460;p29"/>
          <p:cNvGrpSpPr/>
          <p:nvPr/>
        </p:nvGrpSpPr>
        <p:grpSpPr>
          <a:xfrm>
            <a:off x="7648473" y="3037828"/>
            <a:ext cx="104231" cy="320340"/>
            <a:chOff x="7564426" y="3224343"/>
            <a:chExt cx="119985" cy="368801"/>
          </a:xfrm>
        </p:grpSpPr>
        <p:sp>
          <p:nvSpPr>
            <p:cNvPr id="3461" name="Google Shape;3461;p2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p2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63" name="Google Shape;3463;p29"/>
          <p:cNvGrpSpPr/>
          <p:nvPr/>
        </p:nvGrpSpPr>
        <p:grpSpPr>
          <a:xfrm>
            <a:off x="7347962" y="3031929"/>
            <a:ext cx="189489" cy="332132"/>
            <a:chOff x="8370831" y="3202002"/>
            <a:chExt cx="218129" cy="382376"/>
          </a:xfrm>
        </p:grpSpPr>
        <p:sp>
          <p:nvSpPr>
            <p:cNvPr id="3464" name="Google Shape;3464;p2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2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66" name="Google Shape;3466;p29"/>
          <p:cNvGrpSpPr/>
          <p:nvPr/>
        </p:nvGrpSpPr>
        <p:grpSpPr>
          <a:xfrm>
            <a:off x="8071351" y="3443061"/>
            <a:ext cx="309429" cy="267000"/>
            <a:chOff x="6742064" y="3750480"/>
            <a:chExt cx="399315" cy="344560"/>
          </a:xfrm>
        </p:grpSpPr>
        <p:sp>
          <p:nvSpPr>
            <p:cNvPr id="3467" name="Google Shape;3467;p2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p2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69" name="Google Shape;3469;p29"/>
          <p:cNvGrpSpPr/>
          <p:nvPr/>
        </p:nvGrpSpPr>
        <p:grpSpPr>
          <a:xfrm>
            <a:off x="7610370" y="3794109"/>
            <a:ext cx="180437" cy="281608"/>
            <a:chOff x="7248525" y="3739696"/>
            <a:chExt cx="230531" cy="359790"/>
          </a:xfrm>
        </p:grpSpPr>
        <p:sp>
          <p:nvSpPr>
            <p:cNvPr id="3470" name="Google Shape;3470;p2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2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72" name="Google Shape;3472;p29"/>
          <p:cNvGrpSpPr/>
          <p:nvPr/>
        </p:nvGrpSpPr>
        <p:grpSpPr>
          <a:xfrm>
            <a:off x="7856289" y="3437333"/>
            <a:ext cx="162896" cy="278710"/>
            <a:chOff x="7601242" y="3729267"/>
            <a:chExt cx="222566" cy="380803"/>
          </a:xfrm>
        </p:grpSpPr>
        <p:sp>
          <p:nvSpPr>
            <p:cNvPr id="3473" name="Google Shape;3473;p2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2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75" name="Google Shape;3475;p29"/>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15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476" name="Google Shape;3476;p29"/>
          <p:cNvGrpSpPr/>
          <p:nvPr/>
        </p:nvGrpSpPr>
        <p:grpSpPr>
          <a:xfrm>
            <a:off x="7345935" y="3438473"/>
            <a:ext cx="193542" cy="275990"/>
            <a:chOff x="8304647" y="3738687"/>
            <a:chExt cx="225075" cy="320956"/>
          </a:xfrm>
        </p:grpSpPr>
        <p:sp>
          <p:nvSpPr>
            <p:cNvPr id="3477" name="Google Shape;3477;p2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p2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p2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80" name="Google Shape;3480;p29"/>
          <p:cNvGrpSpPr/>
          <p:nvPr/>
        </p:nvGrpSpPr>
        <p:grpSpPr>
          <a:xfrm>
            <a:off x="7618427" y="3438473"/>
            <a:ext cx="178492" cy="275990"/>
            <a:chOff x="8615101" y="3738687"/>
            <a:chExt cx="207573" cy="320956"/>
          </a:xfrm>
        </p:grpSpPr>
        <p:sp>
          <p:nvSpPr>
            <p:cNvPr id="3481" name="Google Shape;3481;p2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p2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p2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84" name="Google Shape;3484;p29"/>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485" name="Google Shape;3485;p29"/>
          <p:cNvGrpSpPr/>
          <p:nvPr/>
        </p:nvGrpSpPr>
        <p:grpSpPr>
          <a:xfrm>
            <a:off x="6013132" y="3559961"/>
            <a:ext cx="557671" cy="511283"/>
            <a:chOff x="6015419" y="3716859"/>
            <a:chExt cx="557671" cy="511283"/>
          </a:xfrm>
        </p:grpSpPr>
        <p:sp>
          <p:nvSpPr>
            <p:cNvPr id="3486" name="Google Shape;3486;p29"/>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487" name="Google Shape;3487;p29"/>
            <p:cNvGrpSpPr/>
            <p:nvPr/>
          </p:nvGrpSpPr>
          <p:grpSpPr>
            <a:xfrm>
              <a:off x="6036094" y="3716980"/>
              <a:ext cx="529860" cy="510469"/>
              <a:chOff x="6036094" y="3716980"/>
              <a:chExt cx="529860" cy="510469"/>
            </a:xfrm>
          </p:grpSpPr>
          <p:sp>
            <p:nvSpPr>
              <p:cNvPr id="3488" name="Google Shape;3488;p2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p2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2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2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2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p2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p2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2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p2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2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498" name="Google Shape;3498;p29"/>
          <p:cNvGrpSpPr/>
          <p:nvPr/>
        </p:nvGrpSpPr>
        <p:grpSpPr>
          <a:xfrm>
            <a:off x="6642017" y="2916730"/>
            <a:ext cx="576302" cy="511871"/>
            <a:chOff x="6644304" y="3073628"/>
            <a:chExt cx="576302" cy="511871"/>
          </a:xfrm>
        </p:grpSpPr>
        <p:sp>
          <p:nvSpPr>
            <p:cNvPr id="3499" name="Google Shape;3499;p2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00" name="Google Shape;3500;p29"/>
            <p:cNvGrpSpPr/>
            <p:nvPr/>
          </p:nvGrpSpPr>
          <p:grpSpPr>
            <a:xfrm>
              <a:off x="6712169" y="3085440"/>
              <a:ext cx="481623" cy="494913"/>
              <a:chOff x="6712169" y="3085440"/>
              <a:chExt cx="481623" cy="494913"/>
            </a:xfrm>
          </p:grpSpPr>
          <p:sp>
            <p:nvSpPr>
              <p:cNvPr id="3501" name="Google Shape;3501;p2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p2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p2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p2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p2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06" name="Google Shape;3506;p2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p2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2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09" name="Google Shape;3509;p29"/>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10" name="Google Shape;3510;p29"/>
          <p:cNvGrpSpPr/>
          <p:nvPr/>
        </p:nvGrpSpPr>
        <p:grpSpPr>
          <a:xfrm>
            <a:off x="6649868" y="3559725"/>
            <a:ext cx="560631" cy="511352"/>
            <a:chOff x="6652154" y="3716623"/>
            <a:chExt cx="560631" cy="511352"/>
          </a:xfrm>
        </p:grpSpPr>
        <p:sp>
          <p:nvSpPr>
            <p:cNvPr id="3511" name="Google Shape;3511;p2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12" name="Google Shape;3512;p29"/>
            <p:cNvGrpSpPr/>
            <p:nvPr/>
          </p:nvGrpSpPr>
          <p:grpSpPr>
            <a:xfrm>
              <a:off x="6669657" y="3716715"/>
              <a:ext cx="466779" cy="464290"/>
              <a:chOff x="6669657" y="3716715"/>
              <a:chExt cx="466779" cy="464290"/>
            </a:xfrm>
          </p:grpSpPr>
          <p:sp>
            <p:nvSpPr>
              <p:cNvPr id="3513" name="Google Shape;3513;p2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p2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p2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2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2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2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2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p2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p2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2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2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2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p2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526" name="Google Shape;3526;p29"/>
          <p:cNvGrpSpPr/>
          <p:nvPr/>
        </p:nvGrpSpPr>
        <p:grpSpPr>
          <a:xfrm>
            <a:off x="7843959" y="3841134"/>
            <a:ext cx="187557" cy="187557"/>
            <a:chOff x="8565775" y="671075"/>
            <a:chExt cx="441000" cy="441000"/>
          </a:xfrm>
        </p:grpSpPr>
        <p:sp>
          <p:nvSpPr>
            <p:cNvPr id="3527" name="Google Shape;3527;p29"/>
            <p:cNvSpPr/>
            <p:nvPr/>
          </p:nvSpPr>
          <p:spPr>
            <a:xfrm>
              <a:off x="8565775" y="671075"/>
              <a:ext cx="441000" cy="441000"/>
            </a:xfrm>
            <a:prstGeom prst="ellipse">
              <a:avLst/>
            </a:prstGeom>
            <a:gradFill>
              <a:gsLst>
                <a:gs pos="0">
                  <a:srgbClr val="869FB1">
                    <a:alpha val="65882"/>
                  </a:srgbClr>
                </a:gs>
                <a:gs pos="100000">
                  <a:srgbClr val="FFFFFF">
                    <a:alpha val="65882"/>
                  </a:srgbClr>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p29"/>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29" name="Google Shape;3529;p29"/>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p29"/>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31" name="Google Shape;3531;p29"/>
          <p:cNvGrpSpPr/>
          <p:nvPr/>
        </p:nvGrpSpPr>
        <p:grpSpPr>
          <a:xfrm>
            <a:off x="5997814" y="2919352"/>
            <a:ext cx="587871" cy="512373"/>
            <a:chOff x="6000100" y="3076250"/>
            <a:chExt cx="587871" cy="512373"/>
          </a:xfrm>
        </p:grpSpPr>
        <p:sp>
          <p:nvSpPr>
            <p:cNvPr id="3532" name="Google Shape;3532;p2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33" name="Google Shape;3533;p29"/>
            <p:cNvGrpSpPr/>
            <p:nvPr/>
          </p:nvGrpSpPr>
          <p:grpSpPr>
            <a:xfrm>
              <a:off x="6031360" y="3076713"/>
              <a:ext cx="539107" cy="480965"/>
              <a:chOff x="6031360" y="3076713"/>
              <a:chExt cx="539107" cy="480965"/>
            </a:xfrm>
          </p:grpSpPr>
          <p:sp>
            <p:nvSpPr>
              <p:cNvPr id="3534" name="Google Shape;3534;p2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2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2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p2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p2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2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2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541" name="Google Shape;3541;p29"/>
          <p:cNvGrpSpPr/>
          <p:nvPr/>
        </p:nvGrpSpPr>
        <p:grpSpPr>
          <a:xfrm>
            <a:off x="3369305" y="938716"/>
            <a:ext cx="2310381" cy="1488888"/>
            <a:chOff x="229225" y="549050"/>
            <a:chExt cx="7161750" cy="4615275"/>
          </a:xfrm>
        </p:grpSpPr>
        <p:sp>
          <p:nvSpPr>
            <p:cNvPr id="3542" name="Google Shape;3542;p29"/>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29"/>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p29"/>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p29"/>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29"/>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29"/>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29"/>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29"/>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29"/>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29"/>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29"/>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p29"/>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p29"/>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29"/>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29"/>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29"/>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29"/>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29"/>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29"/>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29"/>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29"/>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p29"/>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p29"/>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29"/>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29"/>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29"/>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29"/>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29"/>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p29"/>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p29"/>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29"/>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29"/>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29"/>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p29"/>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29"/>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29"/>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29"/>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29"/>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29"/>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29"/>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29"/>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29"/>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29"/>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p29"/>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p29"/>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29"/>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29"/>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29"/>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p29"/>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p29"/>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29"/>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29"/>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29"/>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29"/>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29"/>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29"/>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29"/>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29"/>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29"/>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29"/>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29"/>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29"/>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29"/>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29"/>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29"/>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29"/>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29"/>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29"/>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29"/>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29"/>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29"/>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29"/>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29"/>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29"/>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29"/>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29"/>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29"/>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29"/>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29"/>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29"/>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29"/>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29"/>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29"/>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29"/>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29"/>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29"/>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29"/>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29"/>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29"/>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29"/>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29"/>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29"/>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29"/>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29"/>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29"/>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29"/>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29"/>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29"/>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29"/>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29"/>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29"/>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29"/>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29"/>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29"/>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29"/>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29"/>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29"/>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29"/>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29"/>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29"/>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29"/>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29"/>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29"/>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29"/>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29"/>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29"/>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29"/>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59" name="Google Shape;3659;p29"/>
          <p:cNvGrpSpPr/>
          <p:nvPr/>
        </p:nvGrpSpPr>
        <p:grpSpPr>
          <a:xfrm>
            <a:off x="3514723" y="2830563"/>
            <a:ext cx="2310282" cy="1374222"/>
            <a:chOff x="238125" y="732525"/>
            <a:chExt cx="7130500" cy="4241425"/>
          </a:xfrm>
        </p:grpSpPr>
        <p:sp>
          <p:nvSpPr>
            <p:cNvPr id="3660" name="Google Shape;3660;p29"/>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29"/>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29"/>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29"/>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29"/>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29"/>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29"/>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29"/>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29"/>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29"/>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29"/>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29"/>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29"/>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29"/>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29"/>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29"/>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29"/>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29"/>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29"/>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29"/>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29"/>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29"/>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29"/>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29"/>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29"/>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29"/>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29"/>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29"/>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29"/>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29"/>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29"/>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29"/>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29"/>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29"/>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29"/>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29"/>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29"/>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29"/>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29"/>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29"/>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29"/>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29"/>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29"/>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29"/>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29"/>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29"/>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29"/>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29"/>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29"/>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29"/>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29"/>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29"/>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29"/>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29"/>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29"/>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29"/>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29"/>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29"/>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29"/>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29"/>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29"/>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29"/>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29"/>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29"/>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29"/>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29"/>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29"/>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29"/>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29"/>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29"/>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29"/>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29"/>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29"/>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29"/>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29"/>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29"/>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29"/>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29"/>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29"/>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29"/>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29"/>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29"/>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29"/>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29"/>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29"/>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29"/>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29"/>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29"/>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29"/>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29"/>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29"/>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29"/>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29"/>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29"/>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29"/>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29"/>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29"/>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29"/>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29"/>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29"/>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29"/>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29"/>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29"/>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29"/>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29"/>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29"/>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29"/>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29"/>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29"/>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29"/>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29"/>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29"/>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29"/>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29"/>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777"/>
        <p:cNvGrpSpPr/>
        <p:nvPr/>
      </p:nvGrpSpPr>
      <p:grpSpPr>
        <a:xfrm>
          <a:off x="0" y="0"/>
          <a:ext cx="0" cy="0"/>
          <a:chOff x="0" y="0"/>
          <a:chExt cx="0" cy="0"/>
        </a:xfrm>
      </p:grpSpPr>
      <p:grpSp>
        <p:nvGrpSpPr>
          <p:cNvPr id="3778" name="Google Shape;3778;p30"/>
          <p:cNvGrpSpPr/>
          <p:nvPr/>
        </p:nvGrpSpPr>
        <p:grpSpPr>
          <a:xfrm>
            <a:off x="725414" y="969763"/>
            <a:ext cx="2507799" cy="206238"/>
            <a:chOff x="106648" y="895722"/>
            <a:chExt cx="4481414" cy="374299"/>
          </a:xfrm>
        </p:grpSpPr>
        <p:grpSp>
          <p:nvGrpSpPr>
            <p:cNvPr id="3779" name="Google Shape;3779;p30"/>
            <p:cNvGrpSpPr/>
            <p:nvPr/>
          </p:nvGrpSpPr>
          <p:grpSpPr>
            <a:xfrm>
              <a:off x="2233276" y="895722"/>
              <a:ext cx="1082667" cy="223591"/>
              <a:chOff x="4808316" y="2800065"/>
              <a:chExt cx="1999386" cy="412910"/>
            </a:xfrm>
          </p:grpSpPr>
          <p:sp>
            <p:nvSpPr>
              <p:cNvPr id="3780" name="Google Shape;3780;p3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81" name="Google Shape;3781;p30"/>
              <p:cNvGrpSpPr/>
              <p:nvPr/>
            </p:nvGrpSpPr>
            <p:grpSpPr>
              <a:xfrm>
                <a:off x="4808316" y="2800065"/>
                <a:ext cx="92400" cy="411825"/>
                <a:chOff x="845575" y="2563700"/>
                <a:chExt cx="92400" cy="411825"/>
              </a:xfrm>
            </p:grpSpPr>
            <p:cxnSp>
              <p:nvCxnSpPr>
                <p:cNvPr id="3782" name="Google Shape;3782;p3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783" name="Google Shape;3783;p3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784" name="Google Shape;3784;p30"/>
            <p:cNvGrpSpPr/>
            <p:nvPr/>
          </p:nvGrpSpPr>
          <p:grpSpPr>
            <a:xfrm>
              <a:off x="106648" y="895722"/>
              <a:ext cx="1088401" cy="223591"/>
              <a:chOff x="881025" y="2800065"/>
              <a:chExt cx="2009975" cy="412910"/>
            </a:xfrm>
          </p:grpSpPr>
          <p:sp>
            <p:nvSpPr>
              <p:cNvPr id="3785" name="Google Shape;3785;p3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86" name="Google Shape;3786;p30"/>
              <p:cNvGrpSpPr/>
              <p:nvPr/>
            </p:nvGrpSpPr>
            <p:grpSpPr>
              <a:xfrm>
                <a:off x="881025" y="2800065"/>
                <a:ext cx="92400" cy="411825"/>
                <a:chOff x="845575" y="2563700"/>
                <a:chExt cx="92400" cy="411825"/>
              </a:xfrm>
            </p:grpSpPr>
            <p:cxnSp>
              <p:nvCxnSpPr>
                <p:cNvPr id="3787" name="Google Shape;3787;p3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788" name="Google Shape;3788;p3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789" name="Google Shape;3789;p30"/>
            <p:cNvGrpSpPr/>
            <p:nvPr/>
          </p:nvGrpSpPr>
          <p:grpSpPr>
            <a:xfrm>
              <a:off x="1172346" y="1047018"/>
              <a:ext cx="1083151" cy="223003"/>
              <a:chOff x="2849073" y="3079467"/>
              <a:chExt cx="2000279" cy="411825"/>
            </a:xfrm>
          </p:grpSpPr>
          <p:sp>
            <p:nvSpPr>
              <p:cNvPr id="3790" name="Google Shape;3790;p3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91" name="Google Shape;3791;p30"/>
              <p:cNvGrpSpPr/>
              <p:nvPr/>
            </p:nvGrpSpPr>
            <p:grpSpPr>
              <a:xfrm rot="10800000">
                <a:off x="2849073" y="3079467"/>
                <a:ext cx="92400" cy="411825"/>
                <a:chOff x="2070100" y="2563700"/>
                <a:chExt cx="92400" cy="411825"/>
              </a:xfrm>
            </p:grpSpPr>
            <p:cxnSp>
              <p:nvCxnSpPr>
                <p:cNvPr id="3792" name="Google Shape;3792;p3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793" name="Google Shape;3793;p3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794" name="Google Shape;3794;p30"/>
            <p:cNvGrpSpPr/>
            <p:nvPr/>
          </p:nvGrpSpPr>
          <p:grpSpPr>
            <a:xfrm>
              <a:off x="3290132" y="1047018"/>
              <a:ext cx="1297930" cy="223003"/>
              <a:chOff x="6760035" y="3079467"/>
              <a:chExt cx="2396915" cy="411825"/>
            </a:xfrm>
          </p:grpSpPr>
          <p:sp>
            <p:nvSpPr>
              <p:cNvPr id="3795" name="Google Shape;3795;p3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96" name="Google Shape;3796;p30"/>
              <p:cNvGrpSpPr/>
              <p:nvPr/>
            </p:nvGrpSpPr>
            <p:grpSpPr>
              <a:xfrm rot="10800000">
                <a:off x="6760035" y="3079467"/>
                <a:ext cx="92400" cy="411825"/>
                <a:chOff x="2070100" y="2563700"/>
                <a:chExt cx="92400" cy="411825"/>
              </a:xfrm>
            </p:grpSpPr>
            <p:cxnSp>
              <p:nvCxnSpPr>
                <p:cNvPr id="3797" name="Google Shape;3797;p3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798" name="Google Shape;3798;p3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3799" name="Google Shape;3799;p30"/>
          <p:cNvGrpSpPr/>
          <p:nvPr/>
        </p:nvGrpSpPr>
        <p:grpSpPr>
          <a:xfrm>
            <a:off x="2143176" y="3369134"/>
            <a:ext cx="1086701" cy="799429"/>
            <a:chOff x="2183288" y="3555572"/>
            <a:chExt cx="1136241" cy="835873"/>
          </a:xfrm>
        </p:grpSpPr>
        <p:sp>
          <p:nvSpPr>
            <p:cNvPr id="3800" name="Google Shape;3800;p3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801" name="Google Shape;3801;p30"/>
            <p:cNvGrpSpPr/>
            <p:nvPr/>
          </p:nvGrpSpPr>
          <p:grpSpPr>
            <a:xfrm>
              <a:off x="2205895" y="3637269"/>
              <a:ext cx="1089848" cy="724994"/>
              <a:chOff x="2205895" y="3637269"/>
              <a:chExt cx="1089848" cy="724994"/>
            </a:xfrm>
          </p:grpSpPr>
          <p:sp>
            <p:nvSpPr>
              <p:cNvPr id="3802" name="Google Shape;3802;p3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3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3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3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3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3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08" name="Google Shape;3808;p3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3809" name="Google Shape;3809;p3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sm" len="sm"/>
            </a:ln>
          </p:spPr>
        </p:cxnSp>
        <p:grpSp>
          <p:nvGrpSpPr>
            <p:cNvPr id="3810" name="Google Shape;3810;p30"/>
            <p:cNvGrpSpPr/>
            <p:nvPr/>
          </p:nvGrpSpPr>
          <p:grpSpPr>
            <a:xfrm>
              <a:off x="3173850" y="3779427"/>
              <a:ext cx="145678" cy="70048"/>
              <a:chOff x="3173850" y="3779427"/>
              <a:chExt cx="145678" cy="70048"/>
            </a:xfrm>
          </p:grpSpPr>
          <p:cxnSp>
            <p:nvCxnSpPr>
              <p:cNvPr id="3811" name="Google Shape;3811;p30"/>
              <p:cNvCxnSpPr/>
              <p:nvPr/>
            </p:nvCxnSpPr>
            <p:spPr>
              <a:xfrm rot="10800000">
                <a:off x="3173850" y="3817250"/>
                <a:ext cx="94500" cy="0"/>
              </a:xfrm>
              <a:prstGeom prst="straightConnector1">
                <a:avLst/>
              </a:prstGeom>
              <a:noFill/>
              <a:ln w="9525" cap="flat" cmpd="sng">
                <a:solidFill>
                  <a:srgbClr val="BAC8D3"/>
                </a:solidFill>
                <a:prstDash val="solid"/>
                <a:round/>
                <a:headEnd type="none" w="sm" len="sm"/>
                <a:tailEnd type="diamond" w="med" len="med"/>
              </a:ln>
            </p:spPr>
          </p:cxnSp>
          <p:sp>
            <p:nvSpPr>
              <p:cNvPr id="3812" name="Google Shape;3812;p3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13" name="Google Shape;3813;p30"/>
            <p:cNvGrpSpPr/>
            <p:nvPr/>
          </p:nvGrpSpPr>
          <p:grpSpPr>
            <a:xfrm>
              <a:off x="2183288" y="4139483"/>
              <a:ext cx="145133" cy="70048"/>
              <a:chOff x="2183288" y="4139484"/>
              <a:chExt cx="145133" cy="70048"/>
            </a:xfrm>
          </p:grpSpPr>
          <p:cxnSp>
            <p:nvCxnSpPr>
              <p:cNvPr id="3814" name="Google Shape;3814;p3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sm" len="sm"/>
              </a:ln>
            </p:spPr>
          </p:cxnSp>
          <p:sp>
            <p:nvSpPr>
              <p:cNvPr id="3815" name="Google Shape;3815;p3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16" name="Google Shape;3816;p3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3817" name="Google Shape;3817;p3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sm" len="sm"/>
            </a:ln>
          </p:spPr>
        </p:cxnSp>
        <p:grpSp>
          <p:nvGrpSpPr>
            <p:cNvPr id="3818" name="Google Shape;3818;p30"/>
            <p:cNvGrpSpPr/>
            <p:nvPr/>
          </p:nvGrpSpPr>
          <p:grpSpPr>
            <a:xfrm>
              <a:off x="2943836" y="4268886"/>
              <a:ext cx="60717" cy="122559"/>
              <a:chOff x="2943836" y="4268886"/>
              <a:chExt cx="60717" cy="122559"/>
            </a:xfrm>
          </p:grpSpPr>
          <p:sp>
            <p:nvSpPr>
              <p:cNvPr id="3819" name="Google Shape;3819;p3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3820" name="Google Shape;3820;p3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sm" len="sm"/>
              </a:ln>
            </p:spPr>
          </p:cxnSp>
        </p:grpSp>
      </p:grpSp>
      <p:grpSp>
        <p:nvGrpSpPr>
          <p:cNvPr id="3821" name="Google Shape;3821;p30"/>
          <p:cNvGrpSpPr/>
          <p:nvPr/>
        </p:nvGrpSpPr>
        <p:grpSpPr>
          <a:xfrm>
            <a:off x="3406121" y="1290134"/>
            <a:ext cx="1675870" cy="758252"/>
            <a:chOff x="3530532" y="1496185"/>
            <a:chExt cx="1562000" cy="706731"/>
          </a:xfrm>
        </p:grpSpPr>
        <p:cxnSp>
          <p:nvCxnSpPr>
            <p:cNvPr id="3822" name="Google Shape;3822;p30"/>
            <p:cNvCxnSpPr/>
            <p:nvPr/>
          </p:nvCxnSpPr>
          <p:spPr>
            <a:xfrm>
              <a:off x="3583832" y="1857562"/>
              <a:ext cx="1508700" cy="0"/>
            </a:xfrm>
            <a:prstGeom prst="straightConnector1">
              <a:avLst/>
            </a:prstGeom>
            <a:noFill/>
            <a:ln w="28575" cap="flat" cmpd="sng">
              <a:solidFill>
                <a:srgbClr val="A5B7C6"/>
              </a:solidFill>
              <a:prstDash val="solid"/>
              <a:round/>
              <a:headEnd type="none" w="sm" len="sm"/>
              <a:tailEnd type="triangle" w="med" len="med"/>
            </a:ln>
          </p:spPr>
        </p:cxnSp>
        <p:grpSp>
          <p:nvGrpSpPr>
            <p:cNvPr id="3823" name="Google Shape;3823;p30"/>
            <p:cNvGrpSpPr/>
            <p:nvPr/>
          </p:nvGrpSpPr>
          <p:grpSpPr>
            <a:xfrm>
              <a:off x="3530532" y="1496185"/>
              <a:ext cx="323430" cy="463587"/>
              <a:chOff x="3530532" y="1496185"/>
              <a:chExt cx="323430" cy="463587"/>
            </a:xfrm>
          </p:grpSpPr>
          <p:grpSp>
            <p:nvGrpSpPr>
              <p:cNvPr id="3824" name="Google Shape;3824;p30"/>
              <p:cNvGrpSpPr/>
              <p:nvPr/>
            </p:nvGrpSpPr>
            <p:grpSpPr>
              <a:xfrm>
                <a:off x="3567462" y="1496185"/>
                <a:ext cx="286500" cy="361376"/>
                <a:chOff x="3567462" y="1496185"/>
                <a:chExt cx="286500" cy="361376"/>
              </a:xfrm>
            </p:grpSpPr>
            <p:cxnSp>
              <p:nvCxnSpPr>
                <p:cNvPr id="3825" name="Google Shape;3825;p30"/>
                <p:cNvCxnSpPr/>
                <p:nvPr/>
              </p:nvCxnSpPr>
              <p:spPr>
                <a:xfrm rot="10800000">
                  <a:off x="3626630" y="1565661"/>
                  <a:ext cx="0" cy="291900"/>
                </a:xfrm>
                <a:prstGeom prst="straightConnector1">
                  <a:avLst/>
                </a:prstGeom>
                <a:noFill/>
                <a:ln w="28575" cap="flat" cmpd="sng">
                  <a:solidFill>
                    <a:srgbClr val="A5B7C6"/>
                  </a:solidFill>
                  <a:prstDash val="solid"/>
                  <a:round/>
                  <a:headEnd type="none" w="sm" len="sm"/>
                  <a:tailEnd type="none" w="sm" len="sm"/>
                </a:ln>
              </p:spPr>
            </p:cxnSp>
            <p:sp>
              <p:nvSpPr>
                <p:cNvPr id="3826" name="Google Shape;3826;p3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27" name="Google Shape;3827;p3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28" name="Google Shape;3828;p30"/>
            <p:cNvGrpSpPr/>
            <p:nvPr/>
          </p:nvGrpSpPr>
          <p:grpSpPr>
            <a:xfrm>
              <a:off x="3891569" y="1779209"/>
              <a:ext cx="323945" cy="423707"/>
              <a:chOff x="3891569" y="1779209"/>
              <a:chExt cx="323945" cy="423707"/>
            </a:xfrm>
          </p:grpSpPr>
          <p:grpSp>
            <p:nvGrpSpPr>
              <p:cNvPr id="3829" name="Google Shape;3829;p30"/>
              <p:cNvGrpSpPr/>
              <p:nvPr/>
            </p:nvGrpSpPr>
            <p:grpSpPr>
              <a:xfrm>
                <a:off x="3929014" y="1881638"/>
                <a:ext cx="286500" cy="321278"/>
                <a:chOff x="3929014" y="1881638"/>
                <a:chExt cx="286500" cy="321278"/>
              </a:xfrm>
            </p:grpSpPr>
            <p:cxnSp>
              <p:nvCxnSpPr>
                <p:cNvPr id="3830" name="Google Shape;3830;p30"/>
                <p:cNvCxnSpPr/>
                <p:nvPr/>
              </p:nvCxnSpPr>
              <p:spPr>
                <a:xfrm rot="10800000">
                  <a:off x="3988388" y="1881638"/>
                  <a:ext cx="0" cy="291900"/>
                </a:xfrm>
                <a:prstGeom prst="straightConnector1">
                  <a:avLst/>
                </a:prstGeom>
                <a:noFill/>
                <a:ln w="28575" cap="flat" cmpd="sng">
                  <a:solidFill>
                    <a:srgbClr val="A5B7C6"/>
                  </a:solidFill>
                  <a:prstDash val="solid"/>
                  <a:round/>
                  <a:headEnd type="none" w="sm" len="sm"/>
                  <a:tailEnd type="none" w="sm" len="sm"/>
                </a:ln>
              </p:spPr>
            </p:cxnSp>
            <p:sp>
              <p:nvSpPr>
                <p:cNvPr id="3831" name="Google Shape;3831;p3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32" name="Google Shape;3832;p3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33" name="Google Shape;3833;p30"/>
            <p:cNvGrpSpPr/>
            <p:nvPr/>
          </p:nvGrpSpPr>
          <p:grpSpPr>
            <a:xfrm>
              <a:off x="4252606" y="1496185"/>
              <a:ext cx="324722" cy="463587"/>
              <a:chOff x="4252606" y="1496185"/>
              <a:chExt cx="324722" cy="463587"/>
            </a:xfrm>
          </p:grpSpPr>
          <p:grpSp>
            <p:nvGrpSpPr>
              <p:cNvPr id="3834" name="Google Shape;3834;p30"/>
              <p:cNvGrpSpPr/>
              <p:nvPr/>
            </p:nvGrpSpPr>
            <p:grpSpPr>
              <a:xfrm>
                <a:off x="4290828" y="1496185"/>
                <a:ext cx="286500" cy="361376"/>
                <a:chOff x="4290828" y="1496185"/>
                <a:chExt cx="286500" cy="361376"/>
              </a:xfrm>
            </p:grpSpPr>
            <p:cxnSp>
              <p:nvCxnSpPr>
                <p:cNvPr id="3835" name="Google Shape;3835;p30"/>
                <p:cNvCxnSpPr/>
                <p:nvPr/>
              </p:nvCxnSpPr>
              <p:spPr>
                <a:xfrm rot="10800000">
                  <a:off x="4349995" y="1565661"/>
                  <a:ext cx="0" cy="291900"/>
                </a:xfrm>
                <a:prstGeom prst="straightConnector1">
                  <a:avLst/>
                </a:prstGeom>
                <a:noFill/>
                <a:ln w="28575" cap="flat" cmpd="sng">
                  <a:solidFill>
                    <a:srgbClr val="A5B7C6"/>
                  </a:solidFill>
                  <a:prstDash val="solid"/>
                  <a:round/>
                  <a:headEnd type="none" w="sm" len="sm"/>
                  <a:tailEnd type="none" w="sm" len="sm"/>
                </a:ln>
              </p:spPr>
            </p:cxnSp>
            <p:sp>
              <p:nvSpPr>
                <p:cNvPr id="3836" name="Google Shape;3836;p3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37" name="Google Shape;3837;p3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38" name="Google Shape;3838;p30"/>
            <p:cNvGrpSpPr/>
            <p:nvPr/>
          </p:nvGrpSpPr>
          <p:grpSpPr>
            <a:xfrm>
              <a:off x="4613643" y="1763716"/>
              <a:ext cx="325308" cy="439200"/>
              <a:chOff x="4613643" y="1763716"/>
              <a:chExt cx="325308" cy="439200"/>
            </a:xfrm>
          </p:grpSpPr>
          <p:grpSp>
            <p:nvGrpSpPr>
              <p:cNvPr id="3839" name="Google Shape;3839;p30"/>
              <p:cNvGrpSpPr/>
              <p:nvPr/>
            </p:nvGrpSpPr>
            <p:grpSpPr>
              <a:xfrm>
                <a:off x="4652451" y="1879538"/>
                <a:ext cx="286500" cy="323378"/>
                <a:chOff x="4652451" y="1879538"/>
                <a:chExt cx="286500" cy="323378"/>
              </a:xfrm>
            </p:grpSpPr>
            <p:cxnSp>
              <p:nvCxnSpPr>
                <p:cNvPr id="3840" name="Google Shape;3840;p30"/>
                <p:cNvCxnSpPr/>
                <p:nvPr/>
              </p:nvCxnSpPr>
              <p:spPr>
                <a:xfrm rot="10800000">
                  <a:off x="4707486" y="1879538"/>
                  <a:ext cx="0" cy="294000"/>
                </a:xfrm>
                <a:prstGeom prst="straightConnector1">
                  <a:avLst/>
                </a:prstGeom>
                <a:noFill/>
                <a:ln w="28575" cap="flat" cmpd="sng">
                  <a:solidFill>
                    <a:srgbClr val="A5B7C6"/>
                  </a:solidFill>
                  <a:prstDash val="solid"/>
                  <a:round/>
                  <a:headEnd type="none" w="sm" len="sm"/>
                  <a:tailEnd type="none" w="sm" len="sm"/>
                </a:ln>
              </p:spPr>
            </p:cxnSp>
            <p:sp>
              <p:nvSpPr>
                <p:cNvPr id="3841" name="Google Shape;3841;p3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42" name="Google Shape;3842;p3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843" name="Google Shape;3843;p30"/>
          <p:cNvGrpSpPr/>
          <p:nvPr/>
        </p:nvGrpSpPr>
        <p:grpSpPr>
          <a:xfrm>
            <a:off x="3417981" y="2143759"/>
            <a:ext cx="1652173" cy="391518"/>
            <a:chOff x="3512551" y="2358270"/>
            <a:chExt cx="1597383" cy="378534"/>
          </a:xfrm>
        </p:grpSpPr>
        <p:cxnSp>
          <p:nvCxnSpPr>
            <p:cNvPr id="3844" name="Google Shape;3844;p30"/>
            <p:cNvCxnSpPr>
              <a:stCxn id="3845" idx="6"/>
              <a:endCxn id="3846" idx="2"/>
            </p:cNvCxnSpPr>
            <p:nvPr/>
          </p:nvCxnSpPr>
          <p:spPr>
            <a:xfrm>
              <a:off x="3738198" y="2553118"/>
              <a:ext cx="1146000" cy="0"/>
            </a:xfrm>
            <a:prstGeom prst="straightConnector1">
              <a:avLst/>
            </a:prstGeom>
            <a:noFill/>
            <a:ln w="19050" cap="flat" cmpd="sng">
              <a:solidFill>
                <a:srgbClr val="435D74"/>
              </a:solidFill>
              <a:prstDash val="solid"/>
              <a:round/>
              <a:headEnd type="none" w="sm" len="sm"/>
              <a:tailEnd type="none" w="sm" len="sm"/>
            </a:ln>
          </p:spPr>
        </p:cxnSp>
        <p:grpSp>
          <p:nvGrpSpPr>
            <p:cNvPr id="3847" name="Google Shape;3847;p30"/>
            <p:cNvGrpSpPr/>
            <p:nvPr/>
          </p:nvGrpSpPr>
          <p:grpSpPr>
            <a:xfrm>
              <a:off x="3512551" y="2358270"/>
              <a:ext cx="225647" cy="307714"/>
              <a:chOff x="2182679" y="2004714"/>
              <a:chExt cx="792300" cy="1080458"/>
            </a:xfrm>
          </p:grpSpPr>
          <p:cxnSp>
            <p:nvCxnSpPr>
              <p:cNvPr id="3848" name="Google Shape;3848;p30"/>
              <p:cNvCxnSpPr>
                <a:stCxn id="3849" idx="0"/>
              </p:cNvCxnSpPr>
              <p:nvPr/>
            </p:nvCxnSpPr>
            <p:spPr>
              <a:xfrm rot="10800000">
                <a:off x="2578961" y="2004714"/>
                <a:ext cx="0" cy="389100"/>
              </a:xfrm>
              <a:prstGeom prst="straightConnector1">
                <a:avLst/>
              </a:prstGeom>
              <a:noFill/>
              <a:ln w="9525" cap="flat" cmpd="sng">
                <a:solidFill>
                  <a:srgbClr val="435D74"/>
                </a:solidFill>
                <a:prstDash val="solid"/>
                <a:round/>
                <a:headEnd type="none" w="sm" len="sm"/>
                <a:tailEnd type="none" w="sm" len="sm"/>
              </a:ln>
            </p:spPr>
          </p:cxnSp>
          <p:sp>
            <p:nvSpPr>
              <p:cNvPr id="3845" name="Google Shape;3845;p3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3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50" name="Google Shape;3850;p30"/>
            <p:cNvGrpSpPr/>
            <p:nvPr/>
          </p:nvGrpSpPr>
          <p:grpSpPr>
            <a:xfrm>
              <a:off x="3969644" y="2440153"/>
              <a:ext cx="225853" cy="296651"/>
              <a:chOff x="3775710" y="1729289"/>
              <a:chExt cx="136500" cy="179289"/>
            </a:xfrm>
          </p:grpSpPr>
          <p:cxnSp>
            <p:nvCxnSpPr>
              <p:cNvPr id="3851" name="Google Shape;3851;p30"/>
              <p:cNvCxnSpPr/>
              <p:nvPr/>
            </p:nvCxnSpPr>
            <p:spPr>
              <a:xfrm>
                <a:off x="3843851" y="1848278"/>
                <a:ext cx="0" cy="60300"/>
              </a:xfrm>
              <a:prstGeom prst="straightConnector1">
                <a:avLst/>
              </a:prstGeom>
              <a:noFill/>
              <a:ln w="9525" cap="flat" cmpd="sng">
                <a:solidFill>
                  <a:srgbClr val="435D74"/>
                </a:solidFill>
                <a:prstDash val="solid"/>
                <a:round/>
                <a:headEnd type="none" w="sm" len="sm"/>
                <a:tailEnd type="none" w="sm" len="sm"/>
              </a:ln>
            </p:spPr>
          </p:cxnSp>
          <p:sp>
            <p:nvSpPr>
              <p:cNvPr id="3852" name="Google Shape;3852;p3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3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54" name="Google Shape;3854;p30"/>
            <p:cNvGrpSpPr/>
            <p:nvPr/>
          </p:nvGrpSpPr>
          <p:grpSpPr>
            <a:xfrm>
              <a:off x="4427051" y="2358270"/>
              <a:ext cx="225647" cy="307714"/>
              <a:chOff x="5393704" y="2004714"/>
              <a:chExt cx="792300" cy="1080458"/>
            </a:xfrm>
          </p:grpSpPr>
          <p:cxnSp>
            <p:nvCxnSpPr>
              <p:cNvPr id="3855" name="Google Shape;3855;p30"/>
              <p:cNvCxnSpPr>
                <a:stCxn id="3856" idx="0"/>
              </p:cNvCxnSpPr>
              <p:nvPr/>
            </p:nvCxnSpPr>
            <p:spPr>
              <a:xfrm rot="10800000">
                <a:off x="5789986" y="2004714"/>
                <a:ext cx="0" cy="389100"/>
              </a:xfrm>
              <a:prstGeom prst="straightConnector1">
                <a:avLst/>
              </a:prstGeom>
              <a:noFill/>
              <a:ln w="9525" cap="flat" cmpd="sng">
                <a:solidFill>
                  <a:srgbClr val="435D74"/>
                </a:solidFill>
                <a:prstDash val="solid"/>
                <a:round/>
                <a:headEnd type="none" w="sm" len="sm"/>
                <a:tailEnd type="none" w="sm" len="sm"/>
              </a:ln>
            </p:spPr>
          </p:cxnSp>
          <p:sp>
            <p:nvSpPr>
              <p:cNvPr id="3857" name="Google Shape;3857;p3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3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58" name="Google Shape;3858;p30"/>
            <p:cNvGrpSpPr/>
            <p:nvPr/>
          </p:nvGrpSpPr>
          <p:grpSpPr>
            <a:xfrm>
              <a:off x="4884287" y="2440252"/>
              <a:ext cx="225647" cy="296532"/>
              <a:chOff x="6999166" y="2292572"/>
              <a:chExt cx="792300" cy="1041192"/>
            </a:xfrm>
          </p:grpSpPr>
          <p:cxnSp>
            <p:nvCxnSpPr>
              <p:cNvPr id="3859" name="Google Shape;3859;p30"/>
              <p:cNvCxnSpPr/>
              <p:nvPr/>
            </p:nvCxnSpPr>
            <p:spPr>
              <a:xfrm>
                <a:off x="7395553" y="2983964"/>
                <a:ext cx="0" cy="349800"/>
              </a:xfrm>
              <a:prstGeom prst="straightConnector1">
                <a:avLst/>
              </a:prstGeom>
              <a:noFill/>
              <a:ln w="9525" cap="flat" cmpd="sng">
                <a:solidFill>
                  <a:srgbClr val="435D74"/>
                </a:solidFill>
                <a:prstDash val="solid"/>
                <a:round/>
                <a:headEnd type="none" w="sm" len="sm"/>
                <a:tailEnd type="none" w="sm" len="sm"/>
              </a:ln>
            </p:spPr>
          </p:cxnSp>
          <p:sp>
            <p:nvSpPr>
              <p:cNvPr id="3846" name="Google Shape;3846;p3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3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861" name="Google Shape;3861;p30"/>
          <p:cNvGrpSpPr/>
          <p:nvPr/>
        </p:nvGrpSpPr>
        <p:grpSpPr>
          <a:xfrm>
            <a:off x="6838789" y="979959"/>
            <a:ext cx="1581844" cy="732818"/>
            <a:chOff x="634175" y="2986275"/>
            <a:chExt cx="3147949" cy="1458344"/>
          </a:xfrm>
        </p:grpSpPr>
        <p:cxnSp>
          <p:nvCxnSpPr>
            <p:cNvPr id="3862" name="Google Shape;3862;p30"/>
            <p:cNvCxnSpPr>
              <a:stCxn id="3863" idx="4"/>
              <a:endCxn id="3864" idx="0"/>
            </p:cNvCxnSpPr>
            <p:nvPr/>
          </p:nvCxnSpPr>
          <p:spPr>
            <a:xfrm>
              <a:off x="929975" y="3577875"/>
              <a:ext cx="591300" cy="275100"/>
            </a:xfrm>
            <a:prstGeom prst="straightConnector1">
              <a:avLst/>
            </a:prstGeom>
            <a:noFill/>
            <a:ln w="19050" cap="flat" cmpd="sng">
              <a:solidFill>
                <a:srgbClr val="435D74"/>
              </a:solidFill>
              <a:prstDash val="solid"/>
              <a:round/>
              <a:headEnd type="none" w="sm" len="sm"/>
              <a:tailEnd type="none" w="sm" len="sm"/>
            </a:ln>
          </p:spPr>
        </p:cxnSp>
        <p:cxnSp>
          <p:nvCxnSpPr>
            <p:cNvPr id="3865" name="Google Shape;3865;p30"/>
            <p:cNvCxnSpPr>
              <a:stCxn id="3864" idx="0"/>
              <a:endCxn id="386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sm" len="sm"/>
              <a:tailEnd type="none" w="sm" len="sm"/>
            </a:ln>
          </p:spPr>
        </p:cxnSp>
        <p:cxnSp>
          <p:nvCxnSpPr>
            <p:cNvPr id="3867" name="Google Shape;3867;p30"/>
            <p:cNvCxnSpPr>
              <a:stCxn id="3866" idx="4"/>
              <a:endCxn id="3868" idx="0"/>
            </p:cNvCxnSpPr>
            <p:nvPr/>
          </p:nvCxnSpPr>
          <p:spPr>
            <a:xfrm>
              <a:off x="2208152" y="3577875"/>
              <a:ext cx="686700" cy="275100"/>
            </a:xfrm>
            <a:prstGeom prst="straightConnector1">
              <a:avLst/>
            </a:prstGeom>
            <a:noFill/>
            <a:ln w="19050" cap="flat" cmpd="sng">
              <a:solidFill>
                <a:srgbClr val="435D74"/>
              </a:solidFill>
              <a:prstDash val="solid"/>
              <a:round/>
              <a:headEnd type="none" w="sm" len="sm"/>
              <a:tailEnd type="none" w="sm" len="sm"/>
            </a:ln>
          </p:spPr>
        </p:cxnSp>
        <p:cxnSp>
          <p:nvCxnSpPr>
            <p:cNvPr id="3869" name="Google Shape;3869;p30"/>
            <p:cNvCxnSpPr>
              <a:stCxn id="3868" idx="0"/>
              <a:endCxn id="387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sm" len="sm"/>
              <a:tailEnd type="none" w="sm" len="sm"/>
            </a:ln>
          </p:spPr>
        </p:cxnSp>
        <p:sp>
          <p:nvSpPr>
            <p:cNvPr id="3870" name="Google Shape;3870;p3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3866" name="Google Shape;3866;p3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3863" name="Google Shape;3863;p3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3868" name="Google Shape;3868;p3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3864" name="Google Shape;3864;p3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grpSp>
      <p:grpSp>
        <p:nvGrpSpPr>
          <p:cNvPr id="3871" name="Google Shape;3871;p30"/>
          <p:cNvGrpSpPr/>
          <p:nvPr/>
        </p:nvGrpSpPr>
        <p:grpSpPr>
          <a:xfrm>
            <a:off x="3406504" y="2674269"/>
            <a:ext cx="1675128" cy="313674"/>
            <a:chOff x="998425" y="1182125"/>
            <a:chExt cx="1065400" cy="199500"/>
          </a:xfrm>
        </p:grpSpPr>
        <p:sp>
          <p:nvSpPr>
            <p:cNvPr id="3872" name="Google Shape;3872;p3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3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3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3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3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77" name="Google Shape;3877;p30"/>
          <p:cNvGrpSpPr/>
          <p:nvPr/>
        </p:nvGrpSpPr>
        <p:grpSpPr>
          <a:xfrm>
            <a:off x="3406503" y="3630235"/>
            <a:ext cx="1675129" cy="525345"/>
            <a:chOff x="5194708" y="3484366"/>
            <a:chExt cx="3148148" cy="987304"/>
          </a:xfrm>
        </p:grpSpPr>
        <p:grpSp>
          <p:nvGrpSpPr>
            <p:cNvPr id="3878" name="Google Shape;3878;p30"/>
            <p:cNvGrpSpPr/>
            <p:nvPr/>
          </p:nvGrpSpPr>
          <p:grpSpPr>
            <a:xfrm>
              <a:off x="7531521" y="3484366"/>
              <a:ext cx="811335" cy="987304"/>
              <a:chOff x="3379425" y="1617275"/>
              <a:chExt cx="1090650" cy="1327200"/>
            </a:xfrm>
          </p:grpSpPr>
          <p:sp>
            <p:nvSpPr>
              <p:cNvPr id="3879" name="Google Shape;3879;p3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3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3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82" name="Google Shape;3882;p30"/>
            <p:cNvGrpSpPr/>
            <p:nvPr/>
          </p:nvGrpSpPr>
          <p:grpSpPr>
            <a:xfrm>
              <a:off x="6752546" y="3484366"/>
              <a:ext cx="811428" cy="987304"/>
              <a:chOff x="2332275" y="1617275"/>
              <a:chExt cx="1090775" cy="1327200"/>
            </a:xfrm>
          </p:grpSpPr>
          <p:sp>
            <p:nvSpPr>
              <p:cNvPr id="3883" name="Google Shape;3883;p3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3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3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86" name="Google Shape;3886;p30"/>
            <p:cNvGrpSpPr/>
            <p:nvPr/>
          </p:nvGrpSpPr>
          <p:grpSpPr>
            <a:xfrm>
              <a:off x="5973664" y="3484366"/>
              <a:ext cx="811335" cy="987304"/>
              <a:chOff x="1285250" y="1617275"/>
              <a:chExt cx="1090650" cy="1327200"/>
            </a:xfrm>
          </p:grpSpPr>
          <p:sp>
            <p:nvSpPr>
              <p:cNvPr id="3887" name="Google Shape;3887;p3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3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3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90" name="Google Shape;3890;p30"/>
            <p:cNvGrpSpPr/>
            <p:nvPr/>
          </p:nvGrpSpPr>
          <p:grpSpPr>
            <a:xfrm>
              <a:off x="5194708" y="3484366"/>
              <a:ext cx="811409" cy="987304"/>
              <a:chOff x="238125" y="1617275"/>
              <a:chExt cx="1090750" cy="1327200"/>
            </a:xfrm>
          </p:grpSpPr>
          <p:sp>
            <p:nvSpPr>
              <p:cNvPr id="3891" name="Google Shape;3891;p3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3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3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894" name="Google Shape;3894;p30"/>
          <p:cNvGrpSpPr/>
          <p:nvPr/>
        </p:nvGrpSpPr>
        <p:grpSpPr>
          <a:xfrm>
            <a:off x="6840188" y="2276124"/>
            <a:ext cx="1579046" cy="522230"/>
            <a:chOff x="6853641" y="2534077"/>
            <a:chExt cx="1515545" cy="501229"/>
          </a:xfrm>
        </p:grpSpPr>
        <p:grpSp>
          <p:nvGrpSpPr>
            <p:cNvPr id="3895" name="Google Shape;3895;p30"/>
            <p:cNvGrpSpPr/>
            <p:nvPr/>
          </p:nvGrpSpPr>
          <p:grpSpPr>
            <a:xfrm>
              <a:off x="6853641" y="2618923"/>
              <a:ext cx="1515545" cy="324557"/>
              <a:chOff x="6853641" y="2618923"/>
              <a:chExt cx="1515545" cy="324557"/>
            </a:xfrm>
          </p:grpSpPr>
          <p:sp>
            <p:nvSpPr>
              <p:cNvPr id="3896" name="Google Shape;3896;p3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3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3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3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3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901" name="Google Shape;3901;p3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3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3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3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3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06" name="Google Shape;3906;p30"/>
          <p:cNvGrpSpPr/>
          <p:nvPr/>
        </p:nvGrpSpPr>
        <p:grpSpPr>
          <a:xfrm>
            <a:off x="3435080" y="3151165"/>
            <a:ext cx="1617976" cy="346616"/>
            <a:chOff x="1808063" y="4294338"/>
            <a:chExt cx="3370782" cy="721817"/>
          </a:xfrm>
        </p:grpSpPr>
        <p:sp>
          <p:nvSpPr>
            <p:cNvPr id="3907" name="Google Shape;3907;p3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3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3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3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3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3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3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3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3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3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17" name="Google Shape;3917;p30"/>
          <p:cNvGrpSpPr/>
          <p:nvPr/>
        </p:nvGrpSpPr>
        <p:grpSpPr>
          <a:xfrm>
            <a:off x="5261076" y="3817915"/>
            <a:ext cx="1417067" cy="350605"/>
            <a:chOff x="4234950" y="2101012"/>
            <a:chExt cx="4219974" cy="1044091"/>
          </a:xfrm>
        </p:grpSpPr>
        <p:sp>
          <p:nvSpPr>
            <p:cNvPr id="3918" name="Google Shape;3918;p30"/>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30"/>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3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3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3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3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3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3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30"/>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3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3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3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30"/>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3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3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3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34" name="Google Shape;3934;p30"/>
          <p:cNvGrpSpPr/>
          <p:nvPr/>
        </p:nvGrpSpPr>
        <p:grpSpPr>
          <a:xfrm>
            <a:off x="6836548" y="1808672"/>
            <a:ext cx="1586327" cy="371557"/>
            <a:chOff x="1247650" y="2075423"/>
            <a:chExt cx="6648477" cy="1557238"/>
          </a:xfrm>
        </p:grpSpPr>
        <p:sp>
          <p:nvSpPr>
            <p:cNvPr id="3935" name="Google Shape;3935;p3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3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3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3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3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3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41" name="Google Shape;3941;p30"/>
          <p:cNvGrpSpPr/>
          <p:nvPr/>
        </p:nvGrpSpPr>
        <p:grpSpPr>
          <a:xfrm>
            <a:off x="5267818" y="961862"/>
            <a:ext cx="1415601" cy="1648534"/>
            <a:chOff x="1839112" y="2209163"/>
            <a:chExt cx="1918159" cy="2233785"/>
          </a:xfrm>
        </p:grpSpPr>
        <p:sp>
          <p:nvSpPr>
            <p:cNvPr id="3942" name="Google Shape;3942;p3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3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3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3945" name="Google Shape;3945;p30"/>
            <p:cNvCxnSpPr>
              <a:stCxn id="3942" idx="6"/>
              <a:endCxn id="3943" idx="2"/>
            </p:cNvCxnSpPr>
            <p:nvPr/>
          </p:nvCxnSpPr>
          <p:spPr>
            <a:xfrm>
              <a:off x="2414212" y="2496713"/>
              <a:ext cx="768000" cy="600"/>
            </a:xfrm>
            <a:prstGeom prst="bentConnector3">
              <a:avLst>
                <a:gd name="adj1" fmla="val -510610"/>
              </a:avLst>
            </a:prstGeom>
            <a:noFill/>
            <a:ln w="19050" cap="flat" cmpd="sng">
              <a:solidFill>
                <a:srgbClr val="374957"/>
              </a:solidFill>
              <a:prstDash val="solid"/>
              <a:round/>
              <a:headEnd type="none" w="sm" len="sm"/>
              <a:tailEnd type="none" w="sm" len="sm"/>
            </a:ln>
          </p:spPr>
        </p:cxnSp>
        <p:cxnSp>
          <p:nvCxnSpPr>
            <p:cNvPr id="3946" name="Google Shape;3946;p30"/>
            <p:cNvCxnSpPr>
              <a:stCxn id="3943" idx="4"/>
              <a:endCxn id="3947" idx="0"/>
            </p:cNvCxnSpPr>
            <p:nvPr/>
          </p:nvCxnSpPr>
          <p:spPr>
            <a:xfrm rot="5400000">
              <a:off x="2669921" y="2240963"/>
              <a:ext cx="256500" cy="1343100"/>
            </a:xfrm>
            <a:prstGeom prst="bentConnector3">
              <a:avLst>
                <a:gd name="adj1" fmla="val 806260"/>
              </a:avLst>
            </a:prstGeom>
            <a:noFill/>
            <a:ln w="19050" cap="flat" cmpd="sng">
              <a:solidFill>
                <a:srgbClr val="374957"/>
              </a:solidFill>
              <a:prstDash val="solid"/>
              <a:round/>
              <a:headEnd type="none" w="sm" len="sm"/>
              <a:tailEnd type="none" w="sm" len="sm"/>
            </a:ln>
          </p:spPr>
        </p:cxnSp>
        <p:cxnSp>
          <p:nvCxnSpPr>
            <p:cNvPr id="3948" name="Google Shape;3948;p30"/>
            <p:cNvCxnSpPr>
              <a:stCxn id="3947" idx="6"/>
              <a:endCxn id="3944" idx="2"/>
            </p:cNvCxnSpPr>
            <p:nvPr/>
          </p:nvCxnSpPr>
          <p:spPr>
            <a:xfrm>
              <a:off x="2414212" y="3328316"/>
              <a:ext cx="768000" cy="600"/>
            </a:xfrm>
            <a:prstGeom prst="bentConnector3">
              <a:avLst>
                <a:gd name="adj1" fmla="val -510610"/>
              </a:avLst>
            </a:prstGeom>
            <a:noFill/>
            <a:ln w="19050" cap="flat" cmpd="sng">
              <a:solidFill>
                <a:srgbClr val="374957"/>
              </a:solidFill>
              <a:prstDash val="solid"/>
              <a:round/>
              <a:headEnd type="none" w="sm" len="sm"/>
              <a:tailEnd type="none" w="sm" len="sm"/>
            </a:ln>
          </p:spPr>
        </p:cxnSp>
        <p:cxnSp>
          <p:nvCxnSpPr>
            <p:cNvPr id="3949" name="Google Shape;3949;p30"/>
            <p:cNvCxnSpPr>
              <a:stCxn id="3944" idx="4"/>
              <a:endCxn id="3950" idx="0"/>
            </p:cNvCxnSpPr>
            <p:nvPr/>
          </p:nvCxnSpPr>
          <p:spPr>
            <a:xfrm rot="5400000">
              <a:off x="2672171" y="3070316"/>
              <a:ext cx="252000" cy="1343100"/>
            </a:xfrm>
            <a:prstGeom prst="bentConnector3">
              <a:avLst>
                <a:gd name="adj1" fmla="val 936597"/>
              </a:avLst>
            </a:prstGeom>
            <a:noFill/>
            <a:ln w="19050" cap="flat" cmpd="sng">
              <a:solidFill>
                <a:srgbClr val="374957"/>
              </a:solidFill>
              <a:prstDash val="solid"/>
              <a:round/>
              <a:headEnd type="none" w="sm" len="sm"/>
              <a:tailEnd type="none" w="sm" len="sm"/>
            </a:ln>
          </p:spPr>
        </p:cxnSp>
        <p:sp>
          <p:nvSpPr>
            <p:cNvPr id="3947" name="Google Shape;3947;p3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3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3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3952" name="Google Shape;3952;p30"/>
            <p:cNvCxnSpPr>
              <a:endCxn id="3951" idx="2"/>
            </p:cNvCxnSpPr>
            <p:nvPr/>
          </p:nvCxnSpPr>
          <p:spPr>
            <a:xfrm>
              <a:off x="2413871" y="4154498"/>
              <a:ext cx="768300" cy="900"/>
            </a:xfrm>
            <a:prstGeom prst="bentConnector3">
              <a:avLst>
                <a:gd name="adj1" fmla="val -510395"/>
              </a:avLst>
            </a:prstGeom>
            <a:noFill/>
            <a:ln w="19050" cap="flat" cmpd="sng">
              <a:solidFill>
                <a:srgbClr val="374957"/>
              </a:solidFill>
              <a:prstDash val="solid"/>
              <a:round/>
              <a:headEnd type="none" w="sm" len="sm"/>
              <a:tailEnd type="none" w="sm" len="sm"/>
            </a:ln>
          </p:spPr>
        </p:cxnSp>
      </p:grpSp>
      <p:grpSp>
        <p:nvGrpSpPr>
          <p:cNvPr id="3953" name="Google Shape;3953;p30"/>
          <p:cNvGrpSpPr/>
          <p:nvPr/>
        </p:nvGrpSpPr>
        <p:grpSpPr>
          <a:xfrm>
            <a:off x="3425084" y="979946"/>
            <a:ext cx="1637968" cy="154942"/>
            <a:chOff x="238125" y="2506075"/>
            <a:chExt cx="7115411" cy="673075"/>
          </a:xfrm>
        </p:grpSpPr>
        <p:sp>
          <p:nvSpPr>
            <p:cNvPr id="3954" name="Google Shape;3954;p3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3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3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3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3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59" name="Google Shape;3959;p30"/>
          <p:cNvGrpSpPr/>
          <p:nvPr/>
        </p:nvGrpSpPr>
        <p:grpSpPr>
          <a:xfrm>
            <a:off x="1965820" y="1294664"/>
            <a:ext cx="1262932" cy="785408"/>
            <a:chOff x="548861" y="389676"/>
            <a:chExt cx="3843371" cy="2390164"/>
          </a:xfrm>
        </p:grpSpPr>
        <p:cxnSp>
          <p:nvCxnSpPr>
            <p:cNvPr id="3960" name="Google Shape;3960;p30"/>
            <p:cNvCxnSpPr/>
            <p:nvPr/>
          </p:nvCxnSpPr>
          <p:spPr>
            <a:xfrm rot="10800000" flipH="1">
              <a:off x="3486925" y="1918250"/>
              <a:ext cx="742200" cy="690300"/>
            </a:xfrm>
            <a:prstGeom prst="bentConnector3">
              <a:avLst>
                <a:gd name="adj1" fmla="val 379994"/>
              </a:avLst>
            </a:prstGeom>
            <a:noFill/>
            <a:ln w="9525" cap="flat" cmpd="sng">
              <a:solidFill>
                <a:srgbClr val="869FB2"/>
              </a:solidFill>
              <a:prstDash val="solid"/>
              <a:round/>
              <a:headEnd type="none" w="sm" len="sm"/>
              <a:tailEnd type="none" w="sm" len="sm"/>
            </a:ln>
          </p:spPr>
        </p:cxnSp>
        <p:cxnSp>
          <p:nvCxnSpPr>
            <p:cNvPr id="3961" name="Google Shape;3961;p30"/>
            <p:cNvCxnSpPr/>
            <p:nvPr/>
          </p:nvCxnSpPr>
          <p:spPr>
            <a:xfrm rot="-5400000" flipH="1">
              <a:off x="3486925" y="577350"/>
              <a:ext cx="650100" cy="650100"/>
            </a:xfrm>
            <a:prstGeom prst="bentConnector3">
              <a:avLst>
                <a:gd name="adj1" fmla="val -212493"/>
              </a:avLst>
            </a:prstGeom>
            <a:noFill/>
            <a:ln w="9525" cap="flat" cmpd="sng">
              <a:solidFill>
                <a:srgbClr val="869FB2"/>
              </a:solidFill>
              <a:prstDash val="solid"/>
              <a:round/>
              <a:headEnd type="none" w="sm" len="sm"/>
              <a:tailEnd type="none" w="sm" len="sm"/>
            </a:ln>
          </p:spPr>
        </p:cxnSp>
        <p:cxnSp>
          <p:nvCxnSpPr>
            <p:cNvPr id="3962" name="Google Shape;3962;p30"/>
            <p:cNvCxnSpPr/>
            <p:nvPr/>
          </p:nvCxnSpPr>
          <p:spPr>
            <a:xfrm>
              <a:off x="2725450" y="576000"/>
              <a:ext cx="1410600" cy="1800"/>
            </a:xfrm>
            <a:prstGeom prst="bentConnector3">
              <a:avLst>
                <a:gd name="adj1" fmla="val 161740"/>
              </a:avLst>
            </a:prstGeom>
            <a:noFill/>
            <a:ln w="9525" cap="flat" cmpd="sng">
              <a:solidFill>
                <a:srgbClr val="869FB2"/>
              </a:solidFill>
              <a:prstDash val="solid"/>
              <a:round/>
              <a:headEnd type="none" w="sm" len="sm"/>
              <a:tailEnd type="none" w="sm" len="sm"/>
            </a:ln>
          </p:spPr>
        </p:cxnSp>
        <p:cxnSp>
          <p:nvCxnSpPr>
            <p:cNvPr id="3963" name="Google Shape;3963;p30"/>
            <p:cNvCxnSpPr/>
            <p:nvPr/>
          </p:nvCxnSpPr>
          <p:spPr>
            <a:xfrm rot="10800000" flipH="1">
              <a:off x="756500" y="577975"/>
              <a:ext cx="1705500" cy="1049100"/>
            </a:xfrm>
            <a:prstGeom prst="bentConnector3">
              <a:avLst>
                <a:gd name="adj1" fmla="val -75799"/>
              </a:avLst>
            </a:prstGeom>
            <a:noFill/>
            <a:ln w="9525" cap="flat" cmpd="sng">
              <a:solidFill>
                <a:srgbClr val="BAC8D3"/>
              </a:solidFill>
              <a:prstDash val="solid"/>
              <a:round/>
              <a:headEnd type="none" w="sm" len="sm"/>
              <a:tailEnd type="none" w="sm" len="sm"/>
            </a:ln>
          </p:spPr>
        </p:cxnSp>
        <p:cxnSp>
          <p:nvCxnSpPr>
            <p:cNvPr id="3964" name="Google Shape;3964;p30"/>
            <p:cNvCxnSpPr/>
            <p:nvPr/>
          </p:nvCxnSpPr>
          <p:spPr>
            <a:xfrm>
              <a:off x="760067" y="1625791"/>
              <a:ext cx="1689000" cy="974100"/>
            </a:xfrm>
            <a:prstGeom prst="bentConnector3">
              <a:avLst>
                <a:gd name="adj1" fmla="val -77595"/>
              </a:avLst>
            </a:prstGeom>
            <a:noFill/>
            <a:ln w="9525" cap="flat" cmpd="sng">
              <a:solidFill>
                <a:srgbClr val="BAC8D3"/>
              </a:solidFill>
              <a:prstDash val="solid"/>
              <a:round/>
              <a:headEnd type="none" w="sm" len="sm"/>
              <a:tailEnd type="none" w="sm" len="sm"/>
            </a:ln>
          </p:spPr>
        </p:cxnSp>
        <p:sp>
          <p:nvSpPr>
            <p:cNvPr id="3965" name="Google Shape;3965;p3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3966" name="Google Shape;3966;p30"/>
            <p:cNvCxnSpPr/>
            <p:nvPr/>
          </p:nvCxnSpPr>
          <p:spPr>
            <a:xfrm>
              <a:off x="2725450" y="2609025"/>
              <a:ext cx="1416000" cy="1800"/>
            </a:xfrm>
            <a:prstGeom prst="bentConnector3">
              <a:avLst>
                <a:gd name="adj1" fmla="val 161704"/>
              </a:avLst>
            </a:prstGeom>
            <a:noFill/>
            <a:ln w="9525" cap="flat" cmpd="sng">
              <a:solidFill>
                <a:srgbClr val="869FB2"/>
              </a:solidFill>
              <a:prstDash val="solid"/>
              <a:round/>
              <a:headEnd type="none" w="sm" len="sm"/>
              <a:tailEnd type="none" w="sm" len="sm"/>
            </a:ln>
          </p:spPr>
        </p:cxnSp>
        <p:sp>
          <p:nvSpPr>
            <p:cNvPr id="3967" name="Google Shape;3967;p3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3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3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3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3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3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73" name="Google Shape;3973;p30"/>
          <p:cNvGrpSpPr/>
          <p:nvPr/>
        </p:nvGrpSpPr>
        <p:grpSpPr>
          <a:xfrm>
            <a:off x="753952" y="2401541"/>
            <a:ext cx="1412054" cy="633562"/>
            <a:chOff x="1187400" y="2529299"/>
            <a:chExt cx="6769193" cy="2241902"/>
          </a:xfrm>
        </p:grpSpPr>
        <p:sp>
          <p:nvSpPr>
            <p:cNvPr id="3974" name="Google Shape;3974;p3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3975" name="Google Shape;3975;p3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3976" name="Google Shape;3976;p3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3977" name="Google Shape;3977;p3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3978" name="Google Shape;3978;p3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3979" name="Google Shape;3979;p3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3980" name="Google Shape;3980;p3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cxnSp>
          <p:nvCxnSpPr>
            <p:cNvPr id="3981" name="Google Shape;3981;p30"/>
            <p:cNvCxnSpPr>
              <a:stCxn id="3974" idx="2"/>
              <a:endCxn id="3975" idx="0"/>
            </p:cNvCxnSpPr>
            <p:nvPr/>
          </p:nvCxnSpPr>
          <p:spPr>
            <a:xfrm rot="-5400000" flipH="1">
              <a:off x="5228543" y="2315249"/>
              <a:ext cx="457200" cy="1770300"/>
            </a:xfrm>
            <a:prstGeom prst="bentConnector3">
              <a:avLst>
                <a:gd name="adj1" fmla="val 521387"/>
              </a:avLst>
            </a:prstGeom>
            <a:noFill/>
            <a:ln w="9525" cap="flat" cmpd="sng">
              <a:solidFill>
                <a:srgbClr val="C2C2C2"/>
              </a:solidFill>
              <a:prstDash val="solid"/>
              <a:round/>
              <a:headEnd type="none" w="sm" len="sm"/>
              <a:tailEnd type="none" w="sm" len="sm"/>
            </a:ln>
          </p:spPr>
        </p:cxnSp>
        <p:cxnSp>
          <p:nvCxnSpPr>
            <p:cNvPr id="3982" name="Google Shape;3982;p30"/>
            <p:cNvCxnSpPr>
              <a:stCxn id="3976" idx="0"/>
              <a:endCxn id="3974" idx="2"/>
            </p:cNvCxnSpPr>
            <p:nvPr/>
          </p:nvCxnSpPr>
          <p:spPr>
            <a:xfrm rot="-5400000">
              <a:off x="3458247" y="2315250"/>
              <a:ext cx="457200" cy="1770300"/>
            </a:xfrm>
            <a:prstGeom prst="bentConnector3">
              <a:avLst>
                <a:gd name="adj1" fmla="val -421621"/>
              </a:avLst>
            </a:prstGeom>
            <a:noFill/>
            <a:ln w="9525" cap="flat" cmpd="sng">
              <a:solidFill>
                <a:srgbClr val="C2C2C2"/>
              </a:solidFill>
              <a:prstDash val="solid"/>
              <a:round/>
              <a:headEnd type="none" w="sm" len="sm"/>
              <a:tailEnd type="none" w="sm" len="sm"/>
            </a:ln>
          </p:spPr>
        </p:cxnSp>
        <p:cxnSp>
          <p:nvCxnSpPr>
            <p:cNvPr id="3983" name="Google Shape;3983;p30"/>
            <p:cNvCxnSpPr>
              <a:stCxn id="3976" idx="2"/>
              <a:endCxn id="3978" idx="0"/>
            </p:cNvCxnSpPr>
            <p:nvPr/>
          </p:nvCxnSpPr>
          <p:spPr>
            <a:xfrm rot="-5400000" flipH="1">
              <a:off x="2995647" y="3677550"/>
              <a:ext cx="457200" cy="845100"/>
            </a:xfrm>
            <a:prstGeom prst="bentConnector3">
              <a:avLst>
                <a:gd name="adj1" fmla="val 1020939"/>
              </a:avLst>
            </a:prstGeom>
            <a:noFill/>
            <a:ln w="9525" cap="flat" cmpd="sng">
              <a:solidFill>
                <a:srgbClr val="C2C2C2"/>
              </a:solidFill>
              <a:prstDash val="solid"/>
              <a:round/>
              <a:headEnd type="none" w="sm" len="sm"/>
              <a:tailEnd type="none" w="sm" len="sm"/>
            </a:ln>
          </p:spPr>
        </p:cxnSp>
        <p:cxnSp>
          <p:nvCxnSpPr>
            <p:cNvPr id="3984" name="Google Shape;3984;p30"/>
            <p:cNvCxnSpPr>
              <a:stCxn id="3977" idx="0"/>
              <a:endCxn id="3976" idx="2"/>
            </p:cNvCxnSpPr>
            <p:nvPr/>
          </p:nvCxnSpPr>
          <p:spPr>
            <a:xfrm rot="-5400000">
              <a:off x="2150400" y="3677551"/>
              <a:ext cx="457200" cy="845100"/>
            </a:xfrm>
            <a:prstGeom prst="bentConnector3">
              <a:avLst>
                <a:gd name="adj1" fmla="val -921173"/>
              </a:avLst>
            </a:prstGeom>
            <a:noFill/>
            <a:ln w="9525" cap="flat" cmpd="sng">
              <a:solidFill>
                <a:srgbClr val="C2C2C2"/>
              </a:solidFill>
              <a:prstDash val="solid"/>
              <a:round/>
              <a:headEnd type="none" w="sm" len="sm"/>
              <a:tailEnd type="none" w="sm" len="sm"/>
            </a:ln>
          </p:spPr>
        </p:cxnSp>
        <p:cxnSp>
          <p:nvCxnSpPr>
            <p:cNvPr id="3985" name="Google Shape;3985;p30"/>
            <p:cNvCxnSpPr>
              <a:stCxn id="3975" idx="2"/>
              <a:endCxn id="3980" idx="0"/>
            </p:cNvCxnSpPr>
            <p:nvPr/>
          </p:nvCxnSpPr>
          <p:spPr>
            <a:xfrm rot="-5400000" flipH="1">
              <a:off x="6536390" y="3677400"/>
              <a:ext cx="457200" cy="845400"/>
            </a:xfrm>
            <a:prstGeom prst="bentConnector3">
              <a:avLst>
                <a:gd name="adj1" fmla="val 1020939"/>
              </a:avLst>
            </a:prstGeom>
            <a:noFill/>
            <a:ln w="9525" cap="flat" cmpd="sng">
              <a:solidFill>
                <a:srgbClr val="C2C2C2"/>
              </a:solidFill>
              <a:prstDash val="solid"/>
              <a:round/>
              <a:headEnd type="none" w="sm" len="sm"/>
              <a:tailEnd type="none" w="sm" len="sm"/>
            </a:ln>
          </p:spPr>
        </p:cxnSp>
        <p:cxnSp>
          <p:nvCxnSpPr>
            <p:cNvPr id="3986" name="Google Shape;3986;p30"/>
            <p:cNvCxnSpPr>
              <a:stCxn id="3979" idx="0"/>
              <a:endCxn id="3975" idx="2"/>
            </p:cNvCxnSpPr>
            <p:nvPr/>
          </p:nvCxnSpPr>
          <p:spPr>
            <a:xfrm rot="-5400000">
              <a:off x="5691000" y="3677551"/>
              <a:ext cx="457200" cy="845100"/>
            </a:xfrm>
            <a:prstGeom prst="bentConnector3">
              <a:avLst>
                <a:gd name="adj1" fmla="val -921173"/>
              </a:avLst>
            </a:prstGeom>
            <a:noFill/>
            <a:ln w="9525" cap="flat" cmpd="sng">
              <a:solidFill>
                <a:srgbClr val="C2C2C2"/>
              </a:solidFill>
              <a:prstDash val="solid"/>
              <a:round/>
              <a:headEnd type="none" w="sm" len="sm"/>
              <a:tailEnd type="none" w="sm" len="sm"/>
            </a:ln>
          </p:spPr>
        </p:cxnSp>
      </p:grpSp>
      <p:grpSp>
        <p:nvGrpSpPr>
          <p:cNvPr id="3987" name="Google Shape;3987;p30"/>
          <p:cNvGrpSpPr/>
          <p:nvPr/>
        </p:nvGrpSpPr>
        <p:grpSpPr>
          <a:xfrm>
            <a:off x="6840198" y="2894250"/>
            <a:ext cx="1579035" cy="540873"/>
            <a:chOff x="6895650" y="3126697"/>
            <a:chExt cx="1436662" cy="492105"/>
          </a:xfrm>
        </p:grpSpPr>
        <p:sp>
          <p:nvSpPr>
            <p:cNvPr id="3988" name="Google Shape;3988;p3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3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3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3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3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993" name="Google Shape;3993;p30"/>
            <p:cNvGrpSpPr/>
            <p:nvPr/>
          </p:nvGrpSpPr>
          <p:grpSpPr>
            <a:xfrm>
              <a:off x="6995957" y="3335810"/>
              <a:ext cx="1230393" cy="71754"/>
              <a:chOff x="6995957" y="3287964"/>
              <a:chExt cx="1230393" cy="71754"/>
            </a:xfrm>
          </p:grpSpPr>
          <p:sp>
            <p:nvSpPr>
              <p:cNvPr id="3994" name="Google Shape;3994;p3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3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3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3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3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999" name="Google Shape;3999;p30"/>
          <p:cNvGrpSpPr/>
          <p:nvPr/>
        </p:nvGrpSpPr>
        <p:grpSpPr>
          <a:xfrm>
            <a:off x="6838780" y="3531013"/>
            <a:ext cx="1581862" cy="650624"/>
            <a:chOff x="6777990" y="3710194"/>
            <a:chExt cx="1646915" cy="677381"/>
          </a:xfrm>
        </p:grpSpPr>
        <p:grpSp>
          <p:nvGrpSpPr>
            <p:cNvPr id="4000" name="Google Shape;4000;p30"/>
            <p:cNvGrpSpPr/>
            <p:nvPr/>
          </p:nvGrpSpPr>
          <p:grpSpPr>
            <a:xfrm>
              <a:off x="6777990" y="3874492"/>
              <a:ext cx="411129" cy="513083"/>
              <a:chOff x="6777990" y="3874492"/>
              <a:chExt cx="411129" cy="513083"/>
            </a:xfrm>
          </p:grpSpPr>
          <p:cxnSp>
            <p:nvCxnSpPr>
              <p:cNvPr id="4001" name="Google Shape;4001;p30"/>
              <p:cNvCxnSpPr/>
              <p:nvPr/>
            </p:nvCxnSpPr>
            <p:spPr>
              <a:xfrm>
                <a:off x="6977019" y="4216875"/>
                <a:ext cx="0" cy="170700"/>
              </a:xfrm>
              <a:prstGeom prst="straightConnector1">
                <a:avLst/>
              </a:prstGeom>
              <a:noFill/>
              <a:ln w="19050" cap="flat" cmpd="sng">
                <a:solidFill>
                  <a:srgbClr val="A5B7C6"/>
                </a:solidFill>
                <a:prstDash val="solid"/>
                <a:round/>
                <a:headEnd type="none" w="sm" len="sm"/>
                <a:tailEnd type="diamond" w="med" len="med"/>
              </a:ln>
            </p:spPr>
          </p:cxnSp>
          <p:sp>
            <p:nvSpPr>
              <p:cNvPr id="4002" name="Google Shape;4002;p3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03" name="Google Shape;4003;p30"/>
            <p:cNvGrpSpPr/>
            <p:nvPr/>
          </p:nvGrpSpPr>
          <p:grpSpPr>
            <a:xfrm>
              <a:off x="7188425" y="3710194"/>
              <a:ext cx="411123" cy="520535"/>
              <a:chOff x="7188425" y="3710194"/>
              <a:chExt cx="411123" cy="520535"/>
            </a:xfrm>
          </p:grpSpPr>
          <p:cxnSp>
            <p:nvCxnSpPr>
              <p:cNvPr id="4004" name="Google Shape;4004;p30"/>
              <p:cNvCxnSpPr/>
              <p:nvPr/>
            </p:nvCxnSpPr>
            <p:spPr>
              <a:xfrm rot="10800000">
                <a:off x="7393988" y="3710194"/>
                <a:ext cx="0" cy="170700"/>
              </a:xfrm>
              <a:prstGeom prst="straightConnector1">
                <a:avLst/>
              </a:prstGeom>
              <a:noFill/>
              <a:ln w="19050" cap="flat" cmpd="sng">
                <a:solidFill>
                  <a:srgbClr val="A5B7C6"/>
                </a:solidFill>
                <a:prstDash val="solid"/>
                <a:round/>
                <a:headEnd type="none" w="sm" len="sm"/>
                <a:tailEnd type="diamond" w="med" len="med"/>
              </a:ln>
            </p:spPr>
          </p:cxnSp>
          <p:sp>
            <p:nvSpPr>
              <p:cNvPr id="4005" name="Google Shape;4005;p3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06" name="Google Shape;4006;p30"/>
            <p:cNvGrpSpPr/>
            <p:nvPr/>
          </p:nvGrpSpPr>
          <p:grpSpPr>
            <a:xfrm>
              <a:off x="7603341" y="3874492"/>
              <a:ext cx="411474" cy="513083"/>
              <a:chOff x="7603341" y="3874492"/>
              <a:chExt cx="411474" cy="513083"/>
            </a:xfrm>
          </p:grpSpPr>
          <p:cxnSp>
            <p:nvCxnSpPr>
              <p:cNvPr id="4007" name="Google Shape;4007;p30"/>
              <p:cNvCxnSpPr/>
              <p:nvPr/>
            </p:nvCxnSpPr>
            <p:spPr>
              <a:xfrm>
                <a:off x="7809095" y="4216875"/>
                <a:ext cx="0" cy="170700"/>
              </a:xfrm>
              <a:prstGeom prst="straightConnector1">
                <a:avLst/>
              </a:prstGeom>
              <a:noFill/>
              <a:ln w="19050" cap="flat" cmpd="sng">
                <a:solidFill>
                  <a:srgbClr val="A5B7C6"/>
                </a:solidFill>
                <a:prstDash val="solid"/>
                <a:round/>
                <a:headEnd type="none" w="sm" len="sm"/>
                <a:tailEnd type="diamond" w="med" len="med"/>
              </a:ln>
            </p:spPr>
          </p:cxnSp>
          <p:sp>
            <p:nvSpPr>
              <p:cNvPr id="4008" name="Google Shape;4008;p3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09" name="Google Shape;4009;p30"/>
            <p:cNvGrpSpPr/>
            <p:nvPr/>
          </p:nvGrpSpPr>
          <p:grpSpPr>
            <a:xfrm>
              <a:off x="8013776" y="3722847"/>
              <a:ext cx="411129" cy="507882"/>
              <a:chOff x="8013776" y="3722847"/>
              <a:chExt cx="411129" cy="507882"/>
            </a:xfrm>
          </p:grpSpPr>
          <p:cxnSp>
            <p:nvCxnSpPr>
              <p:cNvPr id="4010" name="Google Shape;4010;p30"/>
              <p:cNvCxnSpPr/>
              <p:nvPr/>
            </p:nvCxnSpPr>
            <p:spPr>
              <a:xfrm rot="10800000">
                <a:off x="8219339" y="3722847"/>
                <a:ext cx="0" cy="169800"/>
              </a:xfrm>
              <a:prstGeom prst="straightConnector1">
                <a:avLst/>
              </a:prstGeom>
              <a:noFill/>
              <a:ln w="19050" cap="flat" cmpd="sng">
                <a:solidFill>
                  <a:srgbClr val="A5B7C6"/>
                </a:solidFill>
                <a:prstDash val="solid"/>
                <a:round/>
                <a:headEnd type="none" w="sm" len="sm"/>
                <a:tailEnd type="diamond" w="med" len="med"/>
              </a:ln>
            </p:spPr>
          </p:cxnSp>
          <p:sp>
            <p:nvSpPr>
              <p:cNvPr id="4011" name="Google Shape;4011;p3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012" name="Google Shape;4012;p30"/>
          <p:cNvGrpSpPr/>
          <p:nvPr/>
        </p:nvGrpSpPr>
        <p:grpSpPr>
          <a:xfrm>
            <a:off x="5258295" y="2703853"/>
            <a:ext cx="1421889" cy="1020604"/>
            <a:chOff x="5190863" y="2824811"/>
            <a:chExt cx="1544860" cy="1108870"/>
          </a:xfrm>
        </p:grpSpPr>
        <p:grpSp>
          <p:nvGrpSpPr>
            <p:cNvPr id="4013" name="Google Shape;4013;p30"/>
            <p:cNvGrpSpPr/>
            <p:nvPr/>
          </p:nvGrpSpPr>
          <p:grpSpPr>
            <a:xfrm>
              <a:off x="5938695" y="3176919"/>
              <a:ext cx="685760" cy="404739"/>
              <a:chOff x="5938695" y="3176919"/>
              <a:chExt cx="685760" cy="404739"/>
            </a:xfrm>
          </p:grpSpPr>
          <p:grpSp>
            <p:nvGrpSpPr>
              <p:cNvPr id="4014" name="Google Shape;4014;p30"/>
              <p:cNvGrpSpPr/>
              <p:nvPr/>
            </p:nvGrpSpPr>
            <p:grpSpPr>
              <a:xfrm>
                <a:off x="5938695" y="3176919"/>
                <a:ext cx="685760" cy="404739"/>
                <a:chOff x="5938695" y="3176919"/>
                <a:chExt cx="685760" cy="404739"/>
              </a:xfrm>
            </p:grpSpPr>
            <p:sp>
              <p:nvSpPr>
                <p:cNvPr id="4015" name="Google Shape;4015;p3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3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017" name="Google Shape;4017;p3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18" name="Google Shape;4018;p30"/>
            <p:cNvGrpSpPr/>
            <p:nvPr/>
          </p:nvGrpSpPr>
          <p:grpSpPr>
            <a:xfrm>
              <a:off x="5305233" y="3176835"/>
              <a:ext cx="685970" cy="404655"/>
              <a:chOff x="5305233" y="3176835"/>
              <a:chExt cx="685970" cy="404655"/>
            </a:xfrm>
          </p:grpSpPr>
          <p:grpSp>
            <p:nvGrpSpPr>
              <p:cNvPr id="4019" name="Google Shape;4019;p30"/>
              <p:cNvGrpSpPr/>
              <p:nvPr/>
            </p:nvGrpSpPr>
            <p:grpSpPr>
              <a:xfrm>
                <a:off x="5305233" y="3176835"/>
                <a:ext cx="685970" cy="404655"/>
                <a:chOff x="5305233" y="3176835"/>
                <a:chExt cx="685970" cy="404655"/>
              </a:xfrm>
            </p:grpSpPr>
            <p:sp>
              <p:nvSpPr>
                <p:cNvPr id="4020" name="Google Shape;4020;p3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3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022" name="Google Shape;4022;p3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023" name="Google Shape;4023;p3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024" name="Google Shape;4024;p30"/>
            <p:cNvGrpSpPr/>
            <p:nvPr/>
          </p:nvGrpSpPr>
          <p:grpSpPr>
            <a:xfrm>
              <a:off x="5657361" y="2824811"/>
              <a:ext cx="1078362" cy="404655"/>
              <a:chOff x="5657361" y="2824811"/>
              <a:chExt cx="1078362" cy="404655"/>
            </a:xfrm>
          </p:grpSpPr>
          <p:grpSp>
            <p:nvGrpSpPr>
              <p:cNvPr id="4025" name="Google Shape;4025;p30"/>
              <p:cNvGrpSpPr/>
              <p:nvPr/>
            </p:nvGrpSpPr>
            <p:grpSpPr>
              <a:xfrm>
                <a:off x="5657361" y="2824811"/>
                <a:ext cx="1078362" cy="404655"/>
                <a:chOff x="5657361" y="2824811"/>
                <a:chExt cx="1078362" cy="404655"/>
              </a:xfrm>
            </p:grpSpPr>
            <p:grpSp>
              <p:nvGrpSpPr>
                <p:cNvPr id="4026" name="Google Shape;4026;p30"/>
                <p:cNvGrpSpPr/>
                <p:nvPr/>
              </p:nvGrpSpPr>
              <p:grpSpPr>
                <a:xfrm>
                  <a:off x="5938485" y="2824811"/>
                  <a:ext cx="797238" cy="404655"/>
                  <a:chOff x="5938485" y="2824811"/>
                  <a:chExt cx="797238" cy="404655"/>
                </a:xfrm>
              </p:grpSpPr>
              <p:sp>
                <p:nvSpPr>
                  <p:cNvPr id="4027" name="Google Shape;4027;p3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3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029" name="Google Shape;4029;p3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030" name="Google Shape;4030;p3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31" name="Google Shape;4031;p30"/>
            <p:cNvGrpSpPr/>
            <p:nvPr/>
          </p:nvGrpSpPr>
          <p:grpSpPr>
            <a:xfrm>
              <a:off x="5190863" y="3528942"/>
              <a:ext cx="1078025" cy="404739"/>
              <a:chOff x="5190863" y="3528942"/>
              <a:chExt cx="1078025" cy="404739"/>
            </a:xfrm>
          </p:grpSpPr>
          <p:sp>
            <p:nvSpPr>
              <p:cNvPr id="4032" name="Google Shape;4032;p3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033" name="Google Shape;4033;p30"/>
              <p:cNvGrpSpPr/>
              <p:nvPr/>
            </p:nvGrpSpPr>
            <p:grpSpPr>
              <a:xfrm>
                <a:off x="5190863" y="3528942"/>
                <a:ext cx="1078025" cy="404739"/>
                <a:chOff x="5190863" y="3528942"/>
                <a:chExt cx="1078025" cy="404739"/>
              </a:xfrm>
            </p:grpSpPr>
            <p:sp>
              <p:nvSpPr>
                <p:cNvPr id="4034" name="Google Shape;4034;p3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3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4036" name="Google Shape;4036;p30"/>
          <p:cNvGrpSpPr/>
          <p:nvPr/>
        </p:nvGrpSpPr>
        <p:grpSpPr>
          <a:xfrm>
            <a:off x="724302" y="1268321"/>
            <a:ext cx="1086719" cy="879487"/>
            <a:chOff x="803162" y="1474292"/>
            <a:chExt cx="1086719" cy="879487"/>
          </a:xfrm>
        </p:grpSpPr>
        <p:grpSp>
          <p:nvGrpSpPr>
            <p:cNvPr id="4037" name="Google Shape;4037;p30"/>
            <p:cNvGrpSpPr/>
            <p:nvPr/>
          </p:nvGrpSpPr>
          <p:grpSpPr>
            <a:xfrm>
              <a:off x="803162" y="1625948"/>
              <a:ext cx="445857" cy="576578"/>
              <a:chOff x="803162" y="1625948"/>
              <a:chExt cx="445857" cy="576578"/>
            </a:xfrm>
          </p:grpSpPr>
          <p:sp>
            <p:nvSpPr>
              <p:cNvPr id="4038" name="Google Shape;4038;p3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039" name="Google Shape;4039;p30"/>
              <p:cNvGrpSpPr/>
              <p:nvPr/>
            </p:nvGrpSpPr>
            <p:grpSpPr>
              <a:xfrm>
                <a:off x="1056023" y="1625948"/>
                <a:ext cx="192996" cy="576578"/>
                <a:chOff x="1056023" y="1625948"/>
                <a:chExt cx="192996" cy="576578"/>
              </a:xfrm>
            </p:grpSpPr>
            <p:sp>
              <p:nvSpPr>
                <p:cNvPr id="4040" name="Google Shape;4040;p3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p3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p3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3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3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045" name="Google Shape;4045;p30"/>
            <p:cNvGrpSpPr/>
            <p:nvPr/>
          </p:nvGrpSpPr>
          <p:grpSpPr>
            <a:xfrm>
              <a:off x="1371406" y="1474292"/>
              <a:ext cx="518475" cy="879487"/>
              <a:chOff x="1398231" y="1474292"/>
              <a:chExt cx="518475" cy="879487"/>
            </a:xfrm>
          </p:grpSpPr>
          <p:grpSp>
            <p:nvGrpSpPr>
              <p:cNvPr id="4046" name="Google Shape;4046;p30"/>
              <p:cNvGrpSpPr/>
              <p:nvPr/>
            </p:nvGrpSpPr>
            <p:grpSpPr>
              <a:xfrm>
                <a:off x="1398231" y="1474292"/>
                <a:ext cx="518475" cy="341643"/>
                <a:chOff x="1398231" y="1474292"/>
                <a:chExt cx="518475" cy="341643"/>
              </a:xfrm>
            </p:grpSpPr>
            <p:sp>
              <p:nvSpPr>
                <p:cNvPr id="4047" name="Google Shape;4047;p3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048" name="Google Shape;4048;p30"/>
                <p:cNvGrpSpPr/>
                <p:nvPr/>
              </p:nvGrpSpPr>
              <p:grpSpPr>
                <a:xfrm>
                  <a:off x="1616453" y="1474292"/>
                  <a:ext cx="300253" cy="341643"/>
                  <a:chOff x="1616453" y="1475379"/>
                  <a:chExt cx="300253" cy="341643"/>
                </a:xfrm>
              </p:grpSpPr>
              <p:sp>
                <p:nvSpPr>
                  <p:cNvPr id="4049" name="Google Shape;4049;p3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3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3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3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3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3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3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056" name="Google Shape;4056;p30"/>
                  <p:cNvGrpSpPr/>
                  <p:nvPr/>
                </p:nvGrpSpPr>
                <p:grpSpPr>
                  <a:xfrm>
                    <a:off x="1839639" y="1475379"/>
                    <a:ext cx="77067" cy="341643"/>
                    <a:chOff x="1839639" y="1475379"/>
                    <a:chExt cx="77067" cy="341643"/>
                  </a:xfrm>
                </p:grpSpPr>
                <p:sp>
                  <p:nvSpPr>
                    <p:cNvPr id="4057" name="Google Shape;4057;p3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3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4059" name="Google Shape;4059;p30"/>
              <p:cNvGrpSpPr/>
              <p:nvPr/>
            </p:nvGrpSpPr>
            <p:grpSpPr>
              <a:xfrm>
                <a:off x="1398451" y="2012951"/>
                <a:ext cx="518255" cy="340828"/>
                <a:chOff x="1398451" y="2012951"/>
                <a:chExt cx="518255" cy="340828"/>
              </a:xfrm>
            </p:grpSpPr>
            <p:sp>
              <p:nvSpPr>
                <p:cNvPr id="4060" name="Google Shape;4060;p3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061" name="Google Shape;4061;p30"/>
                <p:cNvGrpSpPr/>
                <p:nvPr/>
              </p:nvGrpSpPr>
              <p:grpSpPr>
                <a:xfrm>
                  <a:off x="1616453" y="2012951"/>
                  <a:ext cx="300253" cy="340828"/>
                  <a:chOff x="1616453" y="2013538"/>
                  <a:chExt cx="300253" cy="340828"/>
                </a:xfrm>
              </p:grpSpPr>
              <p:sp>
                <p:nvSpPr>
                  <p:cNvPr id="4062" name="Google Shape;4062;p3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3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3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3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3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3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3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069" name="Google Shape;4069;p30"/>
                  <p:cNvGrpSpPr/>
                  <p:nvPr/>
                </p:nvGrpSpPr>
                <p:grpSpPr>
                  <a:xfrm>
                    <a:off x="1839639" y="2013538"/>
                    <a:ext cx="77067" cy="340828"/>
                    <a:chOff x="1839639" y="2013538"/>
                    <a:chExt cx="77067" cy="340828"/>
                  </a:xfrm>
                </p:grpSpPr>
                <p:sp>
                  <p:nvSpPr>
                    <p:cNvPr id="4070" name="Google Shape;4070;p3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3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grpSp>
        <p:nvGrpSpPr>
          <p:cNvPr id="4072" name="Google Shape;4072;p30"/>
          <p:cNvGrpSpPr/>
          <p:nvPr/>
        </p:nvGrpSpPr>
        <p:grpSpPr>
          <a:xfrm>
            <a:off x="721126" y="3399508"/>
            <a:ext cx="1368680" cy="682919"/>
            <a:chOff x="724986" y="3605478"/>
            <a:chExt cx="1368680" cy="682919"/>
          </a:xfrm>
        </p:grpSpPr>
        <p:grpSp>
          <p:nvGrpSpPr>
            <p:cNvPr id="4073" name="Google Shape;4073;p30"/>
            <p:cNvGrpSpPr/>
            <p:nvPr/>
          </p:nvGrpSpPr>
          <p:grpSpPr>
            <a:xfrm>
              <a:off x="1289102" y="3823629"/>
              <a:ext cx="240442" cy="250435"/>
              <a:chOff x="-165066" y="3843615"/>
              <a:chExt cx="221259" cy="230455"/>
            </a:xfrm>
          </p:grpSpPr>
          <p:sp>
            <p:nvSpPr>
              <p:cNvPr id="4074" name="Google Shape;4074;p3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3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3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3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3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3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3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3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3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3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3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3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3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3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3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3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3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3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3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3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94" name="Google Shape;4094;p30"/>
            <p:cNvGrpSpPr/>
            <p:nvPr/>
          </p:nvGrpSpPr>
          <p:grpSpPr>
            <a:xfrm>
              <a:off x="724986" y="3605478"/>
              <a:ext cx="1368680" cy="682919"/>
              <a:chOff x="724986" y="3605478"/>
              <a:chExt cx="1368680" cy="682919"/>
            </a:xfrm>
          </p:grpSpPr>
          <p:grpSp>
            <p:nvGrpSpPr>
              <p:cNvPr id="4095" name="Google Shape;4095;p30"/>
              <p:cNvGrpSpPr/>
              <p:nvPr/>
            </p:nvGrpSpPr>
            <p:grpSpPr>
              <a:xfrm>
                <a:off x="1498221" y="4047614"/>
                <a:ext cx="529172" cy="240783"/>
                <a:chOff x="1498221" y="4047614"/>
                <a:chExt cx="529172" cy="240783"/>
              </a:xfrm>
            </p:grpSpPr>
            <p:grpSp>
              <p:nvGrpSpPr>
                <p:cNvPr id="4096" name="Google Shape;4096;p30"/>
                <p:cNvGrpSpPr/>
                <p:nvPr/>
              </p:nvGrpSpPr>
              <p:grpSpPr>
                <a:xfrm>
                  <a:off x="1826655" y="4224370"/>
                  <a:ext cx="200738" cy="25631"/>
                  <a:chOff x="1826655" y="4224370"/>
                  <a:chExt cx="200738" cy="25631"/>
                </a:xfrm>
              </p:grpSpPr>
              <p:sp>
                <p:nvSpPr>
                  <p:cNvPr id="4097" name="Google Shape;4097;p3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3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99" name="Google Shape;4099;p30"/>
                <p:cNvGrpSpPr/>
                <p:nvPr/>
              </p:nvGrpSpPr>
              <p:grpSpPr>
                <a:xfrm>
                  <a:off x="1498221" y="4047614"/>
                  <a:ext cx="328445" cy="240783"/>
                  <a:chOff x="1498221" y="4047614"/>
                  <a:chExt cx="328445" cy="240783"/>
                </a:xfrm>
              </p:grpSpPr>
              <p:sp>
                <p:nvSpPr>
                  <p:cNvPr id="4100" name="Google Shape;4100;p3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101" name="Google Shape;4101;p30"/>
                  <p:cNvGrpSpPr/>
                  <p:nvPr/>
                </p:nvGrpSpPr>
                <p:grpSpPr>
                  <a:xfrm>
                    <a:off x="1498221" y="4047614"/>
                    <a:ext cx="150566" cy="190415"/>
                    <a:chOff x="1498221" y="4047614"/>
                    <a:chExt cx="150566" cy="190415"/>
                  </a:xfrm>
                </p:grpSpPr>
                <p:sp>
                  <p:nvSpPr>
                    <p:cNvPr id="4102" name="Google Shape;4102;p3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3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4104" name="Google Shape;4104;p30"/>
              <p:cNvGrpSpPr/>
              <p:nvPr/>
            </p:nvGrpSpPr>
            <p:grpSpPr>
              <a:xfrm>
                <a:off x="1560718" y="3800594"/>
                <a:ext cx="532948" cy="302090"/>
                <a:chOff x="1560718" y="3800594"/>
                <a:chExt cx="532948" cy="302090"/>
              </a:xfrm>
            </p:grpSpPr>
            <p:grpSp>
              <p:nvGrpSpPr>
                <p:cNvPr id="4105" name="Google Shape;4105;p30"/>
                <p:cNvGrpSpPr/>
                <p:nvPr/>
              </p:nvGrpSpPr>
              <p:grpSpPr>
                <a:xfrm>
                  <a:off x="1912179" y="3827344"/>
                  <a:ext cx="181487" cy="25631"/>
                  <a:chOff x="1912179" y="3827344"/>
                  <a:chExt cx="181487" cy="25631"/>
                </a:xfrm>
              </p:grpSpPr>
              <p:sp>
                <p:nvSpPr>
                  <p:cNvPr id="4106" name="Google Shape;4106;p3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3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08" name="Google Shape;4108;p30"/>
                <p:cNvGrpSpPr/>
                <p:nvPr/>
              </p:nvGrpSpPr>
              <p:grpSpPr>
                <a:xfrm>
                  <a:off x="1912179" y="4044504"/>
                  <a:ext cx="181487" cy="25622"/>
                  <a:chOff x="1912179" y="4044505"/>
                  <a:chExt cx="181487" cy="25622"/>
                </a:xfrm>
              </p:grpSpPr>
              <p:sp>
                <p:nvSpPr>
                  <p:cNvPr id="4109" name="Google Shape;4109;p3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3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11" name="Google Shape;4111;p30"/>
                <p:cNvGrpSpPr/>
                <p:nvPr/>
              </p:nvGrpSpPr>
              <p:grpSpPr>
                <a:xfrm>
                  <a:off x="1560718" y="3800594"/>
                  <a:ext cx="351472" cy="302090"/>
                  <a:chOff x="1560718" y="3800594"/>
                  <a:chExt cx="351472" cy="302090"/>
                </a:xfrm>
              </p:grpSpPr>
              <p:grpSp>
                <p:nvGrpSpPr>
                  <p:cNvPr id="4112" name="Google Shape;4112;p30"/>
                  <p:cNvGrpSpPr/>
                  <p:nvPr/>
                </p:nvGrpSpPr>
                <p:grpSpPr>
                  <a:xfrm>
                    <a:off x="1560718" y="3842857"/>
                    <a:ext cx="173587" cy="217131"/>
                    <a:chOff x="1560718" y="3842857"/>
                    <a:chExt cx="173587" cy="217131"/>
                  </a:xfrm>
                </p:grpSpPr>
                <p:sp>
                  <p:nvSpPr>
                    <p:cNvPr id="4113" name="Google Shape;4113;p3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3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3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116" name="Google Shape;4116;p3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3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118" name="Google Shape;4118;p3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119" name="Google Shape;4119;p30"/>
              <p:cNvGrpSpPr/>
              <p:nvPr/>
            </p:nvGrpSpPr>
            <p:grpSpPr>
              <a:xfrm>
                <a:off x="785350" y="3605478"/>
                <a:ext cx="535311" cy="249245"/>
                <a:chOff x="785350" y="3605478"/>
                <a:chExt cx="535311" cy="249245"/>
              </a:xfrm>
            </p:grpSpPr>
            <p:grpSp>
              <p:nvGrpSpPr>
                <p:cNvPr id="4120" name="Google Shape;4120;p30"/>
                <p:cNvGrpSpPr/>
                <p:nvPr/>
              </p:nvGrpSpPr>
              <p:grpSpPr>
                <a:xfrm>
                  <a:off x="785350" y="3605478"/>
                  <a:ext cx="376191" cy="102736"/>
                  <a:chOff x="785350" y="3605478"/>
                  <a:chExt cx="376191" cy="102736"/>
                </a:xfrm>
              </p:grpSpPr>
              <p:sp>
                <p:nvSpPr>
                  <p:cNvPr id="4121" name="Google Shape;4121;p3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3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3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24" name="Google Shape;4124;p30"/>
                <p:cNvGrpSpPr/>
                <p:nvPr/>
              </p:nvGrpSpPr>
              <p:grpSpPr>
                <a:xfrm>
                  <a:off x="1161530" y="3655851"/>
                  <a:ext cx="159131" cy="198872"/>
                  <a:chOff x="1161530" y="3655851"/>
                  <a:chExt cx="159131" cy="198872"/>
                </a:xfrm>
              </p:grpSpPr>
              <p:sp>
                <p:nvSpPr>
                  <p:cNvPr id="4125" name="Google Shape;4125;p3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3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127" name="Google Shape;4127;p30"/>
              <p:cNvGrpSpPr/>
              <p:nvPr/>
            </p:nvGrpSpPr>
            <p:grpSpPr>
              <a:xfrm>
                <a:off x="785350" y="4047614"/>
                <a:ext cx="535311" cy="240783"/>
                <a:chOff x="785350" y="4047614"/>
                <a:chExt cx="535311" cy="240783"/>
              </a:xfrm>
            </p:grpSpPr>
            <p:grpSp>
              <p:nvGrpSpPr>
                <p:cNvPr id="4128" name="Google Shape;4128;p30"/>
                <p:cNvGrpSpPr/>
                <p:nvPr/>
              </p:nvGrpSpPr>
              <p:grpSpPr>
                <a:xfrm>
                  <a:off x="1161636" y="4047614"/>
                  <a:ext cx="159025" cy="190415"/>
                  <a:chOff x="1161636" y="4047614"/>
                  <a:chExt cx="159025" cy="190415"/>
                </a:xfrm>
              </p:grpSpPr>
              <p:sp>
                <p:nvSpPr>
                  <p:cNvPr id="4129" name="Google Shape;4129;p3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3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31" name="Google Shape;4131;p30"/>
                <p:cNvGrpSpPr/>
                <p:nvPr/>
              </p:nvGrpSpPr>
              <p:grpSpPr>
                <a:xfrm>
                  <a:off x="785350" y="4185661"/>
                  <a:ext cx="376191" cy="102736"/>
                  <a:chOff x="785350" y="4185661"/>
                  <a:chExt cx="376191" cy="102736"/>
                </a:xfrm>
              </p:grpSpPr>
              <p:sp>
                <p:nvSpPr>
                  <p:cNvPr id="4132" name="Google Shape;4132;p3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3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3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135" name="Google Shape;4135;p30"/>
              <p:cNvGrpSpPr/>
              <p:nvPr/>
            </p:nvGrpSpPr>
            <p:grpSpPr>
              <a:xfrm>
                <a:off x="1501054" y="3605478"/>
                <a:ext cx="526339" cy="249240"/>
                <a:chOff x="1501054" y="3605478"/>
                <a:chExt cx="526339" cy="249240"/>
              </a:xfrm>
            </p:grpSpPr>
            <p:grpSp>
              <p:nvGrpSpPr>
                <p:cNvPr id="4136" name="Google Shape;4136;p30"/>
                <p:cNvGrpSpPr/>
                <p:nvPr/>
              </p:nvGrpSpPr>
              <p:grpSpPr>
                <a:xfrm>
                  <a:off x="1834208" y="3643867"/>
                  <a:ext cx="193185" cy="25622"/>
                  <a:chOff x="1834208" y="3643867"/>
                  <a:chExt cx="193185" cy="25622"/>
                </a:xfrm>
              </p:grpSpPr>
              <p:sp>
                <p:nvSpPr>
                  <p:cNvPr id="4137" name="Google Shape;4137;p3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3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39" name="Google Shape;4139;p30"/>
                <p:cNvGrpSpPr/>
                <p:nvPr/>
              </p:nvGrpSpPr>
              <p:grpSpPr>
                <a:xfrm>
                  <a:off x="1501054" y="3605478"/>
                  <a:ext cx="333164" cy="249240"/>
                  <a:chOff x="1501054" y="3605478"/>
                  <a:chExt cx="333164" cy="249240"/>
                </a:xfrm>
              </p:grpSpPr>
              <p:sp>
                <p:nvSpPr>
                  <p:cNvPr id="4140" name="Google Shape;4140;p3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141" name="Google Shape;4141;p30"/>
                  <p:cNvGrpSpPr/>
                  <p:nvPr/>
                </p:nvGrpSpPr>
                <p:grpSpPr>
                  <a:xfrm>
                    <a:off x="1501054" y="3655851"/>
                    <a:ext cx="155286" cy="198867"/>
                    <a:chOff x="1501054" y="3655851"/>
                    <a:chExt cx="155286" cy="198867"/>
                  </a:xfrm>
                </p:grpSpPr>
                <p:sp>
                  <p:nvSpPr>
                    <p:cNvPr id="4142" name="Google Shape;4142;p3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3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4144" name="Google Shape;4144;p30"/>
              <p:cNvGrpSpPr/>
              <p:nvPr/>
            </p:nvGrpSpPr>
            <p:grpSpPr>
              <a:xfrm>
                <a:off x="724986" y="3800594"/>
                <a:ext cx="532949" cy="302090"/>
                <a:chOff x="724986" y="3800594"/>
                <a:chExt cx="532949" cy="302090"/>
              </a:xfrm>
            </p:grpSpPr>
            <p:grpSp>
              <p:nvGrpSpPr>
                <p:cNvPr id="4145" name="Google Shape;4145;p30"/>
                <p:cNvGrpSpPr/>
                <p:nvPr/>
              </p:nvGrpSpPr>
              <p:grpSpPr>
                <a:xfrm>
                  <a:off x="724986" y="4044367"/>
                  <a:ext cx="181314" cy="25626"/>
                  <a:chOff x="724986" y="4044367"/>
                  <a:chExt cx="181314" cy="25626"/>
                </a:xfrm>
              </p:grpSpPr>
              <p:sp>
                <p:nvSpPr>
                  <p:cNvPr id="4146" name="Google Shape;4146;p3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3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48" name="Google Shape;4148;p30"/>
                <p:cNvGrpSpPr/>
                <p:nvPr/>
              </p:nvGrpSpPr>
              <p:grpSpPr>
                <a:xfrm>
                  <a:off x="906290" y="3800594"/>
                  <a:ext cx="351645" cy="302090"/>
                  <a:chOff x="906290" y="3800594"/>
                  <a:chExt cx="351645" cy="302090"/>
                </a:xfrm>
              </p:grpSpPr>
              <p:grpSp>
                <p:nvGrpSpPr>
                  <p:cNvPr id="4149" name="Google Shape;4149;p30"/>
                  <p:cNvGrpSpPr/>
                  <p:nvPr/>
                </p:nvGrpSpPr>
                <p:grpSpPr>
                  <a:xfrm>
                    <a:off x="1084172" y="3842857"/>
                    <a:ext cx="173763" cy="217131"/>
                    <a:chOff x="1084172" y="3842857"/>
                    <a:chExt cx="173763" cy="217131"/>
                  </a:xfrm>
                </p:grpSpPr>
                <p:grpSp>
                  <p:nvGrpSpPr>
                    <p:cNvPr id="4150" name="Google Shape;4150;p30"/>
                    <p:cNvGrpSpPr/>
                    <p:nvPr/>
                  </p:nvGrpSpPr>
                  <p:grpSpPr>
                    <a:xfrm>
                      <a:off x="1156862" y="3936509"/>
                      <a:ext cx="101073" cy="25622"/>
                      <a:chOff x="1156862" y="3936509"/>
                      <a:chExt cx="101073" cy="25622"/>
                    </a:xfrm>
                  </p:grpSpPr>
                  <p:sp>
                    <p:nvSpPr>
                      <p:cNvPr id="4151" name="Google Shape;4151;p3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3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153" name="Google Shape;4153;p3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154" name="Google Shape;4154;p3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3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56" name="Google Shape;4156;p30"/>
                <p:cNvGrpSpPr/>
                <p:nvPr/>
              </p:nvGrpSpPr>
              <p:grpSpPr>
                <a:xfrm>
                  <a:off x="724986" y="3830189"/>
                  <a:ext cx="189533" cy="25626"/>
                  <a:chOff x="724986" y="3830189"/>
                  <a:chExt cx="189533" cy="25626"/>
                </a:xfrm>
              </p:grpSpPr>
              <p:sp>
                <p:nvSpPr>
                  <p:cNvPr id="4157" name="Google Shape;4157;p3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3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nvGrpSpPr>
          <p:cNvPr id="4159" name="Google Shape;4159;p30"/>
          <p:cNvGrpSpPr/>
          <p:nvPr/>
        </p:nvGrpSpPr>
        <p:grpSpPr>
          <a:xfrm>
            <a:off x="2249438" y="2249669"/>
            <a:ext cx="948701" cy="935378"/>
            <a:chOff x="2253298" y="2428317"/>
            <a:chExt cx="948701" cy="935378"/>
          </a:xfrm>
        </p:grpSpPr>
        <p:sp>
          <p:nvSpPr>
            <p:cNvPr id="4160" name="Google Shape;4160;p3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3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3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3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3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3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3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3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3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3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3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3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3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3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3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3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3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3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3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3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3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3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3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3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3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3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3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3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3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3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3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3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3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196"/>
        <p:cNvGrpSpPr/>
        <p:nvPr/>
      </p:nvGrpSpPr>
      <p:grpSpPr>
        <a:xfrm>
          <a:off x="0" y="0"/>
          <a:ext cx="0" cy="0"/>
          <a:chOff x="0" y="0"/>
          <a:chExt cx="0" cy="0"/>
        </a:xfrm>
      </p:grpSpPr>
      <p:grpSp>
        <p:nvGrpSpPr>
          <p:cNvPr id="4197" name="Google Shape;4197;p31"/>
          <p:cNvGrpSpPr/>
          <p:nvPr/>
        </p:nvGrpSpPr>
        <p:grpSpPr>
          <a:xfrm>
            <a:off x="3339745" y="952988"/>
            <a:ext cx="2363393" cy="1017867"/>
            <a:chOff x="3292400" y="1219146"/>
            <a:chExt cx="2615240" cy="1110239"/>
          </a:xfrm>
        </p:grpSpPr>
        <p:sp>
          <p:nvSpPr>
            <p:cNvPr id="4198" name="Google Shape;4198;p3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199" name="Google Shape;4199;p3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00" name="Google Shape;4200;p3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JANUARY</a:t>
              </a:r>
              <a:endParaRPr sz="400" b="0" i="0" u="none" strike="noStrike" cap="none">
                <a:solidFill>
                  <a:srgbClr val="FFFFFF"/>
                </a:solidFill>
                <a:latin typeface="Arial"/>
                <a:ea typeface="Arial"/>
                <a:cs typeface="Arial"/>
                <a:sym typeface="Arial"/>
              </a:endParaRPr>
            </a:p>
          </p:txBody>
        </p:sp>
        <p:sp>
          <p:nvSpPr>
            <p:cNvPr id="4201" name="Google Shape;4201;p3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FEBRUARY</a:t>
              </a:r>
              <a:endParaRPr sz="400" b="0" i="0" u="none" strike="noStrike" cap="none">
                <a:solidFill>
                  <a:srgbClr val="FFFFFF"/>
                </a:solidFill>
                <a:latin typeface="Arial"/>
                <a:ea typeface="Arial"/>
                <a:cs typeface="Arial"/>
                <a:sym typeface="Arial"/>
              </a:endParaRPr>
            </a:p>
          </p:txBody>
        </p:sp>
        <p:sp>
          <p:nvSpPr>
            <p:cNvPr id="4202" name="Google Shape;4202;p3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MARCH</a:t>
              </a:r>
              <a:endParaRPr sz="400" b="0" i="0" u="none" strike="noStrike" cap="none">
                <a:solidFill>
                  <a:srgbClr val="FFFFFF"/>
                </a:solidFill>
                <a:latin typeface="Arial"/>
                <a:ea typeface="Arial"/>
                <a:cs typeface="Arial"/>
                <a:sym typeface="Arial"/>
              </a:endParaRPr>
            </a:p>
          </p:txBody>
        </p:sp>
        <p:sp>
          <p:nvSpPr>
            <p:cNvPr id="4203" name="Google Shape;4203;p3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APRIL</a:t>
              </a:r>
              <a:endParaRPr sz="400" b="0" i="0" u="none" strike="noStrike" cap="none">
                <a:solidFill>
                  <a:srgbClr val="FFFFFF"/>
                </a:solidFill>
                <a:latin typeface="Arial"/>
                <a:ea typeface="Arial"/>
                <a:cs typeface="Arial"/>
                <a:sym typeface="Arial"/>
              </a:endParaRPr>
            </a:p>
          </p:txBody>
        </p:sp>
        <p:sp>
          <p:nvSpPr>
            <p:cNvPr id="4204" name="Google Shape;4204;p3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MAY</a:t>
              </a:r>
              <a:endParaRPr sz="400" b="0" i="0" u="none" strike="noStrike" cap="none">
                <a:solidFill>
                  <a:srgbClr val="FFFFFF"/>
                </a:solidFill>
                <a:latin typeface="Arial"/>
                <a:ea typeface="Arial"/>
                <a:cs typeface="Arial"/>
                <a:sym typeface="Arial"/>
              </a:endParaRPr>
            </a:p>
          </p:txBody>
        </p:sp>
        <p:sp>
          <p:nvSpPr>
            <p:cNvPr id="4205" name="Google Shape;4205;p3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JUNE</a:t>
              </a:r>
              <a:endParaRPr sz="400" b="0" i="0" u="none" strike="noStrike" cap="none">
                <a:solidFill>
                  <a:srgbClr val="FFFFFF"/>
                </a:solidFill>
                <a:latin typeface="Arial"/>
                <a:ea typeface="Arial"/>
                <a:cs typeface="Arial"/>
                <a:sym typeface="Arial"/>
              </a:endParaRPr>
            </a:p>
          </p:txBody>
        </p:sp>
        <p:sp>
          <p:nvSpPr>
            <p:cNvPr id="4206" name="Google Shape;4206;p3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PHASE 1</a:t>
              </a:r>
              <a:endParaRPr sz="400" b="0" i="0" u="none" strike="noStrike" cap="none">
                <a:solidFill>
                  <a:srgbClr val="FFFFFF"/>
                </a:solidFill>
                <a:latin typeface="Arial"/>
                <a:ea typeface="Arial"/>
                <a:cs typeface="Arial"/>
                <a:sym typeface="Arial"/>
              </a:endParaRPr>
            </a:p>
          </p:txBody>
        </p:sp>
        <p:sp>
          <p:nvSpPr>
            <p:cNvPr id="4207" name="Google Shape;4207;p3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PHASE 2</a:t>
              </a:r>
              <a:endParaRPr sz="400" b="0" i="0" u="none" strike="noStrike" cap="none">
                <a:solidFill>
                  <a:srgbClr val="FFFFFF"/>
                </a:solidFill>
                <a:latin typeface="Arial"/>
                <a:ea typeface="Arial"/>
                <a:cs typeface="Arial"/>
                <a:sym typeface="Arial"/>
              </a:endParaRPr>
            </a:p>
          </p:txBody>
        </p:sp>
        <p:sp>
          <p:nvSpPr>
            <p:cNvPr id="4208" name="Google Shape;4208;p3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Task 1</a:t>
              </a:r>
              <a:endParaRPr sz="400" b="0" i="0" u="none" strike="noStrike" cap="none">
                <a:solidFill>
                  <a:srgbClr val="FFFFFF"/>
                </a:solidFill>
                <a:latin typeface="Arial"/>
                <a:ea typeface="Arial"/>
                <a:cs typeface="Arial"/>
                <a:sym typeface="Arial"/>
              </a:endParaRPr>
            </a:p>
          </p:txBody>
        </p:sp>
        <p:sp>
          <p:nvSpPr>
            <p:cNvPr id="4209" name="Google Shape;4209;p3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Task 2</a:t>
              </a:r>
              <a:endParaRPr sz="400" b="0" i="0" u="none" strike="noStrike" cap="none">
                <a:solidFill>
                  <a:srgbClr val="FFFFFF"/>
                </a:solidFill>
                <a:latin typeface="Arial"/>
                <a:ea typeface="Arial"/>
                <a:cs typeface="Arial"/>
                <a:sym typeface="Arial"/>
              </a:endParaRPr>
            </a:p>
          </p:txBody>
        </p:sp>
        <p:sp>
          <p:nvSpPr>
            <p:cNvPr id="4210" name="Google Shape;4210;p3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Task 1</a:t>
              </a:r>
              <a:endParaRPr sz="400" b="0" i="0" u="none" strike="noStrike" cap="none">
                <a:solidFill>
                  <a:srgbClr val="FFFFFF"/>
                </a:solidFill>
                <a:latin typeface="Arial"/>
                <a:ea typeface="Arial"/>
                <a:cs typeface="Arial"/>
                <a:sym typeface="Arial"/>
              </a:endParaRPr>
            </a:p>
          </p:txBody>
        </p:sp>
        <p:sp>
          <p:nvSpPr>
            <p:cNvPr id="4211" name="Google Shape;4211;p3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400"/>
                <a:buFont typeface="Arial"/>
                <a:buNone/>
              </a:pPr>
              <a:r>
                <a:rPr lang="en" sz="400" b="0" i="0" u="none" strike="noStrike" cap="none">
                  <a:solidFill>
                    <a:srgbClr val="FFFFFF"/>
                  </a:solidFill>
                  <a:latin typeface="Arial"/>
                  <a:ea typeface="Arial"/>
                  <a:cs typeface="Arial"/>
                  <a:sym typeface="Arial"/>
                </a:rPr>
                <a:t>Task 2</a:t>
              </a:r>
              <a:endParaRPr sz="400" b="0" i="0" u="none" strike="noStrike" cap="none">
                <a:solidFill>
                  <a:srgbClr val="FFFFFF"/>
                </a:solidFill>
                <a:latin typeface="Arial"/>
                <a:ea typeface="Arial"/>
                <a:cs typeface="Arial"/>
                <a:sym typeface="Arial"/>
              </a:endParaRPr>
            </a:p>
          </p:txBody>
        </p:sp>
        <p:grpSp>
          <p:nvGrpSpPr>
            <p:cNvPr id="4212" name="Google Shape;4212;p31"/>
            <p:cNvGrpSpPr/>
            <p:nvPr/>
          </p:nvGrpSpPr>
          <p:grpSpPr>
            <a:xfrm>
              <a:off x="3748438" y="1378608"/>
              <a:ext cx="2159202" cy="903971"/>
              <a:chOff x="1683525" y="2179850"/>
              <a:chExt cx="4519050" cy="2134525"/>
            </a:xfrm>
          </p:grpSpPr>
          <p:sp>
            <p:nvSpPr>
              <p:cNvPr id="4213" name="Google Shape;4213;p3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14" name="Google Shape;4214;p3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15" name="Google Shape;4215;p3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16" name="Google Shape;4216;p3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17" name="Google Shape;4217;p3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18" name="Google Shape;4218;p3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19" name="Google Shape;4219;p3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20" name="Google Shape;4220;p3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21" name="Google Shape;4221;p3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22" name="Google Shape;4222;p3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23" name="Google Shape;4223;p3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sp>
            <p:nvSpPr>
              <p:cNvPr id="4224" name="Google Shape;4224;p3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400"/>
                  <a:buFont typeface="Arial"/>
                  <a:buNone/>
                </a:pPr>
                <a:endParaRPr sz="400" b="0" i="0" u="none" strike="noStrike" cap="none">
                  <a:solidFill>
                    <a:srgbClr val="FFFFFF"/>
                  </a:solidFill>
                  <a:latin typeface="Arial"/>
                  <a:ea typeface="Arial"/>
                  <a:cs typeface="Arial"/>
                  <a:sym typeface="Arial"/>
                </a:endParaRPr>
              </a:p>
            </p:txBody>
          </p:sp>
        </p:grpSp>
      </p:grpSp>
      <p:graphicFrame>
        <p:nvGraphicFramePr>
          <p:cNvPr id="4225" name="Google Shape;4225;p31"/>
          <p:cNvGraphicFramePr/>
          <p:nvPr/>
        </p:nvGraphicFramePr>
        <p:xfrm>
          <a:off x="5935838" y="2130461"/>
          <a:ext cx="3000000" cy="3000000"/>
        </p:xfrm>
        <a:graphic>
          <a:graphicData uri="http://schemas.openxmlformats.org/drawingml/2006/table">
            <a:tbl>
              <a:tblPr>
                <a:noFill/>
                <a:tableStyleId>{4471EF32-710F-41B9-9350-613DED67A006}</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5"/>
                      </a:srgbClr>
                    </a:solidFill>
                  </a:tcPr>
                </a:tc>
                <a:extLst>
                  <a:ext uri="{0D108BD9-81ED-4DB2-BD59-A6C34878D82A}">
                    <a16:rowId xmlns:a16="http://schemas.microsoft.com/office/drawing/2014/main" val="10003"/>
                  </a:ext>
                </a:extLst>
              </a:tr>
            </a:tbl>
          </a:graphicData>
        </a:graphic>
      </p:graphicFrame>
      <p:grpSp>
        <p:nvGrpSpPr>
          <p:cNvPr id="4226" name="Google Shape;4226;p31"/>
          <p:cNvGrpSpPr/>
          <p:nvPr/>
        </p:nvGrpSpPr>
        <p:grpSpPr>
          <a:xfrm>
            <a:off x="5935948" y="3189058"/>
            <a:ext cx="2496964" cy="1001454"/>
            <a:chOff x="1919611" y="789980"/>
            <a:chExt cx="1474179" cy="606868"/>
          </a:xfrm>
        </p:grpSpPr>
        <p:cxnSp>
          <p:nvCxnSpPr>
            <p:cNvPr id="4227" name="Google Shape;4227;p31"/>
            <p:cNvCxnSpPr/>
            <p:nvPr/>
          </p:nvCxnSpPr>
          <p:spPr>
            <a:xfrm rot="10800000">
              <a:off x="2109981" y="1180903"/>
              <a:ext cx="1280400" cy="0"/>
            </a:xfrm>
            <a:prstGeom prst="straightConnector1">
              <a:avLst/>
            </a:prstGeom>
            <a:noFill/>
            <a:ln w="9525" cap="flat" cmpd="sng">
              <a:solidFill>
                <a:srgbClr val="B3C3CE"/>
              </a:solidFill>
              <a:prstDash val="solid"/>
              <a:round/>
              <a:headEnd type="none" w="sm" len="sm"/>
              <a:tailEnd type="none" w="sm" len="sm"/>
            </a:ln>
          </p:spPr>
        </p:cxnSp>
        <p:cxnSp>
          <p:nvCxnSpPr>
            <p:cNvPr id="4228" name="Google Shape;4228;p31"/>
            <p:cNvCxnSpPr/>
            <p:nvPr/>
          </p:nvCxnSpPr>
          <p:spPr>
            <a:xfrm rot="10800000">
              <a:off x="2109981" y="985080"/>
              <a:ext cx="1280400" cy="0"/>
            </a:xfrm>
            <a:prstGeom prst="straightConnector1">
              <a:avLst/>
            </a:prstGeom>
            <a:noFill/>
            <a:ln w="9525" cap="flat" cmpd="sng">
              <a:solidFill>
                <a:srgbClr val="B3C3CE"/>
              </a:solidFill>
              <a:prstDash val="solid"/>
              <a:round/>
              <a:headEnd type="none" w="sm" len="sm"/>
              <a:tailEnd type="none" w="sm" len="sm"/>
            </a:ln>
          </p:spPr>
        </p:cxnSp>
        <p:cxnSp>
          <p:nvCxnSpPr>
            <p:cNvPr id="4229" name="Google Shape;4229;p31"/>
            <p:cNvCxnSpPr/>
            <p:nvPr/>
          </p:nvCxnSpPr>
          <p:spPr>
            <a:xfrm rot="10800000">
              <a:off x="2109981" y="1376729"/>
              <a:ext cx="1280400" cy="0"/>
            </a:xfrm>
            <a:prstGeom prst="straightConnector1">
              <a:avLst/>
            </a:prstGeom>
            <a:noFill/>
            <a:ln w="9525" cap="flat" cmpd="sng">
              <a:solidFill>
                <a:srgbClr val="B3C3CE"/>
              </a:solidFill>
              <a:prstDash val="solid"/>
              <a:round/>
              <a:headEnd type="none" w="sm" len="sm"/>
              <a:tailEnd type="none" w="sm" len="sm"/>
            </a:ln>
          </p:spPr>
        </p:cxnSp>
        <p:sp>
          <p:nvSpPr>
            <p:cNvPr id="4230" name="Google Shape;4230;p31"/>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marR="0" lvl="0" indent="0" algn="ctr" rtl="0">
                <a:lnSpc>
                  <a:spcPct val="100000"/>
                </a:lnSpc>
                <a:spcBef>
                  <a:spcPts val="0"/>
                </a:spcBef>
                <a:spcAft>
                  <a:spcPts val="1600"/>
                </a:spcAft>
                <a:buClr>
                  <a:srgbClr val="000000"/>
                </a:buClr>
                <a:buSzPts val="400"/>
                <a:buFont typeface="Arial"/>
                <a:buNone/>
              </a:pPr>
              <a:r>
                <a:rPr lang="en" sz="400" b="0" i="0" u="none" strike="noStrike" cap="none">
                  <a:solidFill>
                    <a:srgbClr val="E3E9ED"/>
                  </a:solidFill>
                  <a:latin typeface="Arial"/>
                  <a:ea typeface="Arial"/>
                  <a:cs typeface="Arial"/>
                  <a:sym typeface="Arial"/>
                </a:rPr>
                <a:t>JANUARY</a:t>
              </a:r>
              <a:endParaRPr sz="400" b="0" i="0" u="none" strike="noStrike" cap="none">
                <a:solidFill>
                  <a:srgbClr val="E3E9ED"/>
                </a:solidFill>
                <a:latin typeface="Arial"/>
                <a:ea typeface="Arial"/>
                <a:cs typeface="Arial"/>
                <a:sym typeface="Arial"/>
              </a:endParaRPr>
            </a:p>
          </p:txBody>
        </p:sp>
        <p:sp>
          <p:nvSpPr>
            <p:cNvPr id="4231" name="Google Shape;4231;p31"/>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marR="0" lvl="0" indent="0" algn="ctr" rtl="0">
                <a:lnSpc>
                  <a:spcPct val="100000"/>
                </a:lnSpc>
                <a:spcBef>
                  <a:spcPts val="0"/>
                </a:spcBef>
                <a:spcAft>
                  <a:spcPts val="1600"/>
                </a:spcAft>
                <a:buClr>
                  <a:srgbClr val="000000"/>
                </a:buClr>
                <a:buSzPts val="400"/>
                <a:buFont typeface="Arial"/>
                <a:buNone/>
              </a:pPr>
              <a:r>
                <a:rPr lang="en" sz="400" b="0" i="0" u="none" strike="noStrike" cap="none">
                  <a:solidFill>
                    <a:srgbClr val="E3E9ED"/>
                  </a:solidFill>
                  <a:latin typeface="Arial"/>
                  <a:ea typeface="Arial"/>
                  <a:cs typeface="Arial"/>
                  <a:sym typeface="Arial"/>
                </a:rPr>
                <a:t>FEBRUARY</a:t>
              </a:r>
              <a:endParaRPr sz="400" b="0" i="0" u="none" strike="noStrike" cap="none">
                <a:solidFill>
                  <a:srgbClr val="E3E9ED"/>
                </a:solidFill>
                <a:latin typeface="Arial"/>
                <a:ea typeface="Arial"/>
                <a:cs typeface="Arial"/>
                <a:sym typeface="Arial"/>
              </a:endParaRPr>
            </a:p>
          </p:txBody>
        </p:sp>
        <p:sp>
          <p:nvSpPr>
            <p:cNvPr id="4232" name="Google Shape;4232;p31"/>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marR="0" lvl="0" indent="0" algn="ctr" rtl="0">
                <a:lnSpc>
                  <a:spcPct val="100000"/>
                </a:lnSpc>
                <a:spcBef>
                  <a:spcPts val="0"/>
                </a:spcBef>
                <a:spcAft>
                  <a:spcPts val="1600"/>
                </a:spcAft>
                <a:buClr>
                  <a:srgbClr val="000000"/>
                </a:buClr>
                <a:buSzPts val="400"/>
                <a:buFont typeface="Arial"/>
                <a:buNone/>
              </a:pPr>
              <a:r>
                <a:rPr lang="en" sz="400" b="0" i="0" u="none" strike="noStrike" cap="none">
                  <a:solidFill>
                    <a:srgbClr val="E3E9ED"/>
                  </a:solidFill>
                  <a:latin typeface="Arial"/>
                  <a:ea typeface="Arial"/>
                  <a:cs typeface="Arial"/>
                  <a:sym typeface="Arial"/>
                </a:rPr>
                <a:t>MARCH</a:t>
              </a:r>
              <a:endParaRPr sz="400" b="0" i="0" u="none" strike="noStrike" cap="none">
                <a:solidFill>
                  <a:srgbClr val="E3E9ED"/>
                </a:solidFill>
                <a:latin typeface="Arial"/>
                <a:ea typeface="Arial"/>
                <a:cs typeface="Arial"/>
                <a:sym typeface="Arial"/>
              </a:endParaRPr>
            </a:p>
          </p:txBody>
        </p:sp>
        <p:sp>
          <p:nvSpPr>
            <p:cNvPr id="4233" name="Google Shape;4233;p31"/>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marR="0" lvl="0" indent="0" algn="ctr" rtl="0">
                <a:lnSpc>
                  <a:spcPct val="100000"/>
                </a:lnSpc>
                <a:spcBef>
                  <a:spcPts val="0"/>
                </a:spcBef>
                <a:spcAft>
                  <a:spcPts val="1600"/>
                </a:spcAft>
                <a:buClr>
                  <a:srgbClr val="000000"/>
                </a:buClr>
                <a:buSzPts val="400"/>
                <a:buFont typeface="Arial"/>
                <a:buNone/>
              </a:pPr>
              <a:r>
                <a:rPr lang="en" sz="400" b="0" i="0" u="none" strike="noStrike" cap="none">
                  <a:solidFill>
                    <a:srgbClr val="E3E9ED"/>
                  </a:solidFill>
                  <a:latin typeface="Arial"/>
                  <a:ea typeface="Arial"/>
                  <a:cs typeface="Arial"/>
                  <a:sym typeface="Arial"/>
                </a:rPr>
                <a:t>APRIL</a:t>
              </a:r>
              <a:endParaRPr sz="400" b="0" i="0" u="none" strike="noStrike" cap="none">
                <a:solidFill>
                  <a:srgbClr val="E3E9ED"/>
                </a:solidFill>
                <a:latin typeface="Arial"/>
                <a:ea typeface="Arial"/>
                <a:cs typeface="Arial"/>
                <a:sym typeface="Arial"/>
              </a:endParaRPr>
            </a:p>
          </p:txBody>
        </p:sp>
        <p:sp>
          <p:nvSpPr>
            <p:cNvPr id="4234" name="Google Shape;4234;p3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3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3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3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3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3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31"/>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marR="0" lvl="0" indent="0" algn="l" rtl="0">
                <a:lnSpc>
                  <a:spcPct val="100000"/>
                </a:lnSpc>
                <a:spcBef>
                  <a:spcPts val="0"/>
                </a:spcBef>
                <a:spcAft>
                  <a:spcPts val="1600"/>
                </a:spcAft>
                <a:buClr>
                  <a:srgbClr val="000000"/>
                </a:buClr>
                <a:buSzPts val="400"/>
                <a:buFont typeface="Arial"/>
                <a:buNone/>
              </a:pPr>
              <a:r>
                <a:rPr lang="en" sz="400" b="0" i="0" u="none" strike="noStrike" cap="none">
                  <a:solidFill>
                    <a:srgbClr val="E3E9ED"/>
                  </a:solidFill>
                  <a:latin typeface="Arial"/>
                  <a:ea typeface="Arial"/>
                  <a:cs typeface="Arial"/>
                  <a:sym typeface="Arial"/>
                </a:rPr>
                <a:t>PHASE 1</a:t>
              </a:r>
              <a:endParaRPr sz="400" b="0" i="0" u="none" strike="noStrike" cap="none">
                <a:solidFill>
                  <a:srgbClr val="E3E9ED"/>
                </a:solidFill>
                <a:latin typeface="Arial"/>
                <a:ea typeface="Arial"/>
                <a:cs typeface="Arial"/>
                <a:sym typeface="Arial"/>
              </a:endParaRPr>
            </a:p>
          </p:txBody>
        </p:sp>
        <p:sp>
          <p:nvSpPr>
            <p:cNvPr id="4241" name="Google Shape;4241;p31"/>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marR="0" lvl="0" indent="0" algn="l" rtl="0">
                <a:lnSpc>
                  <a:spcPct val="115000"/>
                </a:lnSpc>
                <a:spcBef>
                  <a:spcPts val="0"/>
                </a:spcBef>
                <a:spcAft>
                  <a:spcPts val="1600"/>
                </a:spcAft>
                <a:buClr>
                  <a:srgbClr val="000000"/>
                </a:buClr>
                <a:buSzPts val="400"/>
                <a:buFont typeface="Arial"/>
                <a:buNone/>
              </a:pPr>
              <a:r>
                <a:rPr lang="en" sz="400" b="0" i="0" u="none" strike="noStrike" cap="none">
                  <a:solidFill>
                    <a:srgbClr val="E3E9ED"/>
                  </a:solidFill>
                  <a:latin typeface="Arial"/>
                  <a:ea typeface="Arial"/>
                  <a:cs typeface="Arial"/>
                  <a:sym typeface="Arial"/>
                </a:rPr>
                <a:t>Task 1</a:t>
              </a:r>
              <a:endParaRPr sz="400" b="0" i="0" u="none" strike="noStrike" cap="none">
                <a:solidFill>
                  <a:srgbClr val="E3E9ED"/>
                </a:solidFill>
                <a:latin typeface="Arial"/>
                <a:ea typeface="Arial"/>
                <a:cs typeface="Arial"/>
                <a:sym typeface="Arial"/>
              </a:endParaRPr>
            </a:p>
          </p:txBody>
        </p:sp>
        <p:sp>
          <p:nvSpPr>
            <p:cNvPr id="4242" name="Google Shape;4242;p31"/>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marR="0" lvl="0" indent="0" algn="l" rtl="0">
                <a:lnSpc>
                  <a:spcPct val="115000"/>
                </a:lnSpc>
                <a:spcBef>
                  <a:spcPts val="0"/>
                </a:spcBef>
                <a:spcAft>
                  <a:spcPts val="1600"/>
                </a:spcAft>
                <a:buClr>
                  <a:srgbClr val="000000"/>
                </a:buClr>
                <a:buSzPts val="400"/>
                <a:buFont typeface="Arial"/>
                <a:buNone/>
              </a:pPr>
              <a:r>
                <a:rPr lang="en" sz="400" b="0" i="0" u="none" strike="noStrike" cap="none">
                  <a:solidFill>
                    <a:srgbClr val="E3E9ED"/>
                  </a:solidFill>
                  <a:latin typeface="Arial"/>
                  <a:ea typeface="Arial"/>
                  <a:cs typeface="Arial"/>
                  <a:sym typeface="Arial"/>
                </a:rPr>
                <a:t>Task 2</a:t>
              </a:r>
              <a:endParaRPr sz="400" b="0" i="0" u="none" strike="noStrike" cap="none">
                <a:solidFill>
                  <a:srgbClr val="E3E9ED"/>
                </a:solidFill>
                <a:latin typeface="Arial"/>
                <a:ea typeface="Arial"/>
                <a:cs typeface="Arial"/>
                <a:sym typeface="Arial"/>
              </a:endParaRPr>
            </a:p>
          </p:txBody>
        </p:sp>
        <p:sp>
          <p:nvSpPr>
            <p:cNvPr id="4243" name="Google Shape;4243;p3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44" name="Google Shape;4244;p31"/>
          <p:cNvGrpSpPr/>
          <p:nvPr/>
        </p:nvGrpSpPr>
        <p:grpSpPr>
          <a:xfrm>
            <a:off x="712562" y="998017"/>
            <a:ext cx="2394370" cy="976502"/>
            <a:chOff x="749309" y="1112739"/>
            <a:chExt cx="2371603" cy="976502"/>
          </a:xfrm>
        </p:grpSpPr>
        <p:sp>
          <p:nvSpPr>
            <p:cNvPr id="4245" name="Google Shape;4245;p3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3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3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3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3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3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3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3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3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3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3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3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3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3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3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3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3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3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3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3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3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3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3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3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3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3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3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3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3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3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3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3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aphicFrame>
        <p:nvGraphicFramePr>
          <p:cNvPr id="4277" name="Google Shape;4277;p31"/>
          <p:cNvGraphicFramePr/>
          <p:nvPr/>
        </p:nvGraphicFramePr>
        <p:xfrm>
          <a:off x="5935863" y="996311"/>
          <a:ext cx="3000000" cy="3000000"/>
        </p:xfrm>
        <a:graphic>
          <a:graphicData uri="http://schemas.openxmlformats.org/drawingml/2006/table">
            <a:tbl>
              <a:tblPr>
                <a:noFill/>
                <a:tableStyleId>{4471EF32-710F-41B9-9350-613DED67A006}</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278" name="Google Shape;4278;p31"/>
          <p:cNvGraphicFramePr/>
          <p:nvPr/>
        </p:nvGraphicFramePr>
        <p:xfrm>
          <a:off x="3342575" y="2130461"/>
          <a:ext cx="3000000" cy="3000000"/>
        </p:xfrm>
        <a:graphic>
          <a:graphicData uri="http://schemas.openxmlformats.org/drawingml/2006/table">
            <a:tbl>
              <a:tblPr>
                <a:noFill/>
                <a:tableStyleId>{4471EF32-710F-41B9-9350-613DED67A006}</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279" name="Google Shape;4279;p31"/>
          <p:cNvGrpSpPr/>
          <p:nvPr/>
        </p:nvGrpSpPr>
        <p:grpSpPr>
          <a:xfrm>
            <a:off x="4086505" y="2517104"/>
            <a:ext cx="1517436" cy="74460"/>
            <a:chOff x="3980086" y="2804397"/>
            <a:chExt cx="1227600" cy="66900"/>
          </a:xfrm>
        </p:grpSpPr>
        <p:sp>
          <p:nvSpPr>
            <p:cNvPr id="4280" name="Google Shape;4280;p3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3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82" name="Google Shape;4282;p31"/>
          <p:cNvGrpSpPr/>
          <p:nvPr/>
        </p:nvGrpSpPr>
        <p:grpSpPr>
          <a:xfrm>
            <a:off x="4711569" y="2809692"/>
            <a:ext cx="892956" cy="74460"/>
            <a:chOff x="3980086" y="2804397"/>
            <a:chExt cx="1227600" cy="66900"/>
          </a:xfrm>
        </p:grpSpPr>
        <p:sp>
          <p:nvSpPr>
            <p:cNvPr id="4283" name="Google Shape;4283;p3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3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85" name="Google Shape;4285;p31"/>
          <p:cNvGrpSpPr/>
          <p:nvPr/>
        </p:nvGrpSpPr>
        <p:grpSpPr>
          <a:xfrm>
            <a:off x="3344661" y="3168575"/>
            <a:ext cx="2363245" cy="1005943"/>
            <a:chOff x="3358415" y="3361302"/>
            <a:chExt cx="2363245" cy="1024695"/>
          </a:xfrm>
        </p:grpSpPr>
        <p:grpSp>
          <p:nvGrpSpPr>
            <p:cNvPr id="4286" name="Google Shape;4286;p31"/>
            <p:cNvGrpSpPr/>
            <p:nvPr/>
          </p:nvGrpSpPr>
          <p:grpSpPr>
            <a:xfrm>
              <a:off x="3358415" y="3361302"/>
              <a:ext cx="441300" cy="1024695"/>
              <a:chOff x="3358415" y="3361302"/>
              <a:chExt cx="441300" cy="1024695"/>
            </a:xfrm>
          </p:grpSpPr>
          <p:sp>
            <p:nvSpPr>
              <p:cNvPr id="4287" name="Google Shape;4287;p3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3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3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3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3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3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93" name="Google Shape;4293;p31"/>
            <p:cNvGrpSpPr/>
            <p:nvPr/>
          </p:nvGrpSpPr>
          <p:grpSpPr>
            <a:xfrm>
              <a:off x="3838901" y="3361302"/>
              <a:ext cx="441300" cy="1024695"/>
              <a:chOff x="3838901" y="3361302"/>
              <a:chExt cx="441300" cy="1024695"/>
            </a:xfrm>
          </p:grpSpPr>
          <p:sp>
            <p:nvSpPr>
              <p:cNvPr id="4294" name="Google Shape;4294;p3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3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3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3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3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3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00" name="Google Shape;4300;p31"/>
            <p:cNvGrpSpPr/>
            <p:nvPr/>
          </p:nvGrpSpPr>
          <p:grpSpPr>
            <a:xfrm>
              <a:off x="4319387" y="3361302"/>
              <a:ext cx="441300" cy="1024695"/>
              <a:chOff x="4319387" y="3361302"/>
              <a:chExt cx="441300" cy="1024695"/>
            </a:xfrm>
          </p:grpSpPr>
          <p:sp>
            <p:nvSpPr>
              <p:cNvPr id="4301" name="Google Shape;4301;p3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3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3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3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3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3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07" name="Google Shape;4307;p31"/>
            <p:cNvGrpSpPr/>
            <p:nvPr/>
          </p:nvGrpSpPr>
          <p:grpSpPr>
            <a:xfrm>
              <a:off x="4799873" y="3361302"/>
              <a:ext cx="441300" cy="1024695"/>
              <a:chOff x="4799873" y="3361302"/>
              <a:chExt cx="441300" cy="1024695"/>
            </a:xfrm>
          </p:grpSpPr>
          <p:sp>
            <p:nvSpPr>
              <p:cNvPr id="4308" name="Google Shape;4308;p3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3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3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3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3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3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14" name="Google Shape;4314;p31"/>
            <p:cNvGrpSpPr/>
            <p:nvPr/>
          </p:nvGrpSpPr>
          <p:grpSpPr>
            <a:xfrm>
              <a:off x="5280360" y="3361302"/>
              <a:ext cx="441300" cy="1024695"/>
              <a:chOff x="5280360" y="3361302"/>
              <a:chExt cx="441300" cy="1024695"/>
            </a:xfrm>
          </p:grpSpPr>
          <p:sp>
            <p:nvSpPr>
              <p:cNvPr id="4315" name="Google Shape;4315;p3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3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3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3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3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3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aphicFrame>
        <p:nvGraphicFramePr>
          <p:cNvPr id="4321" name="Google Shape;4321;p31"/>
          <p:cNvGraphicFramePr/>
          <p:nvPr/>
        </p:nvGraphicFramePr>
        <p:xfrm>
          <a:off x="711088" y="2130461"/>
          <a:ext cx="3000000" cy="3000000"/>
        </p:xfrm>
        <a:graphic>
          <a:graphicData uri="http://schemas.openxmlformats.org/drawingml/2006/table">
            <a:tbl>
              <a:tblPr>
                <a:noFill/>
                <a:tableStyleId>{4471EF32-710F-41B9-9350-613DED67A006}</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322" name="Google Shape;4322;p31"/>
          <p:cNvGrpSpPr/>
          <p:nvPr/>
        </p:nvGrpSpPr>
        <p:grpSpPr>
          <a:xfrm>
            <a:off x="712613" y="3180186"/>
            <a:ext cx="2403614" cy="1005900"/>
            <a:chOff x="726450" y="3372825"/>
            <a:chExt cx="2403614" cy="1005900"/>
          </a:xfrm>
        </p:grpSpPr>
        <p:grpSp>
          <p:nvGrpSpPr>
            <p:cNvPr id="4323" name="Google Shape;4323;p31"/>
            <p:cNvGrpSpPr/>
            <p:nvPr/>
          </p:nvGrpSpPr>
          <p:grpSpPr>
            <a:xfrm>
              <a:off x="726450" y="3696000"/>
              <a:ext cx="2403614" cy="500898"/>
              <a:chOff x="726450" y="3696000"/>
              <a:chExt cx="2403614" cy="500898"/>
            </a:xfrm>
          </p:grpSpPr>
          <p:sp>
            <p:nvSpPr>
              <p:cNvPr id="4324" name="Google Shape;4324;p3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4325" name="Google Shape;4325;p3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4326" name="Google Shape;4326;p31"/>
            <p:cNvGrpSpPr/>
            <p:nvPr/>
          </p:nvGrpSpPr>
          <p:grpSpPr>
            <a:xfrm>
              <a:off x="1348050" y="3372825"/>
              <a:ext cx="1720425" cy="1005900"/>
              <a:chOff x="1348050" y="3372825"/>
              <a:chExt cx="1720425" cy="1005900"/>
            </a:xfrm>
          </p:grpSpPr>
          <p:sp>
            <p:nvSpPr>
              <p:cNvPr id="4327" name="Google Shape;4327;p3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4328" name="Google Shape;4328;p3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4329" name="Google Shape;4329;p3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4330" name="Google Shape;4330;p3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4331" name="Google Shape;4331;p3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4332" name="Google Shape;4332;p31"/>
            <p:cNvGrpSpPr/>
            <p:nvPr/>
          </p:nvGrpSpPr>
          <p:grpSpPr>
            <a:xfrm>
              <a:off x="1455707" y="3731058"/>
              <a:ext cx="1491149" cy="417657"/>
              <a:chOff x="1455707" y="3731058"/>
              <a:chExt cx="1491149" cy="417657"/>
            </a:xfrm>
          </p:grpSpPr>
          <p:grpSp>
            <p:nvGrpSpPr>
              <p:cNvPr id="4333" name="Google Shape;4333;p31"/>
              <p:cNvGrpSpPr/>
              <p:nvPr/>
            </p:nvGrpSpPr>
            <p:grpSpPr>
              <a:xfrm>
                <a:off x="1472938" y="3745828"/>
                <a:ext cx="72126" cy="53788"/>
                <a:chOff x="1472938" y="3745828"/>
                <a:chExt cx="72126" cy="53788"/>
              </a:xfrm>
            </p:grpSpPr>
            <p:sp>
              <p:nvSpPr>
                <p:cNvPr id="4334" name="Google Shape;4334;p3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3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36" name="Google Shape;4336;p31"/>
              <p:cNvGrpSpPr/>
              <p:nvPr/>
            </p:nvGrpSpPr>
            <p:grpSpPr>
              <a:xfrm>
                <a:off x="1819181" y="4089633"/>
                <a:ext cx="72126" cy="53788"/>
                <a:chOff x="1819181" y="4089633"/>
                <a:chExt cx="72126" cy="53788"/>
              </a:xfrm>
            </p:grpSpPr>
            <p:sp>
              <p:nvSpPr>
                <p:cNvPr id="4337" name="Google Shape;4337;p3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3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39" name="Google Shape;4339;p31"/>
              <p:cNvGrpSpPr/>
              <p:nvPr/>
            </p:nvGrpSpPr>
            <p:grpSpPr>
              <a:xfrm>
                <a:off x="1455707" y="4084171"/>
                <a:ext cx="64320" cy="64544"/>
                <a:chOff x="1455707" y="4084171"/>
                <a:chExt cx="64320" cy="64544"/>
              </a:xfrm>
            </p:grpSpPr>
            <p:sp>
              <p:nvSpPr>
                <p:cNvPr id="4340" name="Google Shape;4340;p3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3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42" name="Google Shape;4342;p31"/>
              <p:cNvGrpSpPr/>
              <p:nvPr/>
            </p:nvGrpSpPr>
            <p:grpSpPr>
              <a:xfrm>
                <a:off x="1818610" y="3731058"/>
                <a:ext cx="64320" cy="64545"/>
                <a:chOff x="1818610" y="3731058"/>
                <a:chExt cx="64320" cy="64545"/>
              </a:xfrm>
            </p:grpSpPr>
            <p:sp>
              <p:nvSpPr>
                <p:cNvPr id="4343" name="Google Shape;4343;p3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3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45" name="Google Shape;4345;p31"/>
              <p:cNvGrpSpPr/>
              <p:nvPr/>
            </p:nvGrpSpPr>
            <p:grpSpPr>
              <a:xfrm>
                <a:off x="2172491" y="4089633"/>
                <a:ext cx="72126" cy="53788"/>
                <a:chOff x="2172491" y="4089633"/>
                <a:chExt cx="72126" cy="53788"/>
              </a:xfrm>
            </p:grpSpPr>
            <p:sp>
              <p:nvSpPr>
                <p:cNvPr id="4346" name="Google Shape;4346;p3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3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48" name="Google Shape;4348;p31"/>
              <p:cNvGrpSpPr/>
              <p:nvPr/>
            </p:nvGrpSpPr>
            <p:grpSpPr>
              <a:xfrm>
                <a:off x="2171920" y="3731058"/>
                <a:ext cx="64320" cy="64545"/>
                <a:chOff x="2171920" y="3731058"/>
                <a:chExt cx="64320" cy="64545"/>
              </a:xfrm>
            </p:grpSpPr>
            <p:sp>
              <p:nvSpPr>
                <p:cNvPr id="4349" name="Google Shape;4349;p3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3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51" name="Google Shape;4351;p31"/>
              <p:cNvGrpSpPr/>
              <p:nvPr/>
            </p:nvGrpSpPr>
            <p:grpSpPr>
              <a:xfrm>
                <a:off x="2874730" y="3745828"/>
                <a:ext cx="72126" cy="53788"/>
                <a:chOff x="2874730" y="3745828"/>
                <a:chExt cx="72126" cy="53788"/>
              </a:xfrm>
            </p:grpSpPr>
            <p:sp>
              <p:nvSpPr>
                <p:cNvPr id="4352" name="Google Shape;4352;p3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3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54" name="Google Shape;4354;p31"/>
              <p:cNvGrpSpPr/>
              <p:nvPr/>
            </p:nvGrpSpPr>
            <p:grpSpPr>
              <a:xfrm>
                <a:off x="2878589" y="4081481"/>
                <a:ext cx="64321" cy="64544"/>
                <a:chOff x="2878589" y="4081481"/>
                <a:chExt cx="64321" cy="64544"/>
              </a:xfrm>
            </p:grpSpPr>
            <p:sp>
              <p:nvSpPr>
                <p:cNvPr id="4355" name="Google Shape;4355;p3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3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57" name="Google Shape;4357;p31"/>
              <p:cNvGrpSpPr/>
              <p:nvPr/>
            </p:nvGrpSpPr>
            <p:grpSpPr>
              <a:xfrm>
                <a:off x="2525796" y="4089633"/>
                <a:ext cx="72126" cy="53788"/>
                <a:chOff x="2525796" y="4089633"/>
                <a:chExt cx="72126" cy="53788"/>
              </a:xfrm>
            </p:grpSpPr>
            <p:sp>
              <p:nvSpPr>
                <p:cNvPr id="4358" name="Google Shape;4358;p3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3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60" name="Google Shape;4360;p31"/>
              <p:cNvGrpSpPr/>
              <p:nvPr/>
            </p:nvGrpSpPr>
            <p:grpSpPr>
              <a:xfrm>
                <a:off x="2525225" y="3731058"/>
                <a:ext cx="64320" cy="64545"/>
                <a:chOff x="2525225" y="3731058"/>
                <a:chExt cx="64320" cy="64545"/>
              </a:xfrm>
            </p:grpSpPr>
            <p:sp>
              <p:nvSpPr>
                <p:cNvPr id="4361" name="Google Shape;4361;p3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3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0">
              <a:schemeClr val="lt1"/>
            </a:gs>
            <a:gs pos="70000">
              <a:schemeClr val="lt1"/>
            </a:gs>
            <a:gs pos="87000">
              <a:srgbClr val="CEF3FC"/>
            </a:gs>
            <a:gs pos="100000">
              <a:schemeClr val="lt2"/>
            </a:gs>
          </a:gsLst>
          <a:lin ang="0" scaled="0"/>
        </a:gradFill>
        <a:effectLst/>
      </p:bgPr>
    </p:bg>
    <p:spTree>
      <p:nvGrpSpPr>
        <p:cNvPr id="1" name="Shape 381"/>
        <p:cNvGrpSpPr/>
        <p:nvPr/>
      </p:nvGrpSpPr>
      <p:grpSpPr>
        <a:xfrm>
          <a:off x="0" y="0"/>
          <a:ext cx="0" cy="0"/>
          <a:chOff x="0" y="0"/>
          <a:chExt cx="0" cy="0"/>
        </a:xfrm>
      </p:grpSpPr>
      <p:sp>
        <p:nvSpPr>
          <p:cNvPr id="382" name="Google Shape;382;p3"/>
          <p:cNvSpPr/>
          <p:nvPr/>
        </p:nvSpPr>
        <p:spPr>
          <a:xfrm>
            <a:off x="0" y="1683975"/>
            <a:ext cx="7441500" cy="957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3"/>
          <p:cNvSpPr/>
          <p:nvPr/>
        </p:nvSpPr>
        <p:spPr>
          <a:xfrm>
            <a:off x="0" y="3194461"/>
            <a:ext cx="7441500" cy="957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3"/>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b="0">
                <a:solidFill>
                  <a:srgbClr val="222222"/>
                </a:solidFill>
                <a:latin typeface="Blinker SemiBold"/>
                <a:ea typeface="Blinker SemiBold"/>
                <a:cs typeface="Blinker SemiBold"/>
                <a:sym typeface="Blinker SemiBold"/>
              </a:rPr>
              <a:t>Table of contents</a:t>
            </a:r>
            <a:endParaRPr b="0">
              <a:solidFill>
                <a:srgbClr val="222222"/>
              </a:solidFill>
              <a:latin typeface="Blinker SemiBold"/>
              <a:ea typeface="Blinker SemiBold"/>
              <a:cs typeface="Blinker SemiBold"/>
              <a:sym typeface="Blinker SemiBold"/>
            </a:endParaRPr>
          </a:p>
        </p:txBody>
      </p:sp>
      <p:sp>
        <p:nvSpPr>
          <p:cNvPr id="385" name="Google Shape;385;p3"/>
          <p:cNvSpPr txBox="1">
            <a:spLocks noGrp="1"/>
          </p:cNvSpPr>
          <p:nvPr>
            <p:ph type="title" idx="2"/>
          </p:nvPr>
        </p:nvSpPr>
        <p:spPr>
          <a:xfrm>
            <a:off x="720000" y="1480875"/>
            <a:ext cx="1056300" cy="447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n"/>
              <a:t>01</a:t>
            </a:r>
            <a:endParaRPr/>
          </a:p>
        </p:txBody>
      </p:sp>
      <p:sp>
        <p:nvSpPr>
          <p:cNvPr id="386" name="Google Shape;386;p3"/>
          <p:cNvSpPr txBox="1">
            <a:spLocks noGrp="1"/>
          </p:cNvSpPr>
          <p:nvPr>
            <p:ph type="title" idx="3"/>
          </p:nvPr>
        </p:nvSpPr>
        <p:spPr>
          <a:xfrm>
            <a:off x="720000" y="2990496"/>
            <a:ext cx="1056300" cy="447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n"/>
              <a:t>04</a:t>
            </a:r>
            <a:endParaRPr/>
          </a:p>
        </p:txBody>
      </p:sp>
      <p:sp>
        <p:nvSpPr>
          <p:cNvPr id="387" name="Google Shape;387;p3"/>
          <p:cNvSpPr txBox="1">
            <a:spLocks noGrp="1"/>
          </p:cNvSpPr>
          <p:nvPr>
            <p:ph type="title" idx="4"/>
          </p:nvPr>
        </p:nvSpPr>
        <p:spPr>
          <a:xfrm>
            <a:off x="3419275" y="1480875"/>
            <a:ext cx="1056300" cy="447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n"/>
              <a:t>02</a:t>
            </a:r>
            <a:endParaRPr/>
          </a:p>
        </p:txBody>
      </p:sp>
      <p:sp>
        <p:nvSpPr>
          <p:cNvPr id="388" name="Google Shape;388;p3"/>
          <p:cNvSpPr txBox="1">
            <a:spLocks noGrp="1"/>
          </p:cNvSpPr>
          <p:nvPr>
            <p:ph type="title" idx="5"/>
          </p:nvPr>
        </p:nvSpPr>
        <p:spPr>
          <a:xfrm>
            <a:off x="3419275" y="2990496"/>
            <a:ext cx="1056300" cy="447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n"/>
              <a:t>05</a:t>
            </a:r>
            <a:endParaRPr/>
          </a:p>
        </p:txBody>
      </p:sp>
      <p:sp>
        <p:nvSpPr>
          <p:cNvPr id="389" name="Google Shape;389;p3"/>
          <p:cNvSpPr txBox="1">
            <a:spLocks noGrp="1"/>
          </p:cNvSpPr>
          <p:nvPr>
            <p:ph type="title" idx="6"/>
          </p:nvPr>
        </p:nvSpPr>
        <p:spPr>
          <a:xfrm>
            <a:off x="6118550" y="1480875"/>
            <a:ext cx="1056300" cy="447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n"/>
              <a:t>03</a:t>
            </a:r>
            <a:endParaRPr/>
          </a:p>
        </p:txBody>
      </p:sp>
      <p:sp>
        <p:nvSpPr>
          <p:cNvPr id="390" name="Google Shape;390;p3"/>
          <p:cNvSpPr txBox="1">
            <a:spLocks noGrp="1"/>
          </p:cNvSpPr>
          <p:nvPr>
            <p:ph type="title" idx="7"/>
          </p:nvPr>
        </p:nvSpPr>
        <p:spPr>
          <a:xfrm>
            <a:off x="6118550" y="2990496"/>
            <a:ext cx="1056300" cy="447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n"/>
              <a:t>06</a:t>
            </a:r>
            <a:endParaRPr/>
          </a:p>
        </p:txBody>
      </p:sp>
      <p:sp>
        <p:nvSpPr>
          <p:cNvPr id="391" name="Google Shape;391;p3"/>
          <p:cNvSpPr txBox="1">
            <a:spLocks noGrp="1"/>
          </p:cNvSpPr>
          <p:nvPr>
            <p:ph type="subTitle" idx="1"/>
          </p:nvPr>
        </p:nvSpPr>
        <p:spPr>
          <a:xfrm>
            <a:off x="720000" y="2056575"/>
            <a:ext cx="2305500" cy="635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400"/>
              <a:buNone/>
            </a:pPr>
            <a:r>
              <a:rPr lang="en">
                <a:solidFill>
                  <a:srgbClr val="222222"/>
                </a:solidFill>
              </a:rPr>
              <a:t>The disease and</a:t>
            </a:r>
            <a:endParaRPr>
              <a:solidFill>
                <a:srgbClr val="222222"/>
              </a:solidFill>
            </a:endParaRPr>
          </a:p>
          <a:p>
            <a:pPr marL="0" lvl="0" indent="0" algn="l" rtl="0">
              <a:lnSpc>
                <a:spcPct val="100000"/>
              </a:lnSpc>
              <a:spcBef>
                <a:spcPts val="0"/>
              </a:spcBef>
              <a:spcAft>
                <a:spcPts val="0"/>
              </a:spcAft>
              <a:buSzPts val="2400"/>
              <a:buNone/>
            </a:pPr>
            <a:r>
              <a:rPr lang="en">
                <a:solidFill>
                  <a:srgbClr val="222222"/>
                </a:solidFill>
              </a:rPr>
              <a:t>its symptoms</a:t>
            </a:r>
            <a:endParaRPr>
              <a:solidFill>
                <a:srgbClr val="222222"/>
              </a:solidFill>
            </a:endParaRPr>
          </a:p>
        </p:txBody>
      </p:sp>
      <p:sp>
        <p:nvSpPr>
          <p:cNvPr id="392" name="Google Shape;392;p3"/>
          <p:cNvSpPr txBox="1">
            <a:spLocks noGrp="1"/>
          </p:cNvSpPr>
          <p:nvPr>
            <p:ph type="subTitle" idx="8"/>
          </p:nvPr>
        </p:nvSpPr>
        <p:spPr>
          <a:xfrm>
            <a:off x="3419275" y="2056575"/>
            <a:ext cx="2305500" cy="635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400"/>
              <a:buNone/>
            </a:pPr>
            <a:r>
              <a:rPr lang="en">
                <a:solidFill>
                  <a:srgbClr val="222222"/>
                </a:solidFill>
              </a:rPr>
              <a:t>People</a:t>
            </a:r>
            <a:endParaRPr>
              <a:solidFill>
                <a:srgbClr val="222222"/>
              </a:solidFill>
            </a:endParaRPr>
          </a:p>
          <a:p>
            <a:pPr marL="0" lvl="0" indent="0" algn="l" rtl="0">
              <a:lnSpc>
                <a:spcPct val="100000"/>
              </a:lnSpc>
              <a:spcBef>
                <a:spcPts val="0"/>
              </a:spcBef>
              <a:spcAft>
                <a:spcPts val="0"/>
              </a:spcAft>
              <a:buSzPts val="2400"/>
              <a:buNone/>
            </a:pPr>
            <a:r>
              <a:rPr lang="en">
                <a:solidFill>
                  <a:srgbClr val="222222"/>
                </a:solidFill>
              </a:rPr>
              <a:t>at risk</a:t>
            </a:r>
            <a:endParaRPr>
              <a:solidFill>
                <a:srgbClr val="222222"/>
              </a:solidFill>
            </a:endParaRPr>
          </a:p>
        </p:txBody>
      </p:sp>
      <p:sp>
        <p:nvSpPr>
          <p:cNvPr id="393" name="Google Shape;393;p3"/>
          <p:cNvSpPr txBox="1">
            <a:spLocks noGrp="1"/>
          </p:cNvSpPr>
          <p:nvPr>
            <p:ph type="subTitle" idx="9"/>
          </p:nvPr>
        </p:nvSpPr>
        <p:spPr>
          <a:xfrm>
            <a:off x="6118550" y="2056575"/>
            <a:ext cx="2305500" cy="635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400"/>
              <a:buNone/>
            </a:pPr>
            <a:r>
              <a:rPr lang="en">
                <a:solidFill>
                  <a:srgbClr val="222222"/>
                </a:solidFill>
              </a:rPr>
              <a:t>Risk</a:t>
            </a:r>
            <a:endParaRPr>
              <a:solidFill>
                <a:srgbClr val="222222"/>
              </a:solidFill>
            </a:endParaRPr>
          </a:p>
          <a:p>
            <a:pPr marL="0" lvl="0" indent="0" algn="l" rtl="0">
              <a:lnSpc>
                <a:spcPct val="100000"/>
              </a:lnSpc>
              <a:spcBef>
                <a:spcPts val="0"/>
              </a:spcBef>
              <a:spcAft>
                <a:spcPts val="0"/>
              </a:spcAft>
              <a:buSzPts val="2400"/>
              <a:buNone/>
            </a:pPr>
            <a:r>
              <a:rPr lang="en">
                <a:solidFill>
                  <a:srgbClr val="222222"/>
                </a:solidFill>
              </a:rPr>
              <a:t>factors</a:t>
            </a:r>
            <a:endParaRPr>
              <a:solidFill>
                <a:srgbClr val="222222"/>
              </a:solidFill>
            </a:endParaRPr>
          </a:p>
        </p:txBody>
      </p:sp>
      <p:sp>
        <p:nvSpPr>
          <p:cNvPr id="394" name="Google Shape;394;p3"/>
          <p:cNvSpPr txBox="1">
            <a:spLocks noGrp="1"/>
          </p:cNvSpPr>
          <p:nvPr>
            <p:ph type="subTitle" idx="13"/>
          </p:nvPr>
        </p:nvSpPr>
        <p:spPr>
          <a:xfrm>
            <a:off x="720000" y="3566250"/>
            <a:ext cx="2305500" cy="635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400"/>
              <a:buNone/>
            </a:pPr>
            <a:r>
              <a:rPr lang="en"/>
              <a:t>Available treatments</a:t>
            </a:r>
            <a:endParaRPr/>
          </a:p>
        </p:txBody>
      </p:sp>
      <p:sp>
        <p:nvSpPr>
          <p:cNvPr id="395" name="Google Shape;395;p3"/>
          <p:cNvSpPr txBox="1">
            <a:spLocks noGrp="1"/>
          </p:cNvSpPr>
          <p:nvPr>
            <p:ph type="subTitle" idx="14"/>
          </p:nvPr>
        </p:nvSpPr>
        <p:spPr>
          <a:xfrm>
            <a:off x="3419275" y="3566250"/>
            <a:ext cx="2305500" cy="635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400"/>
              <a:buNone/>
            </a:pPr>
            <a:r>
              <a:rPr lang="en"/>
              <a:t>Disease prevention and control</a:t>
            </a:r>
            <a:endParaRPr/>
          </a:p>
        </p:txBody>
      </p:sp>
      <p:sp>
        <p:nvSpPr>
          <p:cNvPr id="396" name="Google Shape;396;p3"/>
          <p:cNvSpPr txBox="1">
            <a:spLocks noGrp="1"/>
          </p:cNvSpPr>
          <p:nvPr>
            <p:ph type="subTitle" idx="15"/>
          </p:nvPr>
        </p:nvSpPr>
        <p:spPr>
          <a:xfrm>
            <a:off x="6118550" y="3566250"/>
            <a:ext cx="2305500" cy="635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400"/>
              <a:buNone/>
            </a:pPr>
            <a:r>
              <a:rPr lang="en"/>
              <a:t>Conclusion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366"/>
        <p:cNvGrpSpPr/>
        <p:nvPr/>
      </p:nvGrpSpPr>
      <p:grpSpPr>
        <a:xfrm>
          <a:off x="0" y="0"/>
          <a:ext cx="0" cy="0"/>
          <a:chOff x="0" y="0"/>
          <a:chExt cx="0" cy="0"/>
        </a:xfrm>
      </p:grpSpPr>
      <p:grpSp>
        <p:nvGrpSpPr>
          <p:cNvPr id="4367" name="Google Shape;4367;p32"/>
          <p:cNvGrpSpPr/>
          <p:nvPr/>
        </p:nvGrpSpPr>
        <p:grpSpPr>
          <a:xfrm>
            <a:off x="5780153" y="1859606"/>
            <a:ext cx="671400" cy="674857"/>
            <a:chOff x="5780148" y="1859605"/>
            <a:chExt cx="671400" cy="674857"/>
          </a:xfrm>
        </p:grpSpPr>
        <p:sp>
          <p:nvSpPr>
            <p:cNvPr id="4368" name="Google Shape;4368;p32"/>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32"/>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32"/>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32"/>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72" name="Google Shape;4372;p32"/>
          <p:cNvGrpSpPr/>
          <p:nvPr/>
        </p:nvGrpSpPr>
        <p:grpSpPr>
          <a:xfrm>
            <a:off x="716996" y="971307"/>
            <a:ext cx="845921" cy="690752"/>
            <a:chOff x="732428" y="1198513"/>
            <a:chExt cx="845921" cy="690752"/>
          </a:xfrm>
        </p:grpSpPr>
        <p:grpSp>
          <p:nvGrpSpPr>
            <p:cNvPr id="4373" name="Google Shape;4373;p32"/>
            <p:cNvGrpSpPr/>
            <p:nvPr/>
          </p:nvGrpSpPr>
          <p:grpSpPr>
            <a:xfrm>
              <a:off x="823030" y="1198513"/>
              <a:ext cx="755319" cy="690752"/>
              <a:chOff x="823030" y="1198513"/>
              <a:chExt cx="755319" cy="690752"/>
            </a:xfrm>
          </p:grpSpPr>
          <p:sp>
            <p:nvSpPr>
              <p:cNvPr id="4374" name="Google Shape;4374;p3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3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76" name="Google Shape;4376;p32"/>
            <p:cNvGrpSpPr/>
            <p:nvPr/>
          </p:nvGrpSpPr>
          <p:grpSpPr>
            <a:xfrm>
              <a:off x="732428" y="1239937"/>
              <a:ext cx="739912" cy="607886"/>
              <a:chOff x="732428" y="1239937"/>
              <a:chExt cx="739912" cy="607886"/>
            </a:xfrm>
          </p:grpSpPr>
          <p:sp>
            <p:nvSpPr>
              <p:cNvPr id="4377" name="Google Shape;4377;p3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3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79" name="Google Shape;4379;p32"/>
            <p:cNvGrpSpPr/>
            <p:nvPr/>
          </p:nvGrpSpPr>
          <p:grpSpPr>
            <a:xfrm>
              <a:off x="732428" y="1277018"/>
              <a:ext cx="702832" cy="533758"/>
              <a:chOff x="732428" y="1277018"/>
              <a:chExt cx="702832" cy="533758"/>
            </a:xfrm>
          </p:grpSpPr>
          <p:sp>
            <p:nvSpPr>
              <p:cNvPr id="4380" name="Google Shape;4380;p3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3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82" name="Google Shape;4382;p32"/>
            <p:cNvGrpSpPr/>
            <p:nvPr/>
          </p:nvGrpSpPr>
          <p:grpSpPr>
            <a:xfrm>
              <a:off x="931170" y="1306653"/>
              <a:ext cx="647179" cy="474455"/>
              <a:chOff x="931170" y="1306653"/>
              <a:chExt cx="647179" cy="474455"/>
            </a:xfrm>
          </p:grpSpPr>
          <p:sp>
            <p:nvSpPr>
              <p:cNvPr id="4383" name="Google Shape;4383;p3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3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385" name="Google Shape;4385;p3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86" name="Google Shape;4386;p32"/>
          <p:cNvGrpSpPr/>
          <p:nvPr/>
        </p:nvGrpSpPr>
        <p:grpSpPr>
          <a:xfrm>
            <a:off x="3948605" y="971313"/>
            <a:ext cx="634656" cy="699982"/>
            <a:chOff x="5985650" y="2860025"/>
            <a:chExt cx="1396075" cy="1539775"/>
          </a:xfrm>
        </p:grpSpPr>
        <p:sp>
          <p:nvSpPr>
            <p:cNvPr id="4387" name="Google Shape;4387;p3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3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3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3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3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3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3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3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3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3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3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3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3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3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3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3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3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3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3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3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3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3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3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3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3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3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3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3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3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3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3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3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19" name="Google Shape;4419;p32"/>
          <p:cNvGrpSpPr/>
          <p:nvPr/>
        </p:nvGrpSpPr>
        <p:grpSpPr>
          <a:xfrm>
            <a:off x="4704254" y="971307"/>
            <a:ext cx="725845" cy="699975"/>
            <a:chOff x="4249973" y="1201875"/>
            <a:chExt cx="1958567" cy="1888763"/>
          </a:xfrm>
        </p:grpSpPr>
        <p:sp>
          <p:nvSpPr>
            <p:cNvPr id="4420" name="Google Shape;4420;p3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421" name="Google Shape;4421;p32"/>
            <p:cNvGrpSpPr/>
            <p:nvPr/>
          </p:nvGrpSpPr>
          <p:grpSpPr>
            <a:xfrm>
              <a:off x="5853086" y="1789142"/>
              <a:ext cx="355454" cy="1047937"/>
              <a:chOff x="5576108" y="2016725"/>
              <a:chExt cx="565200" cy="1666302"/>
            </a:xfrm>
          </p:grpSpPr>
          <p:sp>
            <p:nvSpPr>
              <p:cNvPr id="4422" name="Google Shape;4422;p3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4423" name="Google Shape;4423;p3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24" name="Google Shape;4424;p32"/>
            <p:cNvGrpSpPr/>
            <p:nvPr/>
          </p:nvGrpSpPr>
          <p:grpSpPr>
            <a:xfrm>
              <a:off x="4869725" y="2691676"/>
              <a:ext cx="1013627" cy="398962"/>
              <a:chOff x="4012487" y="3451825"/>
              <a:chExt cx="1611746" cy="634381"/>
            </a:xfrm>
          </p:grpSpPr>
          <p:sp>
            <p:nvSpPr>
              <p:cNvPr id="4425" name="Google Shape;4425;p3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4426" name="Google Shape;4426;p3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27" name="Google Shape;4427;p32"/>
            <p:cNvGrpSpPr/>
            <p:nvPr/>
          </p:nvGrpSpPr>
          <p:grpSpPr>
            <a:xfrm>
              <a:off x="4276993" y="2155787"/>
              <a:ext cx="651909" cy="891532"/>
              <a:chOff x="3069997" y="2599721"/>
              <a:chExt cx="1036586" cy="1417604"/>
            </a:xfrm>
          </p:grpSpPr>
          <p:sp>
            <p:nvSpPr>
              <p:cNvPr id="4428" name="Google Shape;4428;p3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4429" name="Google Shape;4429;p3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30" name="Google Shape;4430;p32"/>
            <p:cNvGrpSpPr/>
            <p:nvPr/>
          </p:nvGrpSpPr>
          <p:grpSpPr>
            <a:xfrm>
              <a:off x="5054918" y="1201875"/>
              <a:ext cx="999521" cy="602731"/>
              <a:chOff x="4306958" y="1082925"/>
              <a:chExt cx="1589315" cy="958389"/>
            </a:xfrm>
          </p:grpSpPr>
          <p:sp>
            <p:nvSpPr>
              <p:cNvPr id="4431" name="Google Shape;4431;p3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4432" name="Google Shape;4432;p3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33" name="Google Shape;4433;p32"/>
            <p:cNvGrpSpPr/>
            <p:nvPr/>
          </p:nvGrpSpPr>
          <p:grpSpPr>
            <a:xfrm>
              <a:off x="4249973" y="1303601"/>
              <a:ext cx="799524" cy="841184"/>
              <a:chOff x="3027033" y="1244677"/>
              <a:chExt cx="1271307" cy="1337548"/>
            </a:xfrm>
          </p:grpSpPr>
          <p:sp>
            <p:nvSpPr>
              <p:cNvPr id="4434" name="Google Shape;4434;p3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4435" name="Google Shape;4435;p3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436" name="Google Shape;4436;p32"/>
          <p:cNvGrpSpPr/>
          <p:nvPr/>
        </p:nvGrpSpPr>
        <p:grpSpPr>
          <a:xfrm>
            <a:off x="4057119" y="1858087"/>
            <a:ext cx="750769" cy="683785"/>
            <a:chOff x="4204684" y="2104422"/>
            <a:chExt cx="699822" cy="637383"/>
          </a:xfrm>
        </p:grpSpPr>
        <p:grpSp>
          <p:nvGrpSpPr>
            <p:cNvPr id="4437" name="Google Shape;4437;p32"/>
            <p:cNvGrpSpPr/>
            <p:nvPr/>
          </p:nvGrpSpPr>
          <p:grpSpPr>
            <a:xfrm>
              <a:off x="4204684" y="2430067"/>
              <a:ext cx="342957" cy="311738"/>
              <a:chOff x="4204684" y="2430067"/>
              <a:chExt cx="342957" cy="311738"/>
            </a:xfrm>
          </p:grpSpPr>
          <p:sp>
            <p:nvSpPr>
              <p:cNvPr id="4438" name="Google Shape;4438;p3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3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40" name="Google Shape;4440;p32"/>
            <p:cNvGrpSpPr/>
            <p:nvPr/>
          </p:nvGrpSpPr>
          <p:grpSpPr>
            <a:xfrm>
              <a:off x="4561586" y="2430067"/>
              <a:ext cx="342920" cy="311738"/>
              <a:chOff x="4561586" y="2430067"/>
              <a:chExt cx="342920" cy="311738"/>
            </a:xfrm>
          </p:grpSpPr>
          <p:sp>
            <p:nvSpPr>
              <p:cNvPr id="4441" name="Google Shape;4441;p3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3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43" name="Google Shape;4443;p32"/>
            <p:cNvGrpSpPr/>
            <p:nvPr/>
          </p:nvGrpSpPr>
          <p:grpSpPr>
            <a:xfrm>
              <a:off x="4561586" y="2104422"/>
              <a:ext cx="342920" cy="311738"/>
              <a:chOff x="4561586" y="2104422"/>
              <a:chExt cx="342920" cy="311738"/>
            </a:xfrm>
          </p:grpSpPr>
          <p:sp>
            <p:nvSpPr>
              <p:cNvPr id="4444" name="Google Shape;4444;p3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3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46" name="Google Shape;4446;p32"/>
            <p:cNvGrpSpPr/>
            <p:nvPr/>
          </p:nvGrpSpPr>
          <p:grpSpPr>
            <a:xfrm>
              <a:off x="4204684" y="2104422"/>
              <a:ext cx="342957" cy="311664"/>
              <a:chOff x="4204684" y="2104422"/>
              <a:chExt cx="342957" cy="311664"/>
            </a:xfrm>
          </p:grpSpPr>
          <p:sp>
            <p:nvSpPr>
              <p:cNvPr id="4447" name="Google Shape;4447;p3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3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449" name="Google Shape;4449;p32"/>
          <p:cNvGrpSpPr/>
          <p:nvPr/>
        </p:nvGrpSpPr>
        <p:grpSpPr>
          <a:xfrm>
            <a:off x="5521552" y="971301"/>
            <a:ext cx="660591" cy="688868"/>
            <a:chOff x="5830645" y="1267368"/>
            <a:chExt cx="530340" cy="553041"/>
          </a:xfrm>
        </p:grpSpPr>
        <p:sp>
          <p:nvSpPr>
            <p:cNvPr id="4450" name="Google Shape;4450;p3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451" name="Google Shape;4451;p32"/>
            <p:cNvGrpSpPr/>
            <p:nvPr/>
          </p:nvGrpSpPr>
          <p:grpSpPr>
            <a:xfrm>
              <a:off x="5830645" y="1267368"/>
              <a:ext cx="259743" cy="269909"/>
              <a:chOff x="5830645" y="1267368"/>
              <a:chExt cx="259743" cy="269909"/>
            </a:xfrm>
          </p:grpSpPr>
          <p:sp>
            <p:nvSpPr>
              <p:cNvPr id="4452" name="Google Shape;4452;p3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3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54" name="Google Shape;4454;p32"/>
            <p:cNvGrpSpPr/>
            <p:nvPr/>
          </p:nvGrpSpPr>
          <p:grpSpPr>
            <a:xfrm>
              <a:off x="6101293" y="1267368"/>
              <a:ext cx="259692" cy="269909"/>
              <a:chOff x="6101293" y="1267368"/>
              <a:chExt cx="259692" cy="269909"/>
            </a:xfrm>
          </p:grpSpPr>
          <p:sp>
            <p:nvSpPr>
              <p:cNvPr id="4455" name="Google Shape;4455;p3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3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57" name="Google Shape;4457;p32"/>
            <p:cNvGrpSpPr/>
            <p:nvPr/>
          </p:nvGrpSpPr>
          <p:grpSpPr>
            <a:xfrm>
              <a:off x="5830645" y="1550500"/>
              <a:ext cx="259692" cy="269909"/>
              <a:chOff x="5830645" y="1550500"/>
              <a:chExt cx="259692" cy="269909"/>
            </a:xfrm>
          </p:grpSpPr>
          <p:sp>
            <p:nvSpPr>
              <p:cNvPr id="4458" name="Google Shape;4458;p3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3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60" name="Google Shape;4460;p32"/>
            <p:cNvGrpSpPr/>
            <p:nvPr/>
          </p:nvGrpSpPr>
          <p:grpSpPr>
            <a:xfrm>
              <a:off x="6101293" y="1550500"/>
              <a:ext cx="259692" cy="269909"/>
              <a:chOff x="6101293" y="1550500"/>
              <a:chExt cx="259692" cy="269909"/>
            </a:xfrm>
          </p:grpSpPr>
          <p:sp>
            <p:nvSpPr>
              <p:cNvPr id="4461" name="Google Shape;4461;p3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3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463" name="Google Shape;4463;p32"/>
          <p:cNvGrpSpPr/>
          <p:nvPr/>
        </p:nvGrpSpPr>
        <p:grpSpPr>
          <a:xfrm>
            <a:off x="723705" y="1861761"/>
            <a:ext cx="697154" cy="679574"/>
            <a:chOff x="2679875" y="2361475"/>
            <a:chExt cx="780425" cy="760575"/>
          </a:xfrm>
        </p:grpSpPr>
        <p:sp>
          <p:nvSpPr>
            <p:cNvPr id="4464" name="Google Shape;4464;p3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3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3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3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3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3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70" name="Google Shape;4470;p32"/>
          <p:cNvGrpSpPr/>
          <p:nvPr/>
        </p:nvGrpSpPr>
        <p:grpSpPr>
          <a:xfrm>
            <a:off x="3122864" y="971353"/>
            <a:ext cx="735829" cy="684546"/>
            <a:chOff x="3351965" y="1148808"/>
            <a:chExt cx="750770" cy="698374"/>
          </a:xfrm>
        </p:grpSpPr>
        <p:grpSp>
          <p:nvGrpSpPr>
            <p:cNvPr id="4471" name="Google Shape;4471;p32"/>
            <p:cNvGrpSpPr/>
            <p:nvPr/>
          </p:nvGrpSpPr>
          <p:grpSpPr>
            <a:xfrm>
              <a:off x="3586796" y="1148808"/>
              <a:ext cx="294857" cy="286830"/>
              <a:chOff x="3750225" y="1774000"/>
              <a:chExt cx="149575" cy="145525"/>
            </a:xfrm>
          </p:grpSpPr>
          <p:sp>
            <p:nvSpPr>
              <p:cNvPr id="4472" name="Google Shape;4472;p3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3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74" name="Google Shape;4474;p32"/>
            <p:cNvGrpSpPr/>
            <p:nvPr/>
          </p:nvGrpSpPr>
          <p:grpSpPr>
            <a:xfrm>
              <a:off x="3779245" y="1375768"/>
              <a:ext cx="323490" cy="286978"/>
              <a:chOff x="3847850" y="1889150"/>
              <a:chExt cx="164100" cy="145600"/>
            </a:xfrm>
          </p:grpSpPr>
          <p:sp>
            <p:nvSpPr>
              <p:cNvPr id="4475" name="Google Shape;4475;p3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3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77" name="Google Shape;4477;p32"/>
            <p:cNvGrpSpPr/>
            <p:nvPr/>
          </p:nvGrpSpPr>
          <p:grpSpPr>
            <a:xfrm>
              <a:off x="3351965" y="1330435"/>
              <a:ext cx="295449" cy="285401"/>
              <a:chOff x="3631100" y="1866150"/>
              <a:chExt cx="149875" cy="144800"/>
            </a:xfrm>
          </p:grpSpPr>
          <p:sp>
            <p:nvSpPr>
              <p:cNvPr id="4478" name="Google Shape;4478;p3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3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80" name="Google Shape;4480;p32"/>
            <p:cNvGrpSpPr/>
            <p:nvPr/>
          </p:nvGrpSpPr>
          <p:grpSpPr>
            <a:xfrm>
              <a:off x="3548208" y="1560352"/>
              <a:ext cx="294808" cy="286830"/>
              <a:chOff x="3730650" y="1982800"/>
              <a:chExt cx="149550" cy="145525"/>
            </a:xfrm>
          </p:grpSpPr>
          <p:sp>
            <p:nvSpPr>
              <p:cNvPr id="4481" name="Google Shape;4481;p3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3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483" name="Google Shape;4483;p32"/>
          <p:cNvGrpSpPr/>
          <p:nvPr/>
        </p:nvGrpSpPr>
        <p:grpSpPr>
          <a:xfrm>
            <a:off x="7624517" y="971307"/>
            <a:ext cx="804565" cy="677795"/>
            <a:chOff x="7636443" y="1204988"/>
            <a:chExt cx="804565" cy="677795"/>
          </a:xfrm>
        </p:grpSpPr>
        <p:grpSp>
          <p:nvGrpSpPr>
            <p:cNvPr id="4484" name="Google Shape;4484;p32"/>
            <p:cNvGrpSpPr/>
            <p:nvPr/>
          </p:nvGrpSpPr>
          <p:grpSpPr>
            <a:xfrm>
              <a:off x="7636443" y="1509705"/>
              <a:ext cx="804565" cy="373078"/>
              <a:chOff x="7636443" y="1509705"/>
              <a:chExt cx="804565" cy="373078"/>
            </a:xfrm>
          </p:grpSpPr>
          <p:sp>
            <p:nvSpPr>
              <p:cNvPr id="4485" name="Google Shape;4485;p3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3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87" name="Google Shape;4487;p32"/>
            <p:cNvGrpSpPr/>
            <p:nvPr/>
          </p:nvGrpSpPr>
          <p:grpSpPr>
            <a:xfrm>
              <a:off x="7636443" y="1408133"/>
              <a:ext cx="804565" cy="373078"/>
              <a:chOff x="7636443" y="1408133"/>
              <a:chExt cx="804565" cy="373078"/>
            </a:xfrm>
          </p:grpSpPr>
          <p:sp>
            <p:nvSpPr>
              <p:cNvPr id="4488" name="Google Shape;4488;p3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3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90" name="Google Shape;4490;p32"/>
            <p:cNvGrpSpPr/>
            <p:nvPr/>
          </p:nvGrpSpPr>
          <p:grpSpPr>
            <a:xfrm>
              <a:off x="7636443" y="1306560"/>
              <a:ext cx="804565" cy="373078"/>
              <a:chOff x="7636443" y="1306560"/>
              <a:chExt cx="804565" cy="373078"/>
            </a:xfrm>
          </p:grpSpPr>
          <p:sp>
            <p:nvSpPr>
              <p:cNvPr id="4491" name="Google Shape;4491;p3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3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93" name="Google Shape;4493;p32"/>
            <p:cNvGrpSpPr/>
            <p:nvPr/>
          </p:nvGrpSpPr>
          <p:grpSpPr>
            <a:xfrm>
              <a:off x="7636443" y="1204988"/>
              <a:ext cx="804565" cy="373078"/>
              <a:chOff x="7636443" y="1204988"/>
              <a:chExt cx="804565" cy="373078"/>
            </a:xfrm>
          </p:grpSpPr>
          <p:sp>
            <p:nvSpPr>
              <p:cNvPr id="4494" name="Google Shape;4494;p3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3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496" name="Google Shape;4496;p32"/>
          <p:cNvGrpSpPr/>
          <p:nvPr/>
        </p:nvGrpSpPr>
        <p:grpSpPr>
          <a:xfrm>
            <a:off x="4963363" y="1878721"/>
            <a:ext cx="661339" cy="661188"/>
            <a:chOff x="3990000" y="975400"/>
            <a:chExt cx="3934200" cy="3933300"/>
          </a:xfrm>
        </p:grpSpPr>
        <p:sp>
          <p:nvSpPr>
            <p:cNvPr id="4497" name="Google Shape;4497;p3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3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3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3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01" name="Google Shape;4501;p32"/>
          <p:cNvGrpSpPr/>
          <p:nvPr/>
        </p:nvGrpSpPr>
        <p:grpSpPr>
          <a:xfrm>
            <a:off x="6607011" y="1857359"/>
            <a:ext cx="868881" cy="684240"/>
            <a:chOff x="6598259" y="2078634"/>
            <a:chExt cx="868881" cy="684240"/>
          </a:xfrm>
        </p:grpSpPr>
        <p:sp>
          <p:nvSpPr>
            <p:cNvPr id="4502" name="Google Shape;4502;p3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3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3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3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3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3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08" name="Google Shape;4508;p32"/>
            <p:cNvGrpSpPr/>
            <p:nvPr/>
          </p:nvGrpSpPr>
          <p:grpSpPr>
            <a:xfrm>
              <a:off x="6808175" y="2078634"/>
              <a:ext cx="452229" cy="684240"/>
              <a:chOff x="6808175" y="2078634"/>
              <a:chExt cx="452229" cy="684240"/>
            </a:xfrm>
          </p:grpSpPr>
          <p:sp>
            <p:nvSpPr>
              <p:cNvPr id="4509" name="Google Shape;4509;p3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3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3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3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3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3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15" name="Google Shape;4515;p32"/>
              <p:cNvGrpSpPr/>
              <p:nvPr/>
            </p:nvGrpSpPr>
            <p:grpSpPr>
              <a:xfrm>
                <a:off x="6821586" y="2078634"/>
                <a:ext cx="426871" cy="684240"/>
                <a:chOff x="6821586" y="2078634"/>
                <a:chExt cx="426871" cy="684240"/>
              </a:xfrm>
            </p:grpSpPr>
            <p:grpSp>
              <p:nvGrpSpPr>
                <p:cNvPr id="4516" name="Google Shape;4516;p32"/>
                <p:cNvGrpSpPr/>
                <p:nvPr/>
              </p:nvGrpSpPr>
              <p:grpSpPr>
                <a:xfrm>
                  <a:off x="6821586" y="2078634"/>
                  <a:ext cx="426871" cy="684240"/>
                  <a:chOff x="6821586" y="2078634"/>
                  <a:chExt cx="426871" cy="684240"/>
                </a:xfrm>
              </p:grpSpPr>
              <p:sp>
                <p:nvSpPr>
                  <p:cNvPr id="4517" name="Google Shape;4517;p3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3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3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p3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p3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3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3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3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3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3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3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3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3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3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p3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3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3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3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3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36" name="Google Shape;4536;p3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3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3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3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3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3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4542" name="Google Shape;4542;p32"/>
          <p:cNvGrpSpPr/>
          <p:nvPr/>
        </p:nvGrpSpPr>
        <p:grpSpPr>
          <a:xfrm>
            <a:off x="716994" y="3531369"/>
            <a:ext cx="1340789" cy="640830"/>
            <a:chOff x="238125" y="1151100"/>
            <a:chExt cx="7139450" cy="3412300"/>
          </a:xfrm>
        </p:grpSpPr>
        <p:sp>
          <p:nvSpPr>
            <p:cNvPr id="4543" name="Google Shape;4543;p3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3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p3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3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3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3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p3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3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3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3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3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3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55" name="Google Shape;4555;p32"/>
          <p:cNvGrpSpPr/>
          <p:nvPr/>
        </p:nvGrpSpPr>
        <p:grpSpPr>
          <a:xfrm>
            <a:off x="5584217" y="2734650"/>
            <a:ext cx="985357" cy="585763"/>
            <a:chOff x="5145061" y="2881789"/>
            <a:chExt cx="1107641" cy="658457"/>
          </a:xfrm>
        </p:grpSpPr>
        <p:grpSp>
          <p:nvGrpSpPr>
            <p:cNvPr id="4556" name="Google Shape;4556;p32"/>
            <p:cNvGrpSpPr/>
            <p:nvPr/>
          </p:nvGrpSpPr>
          <p:grpSpPr>
            <a:xfrm>
              <a:off x="5722989" y="3244587"/>
              <a:ext cx="529713" cy="295659"/>
              <a:chOff x="5722989" y="3244587"/>
              <a:chExt cx="529713" cy="295659"/>
            </a:xfrm>
          </p:grpSpPr>
          <p:sp>
            <p:nvSpPr>
              <p:cNvPr id="4557" name="Google Shape;4557;p3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4558" name="Google Shape;4558;p3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4559" name="Google Shape;4559;p32"/>
            <p:cNvGrpSpPr/>
            <p:nvPr/>
          </p:nvGrpSpPr>
          <p:grpSpPr>
            <a:xfrm>
              <a:off x="5145061" y="3244587"/>
              <a:ext cx="536807" cy="295659"/>
              <a:chOff x="5145061" y="3244587"/>
              <a:chExt cx="536807" cy="295659"/>
            </a:xfrm>
          </p:grpSpPr>
          <p:sp>
            <p:nvSpPr>
              <p:cNvPr id="4560" name="Google Shape;4560;p3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4561" name="Google Shape;4561;p3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4562" name="Google Shape;4562;p32"/>
            <p:cNvGrpSpPr/>
            <p:nvPr/>
          </p:nvGrpSpPr>
          <p:grpSpPr>
            <a:xfrm>
              <a:off x="5341327" y="2898245"/>
              <a:ext cx="532309" cy="614890"/>
              <a:chOff x="5341327" y="2898245"/>
              <a:chExt cx="532309" cy="614890"/>
            </a:xfrm>
          </p:grpSpPr>
          <p:sp>
            <p:nvSpPr>
              <p:cNvPr id="4563" name="Google Shape;4563;p3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4564" name="Google Shape;4564;p3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4565" name="Google Shape;4565;p32"/>
            <p:cNvGrpSpPr/>
            <p:nvPr/>
          </p:nvGrpSpPr>
          <p:grpSpPr>
            <a:xfrm>
              <a:off x="5532290" y="2881789"/>
              <a:ext cx="620516" cy="305456"/>
              <a:chOff x="5532290" y="2881789"/>
              <a:chExt cx="620516" cy="305456"/>
            </a:xfrm>
          </p:grpSpPr>
          <p:sp>
            <p:nvSpPr>
              <p:cNvPr id="4566" name="Google Shape;4566;p3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4567" name="Google Shape;4567;p3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grpSp>
        <p:nvGrpSpPr>
          <p:cNvPr id="4568" name="Google Shape;4568;p32"/>
          <p:cNvGrpSpPr/>
          <p:nvPr/>
        </p:nvGrpSpPr>
        <p:grpSpPr>
          <a:xfrm>
            <a:off x="8163140" y="3526708"/>
            <a:ext cx="269068" cy="645492"/>
            <a:chOff x="7026852" y="3311869"/>
            <a:chExt cx="434331" cy="1041955"/>
          </a:xfrm>
        </p:grpSpPr>
        <p:sp>
          <p:nvSpPr>
            <p:cNvPr id="4569" name="Google Shape;4569;p3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3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3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72" name="Google Shape;4572;p32"/>
          <p:cNvGrpSpPr/>
          <p:nvPr/>
        </p:nvGrpSpPr>
        <p:grpSpPr>
          <a:xfrm>
            <a:off x="6179721" y="3565945"/>
            <a:ext cx="293882" cy="293836"/>
            <a:chOff x="4873519" y="3311869"/>
            <a:chExt cx="499374" cy="499296"/>
          </a:xfrm>
        </p:grpSpPr>
        <p:sp>
          <p:nvSpPr>
            <p:cNvPr id="4573" name="Google Shape;4573;p3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3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75" name="Google Shape;4575;p32"/>
          <p:cNvGrpSpPr/>
          <p:nvPr/>
        </p:nvGrpSpPr>
        <p:grpSpPr>
          <a:xfrm>
            <a:off x="6179721" y="3878317"/>
            <a:ext cx="293882" cy="293882"/>
            <a:chOff x="4873519" y="3875839"/>
            <a:chExt cx="499374" cy="499374"/>
          </a:xfrm>
        </p:grpSpPr>
        <p:sp>
          <p:nvSpPr>
            <p:cNvPr id="4576" name="Google Shape;4576;p3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3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78" name="Google Shape;4578;p32"/>
          <p:cNvGrpSpPr/>
          <p:nvPr/>
        </p:nvGrpSpPr>
        <p:grpSpPr>
          <a:xfrm>
            <a:off x="2410248" y="1850269"/>
            <a:ext cx="698105" cy="698207"/>
            <a:chOff x="2565073" y="2075876"/>
            <a:chExt cx="672483" cy="672517"/>
          </a:xfrm>
        </p:grpSpPr>
        <p:sp>
          <p:nvSpPr>
            <p:cNvPr id="4579" name="Google Shape;4579;p3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3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3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3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3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3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85" name="Google Shape;4585;p32"/>
          <p:cNvGrpSpPr/>
          <p:nvPr/>
        </p:nvGrpSpPr>
        <p:grpSpPr>
          <a:xfrm>
            <a:off x="5633660" y="3534870"/>
            <a:ext cx="438354" cy="637329"/>
            <a:chOff x="1697726" y="3244179"/>
            <a:chExt cx="788124" cy="1146069"/>
          </a:xfrm>
        </p:grpSpPr>
        <p:sp>
          <p:nvSpPr>
            <p:cNvPr id="4586" name="Google Shape;4586;p3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3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88" name="Google Shape;4588;p32"/>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89" name="Google Shape;4589;p32"/>
          <p:cNvGrpSpPr/>
          <p:nvPr/>
        </p:nvGrpSpPr>
        <p:grpSpPr>
          <a:xfrm>
            <a:off x="7634874" y="1863232"/>
            <a:ext cx="799565" cy="670282"/>
            <a:chOff x="7617850" y="2063282"/>
            <a:chExt cx="799565" cy="670282"/>
          </a:xfrm>
        </p:grpSpPr>
        <p:cxnSp>
          <p:nvCxnSpPr>
            <p:cNvPr id="4590" name="Google Shape;4590;p32"/>
            <p:cNvCxnSpPr/>
            <p:nvPr/>
          </p:nvCxnSpPr>
          <p:spPr>
            <a:xfrm rot="5400000" flipH="1">
              <a:off x="7629118" y="2104714"/>
              <a:ext cx="129900" cy="111300"/>
            </a:xfrm>
            <a:prstGeom prst="bentConnector3">
              <a:avLst>
                <a:gd name="adj1" fmla="val -104003"/>
              </a:avLst>
            </a:prstGeom>
            <a:noFill/>
            <a:ln w="9525" cap="flat" cmpd="sng">
              <a:solidFill>
                <a:srgbClr val="667E92"/>
              </a:solidFill>
              <a:prstDash val="solid"/>
              <a:round/>
              <a:headEnd type="none" w="sm" len="sm"/>
              <a:tailEnd type="none" w="sm" len="sm"/>
            </a:ln>
          </p:spPr>
        </p:cxnSp>
        <p:cxnSp>
          <p:nvCxnSpPr>
            <p:cNvPr id="4591" name="Google Shape;4591;p32"/>
            <p:cNvCxnSpPr/>
            <p:nvPr/>
          </p:nvCxnSpPr>
          <p:spPr>
            <a:xfrm rot="-5400000">
              <a:off x="8276270" y="2104714"/>
              <a:ext cx="129900" cy="111300"/>
            </a:xfrm>
            <a:prstGeom prst="bentConnector3">
              <a:avLst>
                <a:gd name="adj1" fmla="val -104003"/>
              </a:avLst>
            </a:prstGeom>
            <a:noFill/>
            <a:ln w="9525" cap="flat" cmpd="sng">
              <a:solidFill>
                <a:srgbClr val="667E92"/>
              </a:solidFill>
              <a:prstDash val="solid"/>
              <a:round/>
              <a:headEnd type="none" w="sm" len="sm"/>
              <a:tailEnd type="none" w="sm" len="sm"/>
            </a:ln>
          </p:spPr>
        </p:cxnSp>
        <p:cxnSp>
          <p:nvCxnSpPr>
            <p:cNvPr id="4592" name="Google Shape;4592;p32"/>
            <p:cNvCxnSpPr/>
            <p:nvPr/>
          </p:nvCxnSpPr>
          <p:spPr>
            <a:xfrm rot="5400000">
              <a:off x="7629118" y="2612964"/>
              <a:ext cx="129900" cy="111300"/>
            </a:xfrm>
            <a:prstGeom prst="bentConnector3">
              <a:avLst>
                <a:gd name="adj1" fmla="val 204003"/>
              </a:avLst>
            </a:prstGeom>
            <a:noFill/>
            <a:ln w="9525" cap="flat" cmpd="sng">
              <a:solidFill>
                <a:srgbClr val="667E92"/>
              </a:solidFill>
              <a:prstDash val="solid"/>
              <a:round/>
              <a:headEnd type="none" w="sm" len="sm"/>
              <a:tailEnd type="none" w="sm" len="sm"/>
            </a:ln>
          </p:spPr>
        </p:cxnSp>
        <p:cxnSp>
          <p:nvCxnSpPr>
            <p:cNvPr id="4593" name="Google Shape;4593;p32"/>
            <p:cNvCxnSpPr/>
            <p:nvPr/>
          </p:nvCxnSpPr>
          <p:spPr>
            <a:xfrm rot="-5400000" flipH="1">
              <a:off x="8276270" y="2612964"/>
              <a:ext cx="129900" cy="111300"/>
            </a:xfrm>
            <a:prstGeom prst="bentConnector3">
              <a:avLst>
                <a:gd name="adj1" fmla="val 204003"/>
              </a:avLst>
            </a:prstGeom>
            <a:noFill/>
            <a:ln w="9525" cap="flat" cmpd="sng">
              <a:solidFill>
                <a:srgbClr val="667E92"/>
              </a:solidFill>
              <a:prstDash val="solid"/>
              <a:round/>
              <a:headEnd type="none" w="sm" len="sm"/>
              <a:tailEnd type="none" w="sm" len="sm"/>
            </a:ln>
          </p:spPr>
        </p:cxnSp>
        <p:cxnSp>
          <p:nvCxnSpPr>
            <p:cNvPr id="4594" name="Google Shape;4594;p32"/>
            <p:cNvCxnSpPr/>
            <p:nvPr/>
          </p:nvCxnSpPr>
          <p:spPr>
            <a:xfrm rot="10800000">
              <a:off x="7617850" y="2393356"/>
              <a:ext cx="83400" cy="0"/>
            </a:xfrm>
            <a:prstGeom prst="straightConnector1">
              <a:avLst/>
            </a:prstGeom>
            <a:noFill/>
            <a:ln w="9525" cap="flat" cmpd="sng">
              <a:solidFill>
                <a:srgbClr val="667E92"/>
              </a:solidFill>
              <a:prstDash val="solid"/>
              <a:round/>
              <a:headEnd type="none" w="sm" len="sm"/>
              <a:tailEnd type="none" w="sm" len="sm"/>
            </a:ln>
          </p:spPr>
        </p:cxnSp>
        <p:cxnSp>
          <p:nvCxnSpPr>
            <p:cNvPr id="4595" name="Google Shape;4595;p32"/>
            <p:cNvCxnSpPr/>
            <p:nvPr/>
          </p:nvCxnSpPr>
          <p:spPr>
            <a:xfrm rot="10800000">
              <a:off x="8334015" y="2393356"/>
              <a:ext cx="83400" cy="0"/>
            </a:xfrm>
            <a:prstGeom prst="straightConnector1">
              <a:avLst/>
            </a:prstGeom>
            <a:noFill/>
            <a:ln w="9525" cap="flat" cmpd="sng">
              <a:solidFill>
                <a:srgbClr val="667E92"/>
              </a:solidFill>
              <a:prstDash val="solid"/>
              <a:round/>
              <a:headEnd type="none" w="sm" len="sm"/>
              <a:tailEnd type="none" w="sm" len="sm"/>
            </a:ln>
          </p:spPr>
        </p:cxnSp>
        <p:grpSp>
          <p:nvGrpSpPr>
            <p:cNvPr id="4596" name="Google Shape;4596;p32"/>
            <p:cNvGrpSpPr/>
            <p:nvPr/>
          </p:nvGrpSpPr>
          <p:grpSpPr>
            <a:xfrm>
              <a:off x="7734309" y="2063282"/>
              <a:ext cx="570957" cy="620096"/>
              <a:chOff x="7734309" y="2063282"/>
              <a:chExt cx="570957" cy="620096"/>
            </a:xfrm>
          </p:grpSpPr>
          <p:grpSp>
            <p:nvGrpSpPr>
              <p:cNvPr id="4597" name="Google Shape;4597;p32"/>
              <p:cNvGrpSpPr/>
              <p:nvPr/>
            </p:nvGrpSpPr>
            <p:grpSpPr>
              <a:xfrm>
                <a:off x="8031573" y="2063282"/>
                <a:ext cx="273693" cy="620096"/>
                <a:chOff x="8031573" y="2063282"/>
                <a:chExt cx="273693" cy="620096"/>
              </a:xfrm>
            </p:grpSpPr>
            <p:sp>
              <p:nvSpPr>
                <p:cNvPr id="4598" name="Google Shape;4598;p3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p3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3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3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02" name="Google Shape;4602;p32"/>
              <p:cNvGrpSpPr/>
              <p:nvPr/>
            </p:nvGrpSpPr>
            <p:grpSpPr>
              <a:xfrm flipH="1">
                <a:off x="7734309" y="2063282"/>
                <a:ext cx="273693" cy="620096"/>
                <a:chOff x="8031573" y="2063282"/>
                <a:chExt cx="273693" cy="620096"/>
              </a:xfrm>
            </p:grpSpPr>
            <p:sp>
              <p:nvSpPr>
                <p:cNvPr id="4603" name="Google Shape;4603;p3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3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3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3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
        <p:nvSpPr>
          <p:cNvPr id="4607" name="Google Shape;4607;p32"/>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p32"/>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609" name="Google Shape;4609;p32"/>
          <p:cNvGrpSpPr/>
          <p:nvPr/>
        </p:nvGrpSpPr>
        <p:grpSpPr>
          <a:xfrm>
            <a:off x="7821480" y="2716716"/>
            <a:ext cx="602567" cy="601884"/>
            <a:chOff x="1186975" y="238125"/>
            <a:chExt cx="5244275" cy="5238325"/>
          </a:xfrm>
        </p:grpSpPr>
        <p:sp>
          <p:nvSpPr>
            <p:cNvPr id="4610" name="Google Shape;4610;p3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3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p3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p3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14" name="Google Shape;4614;p32"/>
          <p:cNvGrpSpPr/>
          <p:nvPr/>
        </p:nvGrpSpPr>
        <p:grpSpPr>
          <a:xfrm>
            <a:off x="3264218" y="1856199"/>
            <a:ext cx="651848" cy="687338"/>
            <a:chOff x="3400515" y="2056248"/>
            <a:chExt cx="698134" cy="735987"/>
          </a:xfrm>
        </p:grpSpPr>
        <p:grpSp>
          <p:nvGrpSpPr>
            <p:cNvPr id="4615" name="Google Shape;4615;p32"/>
            <p:cNvGrpSpPr/>
            <p:nvPr/>
          </p:nvGrpSpPr>
          <p:grpSpPr>
            <a:xfrm>
              <a:off x="3400515" y="2283913"/>
              <a:ext cx="312919" cy="219900"/>
              <a:chOff x="3400515" y="2283913"/>
              <a:chExt cx="312919" cy="219900"/>
            </a:xfrm>
          </p:grpSpPr>
          <p:sp>
            <p:nvSpPr>
              <p:cNvPr id="4616" name="Google Shape;4616;p3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4617" name="Google Shape;4617;p32"/>
              <p:cNvCxnSpPr/>
              <p:nvPr/>
            </p:nvCxnSpPr>
            <p:spPr>
              <a:xfrm rot="10800000">
                <a:off x="3400515" y="2393804"/>
                <a:ext cx="95400" cy="0"/>
              </a:xfrm>
              <a:prstGeom prst="straightConnector1">
                <a:avLst/>
              </a:prstGeom>
              <a:noFill/>
              <a:ln w="28575" cap="flat" cmpd="sng">
                <a:solidFill>
                  <a:srgbClr val="435D74"/>
                </a:solidFill>
                <a:prstDash val="solid"/>
                <a:round/>
                <a:headEnd type="none" w="sm" len="sm"/>
                <a:tailEnd type="none" w="sm" len="sm"/>
              </a:ln>
            </p:spPr>
          </p:cxnSp>
        </p:grpSp>
        <p:grpSp>
          <p:nvGrpSpPr>
            <p:cNvPr id="4618" name="Google Shape;4618;p32"/>
            <p:cNvGrpSpPr/>
            <p:nvPr/>
          </p:nvGrpSpPr>
          <p:grpSpPr>
            <a:xfrm>
              <a:off x="3547823" y="2461089"/>
              <a:ext cx="219900" cy="331146"/>
              <a:chOff x="3547823" y="2461089"/>
              <a:chExt cx="219900" cy="331146"/>
            </a:xfrm>
          </p:grpSpPr>
          <p:sp>
            <p:nvSpPr>
              <p:cNvPr id="4619" name="Google Shape;4619;p3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4620" name="Google Shape;4620;p32"/>
              <p:cNvCxnSpPr/>
              <p:nvPr/>
            </p:nvCxnSpPr>
            <p:spPr>
              <a:xfrm rot="10800000">
                <a:off x="3657701" y="2678535"/>
                <a:ext cx="0" cy="113700"/>
              </a:xfrm>
              <a:prstGeom prst="straightConnector1">
                <a:avLst/>
              </a:prstGeom>
              <a:noFill/>
              <a:ln w="28575" cap="flat" cmpd="sng">
                <a:solidFill>
                  <a:srgbClr val="5F7D95"/>
                </a:solidFill>
                <a:prstDash val="solid"/>
                <a:round/>
                <a:headEnd type="none" w="sm" len="sm"/>
                <a:tailEnd type="none" w="sm" len="sm"/>
              </a:ln>
            </p:spPr>
          </p:cxnSp>
        </p:grpSp>
        <p:grpSp>
          <p:nvGrpSpPr>
            <p:cNvPr id="4621" name="Google Shape;4621;p32"/>
            <p:cNvGrpSpPr/>
            <p:nvPr/>
          </p:nvGrpSpPr>
          <p:grpSpPr>
            <a:xfrm>
              <a:off x="3734138" y="2461089"/>
              <a:ext cx="219900" cy="331146"/>
              <a:chOff x="3734138" y="2461089"/>
              <a:chExt cx="219900" cy="331146"/>
            </a:xfrm>
          </p:grpSpPr>
          <p:sp>
            <p:nvSpPr>
              <p:cNvPr id="4622" name="Google Shape;4622;p3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4623" name="Google Shape;4623;p32"/>
              <p:cNvCxnSpPr/>
              <p:nvPr/>
            </p:nvCxnSpPr>
            <p:spPr>
              <a:xfrm rot="10800000">
                <a:off x="3844020" y="2678535"/>
                <a:ext cx="0" cy="113700"/>
              </a:xfrm>
              <a:prstGeom prst="straightConnector1">
                <a:avLst/>
              </a:prstGeom>
              <a:noFill/>
              <a:ln w="28575" cap="flat" cmpd="sng">
                <a:solidFill>
                  <a:srgbClr val="869FB2"/>
                </a:solidFill>
                <a:prstDash val="solid"/>
                <a:round/>
                <a:headEnd type="none" w="sm" len="sm"/>
                <a:tailEnd type="none" w="sm" len="sm"/>
              </a:ln>
            </p:spPr>
          </p:cxnSp>
        </p:grpSp>
        <p:grpSp>
          <p:nvGrpSpPr>
            <p:cNvPr id="4624" name="Google Shape;4624;p32"/>
            <p:cNvGrpSpPr/>
            <p:nvPr/>
          </p:nvGrpSpPr>
          <p:grpSpPr>
            <a:xfrm>
              <a:off x="3787560" y="2281742"/>
              <a:ext cx="311089" cy="219900"/>
              <a:chOff x="3787560" y="2281742"/>
              <a:chExt cx="311089" cy="219900"/>
            </a:xfrm>
          </p:grpSpPr>
          <p:sp>
            <p:nvSpPr>
              <p:cNvPr id="4625" name="Google Shape;4625;p3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4626" name="Google Shape;4626;p32"/>
              <p:cNvCxnSpPr/>
              <p:nvPr/>
            </p:nvCxnSpPr>
            <p:spPr>
              <a:xfrm rot="10800000">
                <a:off x="4003849" y="2393795"/>
                <a:ext cx="94800" cy="0"/>
              </a:xfrm>
              <a:prstGeom prst="straightConnector1">
                <a:avLst/>
              </a:prstGeom>
              <a:noFill/>
              <a:ln w="28575" cap="flat" cmpd="sng">
                <a:solidFill>
                  <a:srgbClr val="A5B7C6"/>
                </a:solidFill>
                <a:prstDash val="solid"/>
                <a:round/>
                <a:headEnd type="none" w="sm" len="sm"/>
                <a:tailEnd type="none" w="sm" len="sm"/>
              </a:ln>
            </p:spPr>
          </p:cxnSp>
        </p:grpSp>
        <p:grpSp>
          <p:nvGrpSpPr>
            <p:cNvPr id="4627" name="Google Shape;4627;p32"/>
            <p:cNvGrpSpPr/>
            <p:nvPr/>
          </p:nvGrpSpPr>
          <p:grpSpPr>
            <a:xfrm>
              <a:off x="3637290" y="2056248"/>
              <a:ext cx="219900" cy="330737"/>
              <a:chOff x="3637290" y="2056248"/>
              <a:chExt cx="219900" cy="330737"/>
            </a:xfrm>
          </p:grpSpPr>
          <p:sp>
            <p:nvSpPr>
              <p:cNvPr id="4628" name="Google Shape;4628;p3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cxnSp>
            <p:nvCxnSpPr>
              <p:cNvPr id="4629" name="Google Shape;4629;p32"/>
              <p:cNvCxnSpPr/>
              <p:nvPr/>
            </p:nvCxnSpPr>
            <p:spPr>
              <a:xfrm rot="10800000">
                <a:off x="3747169" y="2056248"/>
                <a:ext cx="0" cy="113700"/>
              </a:xfrm>
              <a:prstGeom prst="straightConnector1">
                <a:avLst/>
              </a:prstGeom>
              <a:noFill/>
              <a:ln w="28575" cap="flat" cmpd="sng">
                <a:solidFill>
                  <a:srgbClr val="BAC8D3"/>
                </a:solidFill>
                <a:prstDash val="solid"/>
                <a:round/>
                <a:headEnd type="none" w="sm" len="sm"/>
                <a:tailEnd type="none" w="sm" len="sm"/>
              </a:ln>
            </p:spPr>
          </p:cxnSp>
        </p:grpSp>
      </p:grpSp>
      <p:grpSp>
        <p:nvGrpSpPr>
          <p:cNvPr id="4630" name="Google Shape;4630;p32"/>
          <p:cNvGrpSpPr/>
          <p:nvPr/>
        </p:nvGrpSpPr>
        <p:grpSpPr>
          <a:xfrm>
            <a:off x="2555923" y="2726206"/>
            <a:ext cx="1268144" cy="592394"/>
            <a:chOff x="238125" y="1188750"/>
            <a:chExt cx="7140450" cy="3335550"/>
          </a:xfrm>
        </p:grpSpPr>
        <p:sp>
          <p:nvSpPr>
            <p:cNvPr id="4631" name="Google Shape;4631;p3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3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3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p3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p3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36" name="Google Shape;4636;p32"/>
          <p:cNvGrpSpPr/>
          <p:nvPr/>
        </p:nvGrpSpPr>
        <p:grpSpPr>
          <a:xfrm>
            <a:off x="6663824" y="2728360"/>
            <a:ext cx="1053944" cy="590147"/>
            <a:chOff x="238125" y="1335475"/>
            <a:chExt cx="5418735" cy="3034175"/>
          </a:xfrm>
        </p:grpSpPr>
        <p:sp>
          <p:nvSpPr>
            <p:cNvPr id="4637" name="Google Shape;4637;p3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3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p3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40" name="Google Shape;4640;p32"/>
          <p:cNvGrpSpPr/>
          <p:nvPr/>
        </p:nvGrpSpPr>
        <p:grpSpPr>
          <a:xfrm>
            <a:off x="4094633" y="3533260"/>
            <a:ext cx="1268207" cy="638939"/>
            <a:chOff x="3967651" y="3645904"/>
            <a:chExt cx="1479304" cy="745292"/>
          </a:xfrm>
        </p:grpSpPr>
        <p:grpSp>
          <p:nvGrpSpPr>
            <p:cNvPr id="4641" name="Google Shape;4641;p32"/>
            <p:cNvGrpSpPr/>
            <p:nvPr/>
          </p:nvGrpSpPr>
          <p:grpSpPr>
            <a:xfrm>
              <a:off x="3967651" y="4009026"/>
              <a:ext cx="1479304" cy="382170"/>
              <a:chOff x="3967651" y="4009026"/>
              <a:chExt cx="1479304" cy="382170"/>
            </a:xfrm>
          </p:grpSpPr>
          <p:grpSp>
            <p:nvGrpSpPr>
              <p:cNvPr id="4642" name="Google Shape;4642;p32"/>
              <p:cNvGrpSpPr/>
              <p:nvPr/>
            </p:nvGrpSpPr>
            <p:grpSpPr>
              <a:xfrm>
                <a:off x="4892216" y="4195630"/>
                <a:ext cx="554739" cy="195566"/>
                <a:chOff x="3604375" y="4892160"/>
                <a:chExt cx="1651500" cy="582215"/>
              </a:xfrm>
            </p:grpSpPr>
            <p:sp>
              <p:nvSpPr>
                <p:cNvPr id="4643" name="Google Shape;4643;p3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p3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45" name="Google Shape;4645;p32"/>
              <p:cNvGrpSpPr/>
              <p:nvPr/>
            </p:nvGrpSpPr>
            <p:grpSpPr>
              <a:xfrm>
                <a:off x="3967651" y="4146303"/>
                <a:ext cx="579402" cy="244893"/>
                <a:chOff x="851875" y="4745310"/>
                <a:chExt cx="1724925" cy="729065"/>
              </a:xfrm>
            </p:grpSpPr>
            <p:sp>
              <p:nvSpPr>
                <p:cNvPr id="4646" name="Google Shape;4646;p3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3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48" name="Google Shape;4648;p32"/>
              <p:cNvGrpSpPr/>
              <p:nvPr/>
            </p:nvGrpSpPr>
            <p:grpSpPr>
              <a:xfrm>
                <a:off x="4460753" y="4009026"/>
                <a:ext cx="493110" cy="382170"/>
                <a:chOff x="2319875" y="4336625"/>
                <a:chExt cx="1468025" cy="1137750"/>
              </a:xfrm>
            </p:grpSpPr>
            <p:sp>
              <p:nvSpPr>
                <p:cNvPr id="4649" name="Google Shape;4649;p3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p3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651" name="Google Shape;4651;p32"/>
            <p:cNvGrpSpPr/>
            <p:nvPr/>
          </p:nvGrpSpPr>
          <p:grpSpPr>
            <a:xfrm>
              <a:off x="4479443" y="3645904"/>
              <a:ext cx="455965" cy="388789"/>
              <a:chOff x="2957425" y="238100"/>
              <a:chExt cx="1910200" cy="1628775"/>
            </a:xfrm>
          </p:grpSpPr>
          <p:sp>
            <p:nvSpPr>
              <p:cNvPr id="4652" name="Google Shape;4652;p3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3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p3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p3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3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3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3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3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p3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p3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662" name="Google Shape;4662;p32"/>
          <p:cNvGrpSpPr/>
          <p:nvPr/>
        </p:nvGrpSpPr>
        <p:grpSpPr>
          <a:xfrm>
            <a:off x="2480746" y="3534460"/>
            <a:ext cx="1243127" cy="637739"/>
            <a:chOff x="2496310" y="3693351"/>
            <a:chExt cx="1342905" cy="688926"/>
          </a:xfrm>
        </p:grpSpPr>
        <p:grpSp>
          <p:nvGrpSpPr>
            <p:cNvPr id="4663" name="Google Shape;4663;p32"/>
            <p:cNvGrpSpPr/>
            <p:nvPr/>
          </p:nvGrpSpPr>
          <p:grpSpPr>
            <a:xfrm>
              <a:off x="2496310" y="3693351"/>
              <a:ext cx="1342905" cy="688875"/>
              <a:chOff x="2496310" y="3693351"/>
              <a:chExt cx="1342905" cy="688875"/>
            </a:xfrm>
          </p:grpSpPr>
          <p:sp>
            <p:nvSpPr>
              <p:cNvPr id="4664" name="Google Shape;4664;p3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3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p3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p3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p3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p3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4670" name="Google Shape;4670;p32"/>
              <p:cNvCxnSpPr>
                <a:stCxn id="466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sm" len="sm"/>
                <a:tailEnd type="none" w="sm" len="sm"/>
              </a:ln>
            </p:spPr>
          </p:cxnSp>
          <p:cxnSp>
            <p:nvCxnSpPr>
              <p:cNvPr id="4671" name="Google Shape;4671;p32"/>
              <p:cNvCxnSpPr>
                <a:stCxn id="4665" idx="0"/>
              </p:cNvCxnSpPr>
              <p:nvPr/>
            </p:nvCxnSpPr>
            <p:spPr>
              <a:xfrm rot="-5400000">
                <a:off x="3512338" y="3723516"/>
                <a:ext cx="75900" cy="194100"/>
              </a:xfrm>
              <a:prstGeom prst="bentConnector2">
                <a:avLst/>
              </a:prstGeom>
              <a:noFill/>
              <a:ln w="19050" cap="flat" cmpd="sng">
                <a:solidFill>
                  <a:srgbClr val="869FB2"/>
                </a:solidFill>
                <a:prstDash val="solid"/>
                <a:round/>
                <a:headEnd type="none" w="sm" len="sm"/>
                <a:tailEnd type="none" w="sm" len="sm"/>
              </a:ln>
            </p:spPr>
          </p:cxnSp>
          <p:cxnSp>
            <p:nvCxnSpPr>
              <p:cNvPr id="4672" name="Google Shape;4672;p32"/>
              <p:cNvCxnSpPr>
                <a:stCxn id="466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sm" len="sm"/>
                <a:tailEnd type="none" w="sm" len="sm"/>
              </a:ln>
            </p:spPr>
          </p:cxnSp>
          <p:cxnSp>
            <p:nvCxnSpPr>
              <p:cNvPr id="4673" name="Google Shape;4673;p32"/>
              <p:cNvCxnSpPr>
                <a:stCxn id="466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sm" len="sm"/>
                <a:tailEnd type="none" w="sm" len="sm"/>
              </a:ln>
            </p:spPr>
          </p:cxnSp>
          <p:cxnSp>
            <p:nvCxnSpPr>
              <p:cNvPr id="4674" name="Google Shape;4674;p32"/>
              <p:cNvCxnSpPr>
                <a:stCxn id="466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4675" name="Google Shape;4675;p32"/>
            <p:cNvGrpSpPr/>
            <p:nvPr/>
          </p:nvGrpSpPr>
          <p:grpSpPr>
            <a:xfrm>
              <a:off x="2675275" y="3930557"/>
              <a:ext cx="1003306" cy="451720"/>
              <a:chOff x="2675275" y="4174282"/>
              <a:chExt cx="1003306" cy="451720"/>
            </a:xfrm>
          </p:grpSpPr>
          <p:sp>
            <p:nvSpPr>
              <p:cNvPr id="4676" name="Google Shape;4676;p3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p3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p3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679" name="Google Shape;4679;p32"/>
          <p:cNvGrpSpPr/>
          <p:nvPr/>
        </p:nvGrpSpPr>
        <p:grpSpPr>
          <a:xfrm>
            <a:off x="1654417" y="971307"/>
            <a:ext cx="574511" cy="874710"/>
            <a:chOff x="1715404" y="1112080"/>
            <a:chExt cx="642270" cy="977985"/>
          </a:xfrm>
        </p:grpSpPr>
        <p:grpSp>
          <p:nvGrpSpPr>
            <p:cNvPr id="4680" name="Google Shape;4680;p32"/>
            <p:cNvGrpSpPr/>
            <p:nvPr/>
          </p:nvGrpSpPr>
          <p:grpSpPr>
            <a:xfrm>
              <a:off x="1715404" y="1112080"/>
              <a:ext cx="642270" cy="977985"/>
              <a:chOff x="1715404" y="1112080"/>
              <a:chExt cx="642270" cy="977985"/>
            </a:xfrm>
          </p:grpSpPr>
          <p:sp>
            <p:nvSpPr>
              <p:cNvPr id="4681" name="Google Shape;4681;p3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p3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83" name="Google Shape;4683;p32"/>
            <p:cNvGrpSpPr/>
            <p:nvPr/>
          </p:nvGrpSpPr>
          <p:grpSpPr>
            <a:xfrm>
              <a:off x="1768927" y="1165603"/>
              <a:ext cx="535225" cy="851366"/>
              <a:chOff x="1768927" y="1165603"/>
              <a:chExt cx="535225" cy="851366"/>
            </a:xfrm>
          </p:grpSpPr>
          <p:sp>
            <p:nvSpPr>
              <p:cNvPr id="4684" name="Google Shape;4684;p3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p3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86" name="Google Shape;4686;p32"/>
            <p:cNvGrpSpPr/>
            <p:nvPr/>
          </p:nvGrpSpPr>
          <p:grpSpPr>
            <a:xfrm>
              <a:off x="1822449" y="1219125"/>
              <a:ext cx="428180" cy="718859"/>
              <a:chOff x="1822449" y="1219125"/>
              <a:chExt cx="428180" cy="718859"/>
            </a:xfrm>
          </p:grpSpPr>
          <p:sp>
            <p:nvSpPr>
              <p:cNvPr id="4687" name="Google Shape;4687;p3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p3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89" name="Google Shape;4689;p32"/>
            <p:cNvGrpSpPr/>
            <p:nvPr/>
          </p:nvGrpSpPr>
          <p:grpSpPr>
            <a:xfrm>
              <a:off x="1875972" y="1272648"/>
              <a:ext cx="321135" cy="586938"/>
              <a:chOff x="1875972" y="1272648"/>
              <a:chExt cx="321135" cy="586938"/>
            </a:xfrm>
          </p:grpSpPr>
          <p:sp>
            <p:nvSpPr>
              <p:cNvPr id="4690" name="Google Shape;4690;p3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p3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692" name="Google Shape;4692;p32"/>
          <p:cNvGrpSpPr/>
          <p:nvPr/>
        </p:nvGrpSpPr>
        <p:grpSpPr>
          <a:xfrm>
            <a:off x="7761578" y="3528028"/>
            <a:ext cx="293855" cy="644170"/>
            <a:chOff x="241025" y="3151575"/>
            <a:chExt cx="293855" cy="644170"/>
          </a:xfrm>
        </p:grpSpPr>
        <p:sp>
          <p:nvSpPr>
            <p:cNvPr id="4693" name="Google Shape;4693;p3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p3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95" name="Google Shape;4695;p32"/>
          <p:cNvGrpSpPr/>
          <p:nvPr/>
        </p:nvGrpSpPr>
        <p:grpSpPr>
          <a:xfrm>
            <a:off x="709562" y="2728028"/>
            <a:ext cx="1779649" cy="591620"/>
            <a:chOff x="246070" y="1983375"/>
            <a:chExt cx="1855347" cy="616849"/>
          </a:xfrm>
        </p:grpSpPr>
        <p:sp>
          <p:nvSpPr>
            <p:cNvPr id="4696" name="Google Shape;4696;p3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p3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p3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p3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p3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p3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p3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p3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p3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05" name="Google Shape;4705;p32"/>
          <p:cNvGrpSpPr/>
          <p:nvPr/>
        </p:nvGrpSpPr>
        <p:grpSpPr>
          <a:xfrm>
            <a:off x="2320428" y="971307"/>
            <a:ext cx="711055" cy="745992"/>
            <a:chOff x="2496269" y="1171698"/>
            <a:chExt cx="761953" cy="799391"/>
          </a:xfrm>
        </p:grpSpPr>
        <p:grpSp>
          <p:nvGrpSpPr>
            <p:cNvPr id="4706" name="Google Shape;4706;p32"/>
            <p:cNvGrpSpPr/>
            <p:nvPr/>
          </p:nvGrpSpPr>
          <p:grpSpPr>
            <a:xfrm>
              <a:off x="2496269" y="1171698"/>
              <a:ext cx="761953" cy="723022"/>
              <a:chOff x="2496269" y="1171698"/>
              <a:chExt cx="761953" cy="723022"/>
            </a:xfrm>
          </p:grpSpPr>
          <p:sp>
            <p:nvSpPr>
              <p:cNvPr id="4707" name="Google Shape;4707;p3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p3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709" name="Google Shape;4709;p32"/>
              <p:cNvGrpSpPr/>
              <p:nvPr/>
            </p:nvGrpSpPr>
            <p:grpSpPr>
              <a:xfrm>
                <a:off x="2496269" y="1171698"/>
                <a:ext cx="761953" cy="723022"/>
                <a:chOff x="2496269" y="1120652"/>
                <a:chExt cx="761953" cy="723022"/>
              </a:xfrm>
            </p:grpSpPr>
            <p:grpSp>
              <p:nvGrpSpPr>
                <p:cNvPr id="4710" name="Google Shape;4710;p32"/>
                <p:cNvGrpSpPr/>
                <p:nvPr/>
              </p:nvGrpSpPr>
              <p:grpSpPr>
                <a:xfrm>
                  <a:off x="2496269" y="1120652"/>
                  <a:ext cx="761953" cy="723022"/>
                  <a:chOff x="2496269" y="1120652"/>
                  <a:chExt cx="761953" cy="723022"/>
                </a:xfrm>
              </p:grpSpPr>
              <p:grpSp>
                <p:nvGrpSpPr>
                  <p:cNvPr id="4711" name="Google Shape;4711;p32"/>
                  <p:cNvGrpSpPr/>
                  <p:nvPr/>
                </p:nvGrpSpPr>
                <p:grpSpPr>
                  <a:xfrm>
                    <a:off x="2496269" y="1304589"/>
                    <a:ext cx="407089" cy="305057"/>
                    <a:chOff x="2496269" y="1304589"/>
                    <a:chExt cx="407089" cy="305057"/>
                  </a:xfrm>
                </p:grpSpPr>
                <p:sp>
                  <p:nvSpPr>
                    <p:cNvPr id="4712" name="Google Shape;4712;p3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p3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14" name="Google Shape;4714;p32"/>
                  <p:cNvGrpSpPr/>
                  <p:nvPr/>
                </p:nvGrpSpPr>
                <p:grpSpPr>
                  <a:xfrm>
                    <a:off x="2586468" y="1493376"/>
                    <a:ext cx="358850" cy="349656"/>
                    <a:chOff x="2586468" y="1493376"/>
                    <a:chExt cx="358850" cy="349656"/>
                  </a:xfrm>
                </p:grpSpPr>
                <p:sp>
                  <p:nvSpPr>
                    <p:cNvPr id="4715" name="Google Shape;4715;p3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p3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17" name="Google Shape;4717;p32"/>
                  <p:cNvGrpSpPr/>
                  <p:nvPr/>
                </p:nvGrpSpPr>
                <p:grpSpPr>
                  <a:xfrm>
                    <a:off x="2807939" y="1494024"/>
                    <a:ext cx="358857" cy="349650"/>
                    <a:chOff x="2807939" y="1494024"/>
                    <a:chExt cx="358857" cy="349650"/>
                  </a:xfrm>
                </p:grpSpPr>
                <p:sp>
                  <p:nvSpPr>
                    <p:cNvPr id="4718" name="Google Shape;4718;p3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p3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20" name="Google Shape;4720;p32"/>
                  <p:cNvGrpSpPr/>
                  <p:nvPr/>
                </p:nvGrpSpPr>
                <p:grpSpPr>
                  <a:xfrm>
                    <a:off x="2851133" y="1305635"/>
                    <a:ext cx="407089" cy="305057"/>
                    <a:chOff x="2851133" y="1305635"/>
                    <a:chExt cx="407089" cy="305057"/>
                  </a:xfrm>
                </p:grpSpPr>
                <p:sp>
                  <p:nvSpPr>
                    <p:cNvPr id="4721" name="Google Shape;4721;p3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p3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23" name="Google Shape;4723;p32"/>
                  <p:cNvGrpSpPr/>
                  <p:nvPr/>
                </p:nvGrpSpPr>
                <p:grpSpPr>
                  <a:xfrm>
                    <a:off x="2727495" y="1120652"/>
                    <a:ext cx="300271" cy="396358"/>
                    <a:chOff x="2727495" y="1120652"/>
                    <a:chExt cx="300271" cy="396358"/>
                  </a:xfrm>
                </p:grpSpPr>
                <p:sp>
                  <p:nvSpPr>
                    <p:cNvPr id="4724" name="Google Shape;4724;p3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p3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726" name="Google Shape;4726;p32"/>
                <p:cNvGrpSpPr/>
                <p:nvPr/>
              </p:nvGrpSpPr>
              <p:grpSpPr>
                <a:xfrm>
                  <a:off x="2722305" y="1350460"/>
                  <a:ext cx="308357" cy="308344"/>
                  <a:chOff x="2722305" y="1350460"/>
                  <a:chExt cx="308357" cy="308344"/>
                </a:xfrm>
              </p:grpSpPr>
              <p:sp>
                <p:nvSpPr>
                  <p:cNvPr id="4727" name="Google Shape;4727;p3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728" name="Google Shape;4728;p32"/>
                  <p:cNvGrpSpPr/>
                  <p:nvPr/>
                </p:nvGrpSpPr>
                <p:grpSpPr>
                  <a:xfrm>
                    <a:off x="2725064" y="1364529"/>
                    <a:ext cx="297953" cy="280182"/>
                    <a:chOff x="2725064" y="1364529"/>
                    <a:chExt cx="297953" cy="280182"/>
                  </a:xfrm>
                </p:grpSpPr>
                <p:sp>
                  <p:nvSpPr>
                    <p:cNvPr id="4729" name="Google Shape;4729;p3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3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3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p3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p3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sp>
          <p:nvSpPr>
            <p:cNvPr id="4734" name="Google Shape;4734;p3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5" name="Google Shape;4735;p3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6" name="Google Shape;4736;p3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3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3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39" name="Google Shape;4739;p32"/>
          <p:cNvGrpSpPr/>
          <p:nvPr/>
        </p:nvGrpSpPr>
        <p:grpSpPr>
          <a:xfrm>
            <a:off x="3909129" y="2727412"/>
            <a:ext cx="1569143" cy="591015"/>
            <a:chOff x="3820100" y="3023049"/>
            <a:chExt cx="1303925" cy="491162"/>
          </a:xfrm>
        </p:grpSpPr>
        <p:grpSp>
          <p:nvGrpSpPr>
            <p:cNvPr id="4740" name="Google Shape;4740;p32"/>
            <p:cNvGrpSpPr/>
            <p:nvPr/>
          </p:nvGrpSpPr>
          <p:grpSpPr>
            <a:xfrm>
              <a:off x="3820100" y="3023072"/>
              <a:ext cx="1303925" cy="491139"/>
              <a:chOff x="3820100" y="3023072"/>
              <a:chExt cx="1303925" cy="491139"/>
            </a:xfrm>
          </p:grpSpPr>
          <p:sp>
            <p:nvSpPr>
              <p:cNvPr id="4741" name="Google Shape;4741;p3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2" name="Google Shape;4742;p3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43" name="Google Shape;4743;p32"/>
            <p:cNvGrpSpPr/>
            <p:nvPr/>
          </p:nvGrpSpPr>
          <p:grpSpPr>
            <a:xfrm>
              <a:off x="4132439" y="3023645"/>
              <a:ext cx="393633" cy="177096"/>
              <a:chOff x="4132439" y="3023645"/>
              <a:chExt cx="393633" cy="177096"/>
            </a:xfrm>
          </p:grpSpPr>
          <p:sp>
            <p:nvSpPr>
              <p:cNvPr id="4744" name="Google Shape;4744;p3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3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46" name="Google Shape;4746;p32"/>
            <p:cNvGrpSpPr/>
            <p:nvPr/>
          </p:nvGrpSpPr>
          <p:grpSpPr>
            <a:xfrm>
              <a:off x="3921811" y="3023049"/>
              <a:ext cx="1002396" cy="388943"/>
              <a:chOff x="3921811" y="3023049"/>
              <a:chExt cx="1002396" cy="388943"/>
            </a:xfrm>
          </p:grpSpPr>
          <p:sp>
            <p:nvSpPr>
              <p:cNvPr id="4747" name="Google Shape;4747;p3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8" name="Google Shape;4748;p3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49" name="Google Shape;4749;p32"/>
            <p:cNvGrpSpPr/>
            <p:nvPr/>
          </p:nvGrpSpPr>
          <p:grpSpPr>
            <a:xfrm>
              <a:off x="4023645" y="3023049"/>
              <a:ext cx="683032" cy="286722"/>
              <a:chOff x="4023645" y="3023049"/>
              <a:chExt cx="683032" cy="286722"/>
            </a:xfrm>
          </p:grpSpPr>
          <p:sp>
            <p:nvSpPr>
              <p:cNvPr id="4750" name="Google Shape;4750;p3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3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752" name="Google Shape;4752;p32"/>
          <p:cNvGrpSpPr/>
          <p:nvPr/>
        </p:nvGrpSpPr>
        <p:grpSpPr>
          <a:xfrm>
            <a:off x="1541251" y="1854258"/>
            <a:ext cx="713522" cy="688025"/>
            <a:chOff x="1706078" y="2092648"/>
            <a:chExt cx="660913" cy="637296"/>
          </a:xfrm>
        </p:grpSpPr>
        <p:sp>
          <p:nvSpPr>
            <p:cNvPr id="4753" name="Google Shape;4753;p3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754" name="Google Shape;4754;p32"/>
            <p:cNvGrpSpPr/>
            <p:nvPr/>
          </p:nvGrpSpPr>
          <p:grpSpPr>
            <a:xfrm>
              <a:off x="1706078" y="2092648"/>
              <a:ext cx="660913" cy="575241"/>
              <a:chOff x="1706078" y="2092648"/>
              <a:chExt cx="660913" cy="575241"/>
            </a:xfrm>
          </p:grpSpPr>
          <p:sp>
            <p:nvSpPr>
              <p:cNvPr id="4755" name="Google Shape;4755;p3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3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3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758" name="Google Shape;4758;p32"/>
          <p:cNvGrpSpPr/>
          <p:nvPr/>
        </p:nvGrpSpPr>
        <p:grpSpPr>
          <a:xfrm>
            <a:off x="6303109" y="971806"/>
            <a:ext cx="1317459" cy="684168"/>
            <a:chOff x="238125" y="999450"/>
            <a:chExt cx="7140700" cy="3708225"/>
          </a:xfrm>
        </p:grpSpPr>
        <p:sp>
          <p:nvSpPr>
            <p:cNvPr id="4759" name="Google Shape;4759;p3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3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3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3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p3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p3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3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3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p3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771"/>
        <p:cNvGrpSpPr/>
        <p:nvPr/>
      </p:nvGrpSpPr>
      <p:grpSpPr>
        <a:xfrm>
          <a:off x="0" y="0"/>
          <a:ext cx="0" cy="0"/>
          <a:chOff x="0" y="0"/>
          <a:chExt cx="0" cy="0"/>
        </a:xfrm>
      </p:grpSpPr>
      <p:grpSp>
        <p:nvGrpSpPr>
          <p:cNvPr id="4772" name="Google Shape;4772;p33"/>
          <p:cNvGrpSpPr/>
          <p:nvPr/>
        </p:nvGrpSpPr>
        <p:grpSpPr>
          <a:xfrm>
            <a:off x="717027" y="967622"/>
            <a:ext cx="1636117" cy="1526144"/>
            <a:chOff x="729238" y="1179665"/>
            <a:chExt cx="1636117" cy="1526144"/>
          </a:xfrm>
        </p:grpSpPr>
        <p:grpSp>
          <p:nvGrpSpPr>
            <p:cNvPr id="4773" name="Google Shape;4773;p33"/>
            <p:cNvGrpSpPr/>
            <p:nvPr/>
          </p:nvGrpSpPr>
          <p:grpSpPr>
            <a:xfrm>
              <a:off x="729238" y="1179665"/>
              <a:ext cx="80700" cy="1526144"/>
              <a:chOff x="729238" y="1179665"/>
              <a:chExt cx="80700" cy="1526144"/>
            </a:xfrm>
          </p:grpSpPr>
          <p:sp>
            <p:nvSpPr>
              <p:cNvPr id="4774" name="Google Shape;4774;p3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p3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3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3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3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3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3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3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p3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3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84" name="Google Shape;4784;p33"/>
            <p:cNvGrpSpPr/>
            <p:nvPr/>
          </p:nvGrpSpPr>
          <p:grpSpPr>
            <a:xfrm>
              <a:off x="903098" y="1179665"/>
              <a:ext cx="80700" cy="1526144"/>
              <a:chOff x="903098" y="1179665"/>
              <a:chExt cx="80700" cy="1526144"/>
            </a:xfrm>
          </p:grpSpPr>
          <p:sp>
            <p:nvSpPr>
              <p:cNvPr id="4785" name="Google Shape;4785;p3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p3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p3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3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p3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3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3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p3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p3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3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95" name="Google Shape;4795;p33"/>
            <p:cNvGrpSpPr/>
            <p:nvPr/>
          </p:nvGrpSpPr>
          <p:grpSpPr>
            <a:xfrm>
              <a:off x="1076958" y="1179665"/>
              <a:ext cx="80700" cy="1526144"/>
              <a:chOff x="1076958" y="1179665"/>
              <a:chExt cx="80700" cy="1526144"/>
            </a:xfrm>
          </p:grpSpPr>
          <p:sp>
            <p:nvSpPr>
              <p:cNvPr id="4796" name="Google Shape;4796;p3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3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p3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p3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3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p3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p3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3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p3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p3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06" name="Google Shape;4806;p33"/>
            <p:cNvGrpSpPr/>
            <p:nvPr/>
          </p:nvGrpSpPr>
          <p:grpSpPr>
            <a:xfrm>
              <a:off x="1247707" y="1179665"/>
              <a:ext cx="80700" cy="1526144"/>
              <a:chOff x="1247707" y="1179665"/>
              <a:chExt cx="80700" cy="1526144"/>
            </a:xfrm>
          </p:grpSpPr>
          <p:sp>
            <p:nvSpPr>
              <p:cNvPr id="4807" name="Google Shape;4807;p3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p3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3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3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3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3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3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3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3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3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17" name="Google Shape;4817;p33"/>
            <p:cNvGrpSpPr/>
            <p:nvPr/>
          </p:nvGrpSpPr>
          <p:grpSpPr>
            <a:xfrm>
              <a:off x="1421567" y="1179665"/>
              <a:ext cx="80700" cy="1526144"/>
              <a:chOff x="1421567" y="1179665"/>
              <a:chExt cx="80700" cy="1526144"/>
            </a:xfrm>
          </p:grpSpPr>
          <p:sp>
            <p:nvSpPr>
              <p:cNvPr id="4818" name="Google Shape;4818;p3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3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3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3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3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p3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3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3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3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3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28" name="Google Shape;4828;p33"/>
            <p:cNvGrpSpPr/>
            <p:nvPr/>
          </p:nvGrpSpPr>
          <p:grpSpPr>
            <a:xfrm>
              <a:off x="1592327" y="1179665"/>
              <a:ext cx="80700" cy="1526144"/>
              <a:chOff x="1592327" y="1179665"/>
              <a:chExt cx="80700" cy="1526144"/>
            </a:xfrm>
          </p:grpSpPr>
          <p:sp>
            <p:nvSpPr>
              <p:cNvPr id="4829" name="Google Shape;4829;p3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3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3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3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3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3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3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3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3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3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39" name="Google Shape;4839;p33"/>
            <p:cNvGrpSpPr/>
            <p:nvPr/>
          </p:nvGrpSpPr>
          <p:grpSpPr>
            <a:xfrm>
              <a:off x="1766187" y="1179665"/>
              <a:ext cx="80700" cy="1526144"/>
              <a:chOff x="1766187" y="1179665"/>
              <a:chExt cx="80700" cy="1526144"/>
            </a:xfrm>
          </p:grpSpPr>
          <p:sp>
            <p:nvSpPr>
              <p:cNvPr id="4840" name="Google Shape;4840;p3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3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3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3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3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3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3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3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3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3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50" name="Google Shape;4850;p33"/>
            <p:cNvGrpSpPr/>
            <p:nvPr/>
          </p:nvGrpSpPr>
          <p:grpSpPr>
            <a:xfrm>
              <a:off x="1936935" y="1179665"/>
              <a:ext cx="80700" cy="1526144"/>
              <a:chOff x="1936935" y="1179665"/>
              <a:chExt cx="80700" cy="1526144"/>
            </a:xfrm>
          </p:grpSpPr>
          <p:sp>
            <p:nvSpPr>
              <p:cNvPr id="4851" name="Google Shape;4851;p3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3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3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3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3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3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3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3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3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3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61" name="Google Shape;4861;p33"/>
            <p:cNvGrpSpPr/>
            <p:nvPr/>
          </p:nvGrpSpPr>
          <p:grpSpPr>
            <a:xfrm>
              <a:off x="2110795" y="1179665"/>
              <a:ext cx="80700" cy="1526144"/>
              <a:chOff x="2110795" y="1179665"/>
              <a:chExt cx="80700" cy="1526144"/>
            </a:xfrm>
          </p:grpSpPr>
          <p:sp>
            <p:nvSpPr>
              <p:cNvPr id="4862" name="Google Shape;4862;p3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3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3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3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3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3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3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3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3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3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72" name="Google Shape;4872;p33"/>
            <p:cNvGrpSpPr/>
            <p:nvPr/>
          </p:nvGrpSpPr>
          <p:grpSpPr>
            <a:xfrm>
              <a:off x="2284655" y="1179665"/>
              <a:ext cx="80700" cy="1526144"/>
              <a:chOff x="2284655" y="1179665"/>
              <a:chExt cx="80700" cy="1526144"/>
            </a:xfrm>
          </p:grpSpPr>
          <p:sp>
            <p:nvSpPr>
              <p:cNvPr id="4873" name="Google Shape;4873;p3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3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3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3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3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3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3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3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3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3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883" name="Google Shape;4883;p33"/>
          <p:cNvGrpSpPr/>
          <p:nvPr/>
        </p:nvGrpSpPr>
        <p:grpSpPr>
          <a:xfrm>
            <a:off x="2611693" y="986760"/>
            <a:ext cx="1364248" cy="1102133"/>
            <a:chOff x="2623904" y="1198803"/>
            <a:chExt cx="1364248" cy="1102133"/>
          </a:xfrm>
        </p:grpSpPr>
        <p:grpSp>
          <p:nvGrpSpPr>
            <p:cNvPr id="4884" name="Google Shape;4884;p33"/>
            <p:cNvGrpSpPr/>
            <p:nvPr/>
          </p:nvGrpSpPr>
          <p:grpSpPr>
            <a:xfrm>
              <a:off x="2623907" y="1198803"/>
              <a:ext cx="1364245" cy="273000"/>
              <a:chOff x="2623907" y="1198803"/>
              <a:chExt cx="1364245" cy="273000"/>
            </a:xfrm>
          </p:grpSpPr>
          <p:sp>
            <p:nvSpPr>
              <p:cNvPr id="4885" name="Google Shape;4885;p3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3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3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3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3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90" name="Google Shape;4890;p33"/>
            <p:cNvGrpSpPr/>
            <p:nvPr/>
          </p:nvGrpSpPr>
          <p:grpSpPr>
            <a:xfrm>
              <a:off x="2623904" y="1476964"/>
              <a:ext cx="1364245" cy="273000"/>
              <a:chOff x="2623904" y="1476964"/>
              <a:chExt cx="1364245" cy="273000"/>
            </a:xfrm>
          </p:grpSpPr>
          <p:sp>
            <p:nvSpPr>
              <p:cNvPr id="4891" name="Google Shape;4891;p3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3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3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3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3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96" name="Google Shape;4896;p33"/>
            <p:cNvGrpSpPr/>
            <p:nvPr/>
          </p:nvGrpSpPr>
          <p:grpSpPr>
            <a:xfrm>
              <a:off x="2623907" y="1749775"/>
              <a:ext cx="1364245" cy="273000"/>
              <a:chOff x="2623907" y="1749775"/>
              <a:chExt cx="1364245" cy="273000"/>
            </a:xfrm>
          </p:grpSpPr>
          <p:sp>
            <p:nvSpPr>
              <p:cNvPr id="4897" name="Google Shape;4897;p3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3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3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3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3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02" name="Google Shape;4902;p33"/>
            <p:cNvGrpSpPr/>
            <p:nvPr/>
          </p:nvGrpSpPr>
          <p:grpSpPr>
            <a:xfrm>
              <a:off x="2623904" y="2027936"/>
              <a:ext cx="1364245" cy="273000"/>
              <a:chOff x="2623904" y="2027936"/>
              <a:chExt cx="1364245" cy="273000"/>
            </a:xfrm>
          </p:grpSpPr>
          <p:sp>
            <p:nvSpPr>
              <p:cNvPr id="4903" name="Google Shape;4903;p3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3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3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3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3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908" name="Google Shape;4908;p33"/>
          <p:cNvGrpSpPr/>
          <p:nvPr/>
        </p:nvGrpSpPr>
        <p:grpSpPr>
          <a:xfrm>
            <a:off x="2601154" y="2445833"/>
            <a:ext cx="1387540" cy="159124"/>
            <a:chOff x="3200660" y="2180272"/>
            <a:chExt cx="2563823" cy="378237"/>
          </a:xfrm>
        </p:grpSpPr>
        <p:sp>
          <p:nvSpPr>
            <p:cNvPr id="4909" name="Google Shape;4909;p3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3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3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3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3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3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3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3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3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3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3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3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3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3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3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3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3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3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27" name="Google Shape;4927;p33"/>
          <p:cNvGrpSpPr/>
          <p:nvPr/>
        </p:nvGrpSpPr>
        <p:grpSpPr>
          <a:xfrm>
            <a:off x="2597679" y="2723597"/>
            <a:ext cx="1390502" cy="159625"/>
            <a:chOff x="3530150" y="2790075"/>
            <a:chExt cx="1962600" cy="225300"/>
          </a:xfrm>
        </p:grpSpPr>
        <p:sp>
          <p:nvSpPr>
            <p:cNvPr id="4928" name="Google Shape;4928;p3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3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30" name="Google Shape;4930;p33"/>
          <p:cNvGrpSpPr/>
          <p:nvPr/>
        </p:nvGrpSpPr>
        <p:grpSpPr>
          <a:xfrm>
            <a:off x="2597736" y="3001862"/>
            <a:ext cx="1411629" cy="154175"/>
            <a:chOff x="3558802" y="4011244"/>
            <a:chExt cx="1866000" cy="111600"/>
          </a:xfrm>
        </p:grpSpPr>
        <p:sp>
          <p:nvSpPr>
            <p:cNvPr id="4931" name="Google Shape;4931;p3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3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33" name="Google Shape;4933;p33"/>
          <p:cNvGrpSpPr/>
          <p:nvPr/>
        </p:nvGrpSpPr>
        <p:grpSpPr>
          <a:xfrm>
            <a:off x="2598024" y="2207432"/>
            <a:ext cx="1383504" cy="119761"/>
            <a:chOff x="3465975" y="2270258"/>
            <a:chExt cx="1986365" cy="171947"/>
          </a:xfrm>
        </p:grpSpPr>
        <p:sp>
          <p:nvSpPr>
            <p:cNvPr id="4934" name="Google Shape;4934;p3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3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3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3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3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3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3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3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42" name="Google Shape;4942;p33"/>
          <p:cNvGrpSpPr/>
          <p:nvPr/>
        </p:nvGrpSpPr>
        <p:grpSpPr>
          <a:xfrm>
            <a:off x="2609031" y="3571205"/>
            <a:ext cx="1369531" cy="195460"/>
            <a:chOff x="723300" y="4253549"/>
            <a:chExt cx="2276482" cy="324900"/>
          </a:xfrm>
        </p:grpSpPr>
        <p:sp>
          <p:nvSpPr>
            <p:cNvPr id="4943" name="Google Shape;4943;p3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3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3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3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3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48" name="Google Shape;4948;p33"/>
          <p:cNvGrpSpPr/>
          <p:nvPr/>
        </p:nvGrpSpPr>
        <p:grpSpPr>
          <a:xfrm>
            <a:off x="2598592" y="3272446"/>
            <a:ext cx="1389065" cy="180119"/>
            <a:chOff x="705948" y="3788465"/>
            <a:chExt cx="2308952" cy="299400"/>
          </a:xfrm>
        </p:grpSpPr>
        <p:sp>
          <p:nvSpPr>
            <p:cNvPr id="4949" name="Google Shape;4949;p3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3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3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3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3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54" name="Google Shape;4954;p33"/>
          <p:cNvGrpSpPr/>
          <p:nvPr/>
        </p:nvGrpSpPr>
        <p:grpSpPr>
          <a:xfrm>
            <a:off x="4195583" y="1876400"/>
            <a:ext cx="1433821" cy="191501"/>
            <a:chOff x="4273350" y="2088443"/>
            <a:chExt cx="1433821" cy="191501"/>
          </a:xfrm>
        </p:grpSpPr>
        <p:grpSp>
          <p:nvGrpSpPr>
            <p:cNvPr id="4955" name="Google Shape;4955;p33"/>
            <p:cNvGrpSpPr/>
            <p:nvPr/>
          </p:nvGrpSpPr>
          <p:grpSpPr>
            <a:xfrm>
              <a:off x="4273350" y="2088443"/>
              <a:ext cx="1433821" cy="0"/>
              <a:chOff x="5224975" y="2962250"/>
              <a:chExt cx="1544400" cy="0"/>
            </a:xfrm>
          </p:grpSpPr>
          <p:cxnSp>
            <p:nvCxnSpPr>
              <p:cNvPr id="4956" name="Google Shape;4956;p33"/>
              <p:cNvCxnSpPr/>
              <p:nvPr/>
            </p:nvCxnSpPr>
            <p:spPr>
              <a:xfrm>
                <a:off x="5224975" y="2962250"/>
                <a:ext cx="1544400" cy="0"/>
              </a:xfrm>
              <a:prstGeom prst="straightConnector1">
                <a:avLst/>
              </a:prstGeom>
              <a:noFill/>
              <a:ln w="19050" cap="flat" cmpd="sng">
                <a:solidFill>
                  <a:srgbClr val="E3E9ED"/>
                </a:solidFill>
                <a:prstDash val="solid"/>
                <a:round/>
                <a:headEnd type="none" w="sm" len="sm"/>
                <a:tailEnd type="none" w="sm" len="sm"/>
              </a:ln>
            </p:spPr>
          </p:cxnSp>
          <p:cxnSp>
            <p:nvCxnSpPr>
              <p:cNvPr id="4957" name="Google Shape;4957;p33"/>
              <p:cNvCxnSpPr/>
              <p:nvPr/>
            </p:nvCxnSpPr>
            <p:spPr>
              <a:xfrm>
                <a:off x="5225150" y="2962250"/>
                <a:ext cx="453300" cy="0"/>
              </a:xfrm>
              <a:prstGeom prst="straightConnector1">
                <a:avLst/>
              </a:prstGeom>
              <a:noFill/>
              <a:ln w="19050" cap="flat" cmpd="sng">
                <a:solidFill>
                  <a:srgbClr val="7994A9"/>
                </a:solidFill>
                <a:prstDash val="solid"/>
                <a:round/>
                <a:headEnd type="none" w="sm" len="sm"/>
                <a:tailEnd type="oval" w="med" len="med"/>
              </a:ln>
            </p:spPr>
          </p:cxnSp>
        </p:grpSp>
        <p:grpSp>
          <p:nvGrpSpPr>
            <p:cNvPr id="4958" name="Google Shape;4958;p33"/>
            <p:cNvGrpSpPr/>
            <p:nvPr/>
          </p:nvGrpSpPr>
          <p:grpSpPr>
            <a:xfrm>
              <a:off x="4273350" y="2279944"/>
              <a:ext cx="1433821" cy="0"/>
              <a:chOff x="5224975" y="2962250"/>
              <a:chExt cx="1544400" cy="0"/>
            </a:xfrm>
          </p:grpSpPr>
          <p:cxnSp>
            <p:nvCxnSpPr>
              <p:cNvPr id="4959" name="Google Shape;4959;p33"/>
              <p:cNvCxnSpPr/>
              <p:nvPr/>
            </p:nvCxnSpPr>
            <p:spPr>
              <a:xfrm>
                <a:off x="5224975" y="2962250"/>
                <a:ext cx="1544400" cy="0"/>
              </a:xfrm>
              <a:prstGeom prst="straightConnector1">
                <a:avLst/>
              </a:prstGeom>
              <a:noFill/>
              <a:ln w="19050" cap="flat" cmpd="sng">
                <a:solidFill>
                  <a:srgbClr val="E3E9ED"/>
                </a:solidFill>
                <a:prstDash val="solid"/>
                <a:round/>
                <a:headEnd type="none" w="sm" len="sm"/>
                <a:tailEnd type="none" w="sm" len="sm"/>
              </a:ln>
            </p:spPr>
          </p:cxnSp>
          <p:cxnSp>
            <p:nvCxnSpPr>
              <p:cNvPr id="4960" name="Google Shape;4960;p33"/>
              <p:cNvCxnSpPr/>
              <p:nvPr/>
            </p:nvCxnSpPr>
            <p:spPr>
              <a:xfrm>
                <a:off x="5225150" y="2962250"/>
                <a:ext cx="998700" cy="0"/>
              </a:xfrm>
              <a:prstGeom prst="straightConnector1">
                <a:avLst/>
              </a:prstGeom>
              <a:noFill/>
              <a:ln w="19050" cap="flat" cmpd="sng">
                <a:solidFill>
                  <a:srgbClr val="7994A9"/>
                </a:solidFill>
                <a:prstDash val="solid"/>
                <a:round/>
                <a:headEnd type="none" w="sm" len="sm"/>
                <a:tailEnd type="oval" w="med" len="med"/>
              </a:ln>
            </p:spPr>
          </p:cxnSp>
        </p:grpSp>
      </p:grpSp>
      <p:grpSp>
        <p:nvGrpSpPr>
          <p:cNvPr id="4961" name="Google Shape;4961;p33"/>
          <p:cNvGrpSpPr/>
          <p:nvPr/>
        </p:nvGrpSpPr>
        <p:grpSpPr>
          <a:xfrm>
            <a:off x="2646529" y="3885304"/>
            <a:ext cx="1304609" cy="294074"/>
            <a:chOff x="2658741" y="4097347"/>
            <a:chExt cx="1304609" cy="294074"/>
          </a:xfrm>
        </p:grpSpPr>
        <p:grpSp>
          <p:nvGrpSpPr>
            <p:cNvPr id="4962" name="Google Shape;4962;p33"/>
            <p:cNvGrpSpPr/>
            <p:nvPr/>
          </p:nvGrpSpPr>
          <p:grpSpPr>
            <a:xfrm>
              <a:off x="2658741" y="4097347"/>
              <a:ext cx="118572" cy="294074"/>
              <a:chOff x="3343310" y="4475555"/>
              <a:chExt cx="127717" cy="316753"/>
            </a:xfrm>
          </p:grpSpPr>
          <p:sp>
            <p:nvSpPr>
              <p:cNvPr id="4963" name="Google Shape;4963;p3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3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65" name="Google Shape;4965;p33"/>
            <p:cNvGrpSpPr/>
            <p:nvPr/>
          </p:nvGrpSpPr>
          <p:grpSpPr>
            <a:xfrm>
              <a:off x="3815519" y="4098388"/>
              <a:ext cx="147831" cy="291991"/>
              <a:chOff x="3527539" y="4476677"/>
              <a:chExt cx="159232" cy="314510"/>
            </a:xfrm>
          </p:grpSpPr>
          <p:sp>
            <p:nvSpPr>
              <p:cNvPr id="4966" name="Google Shape;4966;p3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3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68" name="Google Shape;4968;p33"/>
            <p:cNvGrpSpPr/>
            <p:nvPr/>
          </p:nvGrpSpPr>
          <p:grpSpPr>
            <a:xfrm>
              <a:off x="3511696" y="4098388"/>
              <a:ext cx="147831" cy="291991"/>
              <a:chOff x="3527539" y="4476677"/>
              <a:chExt cx="159232" cy="314510"/>
            </a:xfrm>
          </p:grpSpPr>
          <p:sp>
            <p:nvSpPr>
              <p:cNvPr id="4969" name="Google Shape;4969;p3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3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71" name="Google Shape;4971;p33"/>
            <p:cNvGrpSpPr/>
            <p:nvPr/>
          </p:nvGrpSpPr>
          <p:grpSpPr>
            <a:xfrm>
              <a:off x="3207874" y="4098388"/>
              <a:ext cx="147831" cy="291991"/>
              <a:chOff x="3527539" y="4476677"/>
              <a:chExt cx="159232" cy="314510"/>
            </a:xfrm>
          </p:grpSpPr>
          <p:sp>
            <p:nvSpPr>
              <p:cNvPr id="4972" name="Google Shape;4972;p3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3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74" name="Google Shape;4974;p33"/>
            <p:cNvGrpSpPr/>
            <p:nvPr/>
          </p:nvGrpSpPr>
          <p:grpSpPr>
            <a:xfrm>
              <a:off x="2933305" y="4097347"/>
              <a:ext cx="118572" cy="294074"/>
              <a:chOff x="3343310" y="4475555"/>
              <a:chExt cx="127717" cy="316753"/>
            </a:xfrm>
          </p:grpSpPr>
          <p:sp>
            <p:nvSpPr>
              <p:cNvPr id="4975" name="Google Shape;4975;p3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3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977" name="Google Shape;4977;p33"/>
          <p:cNvGrpSpPr/>
          <p:nvPr/>
        </p:nvGrpSpPr>
        <p:grpSpPr>
          <a:xfrm>
            <a:off x="4197138" y="963998"/>
            <a:ext cx="1430711" cy="751237"/>
            <a:chOff x="5159450" y="1919950"/>
            <a:chExt cx="1541050" cy="862500"/>
          </a:xfrm>
        </p:grpSpPr>
        <p:sp>
          <p:nvSpPr>
            <p:cNvPr id="4978" name="Google Shape;4978;p3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9" name="Google Shape;4979;p33"/>
            <p:cNvGrpSpPr/>
            <p:nvPr/>
          </p:nvGrpSpPr>
          <p:grpSpPr>
            <a:xfrm>
              <a:off x="5159450" y="1919950"/>
              <a:ext cx="1541050" cy="862500"/>
              <a:chOff x="5159450" y="1919950"/>
              <a:chExt cx="1541050" cy="862500"/>
            </a:xfrm>
          </p:grpSpPr>
          <p:cxnSp>
            <p:nvCxnSpPr>
              <p:cNvPr id="4980" name="Google Shape;4980;p33"/>
              <p:cNvCxnSpPr/>
              <p:nvPr/>
            </p:nvCxnSpPr>
            <p:spPr>
              <a:xfrm>
                <a:off x="5159450" y="1919950"/>
                <a:ext cx="0" cy="862500"/>
              </a:xfrm>
              <a:prstGeom prst="straightConnector1">
                <a:avLst/>
              </a:prstGeom>
              <a:noFill/>
              <a:ln w="9525" cap="flat" cmpd="sng">
                <a:solidFill>
                  <a:srgbClr val="E3E9ED"/>
                </a:solidFill>
                <a:prstDash val="solid"/>
                <a:round/>
                <a:headEnd type="none" w="sm" len="sm"/>
                <a:tailEnd type="none" w="sm" len="sm"/>
              </a:ln>
            </p:spPr>
          </p:cxnSp>
          <p:cxnSp>
            <p:nvCxnSpPr>
              <p:cNvPr id="4981" name="Google Shape;4981;p33"/>
              <p:cNvCxnSpPr/>
              <p:nvPr/>
            </p:nvCxnSpPr>
            <p:spPr>
              <a:xfrm>
                <a:off x="5161200" y="2778975"/>
                <a:ext cx="1539300" cy="0"/>
              </a:xfrm>
              <a:prstGeom prst="straightConnector1">
                <a:avLst/>
              </a:prstGeom>
              <a:noFill/>
              <a:ln w="9525" cap="flat" cmpd="sng">
                <a:solidFill>
                  <a:srgbClr val="E3E9ED"/>
                </a:solidFill>
                <a:prstDash val="solid"/>
                <a:round/>
                <a:headEnd type="none" w="sm" len="sm"/>
                <a:tailEnd type="none" w="sm" len="sm"/>
              </a:ln>
            </p:spPr>
          </p:cxnSp>
        </p:grpSp>
      </p:grpSp>
      <p:grpSp>
        <p:nvGrpSpPr>
          <p:cNvPr id="4982" name="Google Shape;4982;p33"/>
          <p:cNvGrpSpPr/>
          <p:nvPr/>
        </p:nvGrpSpPr>
        <p:grpSpPr>
          <a:xfrm>
            <a:off x="4245275" y="2227768"/>
            <a:ext cx="1334436" cy="967914"/>
            <a:chOff x="4294923" y="2439811"/>
            <a:chExt cx="1334436" cy="967914"/>
          </a:xfrm>
        </p:grpSpPr>
        <p:grpSp>
          <p:nvGrpSpPr>
            <p:cNvPr id="4983" name="Google Shape;4983;p33"/>
            <p:cNvGrpSpPr/>
            <p:nvPr/>
          </p:nvGrpSpPr>
          <p:grpSpPr>
            <a:xfrm>
              <a:off x="4960455" y="2469658"/>
              <a:ext cx="668904" cy="885523"/>
              <a:chOff x="4960455" y="2469658"/>
              <a:chExt cx="668904" cy="885523"/>
            </a:xfrm>
          </p:grpSpPr>
          <p:sp>
            <p:nvSpPr>
              <p:cNvPr id="4984" name="Google Shape;4984;p3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3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p3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3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3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3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0" name="Google Shape;4990;p33"/>
            <p:cNvGrpSpPr/>
            <p:nvPr/>
          </p:nvGrpSpPr>
          <p:grpSpPr>
            <a:xfrm>
              <a:off x="4294923" y="2469658"/>
              <a:ext cx="668951" cy="885523"/>
              <a:chOff x="4294923" y="2469658"/>
              <a:chExt cx="668951" cy="885523"/>
            </a:xfrm>
          </p:grpSpPr>
          <p:sp>
            <p:nvSpPr>
              <p:cNvPr id="4991" name="Google Shape;4991;p3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3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3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3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3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3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997" name="Google Shape;4997;p3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8" name="Google Shape;4998;p33"/>
          <p:cNvGrpSpPr/>
          <p:nvPr/>
        </p:nvGrpSpPr>
        <p:grpSpPr>
          <a:xfrm>
            <a:off x="4231478" y="3282213"/>
            <a:ext cx="1430948" cy="897289"/>
            <a:chOff x="4351371" y="3547942"/>
            <a:chExt cx="1345129" cy="843475"/>
          </a:xfrm>
        </p:grpSpPr>
        <p:grpSp>
          <p:nvGrpSpPr>
            <p:cNvPr id="4999" name="Google Shape;4999;p33"/>
            <p:cNvGrpSpPr/>
            <p:nvPr/>
          </p:nvGrpSpPr>
          <p:grpSpPr>
            <a:xfrm>
              <a:off x="4351371" y="4209917"/>
              <a:ext cx="1345129" cy="181500"/>
              <a:chOff x="4351371" y="4209917"/>
              <a:chExt cx="1345129" cy="181500"/>
            </a:xfrm>
          </p:grpSpPr>
          <p:sp>
            <p:nvSpPr>
              <p:cNvPr id="5000" name="Google Shape;5000;p3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001" name="Google Shape;5001;p33"/>
              <p:cNvCxnSpPr/>
              <p:nvPr/>
            </p:nvCxnSpPr>
            <p:spPr>
              <a:xfrm>
                <a:off x="5551000" y="4298797"/>
                <a:ext cx="145500" cy="0"/>
              </a:xfrm>
              <a:prstGeom prst="straightConnector1">
                <a:avLst/>
              </a:prstGeom>
              <a:noFill/>
              <a:ln w="28575" cap="flat" cmpd="sng">
                <a:solidFill>
                  <a:srgbClr val="435D74"/>
                </a:solidFill>
                <a:prstDash val="solid"/>
                <a:round/>
                <a:headEnd type="none" w="sm" len="sm"/>
                <a:tailEnd type="none" w="sm" len="sm"/>
              </a:ln>
            </p:spPr>
          </p:cxnSp>
        </p:grpSp>
        <p:grpSp>
          <p:nvGrpSpPr>
            <p:cNvPr id="5002" name="Google Shape;5002;p33"/>
            <p:cNvGrpSpPr/>
            <p:nvPr/>
          </p:nvGrpSpPr>
          <p:grpSpPr>
            <a:xfrm>
              <a:off x="4403010" y="3985221"/>
              <a:ext cx="1109519" cy="181500"/>
              <a:chOff x="4403010" y="3985221"/>
              <a:chExt cx="1109519" cy="181500"/>
            </a:xfrm>
          </p:grpSpPr>
          <p:sp>
            <p:nvSpPr>
              <p:cNvPr id="5003" name="Google Shape;5003;p3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004" name="Google Shape;5004;p33"/>
              <p:cNvCxnSpPr/>
              <p:nvPr/>
            </p:nvCxnSpPr>
            <p:spPr>
              <a:xfrm>
                <a:off x="4403010" y="4075993"/>
                <a:ext cx="145500" cy="0"/>
              </a:xfrm>
              <a:prstGeom prst="straightConnector1">
                <a:avLst/>
              </a:prstGeom>
              <a:noFill/>
              <a:ln w="28575" cap="flat" cmpd="sng">
                <a:solidFill>
                  <a:srgbClr val="5F7D95"/>
                </a:solidFill>
                <a:prstDash val="solid"/>
                <a:round/>
                <a:headEnd type="none" w="sm" len="sm"/>
                <a:tailEnd type="none" w="sm" len="sm"/>
              </a:ln>
            </p:spPr>
          </p:cxnSp>
        </p:grpSp>
        <p:grpSp>
          <p:nvGrpSpPr>
            <p:cNvPr id="5005" name="Google Shape;5005;p33"/>
            <p:cNvGrpSpPr/>
            <p:nvPr/>
          </p:nvGrpSpPr>
          <p:grpSpPr>
            <a:xfrm>
              <a:off x="4618704" y="3766582"/>
              <a:ext cx="807858" cy="181500"/>
              <a:chOff x="4618704" y="3766582"/>
              <a:chExt cx="807858" cy="181500"/>
            </a:xfrm>
          </p:grpSpPr>
          <p:sp>
            <p:nvSpPr>
              <p:cNvPr id="5006" name="Google Shape;5006;p3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007" name="Google Shape;5007;p33"/>
              <p:cNvCxnSpPr/>
              <p:nvPr/>
            </p:nvCxnSpPr>
            <p:spPr>
              <a:xfrm>
                <a:off x="5281062" y="3855291"/>
                <a:ext cx="145500" cy="0"/>
              </a:xfrm>
              <a:prstGeom prst="straightConnector1">
                <a:avLst/>
              </a:prstGeom>
              <a:noFill/>
              <a:ln w="28575" cap="flat" cmpd="sng">
                <a:solidFill>
                  <a:srgbClr val="869FB2"/>
                </a:solidFill>
                <a:prstDash val="solid"/>
                <a:round/>
                <a:headEnd type="none" w="sm" len="sm"/>
                <a:tailEnd type="none" w="sm" len="sm"/>
              </a:ln>
            </p:spPr>
          </p:cxnSp>
        </p:grpSp>
        <p:grpSp>
          <p:nvGrpSpPr>
            <p:cNvPr id="5008" name="Google Shape;5008;p33"/>
            <p:cNvGrpSpPr/>
            <p:nvPr/>
          </p:nvGrpSpPr>
          <p:grpSpPr>
            <a:xfrm>
              <a:off x="4735238" y="3547942"/>
              <a:ext cx="462839" cy="181500"/>
              <a:chOff x="4735238" y="3547942"/>
              <a:chExt cx="462839" cy="181500"/>
            </a:xfrm>
          </p:grpSpPr>
          <p:sp>
            <p:nvSpPr>
              <p:cNvPr id="5009" name="Google Shape;5009;p3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010" name="Google Shape;5010;p33"/>
              <p:cNvCxnSpPr/>
              <p:nvPr/>
            </p:nvCxnSpPr>
            <p:spPr>
              <a:xfrm>
                <a:off x="4735238" y="3636872"/>
                <a:ext cx="145500" cy="0"/>
              </a:xfrm>
              <a:prstGeom prst="straightConnector1">
                <a:avLst/>
              </a:prstGeom>
              <a:noFill/>
              <a:ln w="28575" cap="flat" cmpd="sng">
                <a:solidFill>
                  <a:srgbClr val="BAC8D3"/>
                </a:solidFill>
                <a:prstDash val="solid"/>
                <a:round/>
                <a:headEnd type="none" w="sm" len="sm"/>
                <a:tailEnd type="none" w="sm" len="sm"/>
              </a:ln>
            </p:spPr>
          </p:cxnSp>
        </p:grpSp>
      </p:grpSp>
      <p:grpSp>
        <p:nvGrpSpPr>
          <p:cNvPr id="5011" name="Google Shape;5011;p33"/>
          <p:cNvGrpSpPr/>
          <p:nvPr/>
        </p:nvGrpSpPr>
        <p:grpSpPr>
          <a:xfrm>
            <a:off x="7407836" y="2217537"/>
            <a:ext cx="1020955" cy="928853"/>
            <a:chOff x="926675" y="238125"/>
            <a:chExt cx="5755100" cy="5232975"/>
          </a:xfrm>
        </p:grpSpPr>
        <p:sp>
          <p:nvSpPr>
            <p:cNvPr id="5012" name="Google Shape;5012;p3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3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3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3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16" name="Google Shape;5016;p33"/>
          <p:cNvGrpSpPr/>
          <p:nvPr/>
        </p:nvGrpSpPr>
        <p:grpSpPr>
          <a:xfrm>
            <a:off x="715210" y="2616272"/>
            <a:ext cx="1695374" cy="1560837"/>
            <a:chOff x="727421" y="2828315"/>
            <a:chExt cx="1695374" cy="1560837"/>
          </a:xfrm>
        </p:grpSpPr>
        <p:grpSp>
          <p:nvGrpSpPr>
            <p:cNvPr id="5017" name="Google Shape;5017;p33"/>
            <p:cNvGrpSpPr/>
            <p:nvPr/>
          </p:nvGrpSpPr>
          <p:grpSpPr>
            <a:xfrm>
              <a:off x="727421" y="2828315"/>
              <a:ext cx="1695374" cy="1560837"/>
              <a:chOff x="734799" y="2782450"/>
              <a:chExt cx="1571100" cy="1577400"/>
            </a:xfrm>
          </p:grpSpPr>
          <p:cxnSp>
            <p:nvCxnSpPr>
              <p:cNvPr id="5018" name="Google Shape;5018;p33"/>
              <p:cNvCxnSpPr/>
              <p:nvPr/>
            </p:nvCxnSpPr>
            <p:spPr>
              <a:xfrm>
                <a:off x="743025" y="2782450"/>
                <a:ext cx="0" cy="1577400"/>
              </a:xfrm>
              <a:prstGeom prst="straightConnector1">
                <a:avLst/>
              </a:prstGeom>
              <a:noFill/>
              <a:ln w="19050" cap="flat" cmpd="sng">
                <a:solidFill>
                  <a:srgbClr val="E3E7EA"/>
                </a:solidFill>
                <a:prstDash val="solid"/>
                <a:round/>
                <a:headEnd type="none" w="sm" len="sm"/>
                <a:tailEnd type="none" w="sm" len="sm"/>
              </a:ln>
            </p:spPr>
          </p:cxnSp>
          <p:cxnSp>
            <p:nvCxnSpPr>
              <p:cNvPr id="5019" name="Google Shape;5019;p33"/>
              <p:cNvCxnSpPr/>
              <p:nvPr/>
            </p:nvCxnSpPr>
            <p:spPr>
              <a:xfrm rot="10800000">
                <a:off x="734799" y="4359850"/>
                <a:ext cx="1571100" cy="0"/>
              </a:xfrm>
              <a:prstGeom prst="straightConnector1">
                <a:avLst/>
              </a:prstGeom>
              <a:noFill/>
              <a:ln w="19050" cap="flat" cmpd="sng">
                <a:solidFill>
                  <a:srgbClr val="E3E7EA"/>
                </a:solidFill>
                <a:prstDash val="solid"/>
                <a:round/>
                <a:headEnd type="none" w="sm" len="sm"/>
                <a:tailEnd type="none" w="sm" len="sm"/>
              </a:ln>
            </p:spPr>
          </p:cxnSp>
        </p:grpSp>
        <p:grpSp>
          <p:nvGrpSpPr>
            <p:cNvPr id="5020" name="Google Shape;5020;p33"/>
            <p:cNvGrpSpPr/>
            <p:nvPr/>
          </p:nvGrpSpPr>
          <p:grpSpPr>
            <a:xfrm>
              <a:off x="819108" y="2882501"/>
              <a:ext cx="1556791" cy="1426186"/>
              <a:chOff x="819108" y="2882501"/>
              <a:chExt cx="1556791" cy="1426186"/>
            </a:xfrm>
          </p:grpSpPr>
          <p:grpSp>
            <p:nvGrpSpPr>
              <p:cNvPr id="5021" name="Google Shape;5021;p33"/>
              <p:cNvGrpSpPr/>
              <p:nvPr/>
            </p:nvGrpSpPr>
            <p:grpSpPr>
              <a:xfrm>
                <a:off x="819108" y="2882501"/>
                <a:ext cx="103104" cy="1426186"/>
                <a:chOff x="4674013" y="3100904"/>
                <a:chExt cx="122758" cy="1698043"/>
              </a:xfrm>
            </p:grpSpPr>
            <p:sp>
              <p:nvSpPr>
                <p:cNvPr id="5022" name="Google Shape;5022;p3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3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3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p3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3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3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3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29" name="Google Shape;5029;p33"/>
              <p:cNvGrpSpPr/>
              <p:nvPr/>
            </p:nvGrpSpPr>
            <p:grpSpPr>
              <a:xfrm>
                <a:off x="1062475" y="2882501"/>
                <a:ext cx="103104" cy="1426186"/>
                <a:chOff x="4940438" y="3100904"/>
                <a:chExt cx="122758" cy="1698043"/>
              </a:xfrm>
            </p:grpSpPr>
            <p:sp>
              <p:nvSpPr>
                <p:cNvPr id="5030" name="Google Shape;5030;p3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3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3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3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3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3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3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37" name="Google Shape;5037;p33"/>
              <p:cNvGrpSpPr/>
              <p:nvPr/>
            </p:nvGrpSpPr>
            <p:grpSpPr>
              <a:xfrm>
                <a:off x="1299324" y="2882501"/>
                <a:ext cx="103104" cy="1426186"/>
                <a:chOff x="5206863" y="3100904"/>
                <a:chExt cx="122758" cy="1698043"/>
              </a:xfrm>
            </p:grpSpPr>
            <p:sp>
              <p:nvSpPr>
                <p:cNvPr id="5038" name="Google Shape;5038;p3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3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3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3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3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3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3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45" name="Google Shape;5045;p33"/>
              <p:cNvGrpSpPr/>
              <p:nvPr/>
            </p:nvGrpSpPr>
            <p:grpSpPr>
              <a:xfrm>
                <a:off x="1786057" y="2882501"/>
                <a:ext cx="103104" cy="1426186"/>
                <a:chOff x="6006138" y="3143629"/>
                <a:chExt cx="122758" cy="1698043"/>
              </a:xfrm>
            </p:grpSpPr>
            <p:sp>
              <p:nvSpPr>
                <p:cNvPr id="5046" name="Google Shape;5046;p3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3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3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3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3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3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3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53" name="Google Shape;5053;p33"/>
              <p:cNvGrpSpPr/>
              <p:nvPr/>
            </p:nvGrpSpPr>
            <p:grpSpPr>
              <a:xfrm>
                <a:off x="2029422" y="2882501"/>
                <a:ext cx="103104" cy="1426186"/>
                <a:chOff x="6805413" y="3100904"/>
                <a:chExt cx="122758" cy="1698043"/>
              </a:xfrm>
            </p:grpSpPr>
            <p:sp>
              <p:nvSpPr>
                <p:cNvPr id="5054" name="Google Shape;5054;p3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3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3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p3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p3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3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p3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61" name="Google Shape;5061;p33"/>
              <p:cNvGrpSpPr/>
              <p:nvPr/>
            </p:nvGrpSpPr>
            <p:grpSpPr>
              <a:xfrm>
                <a:off x="2272795" y="2882501"/>
                <a:ext cx="103104" cy="1426186"/>
                <a:chOff x="5206863" y="3100904"/>
                <a:chExt cx="122758" cy="1698043"/>
              </a:xfrm>
            </p:grpSpPr>
            <p:sp>
              <p:nvSpPr>
                <p:cNvPr id="5062" name="Google Shape;5062;p3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p3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p3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3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p3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p3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3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69" name="Google Shape;5069;p33"/>
              <p:cNvGrpSpPr/>
              <p:nvPr/>
            </p:nvGrpSpPr>
            <p:grpSpPr>
              <a:xfrm>
                <a:off x="1542694" y="2882501"/>
                <a:ext cx="103104" cy="1426186"/>
                <a:chOff x="6006138" y="3143629"/>
                <a:chExt cx="122758" cy="1698043"/>
              </a:xfrm>
            </p:grpSpPr>
            <p:sp>
              <p:nvSpPr>
                <p:cNvPr id="5070" name="Google Shape;5070;p3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3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3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p3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p3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p3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3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5077" name="Google Shape;5077;p33"/>
          <p:cNvGrpSpPr/>
          <p:nvPr/>
        </p:nvGrpSpPr>
        <p:grpSpPr>
          <a:xfrm>
            <a:off x="5671260" y="3305994"/>
            <a:ext cx="2749952" cy="870677"/>
            <a:chOff x="238125" y="1725700"/>
            <a:chExt cx="7139025" cy="2260325"/>
          </a:xfrm>
        </p:grpSpPr>
        <p:sp>
          <p:nvSpPr>
            <p:cNvPr id="5078" name="Google Shape;5078;p3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3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3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3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33"/>
            <p:cNvSpPr/>
            <p:nvPr/>
          </p:nvSpPr>
          <p:spPr>
            <a:xfrm>
              <a:off x="6838275" y="1725700"/>
              <a:ext cx="150" cy="0"/>
            </a:xfrm>
            <a:custGeom>
              <a:avLst/>
              <a:gdLst/>
              <a:ahLst/>
              <a:cxnLst/>
              <a:rect l="l" t="t" r="r" b="b"/>
              <a:pathLst>
                <a:path w="6" h="120000"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3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p3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p3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3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3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88" name="Google Shape;5088;p33"/>
          <p:cNvGrpSpPr/>
          <p:nvPr/>
        </p:nvGrpSpPr>
        <p:grpSpPr>
          <a:xfrm>
            <a:off x="5941424" y="2247740"/>
            <a:ext cx="1105452" cy="916747"/>
            <a:chOff x="5249100" y="1210600"/>
            <a:chExt cx="3502700" cy="2904775"/>
          </a:xfrm>
        </p:grpSpPr>
        <p:sp>
          <p:nvSpPr>
            <p:cNvPr id="5089" name="Google Shape;5089;p3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3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3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3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093" name="Google Shape;5093;p3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sm" len="sm"/>
            </a:ln>
          </p:spPr>
        </p:cxnSp>
        <p:cxnSp>
          <p:nvCxnSpPr>
            <p:cNvPr id="5094" name="Google Shape;5094;p3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sm" len="sm"/>
            </a:ln>
          </p:spPr>
        </p:cxnSp>
        <p:cxnSp>
          <p:nvCxnSpPr>
            <p:cNvPr id="5095" name="Google Shape;5095;p3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sm" len="sm"/>
            </a:ln>
          </p:spPr>
        </p:cxnSp>
        <p:cxnSp>
          <p:nvCxnSpPr>
            <p:cNvPr id="5096" name="Google Shape;5096;p3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sm" len="sm"/>
            </a:ln>
          </p:spPr>
        </p:cxnSp>
        <p:sp>
          <p:nvSpPr>
            <p:cNvPr id="5097" name="Google Shape;5097;p3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98" name="Google Shape;5098;p33"/>
          <p:cNvGrpSpPr/>
          <p:nvPr/>
        </p:nvGrpSpPr>
        <p:grpSpPr>
          <a:xfrm>
            <a:off x="7123972" y="967158"/>
            <a:ext cx="1304650" cy="1124856"/>
            <a:chOff x="7287122" y="1165658"/>
            <a:chExt cx="1219413" cy="1051365"/>
          </a:xfrm>
        </p:grpSpPr>
        <p:grpSp>
          <p:nvGrpSpPr>
            <p:cNvPr id="5099" name="Google Shape;5099;p33"/>
            <p:cNvGrpSpPr/>
            <p:nvPr/>
          </p:nvGrpSpPr>
          <p:grpSpPr>
            <a:xfrm>
              <a:off x="7287122" y="1969723"/>
              <a:ext cx="1219413" cy="247300"/>
              <a:chOff x="7287122" y="1969723"/>
              <a:chExt cx="1219413" cy="247300"/>
            </a:xfrm>
          </p:grpSpPr>
          <p:sp>
            <p:nvSpPr>
              <p:cNvPr id="5100" name="Google Shape;5100;p3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01" name="Google Shape;5101;p33"/>
              <p:cNvGrpSpPr/>
              <p:nvPr/>
            </p:nvGrpSpPr>
            <p:grpSpPr>
              <a:xfrm>
                <a:off x="7287122" y="2063892"/>
                <a:ext cx="1151753" cy="73428"/>
                <a:chOff x="7287122" y="2063892"/>
                <a:chExt cx="1151753" cy="73428"/>
              </a:xfrm>
            </p:grpSpPr>
            <p:sp>
              <p:nvSpPr>
                <p:cNvPr id="5102" name="Google Shape;5102;p3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103" name="Google Shape;5103;p33"/>
                <p:cNvCxnSpPr/>
                <p:nvPr/>
              </p:nvCxnSpPr>
              <p:spPr>
                <a:xfrm rot="10800000">
                  <a:off x="7818475" y="2100600"/>
                  <a:ext cx="620400" cy="0"/>
                </a:xfrm>
                <a:prstGeom prst="straightConnector1">
                  <a:avLst/>
                </a:prstGeom>
                <a:noFill/>
                <a:ln w="9525" cap="flat" cmpd="sng">
                  <a:solidFill>
                    <a:srgbClr val="CFD9E0"/>
                  </a:solidFill>
                  <a:prstDash val="solid"/>
                  <a:round/>
                  <a:headEnd type="none" w="sm" len="sm"/>
                  <a:tailEnd type="oval" w="med" len="med"/>
                </a:ln>
              </p:spPr>
            </p:cxnSp>
          </p:grpSp>
        </p:grpSp>
        <p:grpSp>
          <p:nvGrpSpPr>
            <p:cNvPr id="5104" name="Google Shape;5104;p33"/>
            <p:cNvGrpSpPr/>
            <p:nvPr/>
          </p:nvGrpSpPr>
          <p:grpSpPr>
            <a:xfrm>
              <a:off x="7287122" y="1712201"/>
              <a:ext cx="1219403" cy="246767"/>
              <a:chOff x="7287122" y="1712201"/>
              <a:chExt cx="1219403" cy="246767"/>
            </a:xfrm>
          </p:grpSpPr>
          <p:sp>
            <p:nvSpPr>
              <p:cNvPr id="5105" name="Google Shape;5105;p3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06" name="Google Shape;5106;p33"/>
              <p:cNvGrpSpPr/>
              <p:nvPr/>
            </p:nvGrpSpPr>
            <p:grpSpPr>
              <a:xfrm>
                <a:off x="7287122" y="1842861"/>
                <a:ext cx="1005303" cy="73419"/>
                <a:chOff x="7287122" y="1842861"/>
                <a:chExt cx="1005303" cy="73419"/>
              </a:xfrm>
            </p:grpSpPr>
            <p:sp>
              <p:nvSpPr>
                <p:cNvPr id="5107" name="Google Shape;5107;p3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108" name="Google Shape;5108;p33"/>
                <p:cNvCxnSpPr/>
                <p:nvPr/>
              </p:nvCxnSpPr>
              <p:spPr>
                <a:xfrm rot="10800000">
                  <a:off x="7818425" y="1879575"/>
                  <a:ext cx="474000" cy="0"/>
                </a:xfrm>
                <a:prstGeom prst="straightConnector1">
                  <a:avLst/>
                </a:prstGeom>
                <a:noFill/>
                <a:ln w="9525" cap="flat" cmpd="sng">
                  <a:solidFill>
                    <a:srgbClr val="A5B7C6"/>
                  </a:solidFill>
                  <a:prstDash val="solid"/>
                  <a:round/>
                  <a:headEnd type="none" w="sm" len="sm"/>
                  <a:tailEnd type="oval" w="med" len="med"/>
                </a:ln>
              </p:spPr>
            </p:cxnSp>
          </p:grpSp>
        </p:grpSp>
        <p:grpSp>
          <p:nvGrpSpPr>
            <p:cNvPr id="5109" name="Google Shape;5109;p33"/>
            <p:cNvGrpSpPr/>
            <p:nvPr/>
          </p:nvGrpSpPr>
          <p:grpSpPr>
            <a:xfrm>
              <a:off x="7287122" y="1447520"/>
              <a:ext cx="1219403" cy="286667"/>
              <a:chOff x="7287122" y="1447520"/>
              <a:chExt cx="1219403" cy="286667"/>
            </a:xfrm>
          </p:grpSpPr>
          <p:sp>
            <p:nvSpPr>
              <p:cNvPr id="5110" name="Google Shape;5110;p3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11" name="Google Shape;5111;p33"/>
              <p:cNvGrpSpPr/>
              <p:nvPr/>
            </p:nvGrpSpPr>
            <p:grpSpPr>
              <a:xfrm>
                <a:off x="7287122" y="1581977"/>
                <a:ext cx="852803" cy="73428"/>
                <a:chOff x="7287122" y="1581977"/>
                <a:chExt cx="852803" cy="73428"/>
              </a:xfrm>
            </p:grpSpPr>
            <p:sp>
              <p:nvSpPr>
                <p:cNvPr id="5112" name="Google Shape;5112;p3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113" name="Google Shape;5113;p33"/>
                <p:cNvCxnSpPr/>
                <p:nvPr/>
              </p:nvCxnSpPr>
              <p:spPr>
                <a:xfrm rot="10800000">
                  <a:off x="7818325" y="1618700"/>
                  <a:ext cx="321600" cy="0"/>
                </a:xfrm>
                <a:prstGeom prst="straightConnector1">
                  <a:avLst/>
                </a:prstGeom>
                <a:noFill/>
                <a:ln w="9525" cap="flat" cmpd="sng">
                  <a:solidFill>
                    <a:srgbClr val="869FB2"/>
                  </a:solidFill>
                  <a:prstDash val="solid"/>
                  <a:round/>
                  <a:headEnd type="none" w="sm" len="sm"/>
                  <a:tailEnd type="oval" w="med" len="med"/>
                </a:ln>
              </p:spPr>
            </p:cxnSp>
          </p:grpSp>
        </p:grpSp>
        <p:grpSp>
          <p:nvGrpSpPr>
            <p:cNvPr id="5114" name="Google Shape;5114;p33"/>
            <p:cNvGrpSpPr/>
            <p:nvPr/>
          </p:nvGrpSpPr>
          <p:grpSpPr>
            <a:xfrm>
              <a:off x="7287122" y="1165658"/>
              <a:ext cx="1219403" cy="344253"/>
              <a:chOff x="7287122" y="1165658"/>
              <a:chExt cx="1219403" cy="344253"/>
            </a:xfrm>
          </p:grpSpPr>
          <p:sp>
            <p:nvSpPr>
              <p:cNvPr id="5115" name="Google Shape;5115;p3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16" name="Google Shape;5116;p33"/>
              <p:cNvGrpSpPr/>
              <p:nvPr/>
            </p:nvGrpSpPr>
            <p:grpSpPr>
              <a:xfrm>
                <a:off x="7287122" y="1341025"/>
                <a:ext cx="695703" cy="73419"/>
                <a:chOff x="7287122" y="1341025"/>
                <a:chExt cx="695703" cy="73419"/>
              </a:xfrm>
            </p:grpSpPr>
            <p:sp>
              <p:nvSpPr>
                <p:cNvPr id="5117" name="Google Shape;5117;p3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118" name="Google Shape;5118;p33"/>
                <p:cNvCxnSpPr/>
                <p:nvPr/>
              </p:nvCxnSpPr>
              <p:spPr>
                <a:xfrm rot="10800000">
                  <a:off x="7818425" y="1377750"/>
                  <a:ext cx="164400" cy="0"/>
                </a:xfrm>
                <a:prstGeom prst="straightConnector1">
                  <a:avLst/>
                </a:prstGeom>
                <a:noFill/>
                <a:ln w="9525" cap="flat" cmpd="sng">
                  <a:solidFill>
                    <a:srgbClr val="869FB1"/>
                  </a:solidFill>
                  <a:prstDash val="solid"/>
                  <a:round/>
                  <a:headEnd type="none" w="sm" len="sm"/>
                  <a:tailEnd type="oval" w="med" len="med"/>
                </a:ln>
              </p:spPr>
            </p:cxnSp>
          </p:grpSp>
        </p:grpSp>
      </p:grpSp>
      <p:grpSp>
        <p:nvGrpSpPr>
          <p:cNvPr id="5119" name="Google Shape;5119;p33"/>
          <p:cNvGrpSpPr/>
          <p:nvPr/>
        </p:nvGrpSpPr>
        <p:grpSpPr>
          <a:xfrm>
            <a:off x="5790464" y="973181"/>
            <a:ext cx="1397728" cy="1098540"/>
            <a:chOff x="5900602" y="1193063"/>
            <a:chExt cx="1299850" cy="1021707"/>
          </a:xfrm>
        </p:grpSpPr>
        <p:grpSp>
          <p:nvGrpSpPr>
            <p:cNvPr id="5120" name="Google Shape;5120;p33"/>
            <p:cNvGrpSpPr/>
            <p:nvPr/>
          </p:nvGrpSpPr>
          <p:grpSpPr>
            <a:xfrm>
              <a:off x="6520338" y="1193063"/>
              <a:ext cx="341813" cy="799959"/>
              <a:chOff x="6520338" y="1193063"/>
              <a:chExt cx="341813" cy="799959"/>
            </a:xfrm>
          </p:grpSpPr>
          <p:grpSp>
            <p:nvGrpSpPr>
              <p:cNvPr id="5121" name="Google Shape;5121;p33"/>
              <p:cNvGrpSpPr/>
              <p:nvPr/>
            </p:nvGrpSpPr>
            <p:grpSpPr>
              <a:xfrm>
                <a:off x="6520337" y="1589527"/>
                <a:ext cx="213949" cy="403494"/>
                <a:chOff x="6520338" y="1589528"/>
                <a:chExt cx="213949" cy="403494"/>
              </a:xfrm>
            </p:grpSpPr>
            <p:sp>
              <p:nvSpPr>
                <p:cNvPr id="5122" name="Google Shape;5122;p3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3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24" name="Google Shape;5124;p33"/>
              <p:cNvGrpSpPr/>
              <p:nvPr/>
            </p:nvGrpSpPr>
            <p:grpSpPr>
              <a:xfrm>
                <a:off x="6577204" y="1193063"/>
                <a:ext cx="284947" cy="464512"/>
                <a:chOff x="6577204" y="1193063"/>
                <a:chExt cx="284947" cy="464512"/>
              </a:xfrm>
            </p:grpSpPr>
            <p:sp>
              <p:nvSpPr>
                <p:cNvPr id="5125" name="Google Shape;5125;p3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126" name="Google Shape;5126;p33"/>
                <p:cNvCxnSpPr/>
                <p:nvPr/>
              </p:nvCxnSpPr>
              <p:spPr>
                <a:xfrm rot="10800000">
                  <a:off x="6677825" y="1279575"/>
                  <a:ext cx="0" cy="378000"/>
                </a:xfrm>
                <a:prstGeom prst="straightConnector1">
                  <a:avLst/>
                </a:prstGeom>
                <a:noFill/>
                <a:ln w="9525" cap="flat" cmpd="sng">
                  <a:solidFill>
                    <a:srgbClr val="A5B7C6"/>
                  </a:solidFill>
                  <a:prstDash val="solid"/>
                  <a:round/>
                  <a:headEnd type="none" w="sm" len="sm"/>
                  <a:tailEnd type="oval" w="med" len="med"/>
                </a:ln>
              </p:spPr>
            </p:cxnSp>
          </p:grpSp>
        </p:grpSp>
        <p:grpSp>
          <p:nvGrpSpPr>
            <p:cNvPr id="5127" name="Google Shape;5127;p33"/>
            <p:cNvGrpSpPr/>
            <p:nvPr/>
          </p:nvGrpSpPr>
          <p:grpSpPr>
            <a:xfrm>
              <a:off x="6238903" y="1193063"/>
              <a:ext cx="300476" cy="900152"/>
              <a:chOff x="6238903" y="1193063"/>
              <a:chExt cx="300476" cy="900152"/>
            </a:xfrm>
          </p:grpSpPr>
          <p:grpSp>
            <p:nvGrpSpPr>
              <p:cNvPr id="5128" name="Google Shape;5128;p33"/>
              <p:cNvGrpSpPr/>
              <p:nvPr/>
            </p:nvGrpSpPr>
            <p:grpSpPr>
              <a:xfrm>
                <a:off x="6290865" y="1489315"/>
                <a:ext cx="248514" cy="603900"/>
                <a:chOff x="6290865" y="1489315"/>
                <a:chExt cx="248514" cy="603900"/>
              </a:xfrm>
            </p:grpSpPr>
            <p:sp>
              <p:nvSpPr>
                <p:cNvPr id="5129" name="Google Shape;5129;p3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3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31" name="Google Shape;5131;p33"/>
              <p:cNvGrpSpPr/>
              <p:nvPr/>
            </p:nvGrpSpPr>
            <p:grpSpPr>
              <a:xfrm>
                <a:off x="6238903" y="1193063"/>
                <a:ext cx="284947" cy="333087"/>
                <a:chOff x="6238903" y="1193063"/>
                <a:chExt cx="284947" cy="333087"/>
              </a:xfrm>
            </p:grpSpPr>
            <p:sp>
              <p:nvSpPr>
                <p:cNvPr id="5132" name="Google Shape;5132;p3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133" name="Google Shape;5133;p33"/>
                <p:cNvCxnSpPr/>
                <p:nvPr/>
              </p:nvCxnSpPr>
              <p:spPr>
                <a:xfrm rot="10800000">
                  <a:off x="6431250" y="1279250"/>
                  <a:ext cx="0" cy="246900"/>
                </a:xfrm>
                <a:prstGeom prst="straightConnector1">
                  <a:avLst/>
                </a:prstGeom>
                <a:noFill/>
                <a:ln w="9525" cap="flat" cmpd="sng">
                  <a:solidFill>
                    <a:srgbClr val="869FB2"/>
                  </a:solidFill>
                  <a:prstDash val="solid"/>
                  <a:round/>
                  <a:headEnd type="none" w="sm" len="sm"/>
                  <a:tailEnd type="oval" w="med" len="med"/>
                </a:ln>
              </p:spPr>
            </p:cxnSp>
          </p:grpSp>
        </p:grpSp>
        <p:grpSp>
          <p:nvGrpSpPr>
            <p:cNvPr id="5134" name="Google Shape;5134;p33"/>
            <p:cNvGrpSpPr/>
            <p:nvPr/>
          </p:nvGrpSpPr>
          <p:grpSpPr>
            <a:xfrm>
              <a:off x="5900602" y="1193063"/>
              <a:ext cx="444346" cy="1021707"/>
              <a:chOff x="5900602" y="1193063"/>
              <a:chExt cx="444346" cy="1021707"/>
            </a:xfrm>
          </p:grpSpPr>
          <p:grpSp>
            <p:nvGrpSpPr>
              <p:cNvPr id="5135" name="Google Shape;5135;p33"/>
              <p:cNvGrpSpPr/>
              <p:nvPr/>
            </p:nvGrpSpPr>
            <p:grpSpPr>
              <a:xfrm>
                <a:off x="6046502" y="1367784"/>
                <a:ext cx="298446" cy="846986"/>
                <a:chOff x="6046502" y="1367784"/>
                <a:chExt cx="298446" cy="846986"/>
              </a:xfrm>
            </p:grpSpPr>
            <p:sp>
              <p:nvSpPr>
                <p:cNvPr id="5136" name="Google Shape;5136;p3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3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38" name="Google Shape;5138;p33"/>
              <p:cNvGrpSpPr/>
              <p:nvPr/>
            </p:nvGrpSpPr>
            <p:grpSpPr>
              <a:xfrm>
                <a:off x="5900602" y="1193063"/>
                <a:ext cx="284947" cy="182312"/>
                <a:chOff x="5900602" y="1193063"/>
                <a:chExt cx="284947" cy="182312"/>
              </a:xfrm>
            </p:grpSpPr>
            <p:sp>
              <p:nvSpPr>
                <p:cNvPr id="5139" name="Google Shape;5139;p3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140" name="Google Shape;5140;p33"/>
                <p:cNvCxnSpPr/>
                <p:nvPr/>
              </p:nvCxnSpPr>
              <p:spPr>
                <a:xfrm rot="10800000">
                  <a:off x="6156950" y="1279675"/>
                  <a:ext cx="0" cy="95700"/>
                </a:xfrm>
                <a:prstGeom prst="straightConnector1">
                  <a:avLst/>
                </a:prstGeom>
                <a:noFill/>
                <a:ln w="9525" cap="flat" cmpd="sng">
                  <a:solidFill>
                    <a:srgbClr val="657E93"/>
                  </a:solidFill>
                  <a:prstDash val="solid"/>
                  <a:round/>
                  <a:headEnd type="none" w="sm" len="sm"/>
                  <a:tailEnd type="oval" w="med" len="med"/>
                </a:ln>
              </p:spPr>
            </p:cxnSp>
          </p:grpSp>
        </p:grpSp>
        <p:grpSp>
          <p:nvGrpSpPr>
            <p:cNvPr id="5141" name="Google Shape;5141;p33"/>
            <p:cNvGrpSpPr/>
            <p:nvPr/>
          </p:nvGrpSpPr>
          <p:grpSpPr>
            <a:xfrm>
              <a:off x="6738300" y="1193063"/>
              <a:ext cx="462152" cy="707634"/>
              <a:chOff x="6738300" y="1193063"/>
              <a:chExt cx="462152" cy="707634"/>
            </a:xfrm>
          </p:grpSpPr>
          <p:grpSp>
            <p:nvGrpSpPr>
              <p:cNvPr id="5142" name="Google Shape;5142;p33"/>
              <p:cNvGrpSpPr/>
              <p:nvPr/>
            </p:nvGrpSpPr>
            <p:grpSpPr>
              <a:xfrm>
                <a:off x="6915505" y="1193063"/>
                <a:ext cx="284947" cy="597387"/>
                <a:chOff x="6915505" y="1193063"/>
                <a:chExt cx="284947" cy="597387"/>
              </a:xfrm>
            </p:grpSpPr>
            <p:sp>
              <p:nvSpPr>
                <p:cNvPr id="5143" name="Google Shape;5143;p3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144" name="Google Shape;5144;p33"/>
                <p:cNvCxnSpPr/>
                <p:nvPr/>
              </p:nvCxnSpPr>
              <p:spPr>
                <a:xfrm rot="10800000">
                  <a:off x="6938275" y="1279850"/>
                  <a:ext cx="0" cy="510600"/>
                </a:xfrm>
                <a:prstGeom prst="straightConnector1">
                  <a:avLst/>
                </a:prstGeom>
                <a:noFill/>
                <a:ln w="9525" cap="flat" cmpd="sng">
                  <a:solidFill>
                    <a:srgbClr val="E3E7EA"/>
                  </a:solidFill>
                  <a:prstDash val="solid"/>
                  <a:round/>
                  <a:headEnd type="none" w="sm" len="sm"/>
                  <a:tailEnd type="oval" w="med" len="med"/>
                </a:ln>
              </p:spPr>
            </p:cxnSp>
          </p:grpSp>
          <p:grpSp>
            <p:nvGrpSpPr>
              <p:cNvPr id="5145" name="Google Shape;5145;p33"/>
              <p:cNvGrpSpPr/>
              <p:nvPr/>
            </p:nvGrpSpPr>
            <p:grpSpPr>
              <a:xfrm>
                <a:off x="6738300" y="1684726"/>
                <a:ext cx="230066" cy="215971"/>
                <a:chOff x="6738300" y="1684726"/>
                <a:chExt cx="230066" cy="215971"/>
              </a:xfrm>
            </p:grpSpPr>
            <p:sp>
              <p:nvSpPr>
                <p:cNvPr id="5146" name="Google Shape;5146;p3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3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51"/>
        <p:cNvGrpSpPr/>
        <p:nvPr/>
      </p:nvGrpSpPr>
      <p:grpSpPr>
        <a:xfrm>
          <a:off x="0" y="0"/>
          <a:ext cx="0" cy="0"/>
          <a:chOff x="0" y="0"/>
          <a:chExt cx="0" cy="0"/>
        </a:xfrm>
      </p:grpSpPr>
      <p:grpSp>
        <p:nvGrpSpPr>
          <p:cNvPr id="5152" name="Google Shape;5152;p34"/>
          <p:cNvGrpSpPr/>
          <p:nvPr/>
        </p:nvGrpSpPr>
        <p:grpSpPr>
          <a:xfrm>
            <a:off x="821785" y="2307635"/>
            <a:ext cx="339235" cy="298186"/>
            <a:chOff x="898875" y="244725"/>
            <a:chExt cx="481800" cy="423500"/>
          </a:xfrm>
        </p:grpSpPr>
        <p:sp>
          <p:nvSpPr>
            <p:cNvPr id="5153" name="Google Shape;5153;p34"/>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54" name="Google Shape;5154;p34"/>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55" name="Google Shape;5155;p34"/>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56" name="Google Shape;5156;p34"/>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57" name="Google Shape;5157;p34"/>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58" name="Google Shape;5158;p34"/>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159" name="Google Shape;5159;p34"/>
          <p:cNvGrpSpPr/>
          <p:nvPr/>
        </p:nvGrpSpPr>
        <p:grpSpPr>
          <a:xfrm>
            <a:off x="1260167" y="2287103"/>
            <a:ext cx="298169" cy="339253"/>
            <a:chOff x="1529350" y="258825"/>
            <a:chExt cx="423475" cy="481825"/>
          </a:xfrm>
        </p:grpSpPr>
        <p:sp>
          <p:nvSpPr>
            <p:cNvPr id="5160" name="Google Shape;5160;p34"/>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61" name="Google Shape;5161;p34"/>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162" name="Google Shape;5162;p34"/>
          <p:cNvGrpSpPr/>
          <p:nvPr/>
        </p:nvGrpSpPr>
        <p:grpSpPr>
          <a:xfrm>
            <a:off x="2102437" y="2287102"/>
            <a:ext cx="298169" cy="339253"/>
            <a:chOff x="2707500" y="249400"/>
            <a:chExt cx="423475" cy="481825"/>
          </a:xfrm>
        </p:grpSpPr>
        <p:sp>
          <p:nvSpPr>
            <p:cNvPr id="5163" name="Google Shape;5163;p34"/>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64" name="Google Shape;5164;p34"/>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165" name="Google Shape;5165;p34"/>
          <p:cNvGrpSpPr/>
          <p:nvPr/>
        </p:nvGrpSpPr>
        <p:grpSpPr>
          <a:xfrm>
            <a:off x="2516052" y="2287428"/>
            <a:ext cx="305386" cy="338602"/>
            <a:chOff x="3300325" y="249875"/>
            <a:chExt cx="433725" cy="480900"/>
          </a:xfrm>
        </p:grpSpPr>
        <p:sp>
          <p:nvSpPr>
            <p:cNvPr id="5166" name="Google Shape;5166;p34"/>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67" name="Google Shape;5167;p34"/>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68" name="Google Shape;5168;p34"/>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69" name="Google Shape;5169;p34"/>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70" name="Google Shape;5170;p34"/>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71" name="Google Shape;5171;p34"/>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172" name="Google Shape;5172;p34"/>
          <p:cNvGrpSpPr/>
          <p:nvPr/>
        </p:nvGrpSpPr>
        <p:grpSpPr>
          <a:xfrm>
            <a:off x="1653142" y="2367273"/>
            <a:ext cx="340890" cy="178912"/>
            <a:chOff x="2084325" y="363300"/>
            <a:chExt cx="484150" cy="254100"/>
          </a:xfrm>
        </p:grpSpPr>
        <p:sp>
          <p:nvSpPr>
            <p:cNvPr id="5173" name="Google Shape;5173;p34"/>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74" name="Google Shape;5174;p34"/>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175" name="Google Shape;5175;p34"/>
          <p:cNvGrpSpPr/>
          <p:nvPr/>
        </p:nvGrpSpPr>
        <p:grpSpPr>
          <a:xfrm>
            <a:off x="2905137" y="2287349"/>
            <a:ext cx="352349" cy="338760"/>
            <a:chOff x="3854700" y="249750"/>
            <a:chExt cx="500425" cy="481125"/>
          </a:xfrm>
        </p:grpSpPr>
        <p:sp>
          <p:nvSpPr>
            <p:cNvPr id="5176" name="Google Shape;5176;p34"/>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77" name="Google Shape;5177;p34"/>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78" name="Google Shape;5178;p34"/>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79" name="Google Shape;5179;p34"/>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80" name="Google Shape;5180;p34"/>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81" name="Google Shape;5181;p34"/>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82" name="Google Shape;5182;p34"/>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83" name="Google Shape;5183;p34"/>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184" name="Google Shape;5184;p34"/>
          <p:cNvGrpSpPr/>
          <p:nvPr/>
        </p:nvGrpSpPr>
        <p:grpSpPr>
          <a:xfrm>
            <a:off x="3323126" y="2287349"/>
            <a:ext cx="352349" cy="338760"/>
            <a:chOff x="4447550" y="249750"/>
            <a:chExt cx="500425" cy="481125"/>
          </a:xfrm>
        </p:grpSpPr>
        <p:sp>
          <p:nvSpPr>
            <p:cNvPr id="5185" name="Google Shape;5185;p34"/>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86" name="Google Shape;5186;p34"/>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187" name="Google Shape;5187;p34"/>
          <p:cNvGrpSpPr/>
          <p:nvPr/>
        </p:nvGrpSpPr>
        <p:grpSpPr>
          <a:xfrm>
            <a:off x="3752328" y="2287102"/>
            <a:ext cx="339253" cy="339253"/>
            <a:chOff x="5049725" y="249400"/>
            <a:chExt cx="481825" cy="481825"/>
          </a:xfrm>
        </p:grpSpPr>
        <p:sp>
          <p:nvSpPr>
            <p:cNvPr id="5188" name="Google Shape;5188;p34"/>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89" name="Google Shape;5189;p34"/>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190" name="Google Shape;5190;p34"/>
          <p:cNvGrpSpPr/>
          <p:nvPr/>
        </p:nvGrpSpPr>
        <p:grpSpPr>
          <a:xfrm>
            <a:off x="4166269" y="2287102"/>
            <a:ext cx="339253" cy="339253"/>
            <a:chOff x="5660400" y="238125"/>
            <a:chExt cx="481825" cy="481825"/>
          </a:xfrm>
        </p:grpSpPr>
        <p:sp>
          <p:nvSpPr>
            <p:cNvPr id="5191" name="Google Shape;5191;p34"/>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92" name="Google Shape;5192;p34"/>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193" name="Google Shape;5193;p34"/>
          <p:cNvGrpSpPr/>
          <p:nvPr/>
        </p:nvGrpSpPr>
        <p:grpSpPr>
          <a:xfrm>
            <a:off x="4582955" y="2287102"/>
            <a:ext cx="339253" cy="339253"/>
            <a:chOff x="6235400" y="249400"/>
            <a:chExt cx="481825" cy="481825"/>
          </a:xfrm>
        </p:grpSpPr>
        <p:sp>
          <p:nvSpPr>
            <p:cNvPr id="5194" name="Google Shape;5194;p34"/>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95" name="Google Shape;5195;p34"/>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96" name="Google Shape;5196;p34"/>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97" name="Google Shape;5197;p34"/>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198" name="Google Shape;5198;p34"/>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199" name="Google Shape;5199;p34"/>
          <p:cNvGrpSpPr/>
          <p:nvPr/>
        </p:nvGrpSpPr>
        <p:grpSpPr>
          <a:xfrm>
            <a:off x="821301" y="2731810"/>
            <a:ext cx="340204" cy="298116"/>
            <a:chOff x="899850" y="871450"/>
            <a:chExt cx="483175" cy="423400"/>
          </a:xfrm>
        </p:grpSpPr>
        <p:sp>
          <p:nvSpPr>
            <p:cNvPr id="5200" name="Google Shape;5200;p34"/>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01" name="Google Shape;5201;p34"/>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02" name="Google Shape;5202;p34"/>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03" name="Google Shape;5203;p34"/>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5204" name="Google Shape;5204;p34"/>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5205" name="Google Shape;5205;p34"/>
          <p:cNvGrpSpPr/>
          <p:nvPr/>
        </p:nvGrpSpPr>
        <p:grpSpPr>
          <a:xfrm>
            <a:off x="1653301" y="2711232"/>
            <a:ext cx="340573" cy="339271"/>
            <a:chOff x="2085450" y="842250"/>
            <a:chExt cx="483700" cy="481850"/>
          </a:xfrm>
        </p:grpSpPr>
        <p:sp>
          <p:nvSpPr>
            <p:cNvPr id="5206" name="Google Shape;5206;p34"/>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07" name="Google Shape;5207;p34"/>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08" name="Google Shape;5208;p34"/>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09" name="Google Shape;5209;p34"/>
          <p:cNvGrpSpPr/>
          <p:nvPr/>
        </p:nvGrpSpPr>
        <p:grpSpPr>
          <a:xfrm>
            <a:off x="2081868" y="2711241"/>
            <a:ext cx="339306" cy="339253"/>
            <a:chOff x="2685825" y="840375"/>
            <a:chExt cx="481900" cy="481825"/>
          </a:xfrm>
        </p:grpSpPr>
        <p:sp>
          <p:nvSpPr>
            <p:cNvPr id="5210" name="Google Shape;5210;p34"/>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11" name="Google Shape;5211;p34"/>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12" name="Google Shape;5212;p34"/>
          <p:cNvGrpSpPr/>
          <p:nvPr/>
        </p:nvGrpSpPr>
        <p:grpSpPr>
          <a:xfrm>
            <a:off x="2493529" y="2710924"/>
            <a:ext cx="350431" cy="339887"/>
            <a:chOff x="3270675" y="841800"/>
            <a:chExt cx="497700" cy="482725"/>
          </a:xfrm>
        </p:grpSpPr>
        <p:sp>
          <p:nvSpPr>
            <p:cNvPr id="5213" name="Google Shape;5213;p34"/>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14" name="Google Shape;5214;p34"/>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15" name="Google Shape;5215;p34"/>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5216" name="Google Shape;5216;p34"/>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5217" name="Google Shape;5217;p34"/>
          <p:cNvGrpSpPr/>
          <p:nvPr/>
        </p:nvGrpSpPr>
        <p:grpSpPr>
          <a:xfrm>
            <a:off x="3329675" y="2731783"/>
            <a:ext cx="339253" cy="298169"/>
            <a:chOff x="4467200" y="877100"/>
            <a:chExt cx="481825" cy="423475"/>
          </a:xfrm>
        </p:grpSpPr>
        <p:sp>
          <p:nvSpPr>
            <p:cNvPr id="5218" name="Google Shape;5218;p34"/>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19" name="Google Shape;5219;p34"/>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20" name="Google Shape;5220;p34"/>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21" name="Google Shape;5221;p34"/>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22" name="Google Shape;5222;p34"/>
          <p:cNvGrpSpPr/>
          <p:nvPr/>
        </p:nvGrpSpPr>
        <p:grpSpPr>
          <a:xfrm>
            <a:off x="3744565" y="2711232"/>
            <a:ext cx="354778" cy="339271"/>
            <a:chOff x="5045500" y="842250"/>
            <a:chExt cx="503875" cy="481850"/>
          </a:xfrm>
        </p:grpSpPr>
        <p:sp>
          <p:nvSpPr>
            <p:cNvPr id="5223" name="Google Shape;5223;p34"/>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24" name="Google Shape;5224;p34"/>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25" name="Google Shape;5225;p34"/>
          <p:cNvGrpSpPr/>
          <p:nvPr/>
        </p:nvGrpSpPr>
        <p:grpSpPr>
          <a:xfrm>
            <a:off x="4167413" y="2737451"/>
            <a:ext cx="336965" cy="286833"/>
            <a:chOff x="5645200" y="879425"/>
            <a:chExt cx="478575" cy="407375"/>
          </a:xfrm>
        </p:grpSpPr>
        <p:sp>
          <p:nvSpPr>
            <p:cNvPr id="5226" name="Google Shape;5226;p34"/>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27" name="Google Shape;5227;p34"/>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28" name="Google Shape;5228;p34"/>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29" name="Google Shape;5229;p34"/>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30" name="Google Shape;5230;p34"/>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31" name="Google Shape;5231;p34"/>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32" name="Google Shape;5232;p34"/>
          <p:cNvGrpSpPr/>
          <p:nvPr/>
        </p:nvGrpSpPr>
        <p:grpSpPr>
          <a:xfrm>
            <a:off x="4603488" y="2711241"/>
            <a:ext cx="298186" cy="339253"/>
            <a:chOff x="6264525" y="842250"/>
            <a:chExt cx="423500" cy="481825"/>
          </a:xfrm>
        </p:grpSpPr>
        <p:sp>
          <p:nvSpPr>
            <p:cNvPr id="5233" name="Google Shape;5233;p34"/>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34" name="Google Shape;5234;p34"/>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35" name="Google Shape;5235;p34"/>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36" name="Google Shape;5236;p34"/>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37" name="Google Shape;5237;p34"/>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38" name="Google Shape;5238;p34"/>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39" name="Google Shape;5239;p34"/>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40" name="Google Shape;5240;p34"/>
          <p:cNvGrpSpPr/>
          <p:nvPr/>
        </p:nvGrpSpPr>
        <p:grpSpPr>
          <a:xfrm>
            <a:off x="821776" y="3125895"/>
            <a:ext cx="339253" cy="339253"/>
            <a:chOff x="900750" y="1436075"/>
            <a:chExt cx="481825" cy="481825"/>
          </a:xfrm>
        </p:grpSpPr>
        <p:sp>
          <p:nvSpPr>
            <p:cNvPr id="5241" name="Google Shape;5241;p34"/>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42" name="Google Shape;5242;p34"/>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43" name="Google Shape;5243;p34"/>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44" name="Google Shape;5244;p34"/>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45" name="Google Shape;5245;p34"/>
          <p:cNvGrpSpPr/>
          <p:nvPr/>
        </p:nvGrpSpPr>
        <p:grpSpPr>
          <a:xfrm>
            <a:off x="1239624" y="3186183"/>
            <a:ext cx="339253" cy="218676"/>
            <a:chOff x="1492675" y="1520750"/>
            <a:chExt cx="481825" cy="310575"/>
          </a:xfrm>
        </p:grpSpPr>
        <p:sp>
          <p:nvSpPr>
            <p:cNvPr id="5246" name="Google Shape;5246;p34"/>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47" name="Google Shape;5247;p34"/>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48" name="Google Shape;5248;p34"/>
          <p:cNvGrpSpPr/>
          <p:nvPr/>
        </p:nvGrpSpPr>
        <p:grpSpPr>
          <a:xfrm>
            <a:off x="1647421" y="3125877"/>
            <a:ext cx="352332" cy="339288"/>
            <a:chOff x="2071000" y="1435025"/>
            <a:chExt cx="500400" cy="481875"/>
          </a:xfrm>
        </p:grpSpPr>
        <p:sp>
          <p:nvSpPr>
            <p:cNvPr id="5249" name="Google Shape;5249;p34"/>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50" name="Google Shape;5250;p34"/>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51" name="Google Shape;5251;p34"/>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52" name="Google Shape;5252;p34"/>
          <p:cNvGrpSpPr/>
          <p:nvPr/>
        </p:nvGrpSpPr>
        <p:grpSpPr>
          <a:xfrm>
            <a:off x="2075584" y="3146709"/>
            <a:ext cx="351874" cy="297623"/>
            <a:chOff x="2678350" y="1464650"/>
            <a:chExt cx="499750" cy="422700"/>
          </a:xfrm>
        </p:grpSpPr>
        <p:sp>
          <p:nvSpPr>
            <p:cNvPr id="5253" name="Google Shape;5253;p34"/>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54" name="Google Shape;5254;p34"/>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55" name="Google Shape;5255;p34"/>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56" name="Google Shape;5256;p34"/>
          <p:cNvGrpSpPr/>
          <p:nvPr/>
        </p:nvGrpSpPr>
        <p:grpSpPr>
          <a:xfrm>
            <a:off x="2499118" y="3125895"/>
            <a:ext cx="339253" cy="339253"/>
            <a:chOff x="3271200" y="1435075"/>
            <a:chExt cx="481825" cy="481825"/>
          </a:xfrm>
        </p:grpSpPr>
        <p:sp>
          <p:nvSpPr>
            <p:cNvPr id="5257" name="Google Shape;5257;p34"/>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58" name="Google Shape;5258;p34"/>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59" name="Google Shape;5259;p34"/>
          <p:cNvGrpSpPr/>
          <p:nvPr/>
        </p:nvGrpSpPr>
        <p:grpSpPr>
          <a:xfrm>
            <a:off x="2909591" y="3125877"/>
            <a:ext cx="343442" cy="339288"/>
            <a:chOff x="3858100" y="1435075"/>
            <a:chExt cx="487775" cy="481875"/>
          </a:xfrm>
        </p:grpSpPr>
        <p:sp>
          <p:nvSpPr>
            <p:cNvPr id="5260" name="Google Shape;5260;p34"/>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61" name="Google Shape;5261;p34"/>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62" name="Google Shape;5262;p34"/>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63" name="Google Shape;5263;p34"/>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64" name="Google Shape;5264;p34"/>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65" name="Google Shape;5265;p34"/>
          <p:cNvGrpSpPr/>
          <p:nvPr/>
        </p:nvGrpSpPr>
        <p:grpSpPr>
          <a:xfrm>
            <a:off x="3329674" y="3125895"/>
            <a:ext cx="339253" cy="339253"/>
            <a:chOff x="4456875" y="1435075"/>
            <a:chExt cx="481825" cy="481825"/>
          </a:xfrm>
        </p:grpSpPr>
        <p:sp>
          <p:nvSpPr>
            <p:cNvPr id="5266" name="Google Shape;5266;p34"/>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67" name="Google Shape;5267;p34"/>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68" name="Google Shape;5268;p34"/>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69" name="Google Shape;5269;p34"/>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70" name="Google Shape;5270;p34"/>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71" name="Google Shape;5271;p34"/>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72" name="Google Shape;5272;p34"/>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73" name="Google Shape;5273;p34"/>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74" name="Google Shape;5274;p34"/>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75" name="Google Shape;5275;p34"/>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76" name="Google Shape;5276;p34"/>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77" name="Google Shape;5277;p34"/>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78" name="Google Shape;5278;p34"/>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79" name="Google Shape;5279;p34"/>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80" name="Google Shape;5280;p34"/>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81" name="Google Shape;5281;p34"/>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82" name="Google Shape;5282;p34"/>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83" name="Google Shape;5283;p34"/>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84" name="Google Shape;5284;p34"/>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85" name="Google Shape;5285;p34"/>
          <p:cNvGrpSpPr/>
          <p:nvPr/>
        </p:nvGrpSpPr>
        <p:grpSpPr>
          <a:xfrm>
            <a:off x="3750665" y="3125886"/>
            <a:ext cx="342580" cy="339271"/>
            <a:chOff x="5049725" y="1435050"/>
            <a:chExt cx="486550" cy="481850"/>
          </a:xfrm>
        </p:grpSpPr>
        <p:sp>
          <p:nvSpPr>
            <p:cNvPr id="5286" name="Google Shape;5286;p34"/>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87" name="Google Shape;5287;p34"/>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88" name="Google Shape;5288;p34"/>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89" name="Google Shape;5289;p34"/>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90" name="Google Shape;5290;p34"/>
          <p:cNvGrpSpPr/>
          <p:nvPr/>
        </p:nvGrpSpPr>
        <p:grpSpPr>
          <a:xfrm>
            <a:off x="4166216" y="3125895"/>
            <a:ext cx="339359" cy="339253"/>
            <a:chOff x="5642475" y="1435075"/>
            <a:chExt cx="481975" cy="481825"/>
          </a:xfrm>
        </p:grpSpPr>
        <p:sp>
          <p:nvSpPr>
            <p:cNvPr id="5291" name="Google Shape;5291;p34"/>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92" name="Google Shape;5292;p34"/>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93" name="Google Shape;5293;p34"/>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294" name="Google Shape;5294;p34"/>
          <p:cNvGrpSpPr/>
          <p:nvPr/>
        </p:nvGrpSpPr>
        <p:grpSpPr>
          <a:xfrm>
            <a:off x="4580702" y="3125886"/>
            <a:ext cx="343759" cy="339271"/>
            <a:chOff x="6232000" y="1435050"/>
            <a:chExt cx="488225" cy="481850"/>
          </a:xfrm>
        </p:grpSpPr>
        <p:sp>
          <p:nvSpPr>
            <p:cNvPr id="5295" name="Google Shape;5295;p34"/>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96" name="Google Shape;5296;p34"/>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97" name="Google Shape;5297;p34"/>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98" name="Google Shape;5298;p34"/>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299" name="Google Shape;5299;p34"/>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00" name="Google Shape;5300;p34"/>
          <p:cNvGrpSpPr/>
          <p:nvPr/>
        </p:nvGrpSpPr>
        <p:grpSpPr>
          <a:xfrm>
            <a:off x="841438" y="3539545"/>
            <a:ext cx="299929" cy="337792"/>
            <a:chOff x="924450" y="2028975"/>
            <a:chExt cx="425975" cy="479750"/>
          </a:xfrm>
        </p:grpSpPr>
        <p:sp>
          <p:nvSpPr>
            <p:cNvPr id="5301" name="Google Shape;5301;p34"/>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02" name="Google Shape;5302;p34"/>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03" name="Google Shape;5303;p34"/>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04" name="Google Shape;5304;p34"/>
          <p:cNvGrpSpPr/>
          <p:nvPr/>
        </p:nvGrpSpPr>
        <p:grpSpPr>
          <a:xfrm>
            <a:off x="1653934" y="3559347"/>
            <a:ext cx="339306" cy="298186"/>
            <a:chOff x="2085450" y="2057100"/>
            <a:chExt cx="481900" cy="423500"/>
          </a:xfrm>
        </p:grpSpPr>
        <p:sp>
          <p:nvSpPr>
            <p:cNvPr id="5305" name="Google Shape;5305;p34"/>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06" name="Google Shape;5306;p34"/>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07" name="Google Shape;5307;p34"/>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08" name="Google Shape;5308;p34"/>
          <p:cNvGrpSpPr/>
          <p:nvPr/>
        </p:nvGrpSpPr>
        <p:grpSpPr>
          <a:xfrm>
            <a:off x="2081868" y="3582592"/>
            <a:ext cx="339306" cy="251698"/>
            <a:chOff x="2678275" y="2090100"/>
            <a:chExt cx="481900" cy="357475"/>
          </a:xfrm>
        </p:grpSpPr>
        <p:sp>
          <p:nvSpPr>
            <p:cNvPr id="5309" name="Google Shape;5309;p34"/>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10" name="Google Shape;5310;p34"/>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11" name="Google Shape;5311;p34"/>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12" name="Google Shape;5312;p34"/>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13" name="Google Shape;5313;p34"/>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14" name="Google Shape;5314;p34"/>
          <p:cNvGrpSpPr/>
          <p:nvPr/>
        </p:nvGrpSpPr>
        <p:grpSpPr>
          <a:xfrm>
            <a:off x="2559072" y="3594790"/>
            <a:ext cx="219345" cy="227301"/>
            <a:chOff x="3357325" y="2093500"/>
            <a:chExt cx="311525" cy="322825"/>
          </a:xfrm>
        </p:grpSpPr>
        <p:sp>
          <p:nvSpPr>
            <p:cNvPr id="5315" name="Google Shape;5315;p34"/>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16" name="Google Shape;5316;p34"/>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17" name="Google Shape;5317;p34"/>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5318" name="Google Shape;5318;p34"/>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5319" name="Google Shape;5319;p34"/>
          <p:cNvGrpSpPr/>
          <p:nvPr/>
        </p:nvGrpSpPr>
        <p:grpSpPr>
          <a:xfrm>
            <a:off x="3353262" y="3538814"/>
            <a:ext cx="292078" cy="339253"/>
            <a:chOff x="4492800" y="2027925"/>
            <a:chExt cx="414825" cy="481825"/>
          </a:xfrm>
        </p:grpSpPr>
        <p:sp>
          <p:nvSpPr>
            <p:cNvPr id="5320" name="Google Shape;5320;p34"/>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21" name="Google Shape;5321;p34"/>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22" name="Google Shape;5322;p34"/>
          <p:cNvGrpSpPr/>
          <p:nvPr/>
        </p:nvGrpSpPr>
        <p:grpSpPr>
          <a:xfrm>
            <a:off x="3752354" y="3538805"/>
            <a:ext cx="339200" cy="339271"/>
            <a:chOff x="5049725" y="2027900"/>
            <a:chExt cx="481750" cy="481850"/>
          </a:xfrm>
        </p:grpSpPr>
        <p:sp>
          <p:nvSpPr>
            <p:cNvPr id="5323" name="Google Shape;5323;p34"/>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24" name="Google Shape;5324;p34"/>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25" name="Google Shape;5325;p34"/>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26" name="Google Shape;5326;p34"/>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27" name="Google Shape;5327;p34"/>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28" name="Google Shape;5328;p34"/>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29" name="Google Shape;5329;p34"/>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30" name="Google Shape;5330;p34"/>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31" name="Google Shape;5331;p34"/>
          <p:cNvGrpSpPr/>
          <p:nvPr/>
        </p:nvGrpSpPr>
        <p:grpSpPr>
          <a:xfrm>
            <a:off x="4225950" y="3538893"/>
            <a:ext cx="219890" cy="339095"/>
            <a:chOff x="5726350" y="2028150"/>
            <a:chExt cx="312300" cy="481600"/>
          </a:xfrm>
        </p:grpSpPr>
        <p:sp>
          <p:nvSpPr>
            <p:cNvPr id="5332" name="Google Shape;5332;p34"/>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33" name="Google Shape;5333;p34"/>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34" name="Google Shape;5334;p34"/>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35" name="Google Shape;5335;p34"/>
          <p:cNvGrpSpPr/>
          <p:nvPr/>
        </p:nvGrpSpPr>
        <p:grpSpPr>
          <a:xfrm>
            <a:off x="4586141" y="3542000"/>
            <a:ext cx="332881" cy="332881"/>
            <a:chOff x="6239925" y="2032450"/>
            <a:chExt cx="472775" cy="472775"/>
          </a:xfrm>
        </p:grpSpPr>
        <p:sp>
          <p:nvSpPr>
            <p:cNvPr id="5336" name="Google Shape;5336;p34"/>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37" name="Google Shape;5337;p34"/>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38" name="Google Shape;5338;p34"/>
          <p:cNvGrpSpPr/>
          <p:nvPr/>
        </p:nvGrpSpPr>
        <p:grpSpPr>
          <a:xfrm>
            <a:off x="5035233" y="2364092"/>
            <a:ext cx="334641" cy="185425"/>
            <a:chOff x="903075" y="2730000"/>
            <a:chExt cx="475275" cy="263350"/>
          </a:xfrm>
        </p:grpSpPr>
        <p:sp>
          <p:nvSpPr>
            <p:cNvPr id="5339" name="Google Shape;5339;p34"/>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40" name="Google Shape;5340;p34"/>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41" name="Google Shape;5341;p34"/>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42" name="Google Shape;5342;p34"/>
          <p:cNvGrpSpPr/>
          <p:nvPr/>
        </p:nvGrpSpPr>
        <p:grpSpPr>
          <a:xfrm>
            <a:off x="1239624" y="3538814"/>
            <a:ext cx="339253" cy="339253"/>
            <a:chOff x="1492675" y="2027925"/>
            <a:chExt cx="481825" cy="481825"/>
          </a:xfrm>
        </p:grpSpPr>
        <p:sp>
          <p:nvSpPr>
            <p:cNvPr id="5343" name="Google Shape;5343;p34"/>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44" name="Google Shape;5344;p34"/>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45" name="Google Shape;5345;p34"/>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46" name="Google Shape;5346;p34"/>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47" name="Google Shape;5347;p34"/>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48" name="Google Shape;5348;p34"/>
          <p:cNvGrpSpPr/>
          <p:nvPr/>
        </p:nvGrpSpPr>
        <p:grpSpPr>
          <a:xfrm>
            <a:off x="5466000" y="2287178"/>
            <a:ext cx="339253" cy="339253"/>
            <a:chOff x="1492675" y="2620775"/>
            <a:chExt cx="481825" cy="481825"/>
          </a:xfrm>
        </p:grpSpPr>
        <p:sp>
          <p:nvSpPr>
            <p:cNvPr id="5349" name="Google Shape;5349;p34"/>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50" name="Google Shape;5350;p34"/>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5351" name="Google Shape;5351;p34"/>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5352" name="Google Shape;5352;p34"/>
          <p:cNvGrpSpPr/>
          <p:nvPr/>
        </p:nvGrpSpPr>
        <p:grpSpPr>
          <a:xfrm>
            <a:off x="6289754" y="2303161"/>
            <a:ext cx="333585" cy="307287"/>
            <a:chOff x="2682350" y="2643425"/>
            <a:chExt cx="473775" cy="436425"/>
          </a:xfrm>
        </p:grpSpPr>
        <p:sp>
          <p:nvSpPr>
            <p:cNvPr id="5353" name="Google Shape;5353;p34"/>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54" name="Google Shape;5354;p34"/>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55" name="Google Shape;5355;p34"/>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56" name="Google Shape;5356;p34"/>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57" name="Google Shape;5357;p34"/>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58" name="Google Shape;5358;p34"/>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59" name="Google Shape;5359;p34"/>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60" name="Google Shape;5360;p34"/>
          <p:cNvGrpSpPr/>
          <p:nvPr/>
        </p:nvGrpSpPr>
        <p:grpSpPr>
          <a:xfrm>
            <a:off x="6755243" y="2287178"/>
            <a:ext cx="238531" cy="339253"/>
            <a:chOff x="3342725" y="2620775"/>
            <a:chExt cx="338775" cy="481825"/>
          </a:xfrm>
        </p:grpSpPr>
        <p:sp>
          <p:nvSpPr>
            <p:cNvPr id="5361" name="Google Shape;5361;p34"/>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62" name="Google Shape;5362;p34"/>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63" name="Google Shape;5363;p34"/>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64" name="Google Shape;5364;p34"/>
          <p:cNvGrpSpPr/>
          <p:nvPr/>
        </p:nvGrpSpPr>
        <p:grpSpPr>
          <a:xfrm>
            <a:off x="7148994" y="2287178"/>
            <a:ext cx="278296" cy="339253"/>
            <a:chOff x="3907325" y="2620775"/>
            <a:chExt cx="395250" cy="481825"/>
          </a:xfrm>
        </p:grpSpPr>
        <p:sp>
          <p:nvSpPr>
            <p:cNvPr id="5365" name="Google Shape;5365;p34"/>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66" name="Google Shape;5366;p34"/>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67" name="Google Shape;5367;p34"/>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68" name="Google Shape;5368;p34"/>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69" name="Google Shape;5369;p34"/>
          <p:cNvGrpSpPr/>
          <p:nvPr/>
        </p:nvGrpSpPr>
        <p:grpSpPr>
          <a:xfrm>
            <a:off x="7542181" y="2297783"/>
            <a:ext cx="339253" cy="318042"/>
            <a:chOff x="4456875" y="2635825"/>
            <a:chExt cx="481825" cy="451700"/>
          </a:xfrm>
        </p:grpSpPr>
        <p:sp>
          <p:nvSpPr>
            <p:cNvPr id="5370" name="Google Shape;5370;p34"/>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71" name="Google Shape;5371;p34"/>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72" name="Google Shape;5372;p34"/>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73" name="Google Shape;5373;p34"/>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74" name="Google Shape;5374;p34"/>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75" name="Google Shape;5375;p34"/>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76" name="Google Shape;5376;p34"/>
          <p:cNvGrpSpPr/>
          <p:nvPr/>
        </p:nvGrpSpPr>
        <p:grpSpPr>
          <a:xfrm>
            <a:off x="7967105" y="2297783"/>
            <a:ext cx="339253" cy="318042"/>
            <a:chOff x="5049725" y="2635825"/>
            <a:chExt cx="481825" cy="451700"/>
          </a:xfrm>
        </p:grpSpPr>
        <p:sp>
          <p:nvSpPr>
            <p:cNvPr id="5377" name="Google Shape;5377;p34"/>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78" name="Google Shape;5378;p34"/>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79" name="Google Shape;5379;p34"/>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80" name="Google Shape;5380;p34"/>
          <p:cNvGrpSpPr/>
          <p:nvPr/>
        </p:nvGrpSpPr>
        <p:grpSpPr>
          <a:xfrm>
            <a:off x="2211475" y="3952243"/>
            <a:ext cx="338566" cy="338373"/>
            <a:chOff x="5643000" y="2621375"/>
            <a:chExt cx="480850" cy="480575"/>
          </a:xfrm>
        </p:grpSpPr>
        <p:sp>
          <p:nvSpPr>
            <p:cNvPr id="5381" name="Google Shape;5381;p34"/>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82" name="Google Shape;5382;p34"/>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83" name="Google Shape;5383;p34"/>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84" name="Google Shape;5384;p34"/>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85" name="Google Shape;5385;p34"/>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86" name="Google Shape;5386;p34"/>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87" name="Google Shape;5387;p34"/>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88" name="Google Shape;5388;p34"/>
          <p:cNvGrpSpPr/>
          <p:nvPr/>
        </p:nvGrpSpPr>
        <p:grpSpPr>
          <a:xfrm>
            <a:off x="4032695" y="3951803"/>
            <a:ext cx="339359" cy="339253"/>
            <a:chOff x="6235250" y="2620775"/>
            <a:chExt cx="481975" cy="481825"/>
          </a:xfrm>
        </p:grpSpPr>
        <p:sp>
          <p:nvSpPr>
            <p:cNvPr id="5389" name="Google Shape;5389;p34"/>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90" name="Google Shape;5390;p34"/>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91" name="Google Shape;5391;p34"/>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92" name="Google Shape;5392;p34"/>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93" name="Google Shape;5393;p34"/>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5394" name="Google Shape;5394;p34"/>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5395" name="Google Shape;5395;p34"/>
          <p:cNvGrpSpPr/>
          <p:nvPr/>
        </p:nvGrpSpPr>
        <p:grpSpPr>
          <a:xfrm>
            <a:off x="5465078" y="2711317"/>
            <a:ext cx="341101" cy="339253"/>
            <a:chOff x="1535000" y="3223325"/>
            <a:chExt cx="484450" cy="481825"/>
          </a:xfrm>
        </p:grpSpPr>
        <p:sp>
          <p:nvSpPr>
            <p:cNvPr id="5396" name="Google Shape;5396;p34"/>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97" name="Google Shape;5397;p34"/>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398" name="Google Shape;5398;p34"/>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399" name="Google Shape;5399;p34"/>
          <p:cNvGrpSpPr/>
          <p:nvPr/>
        </p:nvGrpSpPr>
        <p:grpSpPr>
          <a:xfrm>
            <a:off x="5872645" y="2746618"/>
            <a:ext cx="339253" cy="268649"/>
            <a:chOff x="2085525" y="3263750"/>
            <a:chExt cx="481825" cy="381550"/>
          </a:xfrm>
        </p:grpSpPr>
        <p:sp>
          <p:nvSpPr>
            <p:cNvPr id="5400" name="Google Shape;5400;p34"/>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01" name="Google Shape;5401;p34"/>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5402" name="Google Shape;5402;p34"/>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5403" name="Google Shape;5403;p34"/>
          <p:cNvGrpSpPr/>
          <p:nvPr/>
        </p:nvGrpSpPr>
        <p:grpSpPr>
          <a:xfrm>
            <a:off x="6704407" y="2711308"/>
            <a:ext cx="340204" cy="339271"/>
            <a:chOff x="3270450" y="3213625"/>
            <a:chExt cx="483175" cy="481850"/>
          </a:xfrm>
        </p:grpSpPr>
        <p:sp>
          <p:nvSpPr>
            <p:cNvPr id="5404" name="Google Shape;5404;p34"/>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05" name="Google Shape;5405;p34"/>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06" name="Google Shape;5406;p34"/>
          <p:cNvGrpSpPr/>
          <p:nvPr/>
        </p:nvGrpSpPr>
        <p:grpSpPr>
          <a:xfrm>
            <a:off x="7203676" y="2711317"/>
            <a:ext cx="168931" cy="339253"/>
            <a:chOff x="3984950" y="3213600"/>
            <a:chExt cx="239925" cy="481825"/>
          </a:xfrm>
        </p:grpSpPr>
        <p:sp>
          <p:nvSpPr>
            <p:cNvPr id="5407" name="Google Shape;5407;p34"/>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08" name="Google Shape;5408;p34"/>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5409" name="Google Shape;5409;p34"/>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10" name="Google Shape;5410;p34"/>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5411" name="Google Shape;5411;p34"/>
          <p:cNvGrpSpPr/>
          <p:nvPr/>
        </p:nvGrpSpPr>
        <p:grpSpPr>
          <a:xfrm>
            <a:off x="1736111" y="3981487"/>
            <a:ext cx="355218" cy="279880"/>
            <a:chOff x="5629975" y="3255775"/>
            <a:chExt cx="504500" cy="397500"/>
          </a:xfrm>
        </p:grpSpPr>
        <p:sp>
          <p:nvSpPr>
            <p:cNvPr id="5412" name="Google Shape;5412;p34"/>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13" name="Google Shape;5413;p34"/>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14" name="Google Shape;5414;p34"/>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15" name="Google Shape;5415;p34"/>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16" name="Google Shape;5416;p34"/>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17" name="Google Shape;5417;p34"/>
          <p:cNvGrpSpPr/>
          <p:nvPr/>
        </p:nvGrpSpPr>
        <p:grpSpPr>
          <a:xfrm>
            <a:off x="3572294" y="3981593"/>
            <a:ext cx="340256" cy="279669"/>
            <a:chOff x="6234950" y="3255925"/>
            <a:chExt cx="483250" cy="397200"/>
          </a:xfrm>
        </p:grpSpPr>
        <p:sp>
          <p:nvSpPr>
            <p:cNvPr id="5418" name="Google Shape;5418;p34"/>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19" name="Google Shape;5419;p34"/>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20" name="Google Shape;5420;p34"/>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21" name="Google Shape;5421;p34"/>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22" name="Google Shape;5422;p34"/>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23" name="Google Shape;5423;p34"/>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24" name="Google Shape;5424;p34"/>
          <p:cNvGrpSpPr/>
          <p:nvPr/>
        </p:nvGrpSpPr>
        <p:grpSpPr>
          <a:xfrm>
            <a:off x="5043532" y="3125970"/>
            <a:ext cx="318042" cy="339253"/>
            <a:chOff x="914900" y="3806450"/>
            <a:chExt cx="451700" cy="481825"/>
          </a:xfrm>
        </p:grpSpPr>
        <p:sp>
          <p:nvSpPr>
            <p:cNvPr id="5425" name="Google Shape;5425;p34"/>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26" name="Google Shape;5426;p34"/>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27" name="Google Shape;5427;p34"/>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28" name="Google Shape;5428;p34"/>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29" name="Google Shape;5429;p34"/>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30" name="Google Shape;5430;p34"/>
          <p:cNvGrpSpPr/>
          <p:nvPr/>
        </p:nvGrpSpPr>
        <p:grpSpPr>
          <a:xfrm>
            <a:off x="5462454" y="3125785"/>
            <a:ext cx="346347" cy="339623"/>
            <a:chOff x="1490050" y="3805975"/>
            <a:chExt cx="491900" cy="482350"/>
          </a:xfrm>
        </p:grpSpPr>
        <p:sp>
          <p:nvSpPr>
            <p:cNvPr id="5431" name="Google Shape;5431;p34"/>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32" name="Google Shape;5432;p34"/>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33" name="Google Shape;5433;p34"/>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34" name="Google Shape;5434;p34"/>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35" name="Google Shape;5435;p34"/>
          <p:cNvGrpSpPr/>
          <p:nvPr/>
        </p:nvGrpSpPr>
        <p:grpSpPr>
          <a:xfrm>
            <a:off x="5886322" y="3125970"/>
            <a:ext cx="311899" cy="339253"/>
            <a:chOff x="2104275" y="3806450"/>
            <a:chExt cx="442975" cy="481825"/>
          </a:xfrm>
        </p:grpSpPr>
        <p:sp>
          <p:nvSpPr>
            <p:cNvPr id="5436" name="Google Shape;5436;p34"/>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37" name="Google Shape;5437;p34"/>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38" name="Google Shape;5438;p34"/>
          <p:cNvGrpSpPr/>
          <p:nvPr/>
        </p:nvGrpSpPr>
        <p:grpSpPr>
          <a:xfrm>
            <a:off x="6309839" y="3125970"/>
            <a:ext cx="293416" cy="339253"/>
            <a:chOff x="2710875" y="3806450"/>
            <a:chExt cx="416725" cy="481825"/>
          </a:xfrm>
        </p:grpSpPr>
        <p:sp>
          <p:nvSpPr>
            <p:cNvPr id="5439" name="Google Shape;5439;p34"/>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40" name="Google Shape;5440;p34"/>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41" name="Google Shape;5441;p34"/>
          <p:cNvGrpSpPr/>
          <p:nvPr/>
        </p:nvGrpSpPr>
        <p:grpSpPr>
          <a:xfrm>
            <a:off x="6704883" y="3166412"/>
            <a:ext cx="339253" cy="258369"/>
            <a:chOff x="3271200" y="3863875"/>
            <a:chExt cx="481825" cy="366950"/>
          </a:xfrm>
        </p:grpSpPr>
        <p:sp>
          <p:nvSpPr>
            <p:cNvPr id="5442" name="Google Shape;5442;p34"/>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43" name="Google Shape;5443;p34"/>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44" name="Google Shape;5444;p34"/>
          <p:cNvGrpSpPr/>
          <p:nvPr/>
        </p:nvGrpSpPr>
        <p:grpSpPr>
          <a:xfrm>
            <a:off x="7140377" y="3126199"/>
            <a:ext cx="295528" cy="338795"/>
            <a:chOff x="3895050" y="3806775"/>
            <a:chExt cx="419725" cy="481175"/>
          </a:xfrm>
        </p:grpSpPr>
        <p:sp>
          <p:nvSpPr>
            <p:cNvPr id="5445" name="Google Shape;5445;p34"/>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46" name="Google Shape;5446;p34"/>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47" name="Google Shape;5447;p34"/>
          <p:cNvGrpSpPr/>
          <p:nvPr/>
        </p:nvGrpSpPr>
        <p:grpSpPr>
          <a:xfrm>
            <a:off x="7543659" y="3125979"/>
            <a:ext cx="336296" cy="339235"/>
            <a:chOff x="4464775" y="3806475"/>
            <a:chExt cx="477625" cy="481800"/>
          </a:xfrm>
        </p:grpSpPr>
        <p:sp>
          <p:nvSpPr>
            <p:cNvPr id="5448" name="Google Shape;5448;p34"/>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49" name="Google Shape;5449;p34"/>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50" name="Google Shape;5450;p34"/>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51" name="Google Shape;5451;p34"/>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52" name="Google Shape;5452;p34"/>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53" name="Google Shape;5453;p34"/>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54" name="Google Shape;5454;p34"/>
          <p:cNvGrpSpPr/>
          <p:nvPr/>
        </p:nvGrpSpPr>
        <p:grpSpPr>
          <a:xfrm>
            <a:off x="7967105" y="3125970"/>
            <a:ext cx="339253" cy="339253"/>
            <a:chOff x="5049725" y="3806450"/>
            <a:chExt cx="481825" cy="481825"/>
          </a:xfrm>
        </p:grpSpPr>
        <p:sp>
          <p:nvSpPr>
            <p:cNvPr id="5455" name="Google Shape;5455;p34"/>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56" name="Google Shape;5456;p34"/>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57" name="Google Shape;5457;p34"/>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58" name="Google Shape;5458;p34"/>
          <p:cNvGrpSpPr/>
          <p:nvPr/>
        </p:nvGrpSpPr>
        <p:grpSpPr>
          <a:xfrm>
            <a:off x="1276714" y="3951798"/>
            <a:ext cx="339253" cy="339253"/>
            <a:chOff x="5651375" y="3806450"/>
            <a:chExt cx="481825" cy="481825"/>
          </a:xfrm>
        </p:grpSpPr>
        <p:sp>
          <p:nvSpPr>
            <p:cNvPr id="5459" name="Google Shape;5459;p34"/>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60" name="Google Shape;5460;p34"/>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61" name="Google Shape;5461;p34"/>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62" name="Google Shape;5462;p34"/>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63" name="Google Shape;5463;p34"/>
          <p:cNvGrpSpPr/>
          <p:nvPr/>
        </p:nvGrpSpPr>
        <p:grpSpPr>
          <a:xfrm>
            <a:off x="3153646" y="3953787"/>
            <a:ext cx="298503" cy="335275"/>
            <a:chOff x="6264300" y="3809300"/>
            <a:chExt cx="423950" cy="476175"/>
          </a:xfrm>
        </p:grpSpPr>
        <p:sp>
          <p:nvSpPr>
            <p:cNvPr id="5464" name="Google Shape;5464;p34"/>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65" name="Google Shape;5465;p34"/>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66" name="Google Shape;5466;p34"/>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67" name="Google Shape;5467;p34"/>
          <p:cNvGrpSpPr/>
          <p:nvPr/>
        </p:nvGrpSpPr>
        <p:grpSpPr>
          <a:xfrm>
            <a:off x="5032267" y="3538881"/>
            <a:ext cx="340573" cy="339271"/>
            <a:chOff x="898875" y="4399275"/>
            <a:chExt cx="483700" cy="481850"/>
          </a:xfrm>
        </p:grpSpPr>
        <p:sp>
          <p:nvSpPr>
            <p:cNvPr id="5468" name="Google Shape;5468;p34"/>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69" name="Google Shape;5469;p34"/>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70" name="Google Shape;5470;p34"/>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71" name="Google Shape;5471;p34"/>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72" name="Google Shape;5472;p34"/>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73" name="Google Shape;5473;p34"/>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74" name="Google Shape;5474;p34"/>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75" name="Google Shape;5475;p34"/>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76" name="Google Shape;5476;p34"/>
          <p:cNvGrpSpPr/>
          <p:nvPr/>
        </p:nvGrpSpPr>
        <p:grpSpPr>
          <a:xfrm>
            <a:off x="5466000" y="3554133"/>
            <a:ext cx="339253" cy="308765"/>
            <a:chOff x="1492675" y="4420975"/>
            <a:chExt cx="481825" cy="438525"/>
          </a:xfrm>
        </p:grpSpPr>
        <p:sp>
          <p:nvSpPr>
            <p:cNvPr id="5477" name="Google Shape;5477;p34"/>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78" name="Google Shape;5478;p34"/>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79" name="Google Shape;5479;p34"/>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80" name="Google Shape;5480;p34"/>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81" name="Google Shape;5481;p34"/>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82" name="Google Shape;5482;p34"/>
          <p:cNvGrpSpPr/>
          <p:nvPr/>
        </p:nvGrpSpPr>
        <p:grpSpPr>
          <a:xfrm>
            <a:off x="5870982" y="3539558"/>
            <a:ext cx="342580" cy="337915"/>
            <a:chOff x="2084100" y="4400250"/>
            <a:chExt cx="486550" cy="479925"/>
          </a:xfrm>
        </p:grpSpPr>
        <p:sp>
          <p:nvSpPr>
            <p:cNvPr id="5483" name="Google Shape;5483;p34"/>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84" name="Google Shape;5484;p34"/>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85" name="Google Shape;5485;p34"/>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86" name="Google Shape;5486;p34"/>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87" name="Google Shape;5487;p34"/>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88" name="Google Shape;5488;p34"/>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489" name="Google Shape;5489;p34"/>
          <p:cNvGrpSpPr/>
          <p:nvPr/>
        </p:nvGrpSpPr>
        <p:grpSpPr>
          <a:xfrm>
            <a:off x="6307462" y="3538907"/>
            <a:ext cx="298169" cy="339218"/>
            <a:chOff x="2707950" y="4399325"/>
            <a:chExt cx="423475" cy="481775"/>
          </a:xfrm>
        </p:grpSpPr>
        <p:sp>
          <p:nvSpPr>
            <p:cNvPr id="5490" name="Google Shape;5490;p34"/>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91" name="Google Shape;5491;p34"/>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92" name="Google Shape;5492;p34"/>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93" name="Google Shape;5493;p34"/>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94" name="Google Shape;5494;p34"/>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95" name="Google Shape;5495;p34"/>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96" name="Google Shape;5496;p34"/>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97" name="Google Shape;5497;p34"/>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98" name="Google Shape;5498;p34"/>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499" name="Google Shape;5499;p34"/>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00" name="Google Shape;5500;p34"/>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01" name="Google Shape;5501;p34"/>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502" name="Google Shape;5502;p34"/>
          <p:cNvGrpSpPr/>
          <p:nvPr/>
        </p:nvGrpSpPr>
        <p:grpSpPr>
          <a:xfrm>
            <a:off x="6736981" y="3538881"/>
            <a:ext cx="275057" cy="339271"/>
            <a:chOff x="3330525" y="4399275"/>
            <a:chExt cx="390650" cy="481850"/>
          </a:xfrm>
        </p:grpSpPr>
        <p:sp>
          <p:nvSpPr>
            <p:cNvPr id="5503" name="Google Shape;5503;p34"/>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04" name="Google Shape;5504;p34"/>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05" name="Google Shape;5505;p34"/>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06" name="Google Shape;5506;p34"/>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07" name="Google Shape;5507;p34"/>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08" name="Google Shape;5508;p34"/>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09" name="Google Shape;5509;p34"/>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510" name="Google Shape;5510;p34"/>
          <p:cNvGrpSpPr/>
          <p:nvPr/>
        </p:nvGrpSpPr>
        <p:grpSpPr>
          <a:xfrm>
            <a:off x="7161510" y="3538890"/>
            <a:ext cx="253265" cy="339253"/>
            <a:chOff x="3938800" y="4399275"/>
            <a:chExt cx="359700" cy="481825"/>
          </a:xfrm>
        </p:grpSpPr>
        <p:sp>
          <p:nvSpPr>
            <p:cNvPr id="5511" name="Google Shape;5511;p34"/>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12" name="Google Shape;5512;p34"/>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13" name="Google Shape;5513;p34"/>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14" name="Google Shape;5514;p34"/>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15" name="Google Shape;5515;p34"/>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516" name="Google Shape;5516;p34"/>
          <p:cNvGrpSpPr/>
          <p:nvPr/>
        </p:nvGrpSpPr>
        <p:grpSpPr>
          <a:xfrm>
            <a:off x="7632288" y="3538890"/>
            <a:ext cx="159039" cy="339253"/>
            <a:chOff x="4584850" y="4399275"/>
            <a:chExt cx="225875" cy="481825"/>
          </a:xfrm>
        </p:grpSpPr>
        <p:sp>
          <p:nvSpPr>
            <p:cNvPr id="5517" name="Google Shape;5517;p34"/>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18" name="Google Shape;5518;p34"/>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5519" name="Google Shape;5519;p34"/>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5520" name="Google Shape;5520;p34"/>
          <p:cNvGrpSpPr/>
          <p:nvPr/>
        </p:nvGrpSpPr>
        <p:grpSpPr>
          <a:xfrm>
            <a:off x="817316" y="3951795"/>
            <a:ext cx="339253" cy="339253"/>
            <a:chOff x="5642550" y="4399275"/>
            <a:chExt cx="481825" cy="481825"/>
          </a:xfrm>
        </p:grpSpPr>
        <p:sp>
          <p:nvSpPr>
            <p:cNvPr id="5521" name="Google Shape;5521;p34"/>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22" name="Google Shape;5522;p34"/>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523" name="Google Shape;5523;p34"/>
          <p:cNvGrpSpPr/>
          <p:nvPr/>
        </p:nvGrpSpPr>
        <p:grpSpPr>
          <a:xfrm>
            <a:off x="2670186" y="3963703"/>
            <a:ext cx="363316" cy="315437"/>
            <a:chOff x="6218300" y="4416175"/>
            <a:chExt cx="516000" cy="448000"/>
          </a:xfrm>
        </p:grpSpPr>
        <p:sp>
          <p:nvSpPr>
            <p:cNvPr id="5524" name="Google Shape;5524;p34"/>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25" name="Google Shape;5525;p34"/>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26" name="Google Shape;5526;p34"/>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527" name="Google Shape;5527;p34"/>
          <p:cNvGrpSpPr/>
          <p:nvPr/>
        </p:nvGrpSpPr>
        <p:grpSpPr>
          <a:xfrm>
            <a:off x="5870391" y="3951792"/>
            <a:ext cx="339253" cy="339253"/>
            <a:chOff x="899850" y="4992125"/>
            <a:chExt cx="481825" cy="481825"/>
          </a:xfrm>
        </p:grpSpPr>
        <p:sp>
          <p:nvSpPr>
            <p:cNvPr id="5528" name="Google Shape;5528;p34"/>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29" name="Google Shape;5529;p34"/>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30" name="Google Shape;5530;p34"/>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531" name="Google Shape;5531;p34"/>
          <p:cNvGrpSpPr/>
          <p:nvPr/>
        </p:nvGrpSpPr>
        <p:grpSpPr>
          <a:xfrm>
            <a:off x="5410993" y="3951792"/>
            <a:ext cx="339253" cy="339253"/>
            <a:chOff x="1492675" y="4992125"/>
            <a:chExt cx="481825" cy="481825"/>
          </a:xfrm>
        </p:grpSpPr>
        <p:sp>
          <p:nvSpPr>
            <p:cNvPr id="5532" name="Google Shape;5532;p3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33" name="Google Shape;5533;p3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534" name="Google Shape;5534;p34"/>
          <p:cNvGrpSpPr/>
          <p:nvPr/>
        </p:nvGrpSpPr>
        <p:grpSpPr>
          <a:xfrm>
            <a:off x="4951595" y="3951792"/>
            <a:ext cx="339253" cy="339253"/>
            <a:chOff x="2085525" y="4992125"/>
            <a:chExt cx="481825" cy="481825"/>
          </a:xfrm>
        </p:grpSpPr>
        <p:sp>
          <p:nvSpPr>
            <p:cNvPr id="5535" name="Google Shape;5535;p34"/>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36" name="Google Shape;5536;p34"/>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537" name="Google Shape;5537;p34"/>
          <p:cNvGrpSpPr/>
          <p:nvPr/>
        </p:nvGrpSpPr>
        <p:grpSpPr>
          <a:xfrm>
            <a:off x="6789344" y="3951792"/>
            <a:ext cx="339253" cy="339253"/>
            <a:chOff x="2678350" y="4992125"/>
            <a:chExt cx="481825" cy="481825"/>
          </a:xfrm>
        </p:grpSpPr>
        <p:sp>
          <p:nvSpPr>
            <p:cNvPr id="5538" name="Google Shape;5538;p34"/>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39" name="Google Shape;5539;p34"/>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40" name="Google Shape;5540;p34"/>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541" name="Google Shape;5541;p34"/>
          <p:cNvGrpSpPr/>
          <p:nvPr/>
        </p:nvGrpSpPr>
        <p:grpSpPr>
          <a:xfrm>
            <a:off x="4492198" y="3951792"/>
            <a:ext cx="339253" cy="339253"/>
            <a:chOff x="3271200" y="4992125"/>
            <a:chExt cx="481825" cy="481825"/>
          </a:xfrm>
        </p:grpSpPr>
        <p:sp>
          <p:nvSpPr>
            <p:cNvPr id="5542" name="Google Shape;5542;p34"/>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43" name="Google Shape;5543;p34"/>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44" name="Google Shape;5544;p34"/>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5545" name="Google Shape;5545;p34"/>
          <p:cNvGrpSpPr/>
          <p:nvPr/>
        </p:nvGrpSpPr>
        <p:grpSpPr>
          <a:xfrm>
            <a:off x="6329788" y="3952813"/>
            <a:ext cx="339411" cy="337211"/>
            <a:chOff x="5049575" y="4993600"/>
            <a:chExt cx="482050" cy="478925"/>
          </a:xfrm>
        </p:grpSpPr>
        <p:sp>
          <p:nvSpPr>
            <p:cNvPr id="5546" name="Google Shape;5546;p34"/>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47" name="Google Shape;5547;p34"/>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48" name="Google Shape;5548;p34"/>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5549" name="Google Shape;5549;p34"/>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5550" name="Google Shape;5550;p34"/>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a:ea typeface="Arial"/>
                <a:cs typeface="Arial"/>
                <a:sym typeface="Arial"/>
              </a:rPr>
              <a:t>You can </a:t>
            </a:r>
            <a:r>
              <a:rPr lang="en" sz="1100" b="1" i="0" u="none" strike="noStrike" cap="none">
                <a:solidFill>
                  <a:schemeClr val="dk2"/>
                </a:solidFill>
                <a:latin typeface="Arial"/>
                <a:ea typeface="Arial"/>
                <a:cs typeface="Arial"/>
                <a:sym typeface="Arial"/>
              </a:rPr>
              <a:t>resize </a:t>
            </a:r>
            <a:r>
              <a:rPr lang="en" sz="1100" b="0" i="0" u="none" strike="noStrike" cap="none">
                <a:solidFill>
                  <a:schemeClr val="lt1"/>
                </a:solidFill>
                <a:latin typeface="Arial"/>
                <a:ea typeface="Arial"/>
                <a:cs typeface="Arial"/>
                <a:sym typeface="Arial"/>
              </a:rPr>
              <a:t>these icons without losing quality.</a:t>
            </a:r>
            <a:endParaRPr sz="1100" b="0"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a:ea typeface="Arial"/>
                <a:cs typeface="Arial"/>
                <a:sym typeface="Arial"/>
              </a:rPr>
              <a:t>You can </a:t>
            </a:r>
            <a:r>
              <a:rPr lang="en" sz="1100" b="1" i="0" u="none" strike="noStrike" cap="none">
                <a:solidFill>
                  <a:schemeClr val="dk2"/>
                </a:solidFill>
                <a:latin typeface="Arial"/>
                <a:ea typeface="Arial"/>
                <a:cs typeface="Arial"/>
                <a:sym typeface="Arial"/>
              </a:rPr>
              <a:t>change the stroke and fill color</a:t>
            </a:r>
            <a:r>
              <a:rPr lang="en" sz="1100" b="0" i="0" u="none" strike="noStrike" cap="none">
                <a:solidFill>
                  <a:schemeClr val="lt1"/>
                </a:solidFill>
                <a:latin typeface="Arial"/>
                <a:ea typeface="Arial"/>
                <a:cs typeface="Arial"/>
                <a:sym typeface="Arial"/>
              </a:rPr>
              <a:t>; just select the icon and click on the </a:t>
            </a:r>
            <a:r>
              <a:rPr lang="en" sz="1100" b="1" i="0" u="none" strike="noStrike" cap="none">
                <a:solidFill>
                  <a:schemeClr val="dk2"/>
                </a:solidFill>
                <a:latin typeface="Arial"/>
                <a:ea typeface="Arial"/>
                <a:cs typeface="Arial"/>
                <a:sym typeface="Arial"/>
              </a:rPr>
              <a:t>paint bucket/pen</a:t>
            </a:r>
            <a:r>
              <a:rPr lang="en" sz="1100" b="0" i="0" u="none" strike="noStrike" cap="none">
                <a:solidFill>
                  <a:schemeClr val="lt1"/>
                </a:solidFill>
                <a:latin typeface="Arial"/>
                <a:ea typeface="Arial"/>
                <a:cs typeface="Arial"/>
                <a:sym typeface="Arial"/>
              </a:rPr>
              <a:t>.</a:t>
            </a:r>
            <a:endParaRPr sz="1100" b="0"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a:ea typeface="Arial"/>
                <a:cs typeface="Arial"/>
                <a:sym typeface="Arial"/>
              </a:rPr>
              <a:t>In Google Slides, you can also use </a:t>
            </a:r>
            <a:r>
              <a:rPr lang="en" sz="1100" b="1" i="0" u="none" strike="noStrike" cap="none">
                <a:solidFill>
                  <a:schemeClr val="dk2"/>
                </a:solidFill>
                <a:uFill>
                  <a:noFill/>
                </a:u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sz="1100" b="0" i="0" u="none" strike="noStrike" cap="none">
                <a:solidFill>
                  <a:schemeClr val="lt1"/>
                </a:solidFill>
                <a:latin typeface="Arial"/>
                <a:ea typeface="Arial"/>
                <a:cs typeface="Arial"/>
                <a:sym typeface="Arial"/>
              </a:rPr>
              <a:t>, allowing you to customize and add even more icons.</a:t>
            </a:r>
            <a:endParaRPr sz="1100" b="0" i="0" u="none" strike="noStrike" cap="none">
              <a:solidFill>
                <a:schemeClr val="lt1"/>
              </a:solidFill>
              <a:latin typeface="Arial"/>
              <a:ea typeface="Arial"/>
              <a:cs typeface="Arial"/>
              <a:sym typeface="Arial"/>
            </a:endParaRPr>
          </a:p>
        </p:txBody>
      </p:sp>
      <p:sp>
        <p:nvSpPr>
          <p:cNvPr id="5551" name="Google Shape;5551;p34"/>
          <p:cNvSpPr txBox="1">
            <a:spLocks noGrp="1"/>
          </p:cNvSpPr>
          <p:nvPr>
            <p:ph type="title"/>
          </p:nvPr>
        </p:nvSpPr>
        <p:spPr>
          <a:xfrm>
            <a:off x="723450" y="511025"/>
            <a:ext cx="7697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400"/>
              <a:buNone/>
            </a:pPr>
            <a:r>
              <a:rPr lang="en"/>
              <a:t>...and our sets of editable icons</a:t>
            </a:r>
            <a:endParaRPr/>
          </a:p>
        </p:txBody>
      </p:sp>
      <p:grpSp>
        <p:nvGrpSpPr>
          <p:cNvPr id="5552" name="Google Shape;5552;p34"/>
          <p:cNvGrpSpPr/>
          <p:nvPr/>
        </p:nvGrpSpPr>
        <p:grpSpPr>
          <a:xfrm>
            <a:off x="7248742" y="3975375"/>
            <a:ext cx="195300" cy="343772"/>
            <a:chOff x="3999225" y="4364775"/>
            <a:chExt cx="195300" cy="343772"/>
          </a:xfrm>
        </p:grpSpPr>
        <p:grpSp>
          <p:nvGrpSpPr>
            <p:cNvPr id="5553" name="Google Shape;5553;p34"/>
            <p:cNvGrpSpPr/>
            <p:nvPr/>
          </p:nvGrpSpPr>
          <p:grpSpPr>
            <a:xfrm>
              <a:off x="4048568" y="4562577"/>
              <a:ext cx="97317" cy="145970"/>
              <a:chOff x="1529575" y="2222650"/>
              <a:chExt cx="203125" cy="304675"/>
            </a:xfrm>
          </p:grpSpPr>
          <p:sp>
            <p:nvSpPr>
              <p:cNvPr id="5554" name="Google Shape;5554;p34"/>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34"/>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56" name="Google Shape;5556;p34"/>
            <p:cNvGrpSpPr/>
            <p:nvPr/>
          </p:nvGrpSpPr>
          <p:grpSpPr>
            <a:xfrm>
              <a:off x="3999225" y="4364775"/>
              <a:ext cx="195300" cy="195300"/>
              <a:chOff x="3999225" y="4364775"/>
              <a:chExt cx="195300" cy="195300"/>
            </a:xfrm>
          </p:grpSpPr>
          <p:sp>
            <p:nvSpPr>
              <p:cNvPr id="5557" name="Google Shape;5557;p34"/>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34"/>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559" name="Google Shape;5559;p34"/>
          <p:cNvGrpSpPr/>
          <p:nvPr/>
        </p:nvGrpSpPr>
        <p:grpSpPr>
          <a:xfrm>
            <a:off x="7564186" y="3991627"/>
            <a:ext cx="277087" cy="259611"/>
            <a:chOff x="4335888" y="4398114"/>
            <a:chExt cx="277087" cy="259611"/>
          </a:xfrm>
        </p:grpSpPr>
        <p:grpSp>
          <p:nvGrpSpPr>
            <p:cNvPr id="5560" name="Google Shape;5560;p34"/>
            <p:cNvGrpSpPr/>
            <p:nvPr/>
          </p:nvGrpSpPr>
          <p:grpSpPr>
            <a:xfrm>
              <a:off x="4335888" y="4462425"/>
              <a:ext cx="195300" cy="195300"/>
              <a:chOff x="4335888" y="4462425"/>
              <a:chExt cx="195300" cy="195300"/>
            </a:xfrm>
          </p:grpSpPr>
          <p:sp>
            <p:nvSpPr>
              <p:cNvPr id="5561" name="Google Shape;5561;p34"/>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34"/>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63" name="Google Shape;5563;p34"/>
            <p:cNvGrpSpPr/>
            <p:nvPr/>
          </p:nvGrpSpPr>
          <p:grpSpPr>
            <a:xfrm>
              <a:off x="4509813" y="4398114"/>
              <a:ext cx="103162" cy="103198"/>
              <a:chOff x="2277975" y="2021700"/>
              <a:chExt cx="215325" cy="215400"/>
            </a:xfrm>
          </p:grpSpPr>
          <p:sp>
            <p:nvSpPr>
              <p:cNvPr id="5564" name="Google Shape;5564;p34"/>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34"/>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566" name="Google Shape;5566;p34"/>
          <p:cNvGrpSpPr/>
          <p:nvPr/>
        </p:nvGrpSpPr>
        <p:grpSpPr>
          <a:xfrm>
            <a:off x="7961419" y="4049613"/>
            <a:ext cx="392275" cy="195300"/>
            <a:chOff x="4752588" y="4440200"/>
            <a:chExt cx="392275" cy="195300"/>
          </a:xfrm>
        </p:grpSpPr>
        <p:grpSp>
          <p:nvGrpSpPr>
            <p:cNvPr id="5567" name="Google Shape;5567;p34"/>
            <p:cNvGrpSpPr/>
            <p:nvPr/>
          </p:nvGrpSpPr>
          <p:grpSpPr>
            <a:xfrm>
              <a:off x="4950384" y="4469728"/>
              <a:ext cx="194479" cy="136244"/>
              <a:chOff x="3163375" y="2175125"/>
              <a:chExt cx="405925" cy="284375"/>
            </a:xfrm>
          </p:grpSpPr>
          <p:sp>
            <p:nvSpPr>
              <p:cNvPr id="5568" name="Google Shape;5568;p34"/>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34"/>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34"/>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71" name="Google Shape;5571;p34"/>
            <p:cNvGrpSpPr/>
            <p:nvPr/>
          </p:nvGrpSpPr>
          <p:grpSpPr>
            <a:xfrm>
              <a:off x="4752588" y="4440200"/>
              <a:ext cx="195300" cy="195300"/>
              <a:chOff x="4335888" y="4462425"/>
              <a:chExt cx="195300" cy="195300"/>
            </a:xfrm>
          </p:grpSpPr>
          <p:sp>
            <p:nvSpPr>
              <p:cNvPr id="5572" name="Google Shape;5572;p34"/>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34"/>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577"/>
        <p:cNvGrpSpPr/>
        <p:nvPr/>
      </p:nvGrpSpPr>
      <p:grpSpPr>
        <a:xfrm>
          <a:off x="0" y="0"/>
          <a:ext cx="0" cy="0"/>
          <a:chOff x="0" y="0"/>
          <a:chExt cx="0" cy="0"/>
        </a:xfrm>
      </p:grpSpPr>
      <p:grpSp>
        <p:nvGrpSpPr>
          <p:cNvPr id="5578" name="Google Shape;5578;p35"/>
          <p:cNvGrpSpPr/>
          <p:nvPr/>
        </p:nvGrpSpPr>
        <p:grpSpPr>
          <a:xfrm>
            <a:off x="856199" y="1311179"/>
            <a:ext cx="322099" cy="370529"/>
            <a:chOff x="-42971725" y="3217825"/>
            <a:chExt cx="275675" cy="317125"/>
          </a:xfrm>
        </p:grpSpPr>
        <p:sp>
          <p:nvSpPr>
            <p:cNvPr id="5579" name="Google Shape;5579;p35"/>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35"/>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35"/>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82" name="Google Shape;5582;p35"/>
          <p:cNvGrpSpPr/>
          <p:nvPr/>
        </p:nvGrpSpPr>
        <p:grpSpPr>
          <a:xfrm>
            <a:off x="828113" y="1779835"/>
            <a:ext cx="378270" cy="337551"/>
            <a:chOff x="-42996150" y="3612600"/>
            <a:chExt cx="323750" cy="288900"/>
          </a:xfrm>
        </p:grpSpPr>
        <p:sp>
          <p:nvSpPr>
            <p:cNvPr id="5583" name="Google Shape;5583;p35"/>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35"/>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35"/>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86" name="Google Shape;5586;p35"/>
          <p:cNvGrpSpPr/>
          <p:nvPr/>
        </p:nvGrpSpPr>
        <p:grpSpPr>
          <a:xfrm>
            <a:off x="830874" y="2189205"/>
            <a:ext cx="372749" cy="370909"/>
            <a:chOff x="-42994575" y="3950300"/>
            <a:chExt cx="319025" cy="317450"/>
          </a:xfrm>
        </p:grpSpPr>
        <p:sp>
          <p:nvSpPr>
            <p:cNvPr id="5587" name="Google Shape;5587;p35"/>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35"/>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35"/>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90" name="Google Shape;5590;p35"/>
          <p:cNvGrpSpPr/>
          <p:nvPr/>
        </p:nvGrpSpPr>
        <p:grpSpPr>
          <a:xfrm>
            <a:off x="2984269" y="1336037"/>
            <a:ext cx="371785" cy="370879"/>
            <a:chOff x="-41111350" y="3239100"/>
            <a:chExt cx="318200" cy="317425"/>
          </a:xfrm>
        </p:grpSpPr>
        <p:sp>
          <p:nvSpPr>
            <p:cNvPr id="5591" name="Google Shape;5591;p35"/>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35"/>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35"/>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35"/>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95" name="Google Shape;5595;p35"/>
          <p:cNvGrpSpPr/>
          <p:nvPr/>
        </p:nvGrpSpPr>
        <p:grpSpPr>
          <a:xfrm>
            <a:off x="2980588" y="1771568"/>
            <a:ext cx="379146" cy="370967"/>
            <a:chOff x="-41117650" y="3605525"/>
            <a:chExt cx="324500" cy="317500"/>
          </a:xfrm>
        </p:grpSpPr>
        <p:sp>
          <p:nvSpPr>
            <p:cNvPr id="5596" name="Google Shape;5596;p35"/>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35"/>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35"/>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99" name="Google Shape;5599;p35"/>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00" name="Google Shape;5600;p35"/>
          <p:cNvGrpSpPr/>
          <p:nvPr/>
        </p:nvGrpSpPr>
        <p:grpSpPr>
          <a:xfrm>
            <a:off x="1806843" y="2663092"/>
            <a:ext cx="216271" cy="371814"/>
            <a:chOff x="-39205300" y="3220175"/>
            <a:chExt cx="185100" cy="318225"/>
          </a:xfrm>
        </p:grpSpPr>
        <p:sp>
          <p:nvSpPr>
            <p:cNvPr id="5601" name="Google Shape;5601;p35"/>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35"/>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03" name="Google Shape;5603;p35"/>
          <p:cNvGrpSpPr/>
          <p:nvPr/>
        </p:nvGrpSpPr>
        <p:grpSpPr>
          <a:xfrm>
            <a:off x="1772370" y="3123163"/>
            <a:ext cx="300016" cy="369273"/>
            <a:chOff x="-39248625" y="3588600"/>
            <a:chExt cx="256775" cy="316050"/>
          </a:xfrm>
        </p:grpSpPr>
        <p:sp>
          <p:nvSpPr>
            <p:cNvPr id="5604" name="Google Shape;5604;p35"/>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35"/>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06" name="Google Shape;5606;p35"/>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35"/>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08" name="Google Shape;5608;p35"/>
          <p:cNvGrpSpPr/>
          <p:nvPr/>
        </p:nvGrpSpPr>
        <p:grpSpPr>
          <a:xfrm>
            <a:off x="1223084" y="1311179"/>
            <a:ext cx="429504" cy="370879"/>
            <a:chOff x="-42651700" y="3217825"/>
            <a:chExt cx="367600" cy="317425"/>
          </a:xfrm>
        </p:grpSpPr>
        <p:sp>
          <p:nvSpPr>
            <p:cNvPr id="5609" name="Google Shape;5609;p35"/>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35"/>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35"/>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35"/>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13" name="Google Shape;5613;p35"/>
          <p:cNvGrpSpPr/>
          <p:nvPr/>
        </p:nvGrpSpPr>
        <p:grpSpPr>
          <a:xfrm>
            <a:off x="1258516" y="1750829"/>
            <a:ext cx="358640" cy="363226"/>
            <a:chOff x="-42617300" y="3587775"/>
            <a:chExt cx="306950" cy="310875"/>
          </a:xfrm>
        </p:grpSpPr>
        <p:sp>
          <p:nvSpPr>
            <p:cNvPr id="5614" name="Google Shape;5614;p35"/>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35"/>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16" name="Google Shape;5616;p35"/>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17" name="Google Shape;5617;p35"/>
          <p:cNvGrpSpPr/>
          <p:nvPr/>
        </p:nvGrpSpPr>
        <p:grpSpPr>
          <a:xfrm>
            <a:off x="3430343" y="1335569"/>
            <a:ext cx="376926" cy="370324"/>
            <a:chOff x="-40748275" y="3238700"/>
            <a:chExt cx="322600" cy="316950"/>
          </a:xfrm>
        </p:grpSpPr>
        <p:sp>
          <p:nvSpPr>
            <p:cNvPr id="5618" name="Google Shape;5618;p35"/>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35"/>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35"/>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35"/>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35"/>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35"/>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24" name="Google Shape;5624;p35"/>
          <p:cNvGrpSpPr/>
          <p:nvPr/>
        </p:nvGrpSpPr>
        <p:grpSpPr>
          <a:xfrm>
            <a:off x="3432899" y="1803553"/>
            <a:ext cx="371814" cy="338690"/>
            <a:chOff x="-40745125" y="3632900"/>
            <a:chExt cx="318225" cy="289875"/>
          </a:xfrm>
        </p:grpSpPr>
        <p:sp>
          <p:nvSpPr>
            <p:cNvPr id="5625" name="Google Shape;5625;p35"/>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35"/>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35"/>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35"/>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35"/>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35"/>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35"/>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32" name="Google Shape;5632;p35"/>
          <p:cNvGrpSpPr/>
          <p:nvPr/>
        </p:nvGrpSpPr>
        <p:grpSpPr>
          <a:xfrm>
            <a:off x="3437047" y="2214764"/>
            <a:ext cx="363518" cy="370178"/>
            <a:chOff x="-40742750" y="3972175"/>
            <a:chExt cx="311125" cy="316825"/>
          </a:xfrm>
        </p:grpSpPr>
        <p:sp>
          <p:nvSpPr>
            <p:cNvPr id="5633" name="Google Shape;5633;p35"/>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35"/>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35" name="Google Shape;5635;p35"/>
          <p:cNvGrpSpPr/>
          <p:nvPr/>
        </p:nvGrpSpPr>
        <p:grpSpPr>
          <a:xfrm>
            <a:off x="2219708" y="2664932"/>
            <a:ext cx="266892" cy="369974"/>
            <a:chOff x="-38860325" y="3221750"/>
            <a:chExt cx="228425" cy="316650"/>
          </a:xfrm>
        </p:grpSpPr>
        <p:sp>
          <p:nvSpPr>
            <p:cNvPr id="5636" name="Google Shape;5636;p35"/>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35"/>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35"/>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35"/>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40" name="Google Shape;5640;p35"/>
          <p:cNvGrpSpPr/>
          <p:nvPr/>
        </p:nvGrpSpPr>
        <p:grpSpPr>
          <a:xfrm>
            <a:off x="2170515" y="3126989"/>
            <a:ext cx="380081" cy="367111"/>
            <a:chOff x="-38905225" y="3591875"/>
            <a:chExt cx="325300" cy="314200"/>
          </a:xfrm>
        </p:grpSpPr>
        <p:sp>
          <p:nvSpPr>
            <p:cNvPr id="5641" name="Google Shape;5641;p35"/>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35"/>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35"/>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44" name="Google Shape;5644;p35"/>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45" name="Google Shape;5645;p35"/>
          <p:cNvGrpSpPr/>
          <p:nvPr/>
        </p:nvGrpSpPr>
        <p:grpSpPr>
          <a:xfrm>
            <a:off x="3977265" y="3112069"/>
            <a:ext cx="290815" cy="369740"/>
            <a:chOff x="-37370925" y="3579105"/>
            <a:chExt cx="248900" cy="316450"/>
          </a:xfrm>
        </p:grpSpPr>
        <p:sp>
          <p:nvSpPr>
            <p:cNvPr id="5646" name="Google Shape;5646;p35"/>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35"/>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48" name="Google Shape;5648;p35"/>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35"/>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50" name="Google Shape;5650;p35"/>
          <p:cNvGrpSpPr/>
          <p:nvPr/>
        </p:nvGrpSpPr>
        <p:grpSpPr>
          <a:xfrm>
            <a:off x="1670640" y="2190140"/>
            <a:ext cx="371814" cy="369974"/>
            <a:chOff x="-42259725" y="3951100"/>
            <a:chExt cx="318225" cy="316650"/>
          </a:xfrm>
        </p:grpSpPr>
        <p:sp>
          <p:nvSpPr>
            <p:cNvPr id="5651" name="Google Shape;5651;p35"/>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35"/>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53" name="Google Shape;5653;p35"/>
          <p:cNvGrpSpPr/>
          <p:nvPr/>
        </p:nvGrpSpPr>
        <p:grpSpPr>
          <a:xfrm>
            <a:off x="3869002" y="1369161"/>
            <a:ext cx="370879" cy="337755"/>
            <a:chOff x="-40378075" y="3267450"/>
            <a:chExt cx="317425" cy="289075"/>
          </a:xfrm>
        </p:grpSpPr>
        <p:sp>
          <p:nvSpPr>
            <p:cNvPr id="5654" name="Google Shape;5654;p35"/>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35"/>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35"/>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35"/>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58" name="Google Shape;5658;p35"/>
          <p:cNvGrpSpPr/>
          <p:nvPr/>
        </p:nvGrpSpPr>
        <p:grpSpPr>
          <a:xfrm>
            <a:off x="3872668" y="1770429"/>
            <a:ext cx="363548" cy="369974"/>
            <a:chOff x="-40372575" y="3604550"/>
            <a:chExt cx="311150" cy="316650"/>
          </a:xfrm>
        </p:grpSpPr>
        <p:sp>
          <p:nvSpPr>
            <p:cNvPr id="5659" name="Google Shape;5659;p35"/>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35"/>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35"/>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62" name="Google Shape;5662;p35"/>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63" name="Google Shape;5663;p35"/>
          <p:cNvGrpSpPr/>
          <p:nvPr/>
        </p:nvGrpSpPr>
        <p:grpSpPr>
          <a:xfrm>
            <a:off x="2596617" y="2663092"/>
            <a:ext cx="399038" cy="372165"/>
            <a:chOff x="-38542250" y="3220175"/>
            <a:chExt cx="341525" cy="318525"/>
          </a:xfrm>
        </p:grpSpPr>
        <p:sp>
          <p:nvSpPr>
            <p:cNvPr id="5664" name="Google Shape;5664;p35"/>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35"/>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35"/>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67" name="Google Shape;5667;p35"/>
          <p:cNvGrpSpPr/>
          <p:nvPr/>
        </p:nvGrpSpPr>
        <p:grpSpPr>
          <a:xfrm>
            <a:off x="2618549" y="3122462"/>
            <a:ext cx="369974" cy="369068"/>
            <a:chOff x="-38537400" y="3588000"/>
            <a:chExt cx="316650" cy="315875"/>
          </a:xfrm>
        </p:grpSpPr>
        <p:sp>
          <p:nvSpPr>
            <p:cNvPr id="5668" name="Google Shape;5668;p35"/>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35"/>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35"/>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35"/>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72" name="Google Shape;5672;p35"/>
          <p:cNvGrpSpPr/>
          <p:nvPr/>
        </p:nvGrpSpPr>
        <p:grpSpPr>
          <a:xfrm>
            <a:off x="2617629" y="3579991"/>
            <a:ext cx="371814" cy="369974"/>
            <a:chOff x="-38538975" y="3954250"/>
            <a:chExt cx="318225" cy="316650"/>
          </a:xfrm>
        </p:grpSpPr>
        <p:sp>
          <p:nvSpPr>
            <p:cNvPr id="5673" name="Google Shape;5673;p35"/>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35"/>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75" name="Google Shape;5675;p35"/>
          <p:cNvGrpSpPr/>
          <p:nvPr/>
        </p:nvGrpSpPr>
        <p:grpSpPr>
          <a:xfrm>
            <a:off x="3934941" y="3574918"/>
            <a:ext cx="375465" cy="371814"/>
            <a:chOff x="-37385100" y="3949908"/>
            <a:chExt cx="321350" cy="318225"/>
          </a:xfrm>
        </p:grpSpPr>
        <p:sp>
          <p:nvSpPr>
            <p:cNvPr id="5676" name="Google Shape;5676;p35"/>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35"/>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78" name="Google Shape;5678;p35"/>
          <p:cNvGrpSpPr/>
          <p:nvPr/>
        </p:nvGrpSpPr>
        <p:grpSpPr>
          <a:xfrm>
            <a:off x="2110600" y="1310478"/>
            <a:ext cx="370909" cy="370675"/>
            <a:chOff x="-41895050" y="3217225"/>
            <a:chExt cx="317450" cy="317250"/>
          </a:xfrm>
        </p:grpSpPr>
        <p:sp>
          <p:nvSpPr>
            <p:cNvPr id="5679" name="Google Shape;5679;p35"/>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35"/>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35"/>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35"/>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35"/>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84" name="Google Shape;5684;p35"/>
          <p:cNvGrpSpPr/>
          <p:nvPr/>
        </p:nvGrpSpPr>
        <p:grpSpPr>
          <a:xfrm>
            <a:off x="2110148" y="1747412"/>
            <a:ext cx="371814" cy="369974"/>
            <a:chOff x="-41893475" y="3584850"/>
            <a:chExt cx="318225" cy="316650"/>
          </a:xfrm>
        </p:grpSpPr>
        <p:sp>
          <p:nvSpPr>
            <p:cNvPr id="5685" name="Google Shape;5685;p35"/>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35"/>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35"/>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35"/>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89" name="Google Shape;5689;p35"/>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35"/>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91" name="Google Shape;5691;p35"/>
          <p:cNvGrpSpPr/>
          <p:nvPr/>
        </p:nvGrpSpPr>
        <p:grpSpPr>
          <a:xfrm>
            <a:off x="880176" y="3142704"/>
            <a:ext cx="337522" cy="370909"/>
            <a:chOff x="-39998250" y="3605325"/>
            <a:chExt cx="288875" cy="317450"/>
          </a:xfrm>
        </p:grpSpPr>
        <p:sp>
          <p:nvSpPr>
            <p:cNvPr id="5692" name="Google Shape;5692;p35"/>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35"/>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94" name="Google Shape;5694;p35"/>
          <p:cNvGrpSpPr/>
          <p:nvPr/>
        </p:nvGrpSpPr>
        <p:grpSpPr>
          <a:xfrm>
            <a:off x="863950" y="3601168"/>
            <a:ext cx="369974" cy="369945"/>
            <a:chOff x="-40011050" y="3972375"/>
            <a:chExt cx="316650" cy="316625"/>
          </a:xfrm>
        </p:grpSpPr>
        <p:sp>
          <p:nvSpPr>
            <p:cNvPr id="5695" name="Google Shape;5695;p35"/>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35"/>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97" name="Google Shape;5697;p35"/>
          <p:cNvGrpSpPr/>
          <p:nvPr/>
        </p:nvGrpSpPr>
        <p:grpSpPr>
          <a:xfrm>
            <a:off x="3095881" y="2665867"/>
            <a:ext cx="266921" cy="369039"/>
            <a:chOff x="-38129425" y="3222550"/>
            <a:chExt cx="228450" cy="315850"/>
          </a:xfrm>
        </p:grpSpPr>
        <p:sp>
          <p:nvSpPr>
            <p:cNvPr id="5698" name="Google Shape;5698;p35"/>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35"/>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00" name="Google Shape;5700;p35"/>
          <p:cNvGrpSpPr/>
          <p:nvPr/>
        </p:nvGrpSpPr>
        <p:grpSpPr>
          <a:xfrm>
            <a:off x="3050850" y="3122462"/>
            <a:ext cx="371785" cy="369974"/>
            <a:chOff x="-38172725" y="3588000"/>
            <a:chExt cx="318200" cy="316650"/>
          </a:xfrm>
        </p:grpSpPr>
        <p:sp>
          <p:nvSpPr>
            <p:cNvPr id="5701" name="Google Shape;5701;p35"/>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35"/>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35"/>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35"/>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35"/>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35"/>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35"/>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35"/>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09" name="Google Shape;5709;p35"/>
          <p:cNvGrpSpPr/>
          <p:nvPr/>
        </p:nvGrpSpPr>
        <p:grpSpPr>
          <a:xfrm>
            <a:off x="3126752" y="3580897"/>
            <a:ext cx="219981" cy="369974"/>
            <a:chOff x="-38109725" y="3955025"/>
            <a:chExt cx="188275" cy="316650"/>
          </a:xfrm>
        </p:grpSpPr>
        <p:sp>
          <p:nvSpPr>
            <p:cNvPr id="5710" name="Google Shape;5710;p35"/>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35"/>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12" name="Google Shape;5712;p35"/>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13" name="Google Shape;5713;p35"/>
          <p:cNvGrpSpPr/>
          <p:nvPr/>
        </p:nvGrpSpPr>
        <p:grpSpPr>
          <a:xfrm>
            <a:off x="2542151" y="1312318"/>
            <a:ext cx="373654" cy="369068"/>
            <a:chOff x="-41530375" y="3218800"/>
            <a:chExt cx="319800" cy="315875"/>
          </a:xfrm>
        </p:grpSpPr>
        <p:sp>
          <p:nvSpPr>
            <p:cNvPr id="5714" name="Google Shape;5714;p35"/>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35"/>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16" name="Google Shape;5716;p35"/>
          <p:cNvGrpSpPr/>
          <p:nvPr/>
        </p:nvGrpSpPr>
        <p:grpSpPr>
          <a:xfrm>
            <a:off x="2544444" y="1827476"/>
            <a:ext cx="369068" cy="289004"/>
            <a:chOff x="-41526450" y="3653375"/>
            <a:chExt cx="315875" cy="247350"/>
          </a:xfrm>
        </p:grpSpPr>
        <p:sp>
          <p:nvSpPr>
            <p:cNvPr id="5717" name="Google Shape;5717;p35"/>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35"/>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19" name="Google Shape;5719;p35"/>
          <p:cNvGrpSpPr/>
          <p:nvPr/>
        </p:nvGrpSpPr>
        <p:grpSpPr>
          <a:xfrm>
            <a:off x="2545831" y="2190140"/>
            <a:ext cx="366293" cy="369974"/>
            <a:chOff x="-41526450" y="3951100"/>
            <a:chExt cx="313500" cy="316650"/>
          </a:xfrm>
        </p:grpSpPr>
        <p:sp>
          <p:nvSpPr>
            <p:cNvPr id="5720" name="Google Shape;5720;p35"/>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35"/>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35"/>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23" name="Google Shape;5723;p35"/>
          <p:cNvGrpSpPr/>
          <p:nvPr/>
        </p:nvGrpSpPr>
        <p:grpSpPr>
          <a:xfrm>
            <a:off x="1311086" y="2684269"/>
            <a:ext cx="339595" cy="371814"/>
            <a:chOff x="-39625900" y="3238300"/>
            <a:chExt cx="290650" cy="318225"/>
          </a:xfrm>
        </p:grpSpPr>
        <p:sp>
          <p:nvSpPr>
            <p:cNvPr id="5724" name="Google Shape;5724;p35"/>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35"/>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26" name="Google Shape;5726;p35"/>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27" name="Google Shape;5727;p35"/>
          <p:cNvGrpSpPr/>
          <p:nvPr/>
        </p:nvGrpSpPr>
        <p:grpSpPr>
          <a:xfrm>
            <a:off x="1305137" y="3600730"/>
            <a:ext cx="366293" cy="370441"/>
            <a:chOff x="-39647175" y="3972000"/>
            <a:chExt cx="313500" cy="317050"/>
          </a:xfrm>
        </p:grpSpPr>
        <p:sp>
          <p:nvSpPr>
            <p:cNvPr id="5728" name="Google Shape;5728;p35"/>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35"/>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35"/>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31" name="Google Shape;5731;p35"/>
          <p:cNvGrpSpPr/>
          <p:nvPr/>
        </p:nvGrpSpPr>
        <p:grpSpPr>
          <a:xfrm>
            <a:off x="3474265" y="2664728"/>
            <a:ext cx="375495" cy="370879"/>
            <a:chOff x="-37808850" y="3221575"/>
            <a:chExt cx="321375" cy="317425"/>
          </a:xfrm>
        </p:grpSpPr>
        <p:sp>
          <p:nvSpPr>
            <p:cNvPr id="5732" name="Google Shape;5732;p35"/>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35"/>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34" name="Google Shape;5734;p35"/>
          <p:cNvGrpSpPr/>
          <p:nvPr/>
        </p:nvGrpSpPr>
        <p:grpSpPr>
          <a:xfrm>
            <a:off x="3483038" y="3186759"/>
            <a:ext cx="372749" cy="241158"/>
            <a:chOff x="-37806500" y="3643030"/>
            <a:chExt cx="319025" cy="206400"/>
          </a:xfrm>
        </p:grpSpPr>
        <p:sp>
          <p:nvSpPr>
            <p:cNvPr id="5735" name="Google Shape;5735;p35"/>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35"/>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37" name="Google Shape;5737;p35"/>
          <p:cNvGrpSpPr/>
          <p:nvPr/>
        </p:nvGrpSpPr>
        <p:grpSpPr>
          <a:xfrm>
            <a:off x="3485346" y="3579056"/>
            <a:ext cx="368134" cy="371814"/>
            <a:chOff x="-37804925" y="3953450"/>
            <a:chExt cx="315075" cy="318225"/>
          </a:xfrm>
        </p:grpSpPr>
        <p:sp>
          <p:nvSpPr>
            <p:cNvPr id="5738" name="Google Shape;5738;p35"/>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35"/>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35"/>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41" name="Google Shape;5741;p35"/>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42" name="Google Shape;5742;p35"/>
          <p:cNvGrpSpPr/>
          <p:nvPr/>
        </p:nvGrpSpPr>
        <p:grpSpPr>
          <a:xfrm>
            <a:off x="4840364" y="1328538"/>
            <a:ext cx="355663" cy="308725"/>
            <a:chOff x="-28462125" y="3199700"/>
            <a:chExt cx="298550" cy="259150"/>
          </a:xfrm>
        </p:grpSpPr>
        <p:sp>
          <p:nvSpPr>
            <p:cNvPr id="5743" name="Google Shape;5743;p35"/>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35"/>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35"/>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46" name="Google Shape;5746;p35"/>
          <p:cNvGrpSpPr/>
          <p:nvPr/>
        </p:nvGrpSpPr>
        <p:grpSpPr>
          <a:xfrm>
            <a:off x="4841317" y="1763228"/>
            <a:ext cx="353757" cy="352833"/>
            <a:chOff x="-28461325" y="3545475"/>
            <a:chExt cx="296950" cy="296175"/>
          </a:xfrm>
        </p:grpSpPr>
        <p:sp>
          <p:nvSpPr>
            <p:cNvPr id="5747" name="Google Shape;5747;p35"/>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35"/>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35"/>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35"/>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35"/>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35"/>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53" name="Google Shape;5753;p35"/>
          <p:cNvGrpSpPr/>
          <p:nvPr/>
        </p:nvGrpSpPr>
        <p:grpSpPr>
          <a:xfrm>
            <a:off x="4837550" y="2213272"/>
            <a:ext cx="361292" cy="352803"/>
            <a:chOff x="-28463700" y="3914875"/>
            <a:chExt cx="303275" cy="296150"/>
          </a:xfrm>
        </p:grpSpPr>
        <p:sp>
          <p:nvSpPr>
            <p:cNvPr id="5754" name="Google Shape;5754;p35"/>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35"/>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56" name="Google Shape;5756;p35"/>
          <p:cNvGrpSpPr/>
          <p:nvPr/>
        </p:nvGrpSpPr>
        <p:grpSpPr>
          <a:xfrm>
            <a:off x="7072335" y="1369355"/>
            <a:ext cx="351880" cy="227092"/>
            <a:chOff x="-26573400" y="3224125"/>
            <a:chExt cx="295375" cy="190625"/>
          </a:xfrm>
        </p:grpSpPr>
        <p:sp>
          <p:nvSpPr>
            <p:cNvPr id="5757" name="Google Shape;5757;p35"/>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35"/>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59" name="Google Shape;5759;p35"/>
          <p:cNvGrpSpPr/>
          <p:nvPr/>
        </p:nvGrpSpPr>
        <p:grpSpPr>
          <a:xfrm>
            <a:off x="7072335" y="1763690"/>
            <a:ext cx="351880" cy="351910"/>
            <a:chOff x="-26573400" y="3546250"/>
            <a:chExt cx="295375" cy="295400"/>
          </a:xfrm>
        </p:grpSpPr>
        <p:sp>
          <p:nvSpPr>
            <p:cNvPr id="5760" name="Google Shape;5760;p35"/>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35"/>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35"/>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35"/>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35"/>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65" name="Google Shape;5765;p35"/>
          <p:cNvGrpSpPr/>
          <p:nvPr/>
        </p:nvGrpSpPr>
        <p:grpSpPr>
          <a:xfrm>
            <a:off x="7060615" y="2213599"/>
            <a:ext cx="375319" cy="352148"/>
            <a:chOff x="-26583625" y="3917025"/>
            <a:chExt cx="315050" cy="295600"/>
          </a:xfrm>
        </p:grpSpPr>
        <p:sp>
          <p:nvSpPr>
            <p:cNvPr id="5766" name="Google Shape;5766;p35"/>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35"/>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35"/>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35"/>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70" name="Google Shape;5770;p35"/>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71" name="Google Shape;5771;p35"/>
          <p:cNvGrpSpPr/>
          <p:nvPr/>
        </p:nvGrpSpPr>
        <p:grpSpPr>
          <a:xfrm>
            <a:off x="5759130" y="3172629"/>
            <a:ext cx="289039" cy="352833"/>
            <a:chOff x="-24694925" y="3518700"/>
            <a:chExt cx="242625" cy="296175"/>
          </a:xfrm>
        </p:grpSpPr>
        <p:sp>
          <p:nvSpPr>
            <p:cNvPr id="5772" name="Google Shape;5772;p35"/>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35"/>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35"/>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35"/>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76" name="Google Shape;5776;p35"/>
          <p:cNvGrpSpPr/>
          <p:nvPr/>
        </p:nvGrpSpPr>
        <p:grpSpPr>
          <a:xfrm>
            <a:off x="5758668" y="3622657"/>
            <a:ext cx="289962" cy="352833"/>
            <a:chOff x="-24709100" y="3888875"/>
            <a:chExt cx="243400" cy="296175"/>
          </a:xfrm>
        </p:grpSpPr>
        <p:sp>
          <p:nvSpPr>
            <p:cNvPr id="5777" name="Google Shape;5777;p35"/>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35"/>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35"/>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80" name="Google Shape;5780;p35"/>
          <p:cNvGrpSpPr/>
          <p:nvPr/>
        </p:nvGrpSpPr>
        <p:grpSpPr>
          <a:xfrm>
            <a:off x="7958668" y="2695320"/>
            <a:ext cx="356556" cy="349557"/>
            <a:chOff x="-22863675" y="3131775"/>
            <a:chExt cx="299300" cy="293425"/>
          </a:xfrm>
        </p:grpSpPr>
        <p:sp>
          <p:nvSpPr>
            <p:cNvPr id="5781" name="Google Shape;5781;p35"/>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35"/>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35"/>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84" name="Google Shape;5784;p35"/>
          <p:cNvGrpSpPr/>
          <p:nvPr/>
        </p:nvGrpSpPr>
        <p:grpSpPr>
          <a:xfrm>
            <a:off x="5301532" y="1306499"/>
            <a:ext cx="310602" cy="352803"/>
            <a:chOff x="-28069875" y="3175300"/>
            <a:chExt cx="260725" cy="296150"/>
          </a:xfrm>
        </p:grpSpPr>
        <p:sp>
          <p:nvSpPr>
            <p:cNvPr id="5785" name="Google Shape;5785;p35"/>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35"/>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35"/>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35"/>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35"/>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35"/>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35"/>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35"/>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35"/>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94" name="Google Shape;5794;p35"/>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95" name="Google Shape;5795;p35"/>
          <p:cNvGrpSpPr/>
          <p:nvPr/>
        </p:nvGrpSpPr>
        <p:grpSpPr>
          <a:xfrm>
            <a:off x="5342810" y="2213733"/>
            <a:ext cx="228045" cy="351880"/>
            <a:chOff x="-28032075" y="3916450"/>
            <a:chExt cx="191425" cy="295375"/>
          </a:xfrm>
        </p:grpSpPr>
        <p:sp>
          <p:nvSpPr>
            <p:cNvPr id="5796" name="Google Shape;5796;p35"/>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35"/>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35"/>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99" name="Google Shape;5799;p35"/>
          <p:cNvGrpSpPr/>
          <p:nvPr/>
        </p:nvGrpSpPr>
        <p:grpSpPr>
          <a:xfrm>
            <a:off x="7508157" y="1306484"/>
            <a:ext cx="352833" cy="352833"/>
            <a:chOff x="-26201650" y="3176075"/>
            <a:chExt cx="296175" cy="296175"/>
          </a:xfrm>
        </p:grpSpPr>
        <p:sp>
          <p:nvSpPr>
            <p:cNvPr id="5800" name="Google Shape;5800;p35"/>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35"/>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02" name="Google Shape;5802;p35"/>
          <p:cNvGrpSpPr/>
          <p:nvPr/>
        </p:nvGrpSpPr>
        <p:grpSpPr>
          <a:xfrm>
            <a:off x="7507680" y="1763705"/>
            <a:ext cx="353786" cy="351880"/>
            <a:chOff x="-26204800" y="3547050"/>
            <a:chExt cx="296975" cy="295375"/>
          </a:xfrm>
        </p:grpSpPr>
        <p:sp>
          <p:nvSpPr>
            <p:cNvPr id="5803" name="Google Shape;5803;p35"/>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35"/>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05" name="Google Shape;5805;p35"/>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06" name="Google Shape;5806;p35"/>
          <p:cNvGrpSpPr/>
          <p:nvPr/>
        </p:nvGrpSpPr>
        <p:grpSpPr>
          <a:xfrm>
            <a:off x="6178935" y="2693683"/>
            <a:ext cx="345328" cy="352833"/>
            <a:chOff x="-24353875" y="3147725"/>
            <a:chExt cx="289875" cy="296175"/>
          </a:xfrm>
        </p:grpSpPr>
        <p:sp>
          <p:nvSpPr>
            <p:cNvPr id="5807" name="Google Shape;5807;p35"/>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35"/>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09" name="Google Shape;5809;p35"/>
          <p:cNvGrpSpPr/>
          <p:nvPr/>
        </p:nvGrpSpPr>
        <p:grpSpPr>
          <a:xfrm>
            <a:off x="6186917" y="3173090"/>
            <a:ext cx="329365" cy="351910"/>
            <a:chOff x="-24344425" y="3519475"/>
            <a:chExt cx="276475" cy="295400"/>
          </a:xfrm>
        </p:grpSpPr>
        <p:sp>
          <p:nvSpPr>
            <p:cNvPr id="5810" name="Google Shape;5810;p35"/>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35"/>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12" name="Google Shape;5812;p35"/>
          <p:cNvGrpSpPr/>
          <p:nvPr/>
        </p:nvGrpSpPr>
        <p:grpSpPr>
          <a:xfrm>
            <a:off x="6176597" y="3625010"/>
            <a:ext cx="350004" cy="348128"/>
            <a:chOff x="-24353075" y="3891250"/>
            <a:chExt cx="293800" cy="292225"/>
          </a:xfrm>
        </p:grpSpPr>
        <p:sp>
          <p:nvSpPr>
            <p:cNvPr id="5813" name="Google Shape;5813;p35"/>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p35"/>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15" name="Google Shape;5815;p35"/>
          <p:cNvGrpSpPr/>
          <p:nvPr/>
        </p:nvGrpSpPr>
        <p:grpSpPr>
          <a:xfrm>
            <a:off x="7960068" y="3173313"/>
            <a:ext cx="353757" cy="351463"/>
            <a:chOff x="-22845575" y="3504075"/>
            <a:chExt cx="296950" cy="295025"/>
          </a:xfrm>
        </p:grpSpPr>
        <p:sp>
          <p:nvSpPr>
            <p:cNvPr id="5816" name="Google Shape;5816;p35"/>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p35"/>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18" name="Google Shape;5818;p35"/>
          <p:cNvGrpSpPr/>
          <p:nvPr/>
        </p:nvGrpSpPr>
        <p:grpSpPr>
          <a:xfrm>
            <a:off x="5753249" y="1306961"/>
            <a:ext cx="299344" cy="351880"/>
            <a:chOff x="-27691025" y="3175300"/>
            <a:chExt cx="251275" cy="295375"/>
          </a:xfrm>
        </p:grpSpPr>
        <p:sp>
          <p:nvSpPr>
            <p:cNvPr id="5819" name="Google Shape;5819;p35"/>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35"/>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35"/>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p35"/>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23" name="Google Shape;5823;p35"/>
          <p:cNvGrpSpPr/>
          <p:nvPr/>
        </p:nvGrpSpPr>
        <p:grpSpPr>
          <a:xfrm>
            <a:off x="5725566" y="1825637"/>
            <a:ext cx="354710" cy="228015"/>
            <a:chOff x="-27721750" y="3598250"/>
            <a:chExt cx="297750" cy="191400"/>
          </a:xfrm>
        </p:grpSpPr>
        <p:sp>
          <p:nvSpPr>
            <p:cNvPr id="5824" name="Google Shape;5824;p35"/>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p35"/>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26" name="Google Shape;5826;p35"/>
          <p:cNvGrpSpPr/>
          <p:nvPr/>
        </p:nvGrpSpPr>
        <p:grpSpPr>
          <a:xfrm>
            <a:off x="5726966" y="2219183"/>
            <a:ext cx="351910" cy="340980"/>
            <a:chOff x="-27719400" y="3925600"/>
            <a:chExt cx="295400" cy="286225"/>
          </a:xfrm>
        </p:grpSpPr>
        <p:sp>
          <p:nvSpPr>
            <p:cNvPr id="5827" name="Google Shape;5827;p35"/>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35"/>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29" name="Google Shape;5829;p35"/>
          <p:cNvGrpSpPr/>
          <p:nvPr/>
        </p:nvGrpSpPr>
        <p:grpSpPr>
          <a:xfrm>
            <a:off x="7948238" y="1306023"/>
            <a:ext cx="353757" cy="353757"/>
            <a:chOff x="-25834600" y="3176875"/>
            <a:chExt cx="296950" cy="296950"/>
          </a:xfrm>
        </p:grpSpPr>
        <p:sp>
          <p:nvSpPr>
            <p:cNvPr id="5830" name="Google Shape;5830;p35"/>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p35"/>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35"/>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35"/>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p35"/>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35" name="Google Shape;5835;p35"/>
          <p:cNvGrpSpPr/>
          <p:nvPr/>
        </p:nvGrpSpPr>
        <p:grpSpPr>
          <a:xfrm>
            <a:off x="7948238" y="1774024"/>
            <a:ext cx="353757" cy="331241"/>
            <a:chOff x="-25834600" y="3564375"/>
            <a:chExt cx="296950" cy="278050"/>
          </a:xfrm>
        </p:grpSpPr>
        <p:sp>
          <p:nvSpPr>
            <p:cNvPr id="5836" name="Google Shape;5836;p35"/>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35"/>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p35"/>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p35"/>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p35"/>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p35"/>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35"/>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p35"/>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44" name="Google Shape;5844;p35"/>
          <p:cNvGrpSpPr/>
          <p:nvPr/>
        </p:nvGrpSpPr>
        <p:grpSpPr>
          <a:xfrm>
            <a:off x="7946362" y="2213376"/>
            <a:ext cx="357509" cy="352595"/>
            <a:chOff x="-25834600" y="3915850"/>
            <a:chExt cx="300100" cy="295975"/>
          </a:xfrm>
        </p:grpSpPr>
        <p:sp>
          <p:nvSpPr>
            <p:cNvPr id="5845" name="Google Shape;5845;p35"/>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p35"/>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35"/>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48" name="Google Shape;5848;p35"/>
          <p:cNvGrpSpPr/>
          <p:nvPr/>
        </p:nvGrpSpPr>
        <p:grpSpPr>
          <a:xfrm>
            <a:off x="6681790" y="2694606"/>
            <a:ext cx="228968" cy="350987"/>
            <a:chOff x="-23930925" y="3149300"/>
            <a:chExt cx="192200" cy="294625"/>
          </a:xfrm>
        </p:grpSpPr>
        <p:sp>
          <p:nvSpPr>
            <p:cNvPr id="5849" name="Google Shape;5849;p35"/>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35"/>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p35"/>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p35"/>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53" name="Google Shape;5853;p35"/>
          <p:cNvGrpSpPr/>
          <p:nvPr/>
        </p:nvGrpSpPr>
        <p:grpSpPr>
          <a:xfrm>
            <a:off x="6638620" y="3173090"/>
            <a:ext cx="315307" cy="351910"/>
            <a:chOff x="-23962425" y="3519475"/>
            <a:chExt cx="264675" cy="295400"/>
          </a:xfrm>
        </p:grpSpPr>
        <p:sp>
          <p:nvSpPr>
            <p:cNvPr id="5854" name="Google Shape;5854;p35"/>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p35"/>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56" name="Google Shape;5856;p35"/>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57" name="Google Shape;5857;p35"/>
          <p:cNvGrpSpPr/>
          <p:nvPr/>
        </p:nvGrpSpPr>
        <p:grpSpPr>
          <a:xfrm>
            <a:off x="8017295" y="3623134"/>
            <a:ext cx="239302" cy="351880"/>
            <a:chOff x="-22788075" y="3904625"/>
            <a:chExt cx="200875" cy="295375"/>
          </a:xfrm>
        </p:grpSpPr>
        <p:sp>
          <p:nvSpPr>
            <p:cNvPr id="5858" name="Google Shape;5858;p35"/>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p35"/>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0" name="Google Shape;5860;p35"/>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p35"/>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62" name="Google Shape;5862;p35"/>
          <p:cNvGrpSpPr/>
          <p:nvPr/>
        </p:nvGrpSpPr>
        <p:grpSpPr>
          <a:xfrm>
            <a:off x="6172593" y="1306499"/>
            <a:ext cx="354710" cy="352803"/>
            <a:chOff x="-27351575" y="3175300"/>
            <a:chExt cx="297750" cy="296150"/>
          </a:xfrm>
        </p:grpSpPr>
        <p:sp>
          <p:nvSpPr>
            <p:cNvPr id="5863" name="Google Shape;5863;p35"/>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p35"/>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35"/>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p35"/>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67" name="Google Shape;5867;p35"/>
          <p:cNvGrpSpPr/>
          <p:nvPr/>
        </p:nvGrpSpPr>
        <p:grpSpPr>
          <a:xfrm>
            <a:off x="6218402" y="1758809"/>
            <a:ext cx="269293" cy="353072"/>
            <a:chOff x="-27313750" y="3545275"/>
            <a:chExt cx="226050" cy="296375"/>
          </a:xfrm>
        </p:grpSpPr>
        <p:sp>
          <p:nvSpPr>
            <p:cNvPr id="5868" name="Google Shape;5868;p35"/>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p35"/>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p35"/>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71" name="Google Shape;5871;p35"/>
          <p:cNvGrpSpPr/>
          <p:nvPr/>
        </p:nvGrpSpPr>
        <p:grpSpPr>
          <a:xfrm>
            <a:off x="6172593" y="2211380"/>
            <a:ext cx="354710" cy="356586"/>
            <a:chOff x="-27351575" y="3915650"/>
            <a:chExt cx="297750" cy="299325"/>
          </a:xfrm>
        </p:grpSpPr>
        <p:sp>
          <p:nvSpPr>
            <p:cNvPr id="5872" name="Google Shape;5872;p35"/>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p35"/>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74" name="Google Shape;5874;p35"/>
          <p:cNvGrpSpPr/>
          <p:nvPr/>
        </p:nvGrpSpPr>
        <p:grpSpPr>
          <a:xfrm>
            <a:off x="4860084" y="2693579"/>
            <a:ext cx="319060" cy="353042"/>
            <a:chOff x="-25445525" y="3175900"/>
            <a:chExt cx="267825" cy="296350"/>
          </a:xfrm>
        </p:grpSpPr>
        <p:sp>
          <p:nvSpPr>
            <p:cNvPr id="5875" name="Google Shape;5875;p35"/>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p35"/>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35"/>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78" name="Google Shape;5878;p35"/>
          <p:cNvGrpSpPr/>
          <p:nvPr/>
        </p:nvGrpSpPr>
        <p:grpSpPr>
          <a:xfrm>
            <a:off x="4841797" y="3183902"/>
            <a:ext cx="355633" cy="330288"/>
            <a:chOff x="-25465200" y="3565175"/>
            <a:chExt cx="298525" cy="277250"/>
          </a:xfrm>
        </p:grpSpPr>
        <p:sp>
          <p:nvSpPr>
            <p:cNvPr id="5879" name="Google Shape;5879;p35"/>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p35"/>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81" name="Google Shape;5881;p35"/>
          <p:cNvGrpSpPr/>
          <p:nvPr/>
        </p:nvGrpSpPr>
        <p:grpSpPr>
          <a:xfrm>
            <a:off x="4841336" y="3623432"/>
            <a:ext cx="356556" cy="351285"/>
            <a:chOff x="-25465200" y="3916150"/>
            <a:chExt cx="299300" cy="294875"/>
          </a:xfrm>
        </p:grpSpPr>
        <p:sp>
          <p:nvSpPr>
            <p:cNvPr id="5882" name="Google Shape;5882;p35"/>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p35"/>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84" name="Google Shape;5884;p35"/>
          <p:cNvGrpSpPr/>
          <p:nvPr/>
        </p:nvGrpSpPr>
        <p:grpSpPr>
          <a:xfrm>
            <a:off x="7068775" y="2693698"/>
            <a:ext cx="351880" cy="352803"/>
            <a:chOff x="-23615075" y="3148525"/>
            <a:chExt cx="295375" cy="296150"/>
          </a:xfrm>
        </p:grpSpPr>
        <p:sp>
          <p:nvSpPr>
            <p:cNvPr id="5885" name="Google Shape;5885;p35"/>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p35"/>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p35"/>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p35"/>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89" name="Google Shape;5889;p35"/>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90" name="Google Shape;5890;p35"/>
          <p:cNvGrpSpPr/>
          <p:nvPr/>
        </p:nvGrpSpPr>
        <p:grpSpPr>
          <a:xfrm>
            <a:off x="7068299" y="3632977"/>
            <a:ext cx="352833" cy="332194"/>
            <a:chOff x="-23615075" y="3906200"/>
            <a:chExt cx="296175" cy="278850"/>
          </a:xfrm>
        </p:grpSpPr>
        <p:sp>
          <p:nvSpPr>
            <p:cNvPr id="5891" name="Google Shape;5891;p35"/>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35"/>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p35"/>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94" name="Google Shape;5894;p35"/>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95" name="Google Shape;5895;p35"/>
          <p:cNvGrpSpPr/>
          <p:nvPr/>
        </p:nvGrpSpPr>
        <p:grpSpPr>
          <a:xfrm>
            <a:off x="6617268" y="1306618"/>
            <a:ext cx="353757" cy="352565"/>
            <a:chOff x="-26980600" y="3175500"/>
            <a:chExt cx="296950" cy="295950"/>
          </a:xfrm>
        </p:grpSpPr>
        <p:sp>
          <p:nvSpPr>
            <p:cNvPr id="5896" name="Google Shape;5896;p35"/>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p35"/>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35"/>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99" name="Google Shape;5899;p35"/>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00" name="Google Shape;5900;p35"/>
          <p:cNvGrpSpPr/>
          <p:nvPr/>
        </p:nvGrpSpPr>
        <p:grpSpPr>
          <a:xfrm>
            <a:off x="6617744" y="2245154"/>
            <a:ext cx="352803" cy="289039"/>
            <a:chOff x="-26981375" y="3951875"/>
            <a:chExt cx="296150" cy="242625"/>
          </a:xfrm>
        </p:grpSpPr>
        <p:sp>
          <p:nvSpPr>
            <p:cNvPr id="5901" name="Google Shape;5901;p35"/>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p35"/>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p35"/>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04" name="Google Shape;5904;p35"/>
          <p:cNvGrpSpPr/>
          <p:nvPr/>
        </p:nvGrpSpPr>
        <p:grpSpPr>
          <a:xfrm>
            <a:off x="5282787" y="2692745"/>
            <a:ext cx="351910" cy="354710"/>
            <a:chOff x="-25094250" y="3176075"/>
            <a:chExt cx="295400" cy="297750"/>
          </a:xfrm>
        </p:grpSpPr>
        <p:sp>
          <p:nvSpPr>
            <p:cNvPr id="5905" name="Google Shape;5905;p35"/>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p35"/>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p35"/>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08" name="Google Shape;5908;p35"/>
          <p:cNvGrpSpPr/>
          <p:nvPr/>
        </p:nvGrpSpPr>
        <p:grpSpPr>
          <a:xfrm>
            <a:off x="5282787" y="3173106"/>
            <a:ext cx="351910" cy="351880"/>
            <a:chOff x="-25094250" y="3547050"/>
            <a:chExt cx="295400" cy="295375"/>
          </a:xfrm>
        </p:grpSpPr>
        <p:sp>
          <p:nvSpPr>
            <p:cNvPr id="5909" name="Google Shape;5909;p35"/>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p35"/>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p35"/>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p35"/>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p35"/>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14" name="Google Shape;5914;p35"/>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15" name="Google Shape;5915;p35"/>
          <p:cNvGrpSpPr/>
          <p:nvPr/>
        </p:nvGrpSpPr>
        <p:grpSpPr>
          <a:xfrm>
            <a:off x="7514864" y="2693698"/>
            <a:ext cx="352803" cy="352803"/>
            <a:chOff x="-23245675" y="3148525"/>
            <a:chExt cx="296150" cy="296150"/>
          </a:xfrm>
        </p:grpSpPr>
        <p:sp>
          <p:nvSpPr>
            <p:cNvPr id="5916" name="Google Shape;5916;p35"/>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p35"/>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p35"/>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19" name="Google Shape;5919;p35"/>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20" name="Google Shape;5920;p35"/>
          <p:cNvGrpSpPr/>
          <p:nvPr/>
        </p:nvGrpSpPr>
        <p:grpSpPr>
          <a:xfrm>
            <a:off x="7515325" y="3622672"/>
            <a:ext cx="351880" cy="352803"/>
            <a:chOff x="-23244900" y="3888100"/>
            <a:chExt cx="295375" cy="296150"/>
          </a:xfrm>
        </p:grpSpPr>
        <p:sp>
          <p:nvSpPr>
            <p:cNvPr id="5921" name="Google Shape;5921;p35"/>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35"/>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p35"/>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p35"/>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35"/>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p35"/>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p35"/>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35"/>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p35"/>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p35"/>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35"/>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32" name="Google Shape;5932;p35"/>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p35"/>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0" i="0" u="none" strike="noStrike" cap="none">
                <a:solidFill>
                  <a:schemeClr val="lt1"/>
                </a:solidFill>
                <a:latin typeface="Arial"/>
                <a:ea typeface="Arial"/>
                <a:cs typeface="Arial"/>
                <a:sym typeface="Arial"/>
              </a:rPr>
              <a:t>Educational Icons</a:t>
            </a:r>
            <a:endParaRPr sz="2400" b="0" i="0" u="none" strike="noStrike" cap="none">
              <a:solidFill>
                <a:schemeClr val="lt1"/>
              </a:solidFill>
              <a:latin typeface="Arial"/>
              <a:ea typeface="Arial"/>
              <a:cs typeface="Arial"/>
              <a:sym typeface="Arial"/>
            </a:endParaRPr>
          </a:p>
        </p:txBody>
      </p:sp>
      <p:sp>
        <p:nvSpPr>
          <p:cNvPr id="5934" name="Google Shape;5934;p35"/>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0" i="0" u="none" strike="noStrike" cap="none">
                <a:solidFill>
                  <a:schemeClr val="lt1"/>
                </a:solidFill>
                <a:latin typeface="Arial"/>
                <a:ea typeface="Arial"/>
                <a:cs typeface="Arial"/>
                <a:sym typeface="Arial"/>
              </a:rPr>
              <a:t>Medical Icons</a:t>
            </a:r>
            <a:endParaRPr sz="2400" b="0" i="0" u="none" strike="noStrike" cap="none">
              <a:solidFill>
                <a:schemeClr val="lt1"/>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38"/>
        <p:cNvGrpSpPr/>
        <p:nvPr/>
      </p:nvGrpSpPr>
      <p:grpSpPr>
        <a:xfrm>
          <a:off x="0" y="0"/>
          <a:ext cx="0" cy="0"/>
          <a:chOff x="0" y="0"/>
          <a:chExt cx="0" cy="0"/>
        </a:xfrm>
      </p:grpSpPr>
      <p:sp>
        <p:nvSpPr>
          <p:cNvPr id="5939" name="Google Shape;5939;p36"/>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40" name="Google Shape;5940;p36"/>
          <p:cNvGrpSpPr/>
          <p:nvPr/>
        </p:nvGrpSpPr>
        <p:grpSpPr>
          <a:xfrm>
            <a:off x="832654" y="1819647"/>
            <a:ext cx="367261" cy="367261"/>
            <a:chOff x="-65145700" y="3727425"/>
            <a:chExt cx="317425" cy="317425"/>
          </a:xfrm>
        </p:grpSpPr>
        <p:sp>
          <p:nvSpPr>
            <p:cNvPr id="5941" name="Google Shape;5941;p36"/>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36"/>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43" name="Google Shape;5943;p36"/>
          <p:cNvGrpSpPr/>
          <p:nvPr/>
        </p:nvGrpSpPr>
        <p:grpSpPr>
          <a:xfrm>
            <a:off x="835851" y="2248561"/>
            <a:ext cx="360868" cy="367261"/>
            <a:chOff x="-65144125" y="4094450"/>
            <a:chExt cx="311900" cy="317425"/>
          </a:xfrm>
        </p:grpSpPr>
        <p:sp>
          <p:nvSpPr>
            <p:cNvPr id="5944" name="Google Shape;5944;p36"/>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36"/>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36"/>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47" name="Google Shape;5947;p36"/>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48" name="Google Shape;5948;p36"/>
          <p:cNvGrpSpPr/>
          <p:nvPr/>
        </p:nvGrpSpPr>
        <p:grpSpPr>
          <a:xfrm>
            <a:off x="3039420" y="1819256"/>
            <a:ext cx="370645" cy="368042"/>
            <a:chOff x="-63250675" y="3744075"/>
            <a:chExt cx="320350" cy="318100"/>
          </a:xfrm>
        </p:grpSpPr>
        <p:sp>
          <p:nvSpPr>
            <p:cNvPr id="5949" name="Google Shape;5949;p36"/>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36"/>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p36"/>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52" name="Google Shape;5952;p36"/>
          <p:cNvGrpSpPr/>
          <p:nvPr/>
        </p:nvGrpSpPr>
        <p:grpSpPr>
          <a:xfrm>
            <a:off x="3041112" y="2248561"/>
            <a:ext cx="367261" cy="367261"/>
            <a:chOff x="-63250675" y="4110200"/>
            <a:chExt cx="317425" cy="317425"/>
          </a:xfrm>
        </p:grpSpPr>
        <p:sp>
          <p:nvSpPr>
            <p:cNvPr id="5953" name="Google Shape;5953;p36"/>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p36"/>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p36"/>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p36"/>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p36"/>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p36"/>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p36"/>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p36"/>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p36"/>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62" name="Google Shape;5962;p36"/>
          <p:cNvGrpSpPr/>
          <p:nvPr/>
        </p:nvGrpSpPr>
        <p:grpSpPr>
          <a:xfrm>
            <a:off x="1720159" y="2745656"/>
            <a:ext cx="359075" cy="358844"/>
            <a:chOff x="-61351725" y="3372400"/>
            <a:chExt cx="310350" cy="310150"/>
          </a:xfrm>
        </p:grpSpPr>
        <p:sp>
          <p:nvSpPr>
            <p:cNvPr id="5963" name="Google Shape;5963;p36"/>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p36"/>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p36"/>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66" name="Google Shape;5966;p36"/>
          <p:cNvGrpSpPr/>
          <p:nvPr/>
        </p:nvGrpSpPr>
        <p:grpSpPr>
          <a:xfrm>
            <a:off x="1716514" y="3208713"/>
            <a:ext cx="366364" cy="333534"/>
            <a:chOff x="-61354875" y="3751050"/>
            <a:chExt cx="316650" cy="288275"/>
          </a:xfrm>
        </p:grpSpPr>
        <p:sp>
          <p:nvSpPr>
            <p:cNvPr id="5967" name="Google Shape;5967;p36"/>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36"/>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p36"/>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70" name="Google Shape;5970;p36"/>
          <p:cNvGrpSpPr/>
          <p:nvPr/>
        </p:nvGrpSpPr>
        <p:grpSpPr>
          <a:xfrm>
            <a:off x="1716514" y="3650352"/>
            <a:ext cx="366364" cy="367290"/>
            <a:chOff x="-61354875" y="4101525"/>
            <a:chExt cx="316650" cy="317450"/>
          </a:xfrm>
        </p:grpSpPr>
        <p:sp>
          <p:nvSpPr>
            <p:cNvPr id="5971" name="Google Shape;5971;p36"/>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p36"/>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73" name="Google Shape;5973;p36"/>
          <p:cNvGrpSpPr/>
          <p:nvPr/>
        </p:nvGrpSpPr>
        <p:grpSpPr>
          <a:xfrm>
            <a:off x="3932949" y="2742228"/>
            <a:ext cx="368157" cy="365699"/>
            <a:chOff x="-59470075" y="3308975"/>
            <a:chExt cx="318200" cy="316075"/>
          </a:xfrm>
        </p:grpSpPr>
        <p:sp>
          <p:nvSpPr>
            <p:cNvPr id="5974" name="Google Shape;5974;p36"/>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p36"/>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p36"/>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36"/>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p36"/>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36"/>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36"/>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36"/>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36"/>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83" name="Google Shape;5983;p36"/>
          <p:cNvGrpSpPr/>
          <p:nvPr/>
        </p:nvGrpSpPr>
        <p:grpSpPr>
          <a:xfrm>
            <a:off x="1278379" y="1377933"/>
            <a:ext cx="367261" cy="364686"/>
            <a:chOff x="-64781025" y="3361050"/>
            <a:chExt cx="317425" cy="315200"/>
          </a:xfrm>
        </p:grpSpPr>
        <p:sp>
          <p:nvSpPr>
            <p:cNvPr id="5984" name="Google Shape;5984;p36"/>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36"/>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p36"/>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p36"/>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88" name="Google Shape;5988;p36"/>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36"/>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p36"/>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91" name="Google Shape;5991;p36"/>
          <p:cNvGrpSpPr/>
          <p:nvPr/>
        </p:nvGrpSpPr>
        <p:grpSpPr>
          <a:xfrm>
            <a:off x="3482779" y="1819372"/>
            <a:ext cx="382765" cy="367810"/>
            <a:chOff x="-62890750" y="3747425"/>
            <a:chExt cx="330825" cy="317900"/>
          </a:xfrm>
        </p:grpSpPr>
        <p:sp>
          <p:nvSpPr>
            <p:cNvPr id="5992" name="Google Shape;5992;p36"/>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36"/>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36"/>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36"/>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p36"/>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p36"/>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36"/>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36"/>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36"/>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36"/>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p36"/>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36"/>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36"/>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36"/>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06" name="Google Shape;6006;p36"/>
          <p:cNvGrpSpPr/>
          <p:nvPr/>
        </p:nvGrpSpPr>
        <p:grpSpPr>
          <a:xfrm>
            <a:off x="3490531" y="2249009"/>
            <a:ext cx="367261" cy="366364"/>
            <a:chOff x="-62884425" y="4111775"/>
            <a:chExt cx="317425" cy="316650"/>
          </a:xfrm>
        </p:grpSpPr>
        <p:sp>
          <p:nvSpPr>
            <p:cNvPr id="6007" name="Google Shape;6007;p36"/>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36"/>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09" name="Google Shape;6009;p36"/>
          <p:cNvGrpSpPr/>
          <p:nvPr/>
        </p:nvGrpSpPr>
        <p:grpSpPr>
          <a:xfrm>
            <a:off x="2163165" y="2745078"/>
            <a:ext cx="365438" cy="360001"/>
            <a:chOff x="-60991775" y="3376900"/>
            <a:chExt cx="315850" cy="311150"/>
          </a:xfrm>
        </p:grpSpPr>
        <p:sp>
          <p:nvSpPr>
            <p:cNvPr id="6010" name="Google Shape;6010;p36"/>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p36"/>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36"/>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13" name="Google Shape;6013;p36"/>
          <p:cNvGrpSpPr/>
          <p:nvPr/>
        </p:nvGrpSpPr>
        <p:grpSpPr>
          <a:xfrm>
            <a:off x="2162702" y="3195942"/>
            <a:ext cx="366364" cy="359075"/>
            <a:chOff x="-60988625" y="3740800"/>
            <a:chExt cx="316650" cy="310350"/>
          </a:xfrm>
        </p:grpSpPr>
        <p:sp>
          <p:nvSpPr>
            <p:cNvPr id="6014" name="Google Shape;6014;p36"/>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36"/>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36"/>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17" name="Google Shape;6017;p36"/>
          <p:cNvGrpSpPr/>
          <p:nvPr/>
        </p:nvGrpSpPr>
        <p:grpSpPr>
          <a:xfrm>
            <a:off x="2162702" y="3651393"/>
            <a:ext cx="366364" cy="365207"/>
            <a:chOff x="-60987850" y="4100950"/>
            <a:chExt cx="316650" cy="315650"/>
          </a:xfrm>
        </p:grpSpPr>
        <p:sp>
          <p:nvSpPr>
            <p:cNvPr id="6018" name="Google Shape;6018;p36"/>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p36"/>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p36"/>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36"/>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36"/>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23" name="Google Shape;6023;p36"/>
          <p:cNvGrpSpPr/>
          <p:nvPr/>
        </p:nvGrpSpPr>
        <p:grpSpPr>
          <a:xfrm>
            <a:off x="3932486" y="3196853"/>
            <a:ext cx="369083" cy="357253"/>
            <a:chOff x="-59447250" y="3706150"/>
            <a:chExt cx="319000" cy="308775"/>
          </a:xfrm>
        </p:grpSpPr>
        <p:sp>
          <p:nvSpPr>
            <p:cNvPr id="6024" name="Google Shape;6024;p36"/>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36"/>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36"/>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36"/>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28" name="Google Shape;6028;p36"/>
          <p:cNvGrpSpPr/>
          <p:nvPr/>
        </p:nvGrpSpPr>
        <p:grpSpPr>
          <a:xfrm>
            <a:off x="1721214" y="1378164"/>
            <a:ext cx="368186" cy="364224"/>
            <a:chOff x="-64406125" y="3362225"/>
            <a:chExt cx="318225" cy="314800"/>
          </a:xfrm>
        </p:grpSpPr>
        <p:sp>
          <p:nvSpPr>
            <p:cNvPr id="6029" name="Google Shape;6029;p36"/>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p36"/>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31" name="Google Shape;6031;p36"/>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32" name="Google Shape;6032;p36"/>
          <p:cNvGrpSpPr/>
          <p:nvPr/>
        </p:nvGrpSpPr>
        <p:grpSpPr>
          <a:xfrm>
            <a:off x="1721677" y="2249009"/>
            <a:ext cx="367261" cy="366364"/>
            <a:chOff x="-64410850" y="4094450"/>
            <a:chExt cx="317425" cy="316650"/>
          </a:xfrm>
        </p:grpSpPr>
        <p:sp>
          <p:nvSpPr>
            <p:cNvPr id="6033" name="Google Shape;6033;p36"/>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p36"/>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36"/>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36" name="Google Shape;6036;p36"/>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37" name="Google Shape;6037;p36"/>
          <p:cNvGrpSpPr/>
          <p:nvPr/>
        </p:nvGrpSpPr>
        <p:grpSpPr>
          <a:xfrm>
            <a:off x="3943225" y="1819083"/>
            <a:ext cx="365467" cy="368389"/>
            <a:chOff x="-62516625" y="3743175"/>
            <a:chExt cx="315875" cy="318400"/>
          </a:xfrm>
        </p:grpSpPr>
        <p:sp>
          <p:nvSpPr>
            <p:cNvPr id="6038" name="Google Shape;6038;p36"/>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p36"/>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40" name="Google Shape;6040;p36"/>
          <p:cNvGrpSpPr/>
          <p:nvPr/>
        </p:nvGrpSpPr>
        <p:grpSpPr>
          <a:xfrm>
            <a:off x="3950065" y="2269054"/>
            <a:ext cx="351786" cy="326274"/>
            <a:chOff x="-62511900" y="4129100"/>
            <a:chExt cx="304050" cy="282000"/>
          </a:xfrm>
        </p:grpSpPr>
        <p:sp>
          <p:nvSpPr>
            <p:cNvPr id="6041" name="Google Shape;6041;p36"/>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36"/>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p36"/>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p36"/>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p36"/>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46" name="Google Shape;6046;p36"/>
          <p:cNvGrpSpPr/>
          <p:nvPr/>
        </p:nvGrpSpPr>
        <p:grpSpPr>
          <a:xfrm>
            <a:off x="2628187" y="2741448"/>
            <a:ext cx="310770" cy="367261"/>
            <a:chOff x="-60597975" y="3367475"/>
            <a:chExt cx="268600" cy="317425"/>
          </a:xfrm>
        </p:grpSpPr>
        <p:sp>
          <p:nvSpPr>
            <p:cNvPr id="6047" name="Google Shape;6047;p36"/>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p36"/>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36"/>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36"/>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36"/>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52" name="Google Shape;6052;p36"/>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53" name="Google Shape;6053;p36"/>
          <p:cNvGrpSpPr/>
          <p:nvPr/>
        </p:nvGrpSpPr>
        <p:grpSpPr>
          <a:xfrm>
            <a:off x="2600390" y="3702764"/>
            <a:ext cx="366364" cy="262465"/>
            <a:chOff x="-60621600" y="4145650"/>
            <a:chExt cx="316650" cy="226850"/>
          </a:xfrm>
        </p:grpSpPr>
        <p:sp>
          <p:nvSpPr>
            <p:cNvPr id="6054" name="Google Shape;6054;p36"/>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36"/>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36"/>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57" name="Google Shape;6057;p36"/>
          <p:cNvGrpSpPr/>
          <p:nvPr/>
        </p:nvGrpSpPr>
        <p:grpSpPr>
          <a:xfrm>
            <a:off x="3937042" y="3651263"/>
            <a:ext cx="359972" cy="365467"/>
            <a:chOff x="-59400775" y="4084200"/>
            <a:chExt cx="311125" cy="315875"/>
          </a:xfrm>
        </p:grpSpPr>
        <p:sp>
          <p:nvSpPr>
            <p:cNvPr id="6058" name="Google Shape;6058;p36"/>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p36"/>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36"/>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36"/>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36"/>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p36"/>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64" name="Google Shape;6064;p36"/>
          <p:cNvGrpSpPr/>
          <p:nvPr/>
        </p:nvGrpSpPr>
        <p:grpSpPr>
          <a:xfrm>
            <a:off x="2161136" y="1377094"/>
            <a:ext cx="365438" cy="366364"/>
            <a:chOff x="-64044600" y="3360375"/>
            <a:chExt cx="315850" cy="316650"/>
          </a:xfrm>
        </p:grpSpPr>
        <p:sp>
          <p:nvSpPr>
            <p:cNvPr id="6065" name="Google Shape;6065;p36"/>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36"/>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36"/>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68" name="Google Shape;6068;p36"/>
          <p:cNvGrpSpPr/>
          <p:nvPr/>
        </p:nvGrpSpPr>
        <p:grpSpPr>
          <a:xfrm>
            <a:off x="2187559" y="1819647"/>
            <a:ext cx="312592" cy="367261"/>
            <a:chOff x="-64022550" y="3727425"/>
            <a:chExt cx="270175" cy="317425"/>
          </a:xfrm>
        </p:grpSpPr>
        <p:sp>
          <p:nvSpPr>
            <p:cNvPr id="6069" name="Google Shape;6069;p36"/>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36"/>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36"/>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72" name="Google Shape;6072;p36"/>
          <p:cNvGrpSpPr/>
          <p:nvPr/>
        </p:nvGrpSpPr>
        <p:grpSpPr>
          <a:xfrm>
            <a:off x="2211697" y="2248547"/>
            <a:ext cx="264317" cy="367290"/>
            <a:chOff x="-64001300" y="4093650"/>
            <a:chExt cx="228450" cy="317450"/>
          </a:xfrm>
        </p:grpSpPr>
        <p:sp>
          <p:nvSpPr>
            <p:cNvPr id="6073" name="Google Shape;6073;p36"/>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36"/>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36"/>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36"/>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77" name="Google Shape;6077;p36"/>
          <p:cNvGrpSpPr/>
          <p:nvPr/>
        </p:nvGrpSpPr>
        <p:grpSpPr>
          <a:xfrm>
            <a:off x="830701" y="2741838"/>
            <a:ext cx="359972" cy="366480"/>
            <a:chOff x="-62148800" y="3377700"/>
            <a:chExt cx="311125" cy="316750"/>
          </a:xfrm>
        </p:grpSpPr>
        <p:sp>
          <p:nvSpPr>
            <p:cNvPr id="6078" name="Google Shape;6078;p36"/>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36"/>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80" name="Google Shape;6080;p36"/>
          <p:cNvGrpSpPr/>
          <p:nvPr/>
        </p:nvGrpSpPr>
        <p:grpSpPr>
          <a:xfrm>
            <a:off x="826608" y="3191835"/>
            <a:ext cx="368157" cy="367290"/>
            <a:chOff x="-62154300" y="3743950"/>
            <a:chExt cx="318200" cy="317450"/>
          </a:xfrm>
        </p:grpSpPr>
        <p:sp>
          <p:nvSpPr>
            <p:cNvPr id="6081" name="Google Shape;6081;p36"/>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p36"/>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83" name="Google Shape;6083;p36"/>
          <p:cNvGrpSpPr/>
          <p:nvPr/>
        </p:nvGrpSpPr>
        <p:grpSpPr>
          <a:xfrm>
            <a:off x="826594" y="3650815"/>
            <a:ext cx="368186" cy="366364"/>
            <a:chOff x="-62151950" y="4111775"/>
            <a:chExt cx="318225" cy="316650"/>
          </a:xfrm>
        </p:grpSpPr>
        <p:sp>
          <p:nvSpPr>
            <p:cNvPr id="6084" name="Google Shape;6084;p36"/>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36"/>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36"/>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36"/>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88" name="Google Shape;6088;p36"/>
          <p:cNvGrpSpPr/>
          <p:nvPr/>
        </p:nvGrpSpPr>
        <p:grpSpPr>
          <a:xfrm>
            <a:off x="3045218" y="2741361"/>
            <a:ext cx="368157" cy="367434"/>
            <a:chOff x="-60254550" y="3367325"/>
            <a:chExt cx="318200" cy="317575"/>
          </a:xfrm>
        </p:grpSpPr>
        <p:sp>
          <p:nvSpPr>
            <p:cNvPr id="6089" name="Google Shape;6089;p36"/>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36"/>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36"/>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36"/>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93" name="Google Shape;6093;p36"/>
          <p:cNvGrpSpPr/>
          <p:nvPr/>
        </p:nvGrpSpPr>
        <p:grpSpPr>
          <a:xfrm>
            <a:off x="3046115" y="3192355"/>
            <a:ext cx="366364" cy="366248"/>
            <a:chOff x="-60255350" y="3733825"/>
            <a:chExt cx="316650" cy="316550"/>
          </a:xfrm>
        </p:grpSpPr>
        <p:sp>
          <p:nvSpPr>
            <p:cNvPr id="6094" name="Google Shape;6094;p36"/>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36"/>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36"/>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36"/>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36"/>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36"/>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36"/>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01" name="Google Shape;6101;p36"/>
          <p:cNvGrpSpPr/>
          <p:nvPr/>
        </p:nvGrpSpPr>
        <p:grpSpPr>
          <a:xfrm>
            <a:off x="3073912" y="3651263"/>
            <a:ext cx="310770" cy="365467"/>
            <a:chOff x="-60232500" y="4101525"/>
            <a:chExt cx="268600" cy="315875"/>
          </a:xfrm>
        </p:grpSpPr>
        <p:sp>
          <p:nvSpPr>
            <p:cNvPr id="6102" name="Google Shape;6102;p36"/>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36"/>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04" name="Google Shape;6104;p36"/>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05" name="Google Shape;6105;p36"/>
          <p:cNvGrpSpPr/>
          <p:nvPr/>
        </p:nvGrpSpPr>
        <p:grpSpPr>
          <a:xfrm>
            <a:off x="2606912" y="1377094"/>
            <a:ext cx="368186" cy="366364"/>
            <a:chOff x="-63679950" y="3360375"/>
            <a:chExt cx="318225" cy="316650"/>
          </a:xfrm>
        </p:grpSpPr>
        <p:sp>
          <p:nvSpPr>
            <p:cNvPr id="6106" name="Google Shape;6106;p36"/>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36"/>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36"/>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36"/>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10" name="Google Shape;6110;p36"/>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11" name="Google Shape;6111;p36"/>
          <p:cNvGrpSpPr/>
          <p:nvPr/>
        </p:nvGrpSpPr>
        <p:grpSpPr>
          <a:xfrm>
            <a:off x="2605539" y="2248431"/>
            <a:ext cx="370934" cy="367521"/>
            <a:chOff x="-63679950" y="4093450"/>
            <a:chExt cx="320600" cy="317650"/>
          </a:xfrm>
        </p:grpSpPr>
        <p:sp>
          <p:nvSpPr>
            <p:cNvPr id="6112" name="Google Shape;6112;p36"/>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36"/>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36"/>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15" name="Google Shape;6115;p36"/>
          <p:cNvGrpSpPr/>
          <p:nvPr/>
        </p:nvGrpSpPr>
        <p:grpSpPr>
          <a:xfrm>
            <a:off x="1265656" y="2741433"/>
            <a:ext cx="366364" cy="367290"/>
            <a:chOff x="-61784125" y="3377700"/>
            <a:chExt cx="316650" cy="317450"/>
          </a:xfrm>
        </p:grpSpPr>
        <p:sp>
          <p:nvSpPr>
            <p:cNvPr id="6116" name="Google Shape;6116;p36"/>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p36"/>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p36"/>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36"/>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p36"/>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p36"/>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p36"/>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23" name="Google Shape;6123;p36"/>
          <p:cNvGrpSpPr/>
          <p:nvPr/>
        </p:nvGrpSpPr>
        <p:grpSpPr>
          <a:xfrm>
            <a:off x="1265656" y="3191835"/>
            <a:ext cx="366364" cy="367290"/>
            <a:chOff x="-61783350" y="3743950"/>
            <a:chExt cx="316650" cy="317450"/>
          </a:xfrm>
        </p:grpSpPr>
        <p:sp>
          <p:nvSpPr>
            <p:cNvPr id="6124" name="Google Shape;6124;p36"/>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p36"/>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26" name="Google Shape;6126;p36"/>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36"/>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p36"/>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29" name="Google Shape;6129;p36"/>
          <p:cNvGrpSpPr/>
          <p:nvPr/>
        </p:nvGrpSpPr>
        <p:grpSpPr>
          <a:xfrm>
            <a:off x="3487080" y="3651668"/>
            <a:ext cx="369112" cy="364657"/>
            <a:chOff x="-59869425" y="4102225"/>
            <a:chExt cx="319025" cy="315175"/>
          </a:xfrm>
        </p:grpSpPr>
        <p:sp>
          <p:nvSpPr>
            <p:cNvPr id="6130" name="Google Shape;6130;p36"/>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p36"/>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36"/>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36"/>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34" name="Google Shape;6134;p36"/>
          <p:cNvGrpSpPr/>
          <p:nvPr/>
        </p:nvGrpSpPr>
        <p:grpSpPr>
          <a:xfrm>
            <a:off x="2605883" y="4120490"/>
            <a:ext cx="366364" cy="365467"/>
            <a:chOff x="-59029025" y="3711650"/>
            <a:chExt cx="316650" cy="315875"/>
          </a:xfrm>
        </p:grpSpPr>
        <p:sp>
          <p:nvSpPr>
            <p:cNvPr id="6135" name="Google Shape;6135;p36"/>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p36"/>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p36"/>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p36"/>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p36"/>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p36"/>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p36"/>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42" name="Google Shape;6142;p36"/>
          <p:cNvGrpSpPr/>
          <p:nvPr/>
        </p:nvGrpSpPr>
        <p:grpSpPr>
          <a:xfrm>
            <a:off x="4841373" y="1398014"/>
            <a:ext cx="351940" cy="348188"/>
            <a:chOff x="581525" y="3254850"/>
            <a:chExt cx="297750" cy="294575"/>
          </a:xfrm>
        </p:grpSpPr>
        <p:sp>
          <p:nvSpPr>
            <p:cNvPr id="6143" name="Google Shape;6143;p36"/>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36"/>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36"/>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46" name="Google Shape;6146;p36"/>
          <p:cNvGrpSpPr/>
          <p:nvPr/>
        </p:nvGrpSpPr>
        <p:grpSpPr>
          <a:xfrm>
            <a:off x="4840442" y="1836950"/>
            <a:ext cx="353802" cy="351497"/>
            <a:chOff x="580725" y="3617925"/>
            <a:chExt cx="299325" cy="297375"/>
          </a:xfrm>
        </p:grpSpPr>
        <p:sp>
          <p:nvSpPr>
            <p:cNvPr id="6147" name="Google Shape;6147;p36"/>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36"/>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p36"/>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p36"/>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p36"/>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52" name="Google Shape;6152;p36"/>
          <p:cNvGrpSpPr/>
          <p:nvPr/>
        </p:nvGrpSpPr>
        <p:grpSpPr>
          <a:xfrm>
            <a:off x="4842304" y="2284140"/>
            <a:ext cx="350079" cy="350079"/>
            <a:chOff x="583100" y="3982600"/>
            <a:chExt cx="296175" cy="296175"/>
          </a:xfrm>
        </p:grpSpPr>
        <p:sp>
          <p:nvSpPr>
            <p:cNvPr id="6153" name="Google Shape;6153;p36"/>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p36"/>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p36"/>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36"/>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36"/>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p36"/>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p36"/>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60" name="Google Shape;6160;p36"/>
          <p:cNvGrpSpPr/>
          <p:nvPr/>
        </p:nvGrpSpPr>
        <p:grpSpPr>
          <a:xfrm>
            <a:off x="7074918" y="1397764"/>
            <a:ext cx="307231" cy="348690"/>
            <a:chOff x="2423775" y="3226875"/>
            <a:chExt cx="259925" cy="295000"/>
          </a:xfrm>
        </p:grpSpPr>
        <p:sp>
          <p:nvSpPr>
            <p:cNvPr id="6161" name="Google Shape;6161;p36"/>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p36"/>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p36"/>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64" name="Google Shape;6164;p36"/>
          <p:cNvGrpSpPr/>
          <p:nvPr/>
        </p:nvGrpSpPr>
        <p:grpSpPr>
          <a:xfrm>
            <a:off x="7052106" y="1839049"/>
            <a:ext cx="352857" cy="347301"/>
            <a:chOff x="2404875" y="3592725"/>
            <a:chExt cx="298525" cy="293825"/>
          </a:xfrm>
        </p:grpSpPr>
        <p:sp>
          <p:nvSpPr>
            <p:cNvPr id="6165" name="Google Shape;6165;p36"/>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36"/>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36"/>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68" name="Google Shape;6168;p36"/>
          <p:cNvGrpSpPr/>
          <p:nvPr/>
        </p:nvGrpSpPr>
        <p:grpSpPr>
          <a:xfrm>
            <a:off x="7053036" y="2284614"/>
            <a:ext cx="350995" cy="349133"/>
            <a:chOff x="2404875" y="3955825"/>
            <a:chExt cx="296950" cy="295375"/>
          </a:xfrm>
        </p:grpSpPr>
        <p:sp>
          <p:nvSpPr>
            <p:cNvPr id="6169" name="Google Shape;6169;p36"/>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p36"/>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36"/>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36"/>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73" name="Google Shape;6173;p36"/>
          <p:cNvGrpSpPr/>
          <p:nvPr/>
        </p:nvGrpSpPr>
        <p:grpSpPr>
          <a:xfrm>
            <a:off x="5747016" y="2748808"/>
            <a:ext cx="349163" cy="350079"/>
            <a:chOff x="4263650" y="3235150"/>
            <a:chExt cx="295400" cy="296175"/>
          </a:xfrm>
        </p:grpSpPr>
        <p:sp>
          <p:nvSpPr>
            <p:cNvPr id="6174" name="Google Shape;6174;p36"/>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36"/>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36"/>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p36"/>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p36"/>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79" name="Google Shape;6179;p36"/>
          <p:cNvGrpSpPr/>
          <p:nvPr/>
        </p:nvGrpSpPr>
        <p:grpSpPr>
          <a:xfrm>
            <a:off x="5744696" y="3207969"/>
            <a:ext cx="353802" cy="327739"/>
            <a:chOff x="4266025" y="3609275"/>
            <a:chExt cx="299325" cy="277275"/>
          </a:xfrm>
        </p:grpSpPr>
        <p:sp>
          <p:nvSpPr>
            <p:cNvPr id="6180" name="Google Shape;6180;p36"/>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36"/>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82" name="Google Shape;6182;p36"/>
          <p:cNvGrpSpPr/>
          <p:nvPr/>
        </p:nvGrpSpPr>
        <p:grpSpPr>
          <a:xfrm>
            <a:off x="5745154" y="3673356"/>
            <a:ext cx="352886" cy="349133"/>
            <a:chOff x="4263650" y="3963700"/>
            <a:chExt cx="298550" cy="295375"/>
          </a:xfrm>
        </p:grpSpPr>
        <p:sp>
          <p:nvSpPr>
            <p:cNvPr id="6183" name="Google Shape;6183;p36"/>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p36"/>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36"/>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36"/>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p36"/>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p36"/>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36"/>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90" name="Google Shape;6190;p36"/>
          <p:cNvGrpSpPr/>
          <p:nvPr/>
        </p:nvGrpSpPr>
        <p:grpSpPr>
          <a:xfrm>
            <a:off x="8023491" y="2748809"/>
            <a:ext cx="226264" cy="350079"/>
            <a:chOff x="6164975" y="3211525"/>
            <a:chExt cx="191425" cy="296175"/>
          </a:xfrm>
        </p:grpSpPr>
        <p:sp>
          <p:nvSpPr>
            <p:cNvPr id="6191" name="Google Shape;6191;p36"/>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36"/>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36"/>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p36"/>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p36"/>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36"/>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36"/>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98" name="Google Shape;6198;p36"/>
          <p:cNvGrpSpPr/>
          <p:nvPr/>
        </p:nvGrpSpPr>
        <p:grpSpPr>
          <a:xfrm>
            <a:off x="5285528" y="1397084"/>
            <a:ext cx="352886" cy="350049"/>
            <a:chOff x="946175" y="3253275"/>
            <a:chExt cx="298550" cy="296150"/>
          </a:xfrm>
        </p:grpSpPr>
        <p:sp>
          <p:nvSpPr>
            <p:cNvPr id="6199" name="Google Shape;6199;p36"/>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p36"/>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36"/>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36"/>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36"/>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04" name="Google Shape;6204;p36"/>
          <p:cNvGrpSpPr/>
          <p:nvPr/>
        </p:nvGrpSpPr>
        <p:grpSpPr>
          <a:xfrm>
            <a:off x="5286459" y="1839048"/>
            <a:ext cx="351024" cy="347301"/>
            <a:chOff x="946175" y="3619500"/>
            <a:chExt cx="296975" cy="293825"/>
          </a:xfrm>
        </p:grpSpPr>
        <p:sp>
          <p:nvSpPr>
            <p:cNvPr id="6205" name="Google Shape;6205;p36"/>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36"/>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36"/>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p36"/>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p36"/>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36"/>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11" name="Google Shape;6211;p36"/>
          <p:cNvGrpSpPr/>
          <p:nvPr/>
        </p:nvGrpSpPr>
        <p:grpSpPr>
          <a:xfrm>
            <a:off x="5286001" y="2283682"/>
            <a:ext cx="351940" cy="350995"/>
            <a:chOff x="944600" y="3981825"/>
            <a:chExt cx="297750" cy="296950"/>
          </a:xfrm>
        </p:grpSpPr>
        <p:sp>
          <p:nvSpPr>
            <p:cNvPr id="6212" name="Google Shape;6212;p36"/>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p36"/>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36"/>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36"/>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16" name="Google Shape;6216;p36"/>
          <p:cNvGrpSpPr/>
          <p:nvPr/>
        </p:nvGrpSpPr>
        <p:grpSpPr>
          <a:xfrm>
            <a:off x="7502937" y="1397542"/>
            <a:ext cx="350079" cy="349133"/>
            <a:chOff x="2768750" y="3227275"/>
            <a:chExt cx="296175" cy="295375"/>
          </a:xfrm>
        </p:grpSpPr>
        <p:sp>
          <p:nvSpPr>
            <p:cNvPr id="6217" name="Google Shape;6217;p36"/>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36"/>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36"/>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36"/>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p36"/>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p36"/>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36"/>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36"/>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25" name="Google Shape;6225;p36"/>
          <p:cNvGrpSpPr/>
          <p:nvPr/>
        </p:nvGrpSpPr>
        <p:grpSpPr>
          <a:xfrm>
            <a:off x="7523888" y="1838414"/>
            <a:ext cx="308177" cy="348572"/>
            <a:chOff x="2786075" y="3591800"/>
            <a:chExt cx="260725" cy="294900"/>
          </a:xfrm>
        </p:grpSpPr>
        <p:sp>
          <p:nvSpPr>
            <p:cNvPr id="6226" name="Google Shape;6226;p36"/>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36"/>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36"/>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p36"/>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36"/>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31" name="Google Shape;6231;p36"/>
          <p:cNvGrpSpPr/>
          <p:nvPr/>
        </p:nvGrpSpPr>
        <p:grpSpPr>
          <a:xfrm>
            <a:off x="7564387" y="2284141"/>
            <a:ext cx="227180" cy="350079"/>
            <a:chOff x="2819150" y="3955025"/>
            <a:chExt cx="192200" cy="296175"/>
          </a:xfrm>
        </p:grpSpPr>
        <p:sp>
          <p:nvSpPr>
            <p:cNvPr id="6232" name="Google Shape;6232;p36"/>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p36"/>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36"/>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36"/>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36" name="Google Shape;6236;p36"/>
          <p:cNvGrpSpPr/>
          <p:nvPr/>
        </p:nvGrpSpPr>
        <p:grpSpPr>
          <a:xfrm>
            <a:off x="6188160" y="2749739"/>
            <a:ext cx="349133" cy="348217"/>
            <a:chOff x="4629125" y="3235150"/>
            <a:chExt cx="295375" cy="294600"/>
          </a:xfrm>
        </p:grpSpPr>
        <p:sp>
          <p:nvSpPr>
            <p:cNvPr id="6237" name="Google Shape;6237;p36"/>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p36"/>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36"/>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36"/>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36"/>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42" name="Google Shape;6242;p36"/>
          <p:cNvGrpSpPr/>
          <p:nvPr/>
        </p:nvGrpSpPr>
        <p:grpSpPr>
          <a:xfrm>
            <a:off x="6188145" y="3197272"/>
            <a:ext cx="349163" cy="349133"/>
            <a:chOff x="4628325" y="3599825"/>
            <a:chExt cx="295400" cy="295375"/>
          </a:xfrm>
        </p:grpSpPr>
        <p:sp>
          <p:nvSpPr>
            <p:cNvPr id="6243" name="Google Shape;6243;p36"/>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36"/>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36"/>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36"/>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36"/>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p36"/>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p36"/>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36"/>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36"/>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36"/>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36"/>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36"/>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55" name="Google Shape;6255;p36"/>
          <p:cNvGrpSpPr/>
          <p:nvPr/>
        </p:nvGrpSpPr>
        <p:grpSpPr>
          <a:xfrm>
            <a:off x="6209096" y="3672883"/>
            <a:ext cx="307261" cy="350079"/>
            <a:chOff x="4645650" y="3962900"/>
            <a:chExt cx="259950" cy="296175"/>
          </a:xfrm>
        </p:grpSpPr>
        <p:sp>
          <p:nvSpPr>
            <p:cNvPr id="6256" name="Google Shape;6256;p36"/>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36"/>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36"/>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36"/>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36"/>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36"/>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62" name="Google Shape;6262;p36"/>
          <p:cNvGrpSpPr/>
          <p:nvPr/>
        </p:nvGrpSpPr>
        <p:grpSpPr>
          <a:xfrm>
            <a:off x="7962056" y="3197745"/>
            <a:ext cx="349133" cy="348188"/>
            <a:chOff x="6143725" y="3582500"/>
            <a:chExt cx="295375" cy="294575"/>
          </a:xfrm>
        </p:grpSpPr>
        <p:sp>
          <p:nvSpPr>
            <p:cNvPr id="6263" name="Google Shape;6263;p36"/>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36"/>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36"/>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36"/>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36"/>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36"/>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36"/>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70" name="Google Shape;6270;p36"/>
          <p:cNvGrpSpPr/>
          <p:nvPr/>
        </p:nvGrpSpPr>
        <p:grpSpPr>
          <a:xfrm>
            <a:off x="5730883" y="1397084"/>
            <a:ext cx="350995" cy="350049"/>
            <a:chOff x="1310075" y="3253275"/>
            <a:chExt cx="296950" cy="296150"/>
          </a:xfrm>
        </p:grpSpPr>
        <p:sp>
          <p:nvSpPr>
            <p:cNvPr id="6271" name="Google Shape;6271;p36"/>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p36"/>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p36"/>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274" name="Google Shape;6274;p36"/>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75" name="Google Shape;6275;p36"/>
          <p:cNvGrpSpPr/>
          <p:nvPr/>
        </p:nvGrpSpPr>
        <p:grpSpPr>
          <a:xfrm>
            <a:off x="5730410" y="2283343"/>
            <a:ext cx="351941" cy="351675"/>
            <a:chOff x="1310075" y="3980250"/>
            <a:chExt cx="297750" cy="297525"/>
          </a:xfrm>
        </p:grpSpPr>
        <p:sp>
          <p:nvSpPr>
            <p:cNvPr id="6276" name="Google Shape;6276;p36"/>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36"/>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p36"/>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36"/>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80" name="Google Shape;6280;p36"/>
          <p:cNvGrpSpPr/>
          <p:nvPr/>
        </p:nvGrpSpPr>
        <p:grpSpPr>
          <a:xfrm>
            <a:off x="7995198" y="1397542"/>
            <a:ext cx="266305" cy="349133"/>
            <a:chOff x="3167275" y="3227275"/>
            <a:chExt cx="225300" cy="295375"/>
          </a:xfrm>
        </p:grpSpPr>
        <p:sp>
          <p:nvSpPr>
            <p:cNvPr id="6281" name="Google Shape;6281;p36"/>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36"/>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36"/>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36"/>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36"/>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286" name="Google Shape;6286;p36"/>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87" name="Google Shape;6287;p36"/>
          <p:cNvGrpSpPr/>
          <p:nvPr/>
        </p:nvGrpSpPr>
        <p:grpSpPr>
          <a:xfrm>
            <a:off x="7952380" y="2284599"/>
            <a:ext cx="351940" cy="349163"/>
            <a:chOff x="3133425" y="3955025"/>
            <a:chExt cx="297750" cy="295400"/>
          </a:xfrm>
        </p:grpSpPr>
        <p:sp>
          <p:nvSpPr>
            <p:cNvPr id="6288" name="Google Shape;6288;p36"/>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36"/>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36"/>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91" name="Google Shape;6291;p36"/>
          <p:cNvGrpSpPr/>
          <p:nvPr/>
        </p:nvGrpSpPr>
        <p:grpSpPr>
          <a:xfrm>
            <a:off x="6632554" y="2748187"/>
            <a:ext cx="350079" cy="351320"/>
            <a:chOff x="4991425" y="3234750"/>
            <a:chExt cx="296175" cy="297225"/>
          </a:xfrm>
        </p:grpSpPr>
        <p:sp>
          <p:nvSpPr>
            <p:cNvPr id="6292" name="Google Shape;6292;p36"/>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36"/>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36"/>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36"/>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36"/>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p36"/>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98" name="Google Shape;6298;p36"/>
          <p:cNvGrpSpPr/>
          <p:nvPr/>
        </p:nvGrpSpPr>
        <p:grpSpPr>
          <a:xfrm>
            <a:off x="6632554" y="3217750"/>
            <a:ext cx="350079" cy="308177"/>
            <a:chOff x="4991425" y="3617150"/>
            <a:chExt cx="296175" cy="260725"/>
          </a:xfrm>
        </p:grpSpPr>
        <p:sp>
          <p:nvSpPr>
            <p:cNvPr id="6299" name="Google Shape;6299;p36"/>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36"/>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36"/>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36"/>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p36"/>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36"/>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36"/>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06" name="Google Shape;6306;p36"/>
          <p:cNvGrpSpPr/>
          <p:nvPr/>
        </p:nvGrpSpPr>
        <p:grpSpPr>
          <a:xfrm>
            <a:off x="6709827" y="3673341"/>
            <a:ext cx="195532" cy="349163"/>
            <a:chOff x="5056800" y="3962900"/>
            <a:chExt cx="165425" cy="295400"/>
          </a:xfrm>
        </p:grpSpPr>
        <p:sp>
          <p:nvSpPr>
            <p:cNvPr id="6307" name="Google Shape;6307;p36"/>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p36"/>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36"/>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10" name="Google Shape;6310;p36"/>
          <p:cNvGrpSpPr/>
          <p:nvPr/>
        </p:nvGrpSpPr>
        <p:grpSpPr>
          <a:xfrm>
            <a:off x="7961125" y="3673357"/>
            <a:ext cx="350995" cy="349133"/>
            <a:chOff x="6168925" y="3936925"/>
            <a:chExt cx="296950" cy="295375"/>
          </a:xfrm>
        </p:grpSpPr>
        <p:sp>
          <p:nvSpPr>
            <p:cNvPr id="6311" name="Google Shape;6311;p36"/>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36"/>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36"/>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36"/>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36"/>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p36"/>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17" name="Google Shape;6317;p36"/>
          <p:cNvGrpSpPr/>
          <p:nvPr/>
        </p:nvGrpSpPr>
        <p:grpSpPr>
          <a:xfrm>
            <a:off x="6174844" y="1390429"/>
            <a:ext cx="348188" cy="349133"/>
            <a:chOff x="1674750" y="3254050"/>
            <a:chExt cx="294575" cy="295375"/>
          </a:xfrm>
        </p:grpSpPr>
        <p:sp>
          <p:nvSpPr>
            <p:cNvPr id="6318" name="Google Shape;6318;p36"/>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36"/>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36"/>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21" name="Google Shape;6321;p36"/>
          <p:cNvGrpSpPr/>
          <p:nvPr/>
        </p:nvGrpSpPr>
        <p:grpSpPr>
          <a:xfrm>
            <a:off x="6189239" y="1838132"/>
            <a:ext cx="319347" cy="349133"/>
            <a:chOff x="1687350" y="3618725"/>
            <a:chExt cx="270175" cy="295375"/>
          </a:xfrm>
        </p:grpSpPr>
        <p:sp>
          <p:nvSpPr>
            <p:cNvPr id="6322" name="Google Shape;6322;p36"/>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36"/>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p36"/>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25" name="Google Shape;6325;p36"/>
          <p:cNvGrpSpPr/>
          <p:nvPr/>
        </p:nvGrpSpPr>
        <p:grpSpPr>
          <a:xfrm>
            <a:off x="6172942" y="2284613"/>
            <a:ext cx="351940" cy="349133"/>
            <a:chOff x="1672375" y="3982600"/>
            <a:chExt cx="297750" cy="295375"/>
          </a:xfrm>
        </p:grpSpPr>
        <p:sp>
          <p:nvSpPr>
            <p:cNvPr id="6326" name="Google Shape;6326;p36"/>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36"/>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36"/>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29" name="Google Shape;6329;p36"/>
          <p:cNvGrpSpPr/>
          <p:nvPr/>
        </p:nvGrpSpPr>
        <p:grpSpPr>
          <a:xfrm>
            <a:off x="4864934" y="2748808"/>
            <a:ext cx="350079" cy="350079"/>
            <a:chOff x="3497300" y="3227275"/>
            <a:chExt cx="296175" cy="296175"/>
          </a:xfrm>
        </p:grpSpPr>
        <p:sp>
          <p:nvSpPr>
            <p:cNvPr id="6330" name="Google Shape;6330;p36"/>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36"/>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36"/>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36"/>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36"/>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p36"/>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p36"/>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36"/>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38" name="Google Shape;6338;p36"/>
          <p:cNvGrpSpPr/>
          <p:nvPr/>
        </p:nvGrpSpPr>
        <p:grpSpPr>
          <a:xfrm>
            <a:off x="4865407" y="3198203"/>
            <a:ext cx="349133" cy="347272"/>
            <a:chOff x="3497300" y="3591950"/>
            <a:chExt cx="295375" cy="293800"/>
          </a:xfrm>
        </p:grpSpPr>
        <p:sp>
          <p:nvSpPr>
            <p:cNvPr id="6339" name="Google Shape;6339;p36"/>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36"/>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36"/>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36"/>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36"/>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36"/>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36"/>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36"/>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47" name="Google Shape;6347;p36"/>
          <p:cNvGrpSpPr/>
          <p:nvPr/>
        </p:nvGrpSpPr>
        <p:grpSpPr>
          <a:xfrm>
            <a:off x="4865407" y="3673341"/>
            <a:ext cx="349133" cy="349163"/>
            <a:chOff x="3497300" y="3955025"/>
            <a:chExt cx="295375" cy="295400"/>
          </a:xfrm>
        </p:grpSpPr>
        <p:sp>
          <p:nvSpPr>
            <p:cNvPr id="6348" name="Google Shape;6348;p36"/>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36"/>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36"/>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51" name="Google Shape;6351;p36"/>
          <p:cNvGrpSpPr/>
          <p:nvPr/>
        </p:nvGrpSpPr>
        <p:grpSpPr>
          <a:xfrm>
            <a:off x="7089979" y="2749532"/>
            <a:ext cx="327739" cy="348631"/>
            <a:chOff x="5364750" y="3235150"/>
            <a:chExt cx="277275" cy="294950"/>
          </a:xfrm>
        </p:grpSpPr>
        <p:sp>
          <p:nvSpPr>
            <p:cNvPr id="6352" name="Google Shape;6352;p36"/>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36"/>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36"/>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36"/>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36"/>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36"/>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36"/>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36"/>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60" name="Google Shape;6360;p36"/>
          <p:cNvGrpSpPr/>
          <p:nvPr/>
        </p:nvGrpSpPr>
        <p:grpSpPr>
          <a:xfrm>
            <a:off x="7078337" y="3195868"/>
            <a:ext cx="351024" cy="351941"/>
            <a:chOff x="5355300" y="3598250"/>
            <a:chExt cx="296975" cy="297750"/>
          </a:xfrm>
        </p:grpSpPr>
        <p:sp>
          <p:nvSpPr>
            <p:cNvPr id="6361" name="Google Shape;6361;p36"/>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36"/>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36"/>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36"/>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36"/>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36"/>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36"/>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36"/>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69" name="Google Shape;6369;p36"/>
          <p:cNvGrpSpPr/>
          <p:nvPr/>
        </p:nvGrpSpPr>
        <p:grpSpPr>
          <a:xfrm>
            <a:off x="7082533" y="3734790"/>
            <a:ext cx="342632" cy="226264"/>
            <a:chOff x="5358450" y="4015675"/>
            <a:chExt cx="289875" cy="191425"/>
          </a:xfrm>
        </p:grpSpPr>
        <p:sp>
          <p:nvSpPr>
            <p:cNvPr id="6370" name="Google Shape;6370;p36"/>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36"/>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36"/>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36"/>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74" name="Google Shape;6374;p36"/>
          <p:cNvGrpSpPr/>
          <p:nvPr/>
        </p:nvGrpSpPr>
        <p:grpSpPr>
          <a:xfrm>
            <a:off x="6209015" y="4117322"/>
            <a:ext cx="351024" cy="325464"/>
            <a:chOff x="6543825" y="3202075"/>
            <a:chExt cx="296975" cy="275350"/>
          </a:xfrm>
        </p:grpSpPr>
        <p:sp>
          <p:nvSpPr>
            <p:cNvPr id="6375" name="Google Shape;6375;p36"/>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36"/>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36"/>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36"/>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36"/>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36"/>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36"/>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82" name="Google Shape;6382;p36"/>
          <p:cNvGrpSpPr/>
          <p:nvPr/>
        </p:nvGrpSpPr>
        <p:grpSpPr>
          <a:xfrm>
            <a:off x="6615996" y="1397069"/>
            <a:ext cx="350079" cy="350079"/>
            <a:chOff x="2037825" y="3254050"/>
            <a:chExt cx="296175" cy="296175"/>
          </a:xfrm>
        </p:grpSpPr>
        <p:sp>
          <p:nvSpPr>
            <p:cNvPr id="6383" name="Google Shape;6383;p36"/>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36"/>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36"/>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36"/>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36"/>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36"/>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89" name="Google Shape;6389;p36"/>
          <p:cNvGrpSpPr/>
          <p:nvPr/>
        </p:nvGrpSpPr>
        <p:grpSpPr>
          <a:xfrm>
            <a:off x="6614135" y="1838236"/>
            <a:ext cx="353802" cy="348926"/>
            <a:chOff x="2034675" y="3617925"/>
            <a:chExt cx="299325" cy="295200"/>
          </a:xfrm>
        </p:grpSpPr>
        <p:sp>
          <p:nvSpPr>
            <p:cNvPr id="6390" name="Google Shape;6390;p36"/>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36"/>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36"/>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36"/>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36"/>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95" name="Google Shape;6395;p36"/>
          <p:cNvGrpSpPr/>
          <p:nvPr/>
        </p:nvGrpSpPr>
        <p:grpSpPr>
          <a:xfrm>
            <a:off x="6615996" y="2284613"/>
            <a:ext cx="350079" cy="349133"/>
            <a:chOff x="2037825" y="3981825"/>
            <a:chExt cx="296175" cy="295375"/>
          </a:xfrm>
        </p:grpSpPr>
        <p:sp>
          <p:nvSpPr>
            <p:cNvPr id="6396" name="Google Shape;6396;p36"/>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36"/>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36"/>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99" name="Google Shape;6399;p36"/>
          <p:cNvGrpSpPr/>
          <p:nvPr/>
        </p:nvGrpSpPr>
        <p:grpSpPr>
          <a:xfrm>
            <a:off x="5301014" y="2780929"/>
            <a:ext cx="350079" cy="285837"/>
            <a:chOff x="3860400" y="3254050"/>
            <a:chExt cx="296175" cy="241825"/>
          </a:xfrm>
        </p:grpSpPr>
        <p:sp>
          <p:nvSpPr>
            <p:cNvPr id="6400" name="Google Shape;6400;p36"/>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36"/>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36"/>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36"/>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36"/>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36"/>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36"/>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07" name="Google Shape;6407;p36"/>
          <p:cNvGrpSpPr/>
          <p:nvPr/>
        </p:nvGrpSpPr>
        <p:grpSpPr>
          <a:xfrm>
            <a:off x="5300541" y="3196800"/>
            <a:ext cx="351024" cy="350079"/>
            <a:chOff x="3859600" y="3591950"/>
            <a:chExt cx="296975" cy="296175"/>
          </a:xfrm>
        </p:grpSpPr>
        <p:sp>
          <p:nvSpPr>
            <p:cNvPr id="6408" name="Google Shape;6408;p36"/>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36"/>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36"/>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11" name="Google Shape;6411;p36"/>
          <p:cNvGrpSpPr/>
          <p:nvPr/>
        </p:nvGrpSpPr>
        <p:grpSpPr>
          <a:xfrm>
            <a:off x="5301014" y="3672883"/>
            <a:ext cx="350079" cy="350079"/>
            <a:chOff x="3860400" y="3955025"/>
            <a:chExt cx="296175" cy="296175"/>
          </a:xfrm>
        </p:grpSpPr>
        <p:sp>
          <p:nvSpPr>
            <p:cNvPr id="6412" name="Google Shape;6412;p36"/>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36"/>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36"/>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36"/>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36"/>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17" name="Google Shape;6417;p36"/>
          <p:cNvGrpSpPr/>
          <p:nvPr/>
        </p:nvGrpSpPr>
        <p:grpSpPr>
          <a:xfrm>
            <a:off x="7516230" y="2749281"/>
            <a:ext cx="355664" cy="349133"/>
            <a:chOff x="5716825" y="3235950"/>
            <a:chExt cx="300900" cy="295375"/>
          </a:xfrm>
        </p:grpSpPr>
        <p:sp>
          <p:nvSpPr>
            <p:cNvPr id="6418" name="Google Shape;6418;p36"/>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36"/>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36"/>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36"/>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22" name="Google Shape;6422;p36"/>
          <p:cNvGrpSpPr/>
          <p:nvPr/>
        </p:nvGrpSpPr>
        <p:grpSpPr>
          <a:xfrm>
            <a:off x="7529261" y="3207969"/>
            <a:ext cx="329601" cy="327739"/>
            <a:chOff x="5727850" y="3609275"/>
            <a:chExt cx="278850" cy="277275"/>
          </a:xfrm>
        </p:grpSpPr>
        <p:sp>
          <p:nvSpPr>
            <p:cNvPr id="6423" name="Google Shape;6423;p36"/>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36"/>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36"/>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36"/>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36"/>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28" name="Google Shape;6428;p36"/>
          <p:cNvGrpSpPr/>
          <p:nvPr/>
        </p:nvGrpSpPr>
        <p:grpSpPr>
          <a:xfrm>
            <a:off x="7540446" y="3673356"/>
            <a:ext cx="307231" cy="349133"/>
            <a:chOff x="5736525" y="3963700"/>
            <a:chExt cx="259925" cy="295375"/>
          </a:xfrm>
        </p:grpSpPr>
        <p:sp>
          <p:nvSpPr>
            <p:cNvPr id="6429" name="Google Shape;6429;p36"/>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36"/>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36"/>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36"/>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36"/>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36"/>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36"/>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36" name="Google Shape;6436;p36"/>
          <p:cNvGrpSpPr/>
          <p:nvPr/>
        </p:nvGrpSpPr>
        <p:grpSpPr>
          <a:xfrm>
            <a:off x="6632026" y="4122683"/>
            <a:ext cx="351024" cy="350079"/>
            <a:chOff x="6553275" y="3604550"/>
            <a:chExt cx="296975" cy="296175"/>
          </a:xfrm>
        </p:grpSpPr>
        <p:sp>
          <p:nvSpPr>
            <p:cNvPr id="6437" name="Google Shape;6437;p36"/>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36"/>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36"/>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36"/>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36"/>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36"/>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43" name="Google Shape;6443;p36"/>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0" i="0" u="none" strike="noStrike" cap="none">
                <a:solidFill>
                  <a:schemeClr val="lt1"/>
                </a:solidFill>
                <a:latin typeface="Arial"/>
                <a:ea typeface="Arial"/>
                <a:cs typeface="Arial"/>
                <a:sym typeface="Arial"/>
              </a:rPr>
              <a:t>Business Icons</a:t>
            </a:r>
            <a:endParaRPr sz="2400" b="0" i="0" u="none" strike="noStrike" cap="none">
              <a:solidFill>
                <a:schemeClr val="lt1"/>
              </a:solidFill>
              <a:latin typeface="Arial"/>
              <a:ea typeface="Arial"/>
              <a:cs typeface="Arial"/>
              <a:sym typeface="Arial"/>
            </a:endParaRPr>
          </a:p>
        </p:txBody>
      </p:sp>
      <p:sp>
        <p:nvSpPr>
          <p:cNvPr id="6444" name="Google Shape;6444;p36"/>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0" i="0" u="none" strike="noStrike" cap="none">
                <a:solidFill>
                  <a:schemeClr val="lt1"/>
                </a:solidFill>
                <a:latin typeface="Arial"/>
                <a:ea typeface="Arial"/>
                <a:cs typeface="Arial"/>
                <a:sym typeface="Arial"/>
              </a:rPr>
              <a:t>Teamwork Icons</a:t>
            </a:r>
            <a:endParaRPr sz="2400" b="0" i="0" u="none" strike="noStrike" cap="none">
              <a:solidFill>
                <a:schemeClr val="lt1"/>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448"/>
        <p:cNvGrpSpPr/>
        <p:nvPr/>
      </p:nvGrpSpPr>
      <p:grpSpPr>
        <a:xfrm>
          <a:off x="0" y="0"/>
          <a:ext cx="0" cy="0"/>
          <a:chOff x="0" y="0"/>
          <a:chExt cx="0" cy="0"/>
        </a:xfrm>
      </p:grpSpPr>
      <p:grpSp>
        <p:nvGrpSpPr>
          <p:cNvPr id="6449" name="Google Shape;6449;p37"/>
          <p:cNvGrpSpPr/>
          <p:nvPr/>
        </p:nvGrpSpPr>
        <p:grpSpPr>
          <a:xfrm>
            <a:off x="859032" y="1380546"/>
            <a:ext cx="294401" cy="353645"/>
            <a:chOff x="-35814600" y="3202075"/>
            <a:chExt cx="242625" cy="291450"/>
          </a:xfrm>
        </p:grpSpPr>
        <p:sp>
          <p:nvSpPr>
            <p:cNvPr id="6450" name="Google Shape;6450;p37"/>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37"/>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37"/>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p37"/>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37"/>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37"/>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37"/>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57" name="Google Shape;6457;p37"/>
          <p:cNvGrpSpPr/>
          <p:nvPr/>
        </p:nvGrpSpPr>
        <p:grpSpPr>
          <a:xfrm>
            <a:off x="829410" y="1821466"/>
            <a:ext cx="353645" cy="353888"/>
            <a:chOff x="-35839800" y="3561025"/>
            <a:chExt cx="291450" cy="291650"/>
          </a:xfrm>
        </p:grpSpPr>
        <p:sp>
          <p:nvSpPr>
            <p:cNvPr id="6458" name="Google Shape;6458;p37"/>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37"/>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37"/>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37"/>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p37"/>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37"/>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37"/>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65" name="Google Shape;6465;p37"/>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66" name="Google Shape;6466;p37"/>
          <p:cNvGrpSpPr/>
          <p:nvPr/>
        </p:nvGrpSpPr>
        <p:grpSpPr>
          <a:xfrm>
            <a:off x="3066955" y="1380546"/>
            <a:ext cx="353645" cy="353645"/>
            <a:chOff x="-34003850" y="3227275"/>
            <a:chExt cx="291450" cy="291450"/>
          </a:xfrm>
        </p:grpSpPr>
        <p:sp>
          <p:nvSpPr>
            <p:cNvPr id="6467" name="Google Shape;6467;p37"/>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37"/>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p37"/>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p37"/>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37"/>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72" name="Google Shape;6472;p37"/>
          <p:cNvGrpSpPr/>
          <p:nvPr/>
        </p:nvGrpSpPr>
        <p:grpSpPr>
          <a:xfrm>
            <a:off x="3066485" y="1821238"/>
            <a:ext cx="354586" cy="354343"/>
            <a:chOff x="-34004625" y="3585850"/>
            <a:chExt cx="292225" cy="292025"/>
          </a:xfrm>
        </p:grpSpPr>
        <p:sp>
          <p:nvSpPr>
            <p:cNvPr id="6473" name="Google Shape;6473;p37"/>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37"/>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37"/>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37"/>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p37"/>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78" name="Google Shape;6478;p37"/>
          <p:cNvGrpSpPr/>
          <p:nvPr/>
        </p:nvGrpSpPr>
        <p:grpSpPr>
          <a:xfrm>
            <a:off x="3066000" y="2256439"/>
            <a:ext cx="355557" cy="354616"/>
            <a:chOff x="-34005425" y="3945575"/>
            <a:chExt cx="293025" cy="292250"/>
          </a:xfrm>
        </p:grpSpPr>
        <p:sp>
          <p:nvSpPr>
            <p:cNvPr id="6479" name="Google Shape;6479;p37"/>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37"/>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37"/>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82" name="Google Shape;6482;p37"/>
          <p:cNvGrpSpPr/>
          <p:nvPr/>
        </p:nvGrpSpPr>
        <p:grpSpPr>
          <a:xfrm>
            <a:off x="1713099" y="2729615"/>
            <a:ext cx="358408" cy="355557"/>
            <a:chOff x="-32174975" y="3192625"/>
            <a:chExt cx="295375" cy="293025"/>
          </a:xfrm>
        </p:grpSpPr>
        <p:sp>
          <p:nvSpPr>
            <p:cNvPr id="6483" name="Google Shape;6483;p37"/>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p37"/>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37"/>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37"/>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87" name="Google Shape;6487;p37"/>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37"/>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89" name="Google Shape;6489;p37"/>
          <p:cNvGrpSpPr/>
          <p:nvPr/>
        </p:nvGrpSpPr>
        <p:grpSpPr>
          <a:xfrm>
            <a:off x="3952249" y="2730570"/>
            <a:ext cx="354586" cy="353645"/>
            <a:chOff x="-30345325" y="3184750"/>
            <a:chExt cx="292225" cy="291450"/>
          </a:xfrm>
        </p:grpSpPr>
        <p:sp>
          <p:nvSpPr>
            <p:cNvPr id="6490" name="Google Shape;6490;p37"/>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37"/>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37"/>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37"/>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37"/>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95" name="Google Shape;6495;p37"/>
          <p:cNvGrpSpPr/>
          <p:nvPr/>
        </p:nvGrpSpPr>
        <p:grpSpPr>
          <a:xfrm>
            <a:off x="1277001" y="1380546"/>
            <a:ext cx="353645" cy="353645"/>
            <a:chOff x="-35481425" y="3202075"/>
            <a:chExt cx="291450" cy="291450"/>
          </a:xfrm>
        </p:grpSpPr>
        <p:sp>
          <p:nvSpPr>
            <p:cNvPr id="6496" name="Google Shape;6496;p37"/>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p37"/>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37"/>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p37"/>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p37"/>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37"/>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p37"/>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03" name="Google Shape;6503;p37"/>
          <p:cNvGrpSpPr/>
          <p:nvPr/>
        </p:nvGrpSpPr>
        <p:grpSpPr>
          <a:xfrm>
            <a:off x="1276531" y="1822072"/>
            <a:ext cx="354586" cy="352675"/>
            <a:chOff x="-35482200" y="3561225"/>
            <a:chExt cx="292225" cy="290650"/>
          </a:xfrm>
        </p:grpSpPr>
        <p:sp>
          <p:nvSpPr>
            <p:cNvPr id="6504" name="Google Shape;6504;p37"/>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37"/>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37"/>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07" name="Google Shape;6507;p37"/>
          <p:cNvGrpSpPr/>
          <p:nvPr/>
        </p:nvGrpSpPr>
        <p:grpSpPr>
          <a:xfrm>
            <a:off x="1277001" y="2256940"/>
            <a:ext cx="353645" cy="353615"/>
            <a:chOff x="-35481425" y="3919600"/>
            <a:chExt cx="291450" cy="291425"/>
          </a:xfrm>
        </p:grpSpPr>
        <p:sp>
          <p:nvSpPr>
            <p:cNvPr id="6508" name="Google Shape;6508;p37"/>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37"/>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p37"/>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37"/>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37"/>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p37"/>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37"/>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37"/>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16" name="Google Shape;6516;p37"/>
          <p:cNvGrpSpPr/>
          <p:nvPr/>
        </p:nvGrpSpPr>
        <p:grpSpPr>
          <a:xfrm>
            <a:off x="3512636" y="1381031"/>
            <a:ext cx="357468" cy="352675"/>
            <a:chOff x="-33645475" y="3228075"/>
            <a:chExt cx="294600" cy="290650"/>
          </a:xfrm>
        </p:grpSpPr>
        <p:sp>
          <p:nvSpPr>
            <p:cNvPr id="6517" name="Google Shape;6517;p37"/>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p37"/>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37"/>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37"/>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p37"/>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37"/>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37"/>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24" name="Google Shape;6524;p37"/>
          <p:cNvGrpSpPr/>
          <p:nvPr/>
        </p:nvGrpSpPr>
        <p:grpSpPr>
          <a:xfrm>
            <a:off x="3513606" y="1821116"/>
            <a:ext cx="355526" cy="354586"/>
            <a:chOff x="-33646250" y="3586425"/>
            <a:chExt cx="293000" cy="292225"/>
          </a:xfrm>
        </p:grpSpPr>
        <p:sp>
          <p:nvSpPr>
            <p:cNvPr id="6525" name="Google Shape;6525;p37"/>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37"/>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27" name="Google Shape;6527;p37"/>
          <p:cNvGrpSpPr/>
          <p:nvPr/>
        </p:nvGrpSpPr>
        <p:grpSpPr>
          <a:xfrm>
            <a:off x="3514076" y="2255969"/>
            <a:ext cx="354586" cy="355557"/>
            <a:chOff x="-33645475" y="3944800"/>
            <a:chExt cx="292225" cy="293025"/>
          </a:xfrm>
        </p:grpSpPr>
        <p:sp>
          <p:nvSpPr>
            <p:cNvPr id="6528" name="Google Shape;6528;p37"/>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37"/>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37"/>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37"/>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37"/>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p37"/>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p37"/>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37"/>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37"/>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37"/>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38" name="Google Shape;6538;p37"/>
          <p:cNvGrpSpPr/>
          <p:nvPr/>
        </p:nvGrpSpPr>
        <p:grpSpPr>
          <a:xfrm>
            <a:off x="2167295" y="2729706"/>
            <a:ext cx="352675" cy="355375"/>
            <a:chOff x="-31809525" y="3192625"/>
            <a:chExt cx="290650" cy="292875"/>
          </a:xfrm>
        </p:grpSpPr>
        <p:sp>
          <p:nvSpPr>
            <p:cNvPr id="6539" name="Google Shape;6539;p37"/>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37"/>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p37"/>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p37"/>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43" name="Google Shape;6543;p37"/>
          <p:cNvGrpSpPr/>
          <p:nvPr/>
        </p:nvGrpSpPr>
        <p:grpSpPr>
          <a:xfrm>
            <a:off x="2166810" y="3200258"/>
            <a:ext cx="353645" cy="355557"/>
            <a:chOff x="-31811100" y="3550975"/>
            <a:chExt cx="291450" cy="293025"/>
          </a:xfrm>
        </p:grpSpPr>
        <p:sp>
          <p:nvSpPr>
            <p:cNvPr id="6544" name="Google Shape;6544;p37"/>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37"/>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37"/>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p37"/>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37"/>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37"/>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37"/>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51" name="Google Shape;6551;p37"/>
          <p:cNvGrpSpPr/>
          <p:nvPr/>
        </p:nvGrpSpPr>
        <p:grpSpPr>
          <a:xfrm>
            <a:off x="2160606" y="3664562"/>
            <a:ext cx="366052" cy="356831"/>
            <a:chOff x="-31817400" y="3910025"/>
            <a:chExt cx="301675" cy="294075"/>
          </a:xfrm>
        </p:grpSpPr>
        <p:sp>
          <p:nvSpPr>
            <p:cNvPr id="6552" name="Google Shape;6552;p37"/>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p37"/>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37"/>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55" name="Google Shape;6555;p37"/>
          <p:cNvGrpSpPr/>
          <p:nvPr/>
        </p:nvGrpSpPr>
        <p:grpSpPr>
          <a:xfrm>
            <a:off x="3952234" y="3200743"/>
            <a:ext cx="354616" cy="354586"/>
            <a:chOff x="-30354000" y="3569100"/>
            <a:chExt cx="292250" cy="292225"/>
          </a:xfrm>
        </p:grpSpPr>
        <p:sp>
          <p:nvSpPr>
            <p:cNvPr id="6556" name="Google Shape;6556;p37"/>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p37"/>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37"/>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37"/>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37"/>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37"/>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62" name="Google Shape;6562;p37"/>
          <p:cNvGrpSpPr/>
          <p:nvPr/>
        </p:nvGrpSpPr>
        <p:grpSpPr>
          <a:xfrm>
            <a:off x="1730812" y="1380546"/>
            <a:ext cx="342148" cy="353645"/>
            <a:chOff x="-35118325" y="3202075"/>
            <a:chExt cx="281975" cy="291450"/>
          </a:xfrm>
        </p:grpSpPr>
        <p:sp>
          <p:nvSpPr>
            <p:cNvPr id="6563" name="Google Shape;6563;p37"/>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37"/>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37"/>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37"/>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67" name="Google Shape;6567;p37"/>
          <p:cNvGrpSpPr/>
          <p:nvPr/>
        </p:nvGrpSpPr>
        <p:grpSpPr>
          <a:xfrm>
            <a:off x="1724593" y="1821799"/>
            <a:ext cx="354586" cy="353221"/>
            <a:chOff x="-35123050" y="3561225"/>
            <a:chExt cx="292225" cy="291100"/>
          </a:xfrm>
        </p:grpSpPr>
        <p:sp>
          <p:nvSpPr>
            <p:cNvPr id="6568" name="Google Shape;6568;p37"/>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37"/>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70" name="Google Shape;6570;p37"/>
          <p:cNvGrpSpPr/>
          <p:nvPr/>
        </p:nvGrpSpPr>
        <p:grpSpPr>
          <a:xfrm>
            <a:off x="1766652" y="2256940"/>
            <a:ext cx="270467" cy="353615"/>
            <a:chOff x="-35089175" y="3919600"/>
            <a:chExt cx="222900" cy="291425"/>
          </a:xfrm>
        </p:grpSpPr>
        <p:sp>
          <p:nvSpPr>
            <p:cNvPr id="6571" name="Google Shape;6571;p37"/>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37"/>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73" name="Google Shape;6573;p37"/>
          <p:cNvGrpSpPr/>
          <p:nvPr/>
        </p:nvGrpSpPr>
        <p:grpSpPr>
          <a:xfrm>
            <a:off x="3963648" y="1380303"/>
            <a:ext cx="336445" cy="354131"/>
            <a:chOff x="-33277650" y="3226875"/>
            <a:chExt cx="277275" cy="291850"/>
          </a:xfrm>
        </p:grpSpPr>
        <p:sp>
          <p:nvSpPr>
            <p:cNvPr id="6574" name="Google Shape;6574;p37"/>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37"/>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37"/>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37"/>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37"/>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37"/>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37"/>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81" name="Google Shape;6581;p37"/>
          <p:cNvGrpSpPr/>
          <p:nvPr/>
        </p:nvGrpSpPr>
        <p:grpSpPr>
          <a:xfrm>
            <a:off x="3955048" y="1821587"/>
            <a:ext cx="353645" cy="353645"/>
            <a:chOff x="-33286325" y="3586425"/>
            <a:chExt cx="291450" cy="291450"/>
          </a:xfrm>
        </p:grpSpPr>
        <p:sp>
          <p:nvSpPr>
            <p:cNvPr id="6582" name="Google Shape;6582;p37"/>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37"/>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37"/>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37"/>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37"/>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87" name="Google Shape;6587;p37"/>
          <p:cNvGrpSpPr/>
          <p:nvPr/>
        </p:nvGrpSpPr>
        <p:grpSpPr>
          <a:xfrm>
            <a:off x="3955048" y="2255969"/>
            <a:ext cx="353645" cy="355557"/>
            <a:chOff x="-33286325" y="3944800"/>
            <a:chExt cx="291450" cy="293025"/>
          </a:xfrm>
        </p:grpSpPr>
        <p:sp>
          <p:nvSpPr>
            <p:cNvPr id="6588" name="Google Shape;6588;p37"/>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37"/>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37"/>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37"/>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92" name="Google Shape;6592;p37"/>
          <p:cNvGrpSpPr/>
          <p:nvPr/>
        </p:nvGrpSpPr>
        <p:grpSpPr>
          <a:xfrm>
            <a:off x="2613445" y="2729129"/>
            <a:ext cx="353645" cy="356527"/>
            <a:chOff x="-31452725" y="3191825"/>
            <a:chExt cx="291450" cy="293825"/>
          </a:xfrm>
        </p:grpSpPr>
        <p:sp>
          <p:nvSpPr>
            <p:cNvPr id="6593" name="Google Shape;6593;p37"/>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37"/>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37"/>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37"/>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97" name="Google Shape;6597;p37"/>
          <p:cNvGrpSpPr/>
          <p:nvPr/>
        </p:nvGrpSpPr>
        <p:grpSpPr>
          <a:xfrm>
            <a:off x="2612975" y="3200744"/>
            <a:ext cx="354586" cy="354586"/>
            <a:chOff x="-31452725" y="3551775"/>
            <a:chExt cx="292225" cy="292225"/>
          </a:xfrm>
        </p:grpSpPr>
        <p:sp>
          <p:nvSpPr>
            <p:cNvPr id="6598" name="Google Shape;6598;p37"/>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37"/>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37"/>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37"/>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02" name="Google Shape;6602;p37"/>
          <p:cNvGrpSpPr/>
          <p:nvPr/>
        </p:nvGrpSpPr>
        <p:grpSpPr>
          <a:xfrm>
            <a:off x="2611534" y="3664729"/>
            <a:ext cx="357468" cy="356497"/>
            <a:chOff x="-31455100" y="3909350"/>
            <a:chExt cx="294600" cy="293800"/>
          </a:xfrm>
        </p:grpSpPr>
        <p:sp>
          <p:nvSpPr>
            <p:cNvPr id="6603" name="Google Shape;6603;p37"/>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37"/>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05" name="Google Shape;6605;p37"/>
          <p:cNvGrpSpPr/>
          <p:nvPr/>
        </p:nvGrpSpPr>
        <p:grpSpPr>
          <a:xfrm>
            <a:off x="3952719" y="3665684"/>
            <a:ext cx="353645" cy="354586"/>
            <a:chOff x="-30345325" y="3918800"/>
            <a:chExt cx="291450" cy="292225"/>
          </a:xfrm>
        </p:grpSpPr>
        <p:sp>
          <p:nvSpPr>
            <p:cNvPr id="6606" name="Google Shape;6606;p37"/>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37"/>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37"/>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37"/>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37"/>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11" name="Google Shape;6611;p37"/>
          <p:cNvGrpSpPr/>
          <p:nvPr/>
        </p:nvGrpSpPr>
        <p:grpSpPr>
          <a:xfrm>
            <a:off x="2172184" y="1821587"/>
            <a:ext cx="353645" cy="353645"/>
            <a:chOff x="-34763900" y="3561225"/>
            <a:chExt cx="291450" cy="291450"/>
          </a:xfrm>
        </p:grpSpPr>
        <p:sp>
          <p:nvSpPr>
            <p:cNvPr id="6612" name="Google Shape;6612;p37"/>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37"/>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37"/>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615" name="Google Shape;6615;p37"/>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616" name="Google Shape;6616;p37"/>
          <p:cNvGrpSpPr/>
          <p:nvPr/>
        </p:nvGrpSpPr>
        <p:grpSpPr>
          <a:xfrm>
            <a:off x="827081" y="2730099"/>
            <a:ext cx="354586" cy="354586"/>
            <a:chOff x="-32927950" y="3227275"/>
            <a:chExt cx="292225" cy="292225"/>
          </a:xfrm>
        </p:grpSpPr>
        <p:sp>
          <p:nvSpPr>
            <p:cNvPr id="6617" name="Google Shape;6617;p37"/>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37"/>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37"/>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p37"/>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37"/>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22" name="Google Shape;6622;p37"/>
          <p:cNvGrpSpPr/>
          <p:nvPr/>
        </p:nvGrpSpPr>
        <p:grpSpPr>
          <a:xfrm>
            <a:off x="826596" y="3201213"/>
            <a:ext cx="355557" cy="353645"/>
            <a:chOff x="-32927950" y="3586425"/>
            <a:chExt cx="293025" cy="291450"/>
          </a:xfrm>
        </p:grpSpPr>
        <p:sp>
          <p:nvSpPr>
            <p:cNvPr id="6623" name="Google Shape;6623;p37"/>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37"/>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p37"/>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p37"/>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37"/>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28" name="Google Shape;6628;p37"/>
          <p:cNvGrpSpPr/>
          <p:nvPr/>
        </p:nvGrpSpPr>
        <p:grpSpPr>
          <a:xfrm>
            <a:off x="827081" y="3665198"/>
            <a:ext cx="354586" cy="355557"/>
            <a:chOff x="-32927950" y="3944800"/>
            <a:chExt cx="292225" cy="293025"/>
          </a:xfrm>
        </p:grpSpPr>
        <p:sp>
          <p:nvSpPr>
            <p:cNvPr id="6629" name="Google Shape;6629;p37"/>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37"/>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p37"/>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37"/>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37"/>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p37"/>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p37"/>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37"/>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37"/>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38" name="Google Shape;6638;p37"/>
          <p:cNvGrpSpPr/>
          <p:nvPr/>
        </p:nvGrpSpPr>
        <p:grpSpPr>
          <a:xfrm>
            <a:off x="3055873" y="2730449"/>
            <a:ext cx="354586" cy="353888"/>
            <a:chOff x="-31094350" y="3194000"/>
            <a:chExt cx="292225" cy="291650"/>
          </a:xfrm>
        </p:grpSpPr>
        <p:sp>
          <p:nvSpPr>
            <p:cNvPr id="6639" name="Google Shape;6639;p37"/>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37"/>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37"/>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37"/>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37"/>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37"/>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37"/>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37"/>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47" name="Google Shape;6647;p37"/>
          <p:cNvGrpSpPr/>
          <p:nvPr/>
        </p:nvGrpSpPr>
        <p:grpSpPr>
          <a:xfrm>
            <a:off x="3056343" y="3200941"/>
            <a:ext cx="353645" cy="354191"/>
            <a:chOff x="-31093575" y="3552550"/>
            <a:chExt cx="291450" cy="291900"/>
          </a:xfrm>
        </p:grpSpPr>
        <p:sp>
          <p:nvSpPr>
            <p:cNvPr id="6648" name="Google Shape;6648;p37"/>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37"/>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37"/>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37"/>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52" name="Google Shape;6652;p37"/>
          <p:cNvGrpSpPr/>
          <p:nvPr/>
        </p:nvGrpSpPr>
        <p:grpSpPr>
          <a:xfrm>
            <a:off x="2182711" y="1380546"/>
            <a:ext cx="332593" cy="353645"/>
            <a:chOff x="-34755225" y="3202075"/>
            <a:chExt cx="274100" cy="291450"/>
          </a:xfrm>
        </p:grpSpPr>
        <p:sp>
          <p:nvSpPr>
            <p:cNvPr id="6653" name="Google Shape;6653;p37"/>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37"/>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37"/>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37"/>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37"/>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37"/>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p37"/>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60" name="Google Shape;6660;p37"/>
          <p:cNvGrpSpPr/>
          <p:nvPr/>
        </p:nvGrpSpPr>
        <p:grpSpPr>
          <a:xfrm>
            <a:off x="3056343" y="3666169"/>
            <a:ext cx="353645" cy="353615"/>
            <a:chOff x="-31093575" y="3911725"/>
            <a:chExt cx="291450" cy="291425"/>
          </a:xfrm>
        </p:grpSpPr>
        <p:sp>
          <p:nvSpPr>
            <p:cNvPr id="6661" name="Google Shape;6661;p37"/>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37"/>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63" name="Google Shape;6663;p37"/>
          <p:cNvGrpSpPr/>
          <p:nvPr/>
        </p:nvGrpSpPr>
        <p:grpSpPr>
          <a:xfrm>
            <a:off x="2165773" y="4123136"/>
            <a:ext cx="356497" cy="354586"/>
            <a:chOff x="-29946000" y="3183175"/>
            <a:chExt cx="293800" cy="292225"/>
          </a:xfrm>
        </p:grpSpPr>
        <p:sp>
          <p:nvSpPr>
            <p:cNvPr id="6664" name="Google Shape;6664;p37"/>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37"/>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37"/>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p37"/>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37"/>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37"/>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0" name="Google Shape;6670;p37"/>
          <p:cNvGrpSpPr/>
          <p:nvPr/>
        </p:nvGrpSpPr>
        <p:grpSpPr>
          <a:xfrm>
            <a:off x="2610305" y="1380289"/>
            <a:ext cx="358408" cy="354161"/>
            <a:chOff x="-34408675" y="3202075"/>
            <a:chExt cx="295375" cy="291875"/>
          </a:xfrm>
        </p:grpSpPr>
        <p:sp>
          <p:nvSpPr>
            <p:cNvPr id="6671" name="Google Shape;6671;p37"/>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p37"/>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p37"/>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37"/>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5" name="Google Shape;6675;p37"/>
          <p:cNvGrpSpPr/>
          <p:nvPr/>
        </p:nvGrpSpPr>
        <p:grpSpPr>
          <a:xfrm>
            <a:off x="2612216" y="1820283"/>
            <a:ext cx="354586" cy="356254"/>
            <a:chOff x="-34405525" y="3558075"/>
            <a:chExt cx="292225" cy="293600"/>
          </a:xfrm>
        </p:grpSpPr>
        <p:sp>
          <p:nvSpPr>
            <p:cNvPr id="6676" name="Google Shape;6676;p37"/>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p37"/>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p37"/>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9" name="Google Shape;6679;p37"/>
          <p:cNvGrpSpPr/>
          <p:nvPr/>
        </p:nvGrpSpPr>
        <p:grpSpPr>
          <a:xfrm>
            <a:off x="2611730" y="2256940"/>
            <a:ext cx="355557" cy="353615"/>
            <a:chOff x="-34406325" y="3919600"/>
            <a:chExt cx="293025" cy="291425"/>
          </a:xfrm>
        </p:grpSpPr>
        <p:sp>
          <p:nvSpPr>
            <p:cNvPr id="6680" name="Google Shape;6680;p37"/>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37"/>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37"/>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37"/>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37"/>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37"/>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37"/>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87" name="Google Shape;6687;p37"/>
          <p:cNvGrpSpPr/>
          <p:nvPr/>
        </p:nvGrpSpPr>
        <p:grpSpPr>
          <a:xfrm>
            <a:off x="1275628" y="2736303"/>
            <a:ext cx="353645" cy="342179"/>
            <a:chOff x="-32568800" y="3232000"/>
            <a:chExt cx="291450" cy="282000"/>
          </a:xfrm>
        </p:grpSpPr>
        <p:sp>
          <p:nvSpPr>
            <p:cNvPr id="6688" name="Google Shape;6688;p37"/>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37"/>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90" name="Google Shape;6690;p37"/>
          <p:cNvGrpSpPr/>
          <p:nvPr/>
        </p:nvGrpSpPr>
        <p:grpSpPr>
          <a:xfrm>
            <a:off x="1275158" y="3201213"/>
            <a:ext cx="354586" cy="353645"/>
            <a:chOff x="-32569575" y="3586425"/>
            <a:chExt cx="292225" cy="291450"/>
          </a:xfrm>
        </p:grpSpPr>
        <p:sp>
          <p:nvSpPr>
            <p:cNvPr id="6691" name="Google Shape;6691;p37"/>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37"/>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93" name="Google Shape;6693;p37"/>
          <p:cNvGrpSpPr/>
          <p:nvPr/>
        </p:nvGrpSpPr>
        <p:grpSpPr>
          <a:xfrm>
            <a:off x="1266073" y="3665805"/>
            <a:ext cx="372756" cy="354343"/>
            <a:chOff x="-32576675" y="3944600"/>
            <a:chExt cx="307200" cy="292025"/>
          </a:xfrm>
        </p:grpSpPr>
        <p:sp>
          <p:nvSpPr>
            <p:cNvPr id="6694" name="Google Shape;6694;p37"/>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37"/>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96" name="Google Shape;6696;p37"/>
          <p:cNvGrpSpPr/>
          <p:nvPr/>
        </p:nvGrpSpPr>
        <p:grpSpPr>
          <a:xfrm>
            <a:off x="3511040" y="2730100"/>
            <a:ext cx="354586" cy="354586"/>
            <a:chOff x="-30735200" y="3192625"/>
            <a:chExt cx="292225" cy="292225"/>
          </a:xfrm>
        </p:grpSpPr>
        <p:sp>
          <p:nvSpPr>
            <p:cNvPr id="6697" name="Google Shape;6697;p37"/>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37"/>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37"/>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37"/>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37"/>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37"/>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37"/>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04" name="Google Shape;6704;p37"/>
          <p:cNvGrpSpPr/>
          <p:nvPr/>
        </p:nvGrpSpPr>
        <p:grpSpPr>
          <a:xfrm>
            <a:off x="3511040" y="3201532"/>
            <a:ext cx="354586" cy="353008"/>
            <a:chOff x="-30735200" y="3552550"/>
            <a:chExt cx="292225" cy="290925"/>
          </a:xfrm>
        </p:grpSpPr>
        <p:sp>
          <p:nvSpPr>
            <p:cNvPr id="6705" name="Google Shape;6705;p37"/>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37"/>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07" name="Google Shape;6707;p37"/>
          <p:cNvGrpSpPr/>
          <p:nvPr/>
        </p:nvGrpSpPr>
        <p:grpSpPr>
          <a:xfrm>
            <a:off x="3511040" y="3666154"/>
            <a:ext cx="354586" cy="353645"/>
            <a:chOff x="-30735200" y="3910925"/>
            <a:chExt cx="292225" cy="291450"/>
          </a:xfrm>
        </p:grpSpPr>
        <p:sp>
          <p:nvSpPr>
            <p:cNvPr id="6708" name="Google Shape;6708;p37"/>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37"/>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10" name="Google Shape;6710;p37"/>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11" name="Google Shape;6711;p37"/>
          <p:cNvGrpSpPr/>
          <p:nvPr/>
        </p:nvGrpSpPr>
        <p:grpSpPr>
          <a:xfrm>
            <a:off x="4864547" y="1375808"/>
            <a:ext cx="358971" cy="359224"/>
            <a:chOff x="-57956275" y="3197925"/>
            <a:chExt cx="319000" cy="319225"/>
          </a:xfrm>
        </p:grpSpPr>
        <p:sp>
          <p:nvSpPr>
            <p:cNvPr id="6712" name="Google Shape;6712;p37"/>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37"/>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37"/>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37"/>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37"/>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37"/>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37"/>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19" name="Google Shape;6719;p37"/>
          <p:cNvGrpSpPr/>
          <p:nvPr/>
        </p:nvGrpSpPr>
        <p:grpSpPr>
          <a:xfrm>
            <a:off x="4886701" y="1832234"/>
            <a:ext cx="314662" cy="358971"/>
            <a:chOff x="-57940525" y="3590375"/>
            <a:chExt cx="279625" cy="319000"/>
          </a:xfrm>
        </p:grpSpPr>
        <p:sp>
          <p:nvSpPr>
            <p:cNvPr id="6720" name="Google Shape;6720;p37"/>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p37"/>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37"/>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37"/>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37"/>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25" name="Google Shape;6725;p37"/>
          <p:cNvGrpSpPr/>
          <p:nvPr/>
        </p:nvGrpSpPr>
        <p:grpSpPr>
          <a:xfrm>
            <a:off x="4857582" y="2273605"/>
            <a:ext cx="358099" cy="358999"/>
            <a:chOff x="-57959425" y="3982600"/>
            <a:chExt cx="318225" cy="319025"/>
          </a:xfrm>
        </p:grpSpPr>
        <p:sp>
          <p:nvSpPr>
            <p:cNvPr id="6726" name="Google Shape;6726;p37"/>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37"/>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37"/>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37"/>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30" name="Google Shape;6730;p37"/>
          <p:cNvGrpSpPr/>
          <p:nvPr/>
        </p:nvGrpSpPr>
        <p:grpSpPr>
          <a:xfrm>
            <a:off x="7057749" y="1376934"/>
            <a:ext cx="357226" cy="357226"/>
            <a:chOff x="-55987225" y="3198925"/>
            <a:chExt cx="317450" cy="317450"/>
          </a:xfrm>
        </p:grpSpPr>
        <p:sp>
          <p:nvSpPr>
            <p:cNvPr id="6731" name="Google Shape;6731;p37"/>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37"/>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37"/>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37"/>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35" name="Google Shape;6735;p37"/>
          <p:cNvGrpSpPr/>
          <p:nvPr/>
        </p:nvGrpSpPr>
        <p:grpSpPr>
          <a:xfrm>
            <a:off x="7057749" y="1832965"/>
            <a:ext cx="357226" cy="357367"/>
            <a:chOff x="-55987225" y="3591025"/>
            <a:chExt cx="317450" cy="317575"/>
          </a:xfrm>
        </p:grpSpPr>
        <p:sp>
          <p:nvSpPr>
            <p:cNvPr id="6736" name="Google Shape;6736;p37"/>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37"/>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p37"/>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p37"/>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37"/>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41" name="Google Shape;6741;p37"/>
          <p:cNvGrpSpPr/>
          <p:nvPr/>
        </p:nvGrpSpPr>
        <p:grpSpPr>
          <a:xfrm>
            <a:off x="7071665" y="2273605"/>
            <a:ext cx="358999" cy="358999"/>
            <a:chOff x="-55988800" y="3982600"/>
            <a:chExt cx="319025" cy="319025"/>
          </a:xfrm>
        </p:grpSpPr>
        <p:sp>
          <p:nvSpPr>
            <p:cNvPr id="6742" name="Google Shape;6742;p37"/>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37"/>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p37"/>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p37"/>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37"/>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47" name="Google Shape;6747;p37"/>
          <p:cNvGrpSpPr/>
          <p:nvPr/>
        </p:nvGrpSpPr>
        <p:grpSpPr>
          <a:xfrm>
            <a:off x="5730184" y="2731562"/>
            <a:ext cx="356326" cy="358971"/>
            <a:chOff x="-54026025" y="3192625"/>
            <a:chExt cx="316650" cy="319000"/>
          </a:xfrm>
        </p:grpSpPr>
        <p:sp>
          <p:nvSpPr>
            <p:cNvPr id="6748" name="Google Shape;6748;p37"/>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37"/>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37"/>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37"/>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37"/>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37"/>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p37"/>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p37"/>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56" name="Google Shape;6756;p37"/>
          <p:cNvGrpSpPr/>
          <p:nvPr/>
        </p:nvGrpSpPr>
        <p:grpSpPr>
          <a:xfrm>
            <a:off x="5750130" y="3202536"/>
            <a:ext cx="316434" cy="358099"/>
            <a:chOff x="-54007925" y="3584850"/>
            <a:chExt cx="281200" cy="318225"/>
          </a:xfrm>
        </p:grpSpPr>
        <p:sp>
          <p:nvSpPr>
            <p:cNvPr id="6757" name="Google Shape;6757;p37"/>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37"/>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37"/>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37"/>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37"/>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p37"/>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63" name="Google Shape;6763;p37"/>
          <p:cNvGrpSpPr/>
          <p:nvPr/>
        </p:nvGrpSpPr>
        <p:grpSpPr>
          <a:xfrm>
            <a:off x="5750130" y="3664421"/>
            <a:ext cx="316434" cy="358914"/>
            <a:chOff x="-54007925" y="3975575"/>
            <a:chExt cx="281200" cy="318950"/>
          </a:xfrm>
        </p:grpSpPr>
        <p:sp>
          <p:nvSpPr>
            <p:cNvPr id="6764" name="Google Shape;6764;p37"/>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37"/>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37"/>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37"/>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68" name="Google Shape;6768;p37"/>
          <p:cNvGrpSpPr/>
          <p:nvPr/>
        </p:nvGrpSpPr>
        <p:grpSpPr>
          <a:xfrm>
            <a:off x="7984996" y="2748891"/>
            <a:ext cx="274770" cy="358492"/>
            <a:chOff x="-52005775" y="3208025"/>
            <a:chExt cx="244175" cy="318575"/>
          </a:xfrm>
        </p:grpSpPr>
        <p:sp>
          <p:nvSpPr>
            <p:cNvPr id="6769" name="Google Shape;6769;p37"/>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p37"/>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37"/>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37"/>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p37"/>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37"/>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37"/>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37"/>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37"/>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37"/>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37"/>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80" name="Google Shape;6780;p37"/>
          <p:cNvGrpSpPr/>
          <p:nvPr/>
        </p:nvGrpSpPr>
        <p:grpSpPr>
          <a:xfrm>
            <a:off x="5291462" y="1376934"/>
            <a:ext cx="358099" cy="358099"/>
            <a:chOff x="-57568775" y="3198925"/>
            <a:chExt cx="318225" cy="318225"/>
          </a:xfrm>
        </p:grpSpPr>
        <p:sp>
          <p:nvSpPr>
            <p:cNvPr id="6781" name="Google Shape;6781;p37"/>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37"/>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37"/>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37"/>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37"/>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37"/>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87" name="Google Shape;6787;p37"/>
          <p:cNvGrpSpPr/>
          <p:nvPr/>
        </p:nvGrpSpPr>
        <p:grpSpPr>
          <a:xfrm>
            <a:off x="5313181" y="1832234"/>
            <a:ext cx="314662" cy="358099"/>
            <a:chOff x="-57549075" y="3590375"/>
            <a:chExt cx="279625" cy="318225"/>
          </a:xfrm>
        </p:grpSpPr>
        <p:sp>
          <p:nvSpPr>
            <p:cNvPr id="6788" name="Google Shape;6788;p37"/>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37"/>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p37"/>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p37"/>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92" name="Google Shape;6792;p37"/>
          <p:cNvGrpSpPr/>
          <p:nvPr/>
        </p:nvGrpSpPr>
        <p:grpSpPr>
          <a:xfrm>
            <a:off x="5305378" y="2273605"/>
            <a:ext cx="359871" cy="359871"/>
            <a:chOff x="-57570350" y="3982600"/>
            <a:chExt cx="319800" cy="319800"/>
          </a:xfrm>
        </p:grpSpPr>
        <p:sp>
          <p:nvSpPr>
            <p:cNvPr id="6793" name="Google Shape;6793;p37"/>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p37"/>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37"/>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37"/>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97" name="Google Shape;6797;p37"/>
          <p:cNvGrpSpPr/>
          <p:nvPr/>
        </p:nvGrpSpPr>
        <p:grpSpPr>
          <a:xfrm>
            <a:off x="7520416" y="1376033"/>
            <a:ext cx="314662" cy="358999"/>
            <a:chOff x="-55576850" y="3198125"/>
            <a:chExt cx="279625" cy="319025"/>
          </a:xfrm>
        </p:grpSpPr>
        <p:sp>
          <p:nvSpPr>
            <p:cNvPr id="6798" name="Google Shape;6798;p37"/>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37"/>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37"/>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37"/>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02" name="Google Shape;6802;p37"/>
          <p:cNvGrpSpPr/>
          <p:nvPr/>
        </p:nvGrpSpPr>
        <p:grpSpPr>
          <a:xfrm>
            <a:off x="7497812" y="1832009"/>
            <a:ext cx="359871" cy="358324"/>
            <a:chOff x="-55596550" y="3590175"/>
            <a:chExt cx="319800" cy="318425"/>
          </a:xfrm>
        </p:grpSpPr>
        <p:sp>
          <p:nvSpPr>
            <p:cNvPr id="6803" name="Google Shape;6803;p37"/>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37"/>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37"/>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37"/>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07" name="Google Shape;6807;p37"/>
          <p:cNvGrpSpPr/>
          <p:nvPr/>
        </p:nvGrpSpPr>
        <p:grpSpPr>
          <a:xfrm>
            <a:off x="7513049" y="2273351"/>
            <a:ext cx="358999" cy="359252"/>
            <a:chOff x="-55595775" y="3982375"/>
            <a:chExt cx="319025" cy="319250"/>
          </a:xfrm>
        </p:grpSpPr>
        <p:sp>
          <p:nvSpPr>
            <p:cNvPr id="6808" name="Google Shape;6808;p37"/>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37"/>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37"/>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37"/>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37"/>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37"/>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14" name="Google Shape;6814;p37"/>
          <p:cNvGrpSpPr/>
          <p:nvPr/>
        </p:nvGrpSpPr>
        <p:grpSpPr>
          <a:xfrm>
            <a:off x="6170232" y="2731562"/>
            <a:ext cx="358999" cy="358099"/>
            <a:chOff x="-53635375" y="3192625"/>
            <a:chExt cx="319025" cy="318225"/>
          </a:xfrm>
        </p:grpSpPr>
        <p:sp>
          <p:nvSpPr>
            <p:cNvPr id="6815" name="Google Shape;6815;p37"/>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37"/>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37"/>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18" name="Google Shape;6818;p37"/>
          <p:cNvGrpSpPr/>
          <p:nvPr/>
        </p:nvGrpSpPr>
        <p:grpSpPr>
          <a:xfrm>
            <a:off x="6192401" y="3202536"/>
            <a:ext cx="314662" cy="358999"/>
            <a:chOff x="-53615675" y="3584850"/>
            <a:chExt cx="279625" cy="319025"/>
          </a:xfrm>
        </p:grpSpPr>
        <p:sp>
          <p:nvSpPr>
            <p:cNvPr id="6819" name="Google Shape;6819;p37"/>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37"/>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p37"/>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22" name="Google Shape;6822;p37"/>
          <p:cNvGrpSpPr/>
          <p:nvPr/>
        </p:nvGrpSpPr>
        <p:grpSpPr>
          <a:xfrm>
            <a:off x="6170246" y="3665461"/>
            <a:ext cx="358971" cy="357874"/>
            <a:chOff x="-53634575" y="3976500"/>
            <a:chExt cx="319000" cy="318025"/>
          </a:xfrm>
        </p:grpSpPr>
        <p:sp>
          <p:nvSpPr>
            <p:cNvPr id="6823" name="Google Shape;6823;p37"/>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37"/>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37"/>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37"/>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37"/>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37"/>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37"/>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37"/>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31" name="Google Shape;6831;p37"/>
          <p:cNvGrpSpPr/>
          <p:nvPr/>
        </p:nvGrpSpPr>
        <p:grpSpPr>
          <a:xfrm>
            <a:off x="7965050" y="3208415"/>
            <a:ext cx="314662" cy="358436"/>
            <a:chOff x="-52023900" y="3590075"/>
            <a:chExt cx="279625" cy="318525"/>
          </a:xfrm>
        </p:grpSpPr>
        <p:sp>
          <p:nvSpPr>
            <p:cNvPr id="6832" name="Google Shape;6832;p37"/>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37"/>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37"/>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37"/>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37"/>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37"/>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37"/>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39" name="Google Shape;6839;p37"/>
          <p:cNvGrpSpPr/>
          <p:nvPr/>
        </p:nvGrpSpPr>
        <p:grpSpPr>
          <a:xfrm>
            <a:off x="5728292" y="1376934"/>
            <a:ext cx="358971" cy="358971"/>
            <a:chOff x="-57173375" y="3198925"/>
            <a:chExt cx="319000" cy="319000"/>
          </a:xfrm>
        </p:grpSpPr>
        <p:sp>
          <p:nvSpPr>
            <p:cNvPr id="6840" name="Google Shape;6840;p37"/>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37"/>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37"/>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37"/>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44" name="Google Shape;6844;p37"/>
          <p:cNvGrpSpPr/>
          <p:nvPr/>
        </p:nvGrpSpPr>
        <p:grpSpPr>
          <a:xfrm>
            <a:off x="5729178" y="1854374"/>
            <a:ext cx="357198" cy="314690"/>
            <a:chOff x="-57176525" y="3610050"/>
            <a:chExt cx="317425" cy="279650"/>
          </a:xfrm>
        </p:grpSpPr>
        <p:sp>
          <p:nvSpPr>
            <p:cNvPr id="6845" name="Google Shape;6845;p37"/>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p37"/>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37"/>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p37"/>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p37"/>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50" name="Google Shape;6850;p37"/>
          <p:cNvGrpSpPr/>
          <p:nvPr/>
        </p:nvGrpSpPr>
        <p:grpSpPr>
          <a:xfrm>
            <a:off x="7939633" y="1376934"/>
            <a:ext cx="358099" cy="356326"/>
            <a:chOff x="-55202750" y="3198925"/>
            <a:chExt cx="318225" cy="316650"/>
          </a:xfrm>
        </p:grpSpPr>
        <p:sp>
          <p:nvSpPr>
            <p:cNvPr id="6851" name="Google Shape;6851;p37"/>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37"/>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53" name="Google Shape;6853;p37"/>
          <p:cNvGrpSpPr/>
          <p:nvPr/>
        </p:nvGrpSpPr>
        <p:grpSpPr>
          <a:xfrm>
            <a:off x="7950267" y="1832234"/>
            <a:ext cx="336830" cy="358099"/>
            <a:chOff x="-55194875" y="3590375"/>
            <a:chExt cx="299325" cy="318225"/>
          </a:xfrm>
        </p:grpSpPr>
        <p:sp>
          <p:nvSpPr>
            <p:cNvPr id="6854" name="Google Shape;6854;p37"/>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p37"/>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p37"/>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p37"/>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37"/>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59" name="Google Shape;6859;p37"/>
          <p:cNvGrpSpPr/>
          <p:nvPr/>
        </p:nvGrpSpPr>
        <p:grpSpPr>
          <a:xfrm>
            <a:off x="7954884" y="2274505"/>
            <a:ext cx="357198" cy="357198"/>
            <a:chOff x="-55203525" y="3983400"/>
            <a:chExt cx="317425" cy="317425"/>
          </a:xfrm>
        </p:grpSpPr>
        <p:sp>
          <p:nvSpPr>
            <p:cNvPr id="6860" name="Google Shape;6860;p37"/>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37"/>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p37"/>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63" name="Google Shape;6863;p37"/>
          <p:cNvGrpSpPr/>
          <p:nvPr/>
        </p:nvGrpSpPr>
        <p:grpSpPr>
          <a:xfrm>
            <a:off x="6621365" y="2731562"/>
            <a:ext cx="335930" cy="358971"/>
            <a:chOff x="-53232900" y="3192625"/>
            <a:chExt cx="298525" cy="319000"/>
          </a:xfrm>
        </p:grpSpPr>
        <p:sp>
          <p:nvSpPr>
            <p:cNvPr id="6864" name="Google Shape;6864;p37"/>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37"/>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37"/>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37"/>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37"/>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p37"/>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37"/>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p37"/>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72" name="Google Shape;6872;p37"/>
          <p:cNvGrpSpPr/>
          <p:nvPr/>
        </p:nvGrpSpPr>
        <p:grpSpPr>
          <a:xfrm>
            <a:off x="6610731" y="3202536"/>
            <a:ext cx="357198" cy="356326"/>
            <a:chOff x="-53242350" y="3584850"/>
            <a:chExt cx="317425" cy="316650"/>
          </a:xfrm>
        </p:grpSpPr>
        <p:sp>
          <p:nvSpPr>
            <p:cNvPr id="6873" name="Google Shape;6873;p37"/>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37"/>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37"/>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37"/>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37"/>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78" name="Google Shape;6878;p37"/>
          <p:cNvGrpSpPr/>
          <p:nvPr/>
        </p:nvGrpSpPr>
        <p:grpSpPr>
          <a:xfrm>
            <a:off x="6631999" y="3665236"/>
            <a:ext cx="314662" cy="358999"/>
            <a:chOff x="-53224225" y="3976300"/>
            <a:chExt cx="279625" cy="319025"/>
          </a:xfrm>
        </p:grpSpPr>
        <p:sp>
          <p:nvSpPr>
            <p:cNvPr id="6879" name="Google Shape;6879;p37"/>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37"/>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37"/>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p37"/>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p37"/>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37"/>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37"/>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86" name="Google Shape;6886;p37"/>
          <p:cNvGrpSpPr/>
          <p:nvPr/>
        </p:nvGrpSpPr>
        <p:grpSpPr>
          <a:xfrm>
            <a:off x="7942896" y="3672917"/>
            <a:ext cx="358971" cy="358408"/>
            <a:chOff x="-52043575" y="3983125"/>
            <a:chExt cx="319000" cy="318500"/>
          </a:xfrm>
        </p:grpSpPr>
        <p:sp>
          <p:nvSpPr>
            <p:cNvPr id="6887" name="Google Shape;6887;p37"/>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37"/>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37"/>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p37"/>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p37"/>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37"/>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p37"/>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p37"/>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37"/>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96" name="Google Shape;6896;p37"/>
          <p:cNvGrpSpPr/>
          <p:nvPr/>
        </p:nvGrpSpPr>
        <p:grpSpPr>
          <a:xfrm>
            <a:off x="6196836" y="1376934"/>
            <a:ext cx="314662" cy="358971"/>
            <a:chOff x="-56766175" y="3198925"/>
            <a:chExt cx="279625" cy="319000"/>
          </a:xfrm>
        </p:grpSpPr>
        <p:sp>
          <p:nvSpPr>
            <p:cNvPr id="6897" name="Google Shape;6897;p37"/>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37"/>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p37"/>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p37"/>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37"/>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p37"/>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p37"/>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04" name="Google Shape;6904;p37"/>
          <p:cNvGrpSpPr/>
          <p:nvPr/>
        </p:nvGrpSpPr>
        <p:grpSpPr>
          <a:xfrm>
            <a:off x="6195950" y="1832234"/>
            <a:ext cx="316434" cy="358099"/>
            <a:chOff x="-56766175" y="3590375"/>
            <a:chExt cx="281200" cy="318225"/>
          </a:xfrm>
        </p:grpSpPr>
        <p:sp>
          <p:nvSpPr>
            <p:cNvPr id="6905" name="Google Shape;6905;p37"/>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37"/>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37"/>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37"/>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09" name="Google Shape;6909;p37"/>
          <p:cNvGrpSpPr/>
          <p:nvPr/>
        </p:nvGrpSpPr>
        <p:grpSpPr>
          <a:xfrm>
            <a:off x="6232906" y="2273605"/>
            <a:ext cx="272126" cy="358099"/>
            <a:chOff x="-56747275" y="3982600"/>
            <a:chExt cx="241825" cy="318225"/>
          </a:xfrm>
        </p:grpSpPr>
        <p:sp>
          <p:nvSpPr>
            <p:cNvPr id="6910" name="Google Shape;6910;p37"/>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p37"/>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p37"/>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37"/>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37"/>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37"/>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37"/>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17" name="Google Shape;6917;p37"/>
          <p:cNvGrpSpPr/>
          <p:nvPr/>
        </p:nvGrpSpPr>
        <p:grpSpPr>
          <a:xfrm>
            <a:off x="4840657" y="3215842"/>
            <a:ext cx="358999" cy="342991"/>
            <a:chOff x="-54812875" y="3596675"/>
            <a:chExt cx="319025" cy="304800"/>
          </a:xfrm>
        </p:grpSpPr>
        <p:sp>
          <p:nvSpPr>
            <p:cNvPr id="6918" name="Google Shape;6918;p37"/>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37"/>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37"/>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37"/>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p37"/>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37"/>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37"/>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25" name="Google Shape;6925;p37"/>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37"/>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27" name="Google Shape;6927;p37"/>
          <p:cNvGrpSpPr/>
          <p:nvPr/>
        </p:nvGrpSpPr>
        <p:grpSpPr>
          <a:xfrm>
            <a:off x="4862826" y="3672326"/>
            <a:ext cx="314662" cy="358099"/>
            <a:chOff x="-54793175" y="3982600"/>
            <a:chExt cx="279625" cy="318225"/>
          </a:xfrm>
        </p:grpSpPr>
        <p:sp>
          <p:nvSpPr>
            <p:cNvPr id="6928" name="Google Shape;6928;p37"/>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37"/>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37"/>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37"/>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37"/>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37"/>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37"/>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35" name="Google Shape;6935;p37"/>
          <p:cNvGrpSpPr/>
          <p:nvPr/>
        </p:nvGrpSpPr>
        <p:grpSpPr>
          <a:xfrm>
            <a:off x="7074284" y="2731562"/>
            <a:ext cx="314662" cy="358099"/>
            <a:chOff x="-52832000" y="3192625"/>
            <a:chExt cx="279625" cy="318225"/>
          </a:xfrm>
        </p:grpSpPr>
        <p:sp>
          <p:nvSpPr>
            <p:cNvPr id="6936" name="Google Shape;6936;p37"/>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37"/>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37"/>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37"/>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37"/>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37"/>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37"/>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37"/>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44" name="Google Shape;6944;p37"/>
          <p:cNvGrpSpPr/>
          <p:nvPr/>
        </p:nvGrpSpPr>
        <p:grpSpPr>
          <a:xfrm>
            <a:off x="5760817" y="2272929"/>
            <a:ext cx="323524" cy="358774"/>
            <a:chOff x="-57162350" y="3982000"/>
            <a:chExt cx="287500" cy="318825"/>
          </a:xfrm>
        </p:grpSpPr>
        <p:sp>
          <p:nvSpPr>
            <p:cNvPr id="6945" name="Google Shape;6945;p37"/>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37"/>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37"/>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37"/>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37"/>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37"/>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p37"/>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p37"/>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53" name="Google Shape;6953;p37"/>
          <p:cNvGrpSpPr/>
          <p:nvPr/>
        </p:nvGrpSpPr>
        <p:grpSpPr>
          <a:xfrm>
            <a:off x="7052130" y="3203436"/>
            <a:ext cx="358971" cy="357198"/>
            <a:chOff x="-52851675" y="3585650"/>
            <a:chExt cx="319000" cy="317425"/>
          </a:xfrm>
        </p:grpSpPr>
        <p:sp>
          <p:nvSpPr>
            <p:cNvPr id="6954" name="Google Shape;6954;p37"/>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p37"/>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37"/>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37"/>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37"/>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37"/>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0" name="Google Shape;6960;p37"/>
          <p:cNvGrpSpPr/>
          <p:nvPr/>
        </p:nvGrpSpPr>
        <p:grpSpPr>
          <a:xfrm>
            <a:off x="7074284" y="3665236"/>
            <a:ext cx="314662" cy="358999"/>
            <a:chOff x="-52832000" y="3976300"/>
            <a:chExt cx="279625" cy="319025"/>
          </a:xfrm>
        </p:grpSpPr>
        <p:sp>
          <p:nvSpPr>
            <p:cNvPr id="6961" name="Google Shape;6961;p37"/>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37"/>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p37"/>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p37"/>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37"/>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6" name="Google Shape;6966;p37"/>
          <p:cNvGrpSpPr/>
          <p:nvPr/>
        </p:nvGrpSpPr>
        <p:grpSpPr>
          <a:xfrm>
            <a:off x="6191490" y="4119884"/>
            <a:ext cx="316434" cy="358099"/>
            <a:chOff x="-51633225" y="3198925"/>
            <a:chExt cx="281200" cy="318225"/>
          </a:xfrm>
        </p:grpSpPr>
        <p:sp>
          <p:nvSpPr>
            <p:cNvPr id="6967" name="Google Shape;6967;p37"/>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37"/>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37"/>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37"/>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37"/>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37"/>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37"/>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74" name="Google Shape;6974;p37"/>
          <p:cNvGrpSpPr/>
          <p:nvPr/>
        </p:nvGrpSpPr>
        <p:grpSpPr>
          <a:xfrm>
            <a:off x="6610314" y="1377806"/>
            <a:ext cx="365188" cy="357226"/>
            <a:chOff x="-56396775" y="3199700"/>
            <a:chExt cx="324525" cy="317450"/>
          </a:xfrm>
        </p:grpSpPr>
        <p:sp>
          <p:nvSpPr>
            <p:cNvPr id="6975" name="Google Shape;6975;p37"/>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37"/>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37"/>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37"/>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37"/>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37"/>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1" name="Google Shape;6981;p37"/>
          <p:cNvGrpSpPr/>
          <p:nvPr/>
        </p:nvGrpSpPr>
        <p:grpSpPr>
          <a:xfrm>
            <a:off x="6613408" y="1843740"/>
            <a:ext cx="358999" cy="335958"/>
            <a:chOff x="-56394425" y="3600600"/>
            <a:chExt cx="319025" cy="298550"/>
          </a:xfrm>
        </p:grpSpPr>
        <p:sp>
          <p:nvSpPr>
            <p:cNvPr id="6982" name="Google Shape;6982;p37"/>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p37"/>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37"/>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5" name="Google Shape;6985;p37"/>
          <p:cNvGrpSpPr/>
          <p:nvPr/>
        </p:nvGrpSpPr>
        <p:grpSpPr>
          <a:xfrm>
            <a:off x="6644175" y="2274505"/>
            <a:ext cx="327068" cy="357198"/>
            <a:chOff x="-56379450" y="3983400"/>
            <a:chExt cx="290650" cy="317425"/>
          </a:xfrm>
        </p:grpSpPr>
        <p:sp>
          <p:nvSpPr>
            <p:cNvPr id="6986" name="Google Shape;6986;p37"/>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37"/>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37"/>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37"/>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37"/>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37"/>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37"/>
            <p:cNvSpPr/>
            <p:nvPr/>
          </p:nvSpPr>
          <p:spPr>
            <a:xfrm>
              <a:off x="-56181750" y="4039300"/>
              <a:ext cx="0" cy="25"/>
            </a:xfrm>
            <a:custGeom>
              <a:avLst/>
              <a:gdLst/>
              <a:ahLst/>
              <a:cxnLst/>
              <a:rect l="l" t="t" r="r" b="b"/>
              <a:pathLst>
                <a:path w="120000"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37"/>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94" name="Google Shape;6994;p37"/>
          <p:cNvGrpSpPr/>
          <p:nvPr/>
        </p:nvGrpSpPr>
        <p:grpSpPr>
          <a:xfrm>
            <a:off x="5307879" y="2738651"/>
            <a:ext cx="316434" cy="358971"/>
            <a:chOff x="-54401725" y="3198925"/>
            <a:chExt cx="281200" cy="319000"/>
          </a:xfrm>
        </p:grpSpPr>
        <p:sp>
          <p:nvSpPr>
            <p:cNvPr id="6995" name="Google Shape;6995;p37"/>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37"/>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37"/>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37"/>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37"/>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p37"/>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p37"/>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37"/>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37"/>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37"/>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37"/>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06" name="Google Shape;7006;p37"/>
          <p:cNvGrpSpPr/>
          <p:nvPr/>
        </p:nvGrpSpPr>
        <p:grpSpPr>
          <a:xfrm>
            <a:off x="5308766" y="3208753"/>
            <a:ext cx="314662" cy="358099"/>
            <a:chOff x="-54401725" y="3590375"/>
            <a:chExt cx="279625" cy="318225"/>
          </a:xfrm>
        </p:grpSpPr>
        <p:sp>
          <p:nvSpPr>
            <p:cNvPr id="7007" name="Google Shape;7007;p37"/>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37"/>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37"/>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37"/>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37"/>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37"/>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3" name="Google Shape;7013;p37"/>
          <p:cNvGrpSpPr/>
          <p:nvPr/>
        </p:nvGrpSpPr>
        <p:grpSpPr>
          <a:xfrm>
            <a:off x="5306557" y="3672326"/>
            <a:ext cx="319079" cy="358099"/>
            <a:chOff x="-54403300" y="3982600"/>
            <a:chExt cx="283550" cy="318225"/>
          </a:xfrm>
        </p:grpSpPr>
        <p:sp>
          <p:nvSpPr>
            <p:cNvPr id="7014" name="Google Shape;7014;p37"/>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37"/>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37"/>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p37"/>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p37"/>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9" name="Google Shape;7019;p37"/>
          <p:cNvGrpSpPr/>
          <p:nvPr/>
        </p:nvGrpSpPr>
        <p:grpSpPr>
          <a:xfrm>
            <a:off x="7493951" y="2733559"/>
            <a:ext cx="356298" cy="356973"/>
            <a:chOff x="-52458650" y="3194400"/>
            <a:chExt cx="316625" cy="317225"/>
          </a:xfrm>
        </p:grpSpPr>
        <p:sp>
          <p:nvSpPr>
            <p:cNvPr id="7020" name="Google Shape;7020;p37"/>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37"/>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37"/>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37"/>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37"/>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37"/>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37"/>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37"/>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8" name="Google Shape;7028;p37"/>
          <p:cNvGrpSpPr/>
          <p:nvPr/>
        </p:nvGrpSpPr>
        <p:grpSpPr>
          <a:xfrm>
            <a:off x="4862826" y="2738651"/>
            <a:ext cx="314662" cy="358971"/>
            <a:chOff x="-54793175" y="3198925"/>
            <a:chExt cx="279625" cy="319000"/>
          </a:xfrm>
        </p:grpSpPr>
        <p:sp>
          <p:nvSpPr>
            <p:cNvPr id="7029" name="Google Shape;7029;p37"/>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37"/>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37"/>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37"/>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37"/>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4" name="Google Shape;7034;p37"/>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p37"/>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6" name="Google Shape;7036;p37"/>
          <p:cNvGrpSpPr/>
          <p:nvPr/>
        </p:nvGrpSpPr>
        <p:grpSpPr>
          <a:xfrm>
            <a:off x="7503249" y="3202536"/>
            <a:ext cx="337703" cy="357845"/>
            <a:chOff x="-52450000" y="3584850"/>
            <a:chExt cx="300100" cy="318000"/>
          </a:xfrm>
        </p:grpSpPr>
        <p:sp>
          <p:nvSpPr>
            <p:cNvPr id="7037" name="Google Shape;7037;p37"/>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37"/>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37"/>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37"/>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37"/>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37"/>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37"/>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44" name="Google Shape;7044;p37"/>
          <p:cNvGrpSpPr/>
          <p:nvPr/>
        </p:nvGrpSpPr>
        <p:grpSpPr>
          <a:xfrm>
            <a:off x="7514769" y="3667009"/>
            <a:ext cx="314662" cy="357226"/>
            <a:chOff x="-52440550" y="3977875"/>
            <a:chExt cx="279625" cy="317450"/>
          </a:xfrm>
        </p:grpSpPr>
        <p:sp>
          <p:nvSpPr>
            <p:cNvPr id="7045" name="Google Shape;7045;p37"/>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37"/>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37"/>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p37"/>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37"/>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37"/>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1" name="Google Shape;7051;p37"/>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2" name="Google Shape;7052;p37"/>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53" name="Google Shape;7053;p37"/>
          <p:cNvGrpSpPr/>
          <p:nvPr/>
        </p:nvGrpSpPr>
        <p:grpSpPr>
          <a:xfrm>
            <a:off x="6626703" y="4123215"/>
            <a:ext cx="314662" cy="358999"/>
            <a:chOff x="-51623775" y="3584850"/>
            <a:chExt cx="279625" cy="319025"/>
          </a:xfrm>
        </p:grpSpPr>
        <p:sp>
          <p:nvSpPr>
            <p:cNvPr id="7054" name="Google Shape;7054;p37"/>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37"/>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37"/>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37"/>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37"/>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37"/>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37"/>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p37"/>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37"/>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063" name="Google Shape;7063;p37"/>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0" i="0" u="none" strike="noStrike" cap="none">
                <a:solidFill>
                  <a:srgbClr val="FFFFFF"/>
                </a:solidFill>
                <a:latin typeface="Arial"/>
                <a:ea typeface="Arial"/>
                <a:cs typeface="Arial"/>
                <a:sym typeface="Arial"/>
              </a:rPr>
              <a:t>Help &amp; Support Icons</a:t>
            </a:r>
            <a:endParaRPr sz="2400" b="0" i="0" u="none" strike="noStrike" cap="none">
              <a:solidFill>
                <a:srgbClr val="FFFFFF"/>
              </a:solidFill>
              <a:latin typeface="Arial"/>
              <a:ea typeface="Arial"/>
              <a:cs typeface="Arial"/>
              <a:sym typeface="Arial"/>
            </a:endParaRPr>
          </a:p>
        </p:txBody>
      </p:sp>
      <p:sp>
        <p:nvSpPr>
          <p:cNvPr id="7064" name="Google Shape;7064;p37"/>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0" i="0" u="none" strike="noStrike" cap="none">
                <a:solidFill>
                  <a:srgbClr val="FFFFFF"/>
                </a:solidFill>
                <a:latin typeface="Arial"/>
                <a:ea typeface="Arial"/>
                <a:cs typeface="Arial"/>
                <a:sym typeface="Arial"/>
              </a:rPr>
              <a:t>Avatar Icons</a:t>
            </a:r>
            <a:endParaRPr sz="2400" b="0" i="0" u="none" strike="noStrike" cap="none">
              <a:solidFill>
                <a:srgbClr val="FFFFFF"/>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68"/>
        <p:cNvGrpSpPr/>
        <p:nvPr/>
      </p:nvGrpSpPr>
      <p:grpSpPr>
        <a:xfrm>
          <a:off x="0" y="0"/>
          <a:ext cx="0" cy="0"/>
          <a:chOff x="0" y="0"/>
          <a:chExt cx="0" cy="0"/>
        </a:xfrm>
      </p:grpSpPr>
      <p:grpSp>
        <p:nvGrpSpPr>
          <p:cNvPr id="7069" name="Google Shape;7069;p38"/>
          <p:cNvGrpSpPr/>
          <p:nvPr/>
        </p:nvGrpSpPr>
        <p:grpSpPr>
          <a:xfrm>
            <a:off x="866775" y="1386849"/>
            <a:ext cx="276003" cy="357300"/>
            <a:chOff x="-50469125" y="3183175"/>
            <a:chExt cx="233150" cy="301825"/>
          </a:xfrm>
        </p:grpSpPr>
        <p:sp>
          <p:nvSpPr>
            <p:cNvPr id="7070" name="Google Shape;7070;p38"/>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p38"/>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p38"/>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3" name="Google Shape;7073;p38"/>
          <p:cNvGrpSpPr/>
          <p:nvPr/>
        </p:nvGrpSpPr>
        <p:grpSpPr>
          <a:xfrm>
            <a:off x="826674" y="1822251"/>
            <a:ext cx="356205" cy="355288"/>
            <a:chOff x="-50504575" y="3550975"/>
            <a:chExt cx="300900" cy="300125"/>
          </a:xfrm>
        </p:grpSpPr>
        <p:sp>
          <p:nvSpPr>
            <p:cNvPr id="7074" name="Google Shape;7074;p38"/>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p38"/>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38"/>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38"/>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8" name="Google Shape;7078;p38"/>
          <p:cNvGrpSpPr/>
          <p:nvPr/>
        </p:nvGrpSpPr>
        <p:grpSpPr>
          <a:xfrm>
            <a:off x="826674" y="2260493"/>
            <a:ext cx="356205" cy="354341"/>
            <a:chOff x="-50503000" y="3921175"/>
            <a:chExt cx="300900" cy="299325"/>
          </a:xfrm>
        </p:grpSpPr>
        <p:sp>
          <p:nvSpPr>
            <p:cNvPr id="7079" name="Google Shape;7079;p38"/>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p38"/>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38"/>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38"/>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38"/>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84" name="Google Shape;7084;p38"/>
          <p:cNvGrpSpPr/>
          <p:nvPr/>
        </p:nvGrpSpPr>
        <p:grpSpPr>
          <a:xfrm>
            <a:off x="3030727" y="1406411"/>
            <a:ext cx="355258" cy="356205"/>
            <a:chOff x="-48630025" y="3199700"/>
            <a:chExt cx="300100" cy="300900"/>
          </a:xfrm>
        </p:grpSpPr>
        <p:sp>
          <p:nvSpPr>
            <p:cNvPr id="7085" name="Google Shape;7085;p38"/>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38"/>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38"/>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88" name="Google Shape;7088;p38"/>
          <p:cNvGrpSpPr/>
          <p:nvPr/>
        </p:nvGrpSpPr>
        <p:grpSpPr>
          <a:xfrm>
            <a:off x="3030727" y="1843707"/>
            <a:ext cx="355258" cy="355258"/>
            <a:chOff x="-48630025" y="3569100"/>
            <a:chExt cx="300100" cy="300100"/>
          </a:xfrm>
        </p:grpSpPr>
        <p:sp>
          <p:nvSpPr>
            <p:cNvPr id="7089" name="Google Shape;7089;p38"/>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38"/>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38"/>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38"/>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p38"/>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38"/>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38"/>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38"/>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38"/>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38"/>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9" name="Google Shape;7099;p38"/>
          <p:cNvGrpSpPr/>
          <p:nvPr/>
        </p:nvGrpSpPr>
        <p:grpSpPr>
          <a:xfrm>
            <a:off x="3031201" y="2281003"/>
            <a:ext cx="354311" cy="353394"/>
            <a:chOff x="-48629225" y="3938500"/>
            <a:chExt cx="299300" cy="298525"/>
          </a:xfrm>
        </p:grpSpPr>
        <p:sp>
          <p:nvSpPr>
            <p:cNvPr id="7100" name="Google Shape;7100;p38"/>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38"/>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38"/>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38"/>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4" name="Google Shape;7104;p38"/>
          <p:cNvGrpSpPr/>
          <p:nvPr/>
        </p:nvGrpSpPr>
        <p:grpSpPr>
          <a:xfrm>
            <a:off x="1766604" y="2752344"/>
            <a:ext cx="311458" cy="354341"/>
            <a:chOff x="-46762575" y="3200500"/>
            <a:chExt cx="263100" cy="299325"/>
          </a:xfrm>
        </p:grpSpPr>
        <p:sp>
          <p:nvSpPr>
            <p:cNvPr id="7105" name="Google Shape;7105;p38"/>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38"/>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38"/>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38"/>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p38"/>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0" name="Google Shape;7110;p38"/>
          <p:cNvGrpSpPr/>
          <p:nvPr/>
        </p:nvGrpSpPr>
        <p:grpSpPr>
          <a:xfrm>
            <a:off x="1744689" y="3211066"/>
            <a:ext cx="355288" cy="312375"/>
            <a:chOff x="-46779900" y="3588000"/>
            <a:chExt cx="300125" cy="263875"/>
          </a:xfrm>
        </p:grpSpPr>
        <p:sp>
          <p:nvSpPr>
            <p:cNvPr id="7111" name="Google Shape;7111;p38"/>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38"/>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38"/>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38"/>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5" name="Google Shape;7115;p38"/>
          <p:cNvGrpSpPr/>
          <p:nvPr/>
        </p:nvGrpSpPr>
        <p:grpSpPr>
          <a:xfrm>
            <a:off x="1745162" y="3625988"/>
            <a:ext cx="354341" cy="353394"/>
            <a:chOff x="-46779100" y="3938500"/>
            <a:chExt cx="299325" cy="298525"/>
          </a:xfrm>
        </p:grpSpPr>
        <p:sp>
          <p:nvSpPr>
            <p:cNvPr id="7116" name="Google Shape;7116;p38"/>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38"/>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8" name="Google Shape;7118;p38"/>
          <p:cNvGrpSpPr/>
          <p:nvPr/>
        </p:nvGrpSpPr>
        <p:grpSpPr>
          <a:xfrm>
            <a:off x="3952900" y="2758855"/>
            <a:ext cx="355258" cy="355288"/>
            <a:chOff x="-44924250" y="3206000"/>
            <a:chExt cx="300100" cy="300125"/>
          </a:xfrm>
        </p:grpSpPr>
        <p:sp>
          <p:nvSpPr>
            <p:cNvPr id="7119" name="Google Shape;7119;p38"/>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38"/>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38"/>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38"/>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38"/>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4" name="Google Shape;7124;p38"/>
          <p:cNvGrpSpPr/>
          <p:nvPr/>
        </p:nvGrpSpPr>
        <p:grpSpPr>
          <a:xfrm>
            <a:off x="1267386" y="1386849"/>
            <a:ext cx="355258" cy="355258"/>
            <a:chOff x="-50134375" y="3183175"/>
            <a:chExt cx="300100" cy="300100"/>
          </a:xfrm>
        </p:grpSpPr>
        <p:sp>
          <p:nvSpPr>
            <p:cNvPr id="7125" name="Google Shape;7125;p38"/>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38"/>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38"/>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38"/>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p38"/>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0" name="Google Shape;7130;p38"/>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38"/>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38"/>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38"/>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38"/>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35" name="Google Shape;7135;p38"/>
          <p:cNvGrpSpPr/>
          <p:nvPr/>
        </p:nvGrpSpPr>
        <p:grpSpPr>
          <a:xfrm>
            <a:off x="1267386" y="1822251"/>
            <a:ext cx="355258" cy="355288"/>
            <a:chOff x="-50134375" y="3550975"/>
            <a:chExt cx="300100" cy="300125"/>
          </a:xfrm>
        </p:grpSpPr>
        <p:sp>
          <p:nvSpPr>
            <p:cNvPr id="7136" name="Google Shape;7136;p38"/>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38"/>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38" name="Google Shape;7138;p38"/>
          <p:cNvGrpSpPr/>
          <p:nvPr/>
        </p:nvGrpSpPr>
        <p:grpSpPr>
          <a:xfrm>
            <a:off x="1267386" y="2259783"/>
            <a:ext cx="355258" cy="355051"/>
            <a:chOff x="-50134375" y="3920575"/>
            <a:chExt cx="300100" cy="299925"/>
          </a:xfrm>
        </p:grpSpPr>
        <p:sp>
          <p:nvSpPr>
            <p:cNvPr id="7139" name="Google Shape;7139;p38"/>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38"/>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38"/>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2" name="Google Shape;7142;p38"/>
          <p:cNvGrpSpPr/>
          <p:nvPr/>
        </p:nvGrpSpPr>
        <p:grpSpPr>
          <a:xfrm>
            <a:off x="3478110" y="1407358"/>
            <a:ext cx="357123" cy="355258"/>
            <a:chOff x="-48262200" y="3200500"/>
            <a:chExt cx="301675" cy="300100"/>
          </a:xfrm>
        </p:grpSpPr>
        <p:sp>
          <p:nvSpPr>
            <p:cNvPr id="7143" name="Google Shape;7143;p38"/>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4" name="Google Shape;7144;p38"/>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38"/>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38"/>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38"/>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38"/>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38"/>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p38"/>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38"/>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52" name="Google Shape;7152;p38"/>
          <p:cNvGrpSpPr/>
          <p:nvPr/>
        </p:nvGrpSpPr>
        <p:grpSpPr>
          <a:xfrm>
            <a:off x="3507483" y="1844447"/>
            <a:ext cx="298377" cy="354519"/>
            <a:chOff x="-48233050" y="3569725"/>
            <a:chExt cx="252050" cy="299475"/>
          </a:xfrm>
        </p:grpSpPr>
        <p:sp>
          <p:nvSpPr>
            <p:cNvPr id="7153" name="Google Shape;7153;p38"/>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38"/>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38"/>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56" name="Google Shape;7156;p38"/>
          <p:cNvGrpSpPr/>
          <p:nvPr/>
        </p:nvGrpSpPr>
        <p:grpSpPr>
          <a:xfrm>
            <a:off x="3531248" y="2278191"/>
            <a:ext cx="250847" cy="358070"/>
            <a:chOff x="-48216525" y="3936125"/>
            <a:chExt cx="211900" cy="302475"/>
          </a:xfrm>
        </p:grpSpPr>
        <p:sp>
          <p:nvSpPr>
            <p:cNvPr id="7157" name="Google Shape;7157;p38"/>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38"/>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38"/>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38"/>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1" name="Google Shape;7161;p38"/>
          <p:cNvGrpSpPr/>
          <p:nvPr/>
        </p:nvGrpSpPr>
        <p:grpSpPr>
          <a:xfrm>
            <a:off x="2186966" y="2753261"/>
            <a:ext cx="355258" cy="355288"/>
            <a:chOff x="-46410500" y="3201275"/>
            <a:chExt cx="300100" cy="300125"/>
          </a:xfrm>
        </p:grpSpPr>
        <p:sp>
          <p:nvSpPr>
            <p:cNvPr id="7162" name="Google Shape;7162;p38"/>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38"/>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38"/>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38"/>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38"/>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7" name="Google Shape;7167;p38"/>
          <p:cNvGrpSpPr/>
          <p:nvPr/>
        </p:nvGrpSpPr>
        <p:grpSpPr>
          <a:xfrm>
            <a:off x="2186966" y="3188692"/>
            <a:ext cx="355258" cy="356205"/>
            <a:chOff x="-46409700" y="3569100"/>
            <a:chExt cx="300100" cy="300900"/>
          </a:xfrm>
        </p:grpSpPr>
        <p:sp>
          <p:nvSpPr>
            <p:cNvPr id="7168" name="Google Shape;7168;p38"/>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38"/>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38"/>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38"/>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38"/>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73" name="Google Shape;7173;p38"/>
          <p:cNvGrpSpPr/>
          <p:nvPr/>
        </p:nvGrpSpPr>
        <p:grpSpPr>
          <a:xfrm>
            <a:off x="2174847" y="3624124"/>
            <a:ext cx="379497" cy="358070"/>
            <a:chOff x="-46422300" y="3936925"/>
            <a:chExt cx="320575" cy="302475"/>
          </a:xfrm>
        </p:grpSpPr>
        <p:sp>
          <p:nvSpPr>
            <p:cNvPr id="7174" name="Google Shape;7174;p38"/>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38"/>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76" name="Google Shape;7176;p38"/>
          <p:cNvGrpSpPr/>
          <p:nvPr/>
        </p:nvGrpSpPr>
        <p:grpSpPr>
          <a:xfrm>
            <a:off x="3952426" y="3178452"/>
            <a:ext cx="356205" cy="355258"/>
            <a:chOff x="-44914800" y="3560450"/>
            <a:chExt cx="300900" cy="300100"/>
          </a:xfrm>
        </p:grpSpPr>
        <p:sp>
          <p:nvSpPr>
            <p:cNvPr id="7177" name="Google Shape;7177;p38"/>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38"/>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38"/>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38"/>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38"/>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82" name="Google Shape;7182;p38"/>
          <p:cNvGrpSpPr/>
          <p:nvPr/>
        </p:nvGrpSpPr>
        <p:grpSpPr>
          <a:xfrm>
            <a:off x="1707478" y="1387086"/>
            <a:ext cx="354311" cy="354104"/>
            <a:chOff x="-49764975" y="3183375"/>
            <a:chExt cx="299300" cy="299125"/>
          </a:xfrm>
        </p:grpSpPr>
        <p:sp>
          <p:nvSpPr>
            <p:cNvPr id="7183" name="Google Shape;7183;p38"/>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38"/>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38"/>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38"/>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38"/>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38"/>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38"/>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38"/>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38"/>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2" name="Google Shape;7192;p38"/>
          <p:cNvGrpSpPr/>
          <p:nvPr/>
        </p:nvGrpSpPr>
        <p:grpSpPr>
          <a:xfrm>
            <a:off x="1707478" y="1822547"/>
            <a:ext cx="354311" cy="355909"/>
            <a:chOff x="-49764975" y="3551225"/>
            <a:chExt cx="299300" cy="300650"/>
          </a:xfrm>
        </p:grpSpPr>
        <p:sp>
          <p:nvSpPr>
            <p:cNvPr id="7193" name="Google Shape;7193;p38"/>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38"/>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38"/>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38"/>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38"/>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38"/>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38"/>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38"/>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38"/>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38"/>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38"/>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4" name="Google Shape;7204;p38"/>
          <p:cNvGrpSpPr/>
          <p:nvPr/>
        </p:nvGrpSpPr>
        <p:grpSpPr>
          <a:xfrm>
            <a:off x="1705140" y="2259310"/>
            <a:ext cx="358987" cy="355525"/>
            <a:chOff x="-49766550" y="3920175"/>
            <a:chExt cx="303250" cy="300325"/>
          </a:xfrm>
        </p:grpSpPr>
        <p:sp>
          <p:nvSpPr>
            <p:cNvPr id="7205" name="Google Shape;7205;p38"/>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38"/>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38"/>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38"/>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9" name="Google Shape;7209;p38"/>
          <p:cNvGrpSpPr/>
          <p:nvPr/>
        </p:nvGrpSpPr>
        <p:grpSpPr>
          <a:xfrm>
            <a:off x="3920671" y="1407358"/>
            <a:ext cx="357123" cy="354341"/>
            <a:chOff x="-47892800" y="3200500"/>
            <a:chExt cx="301675" cy="299325"/>
          </a:xfrm>
        </p:grpSpPr>
        <p:sp>
          <p:nvSpPr>
            <p:cNvPr id="7210" name="Google Shape;7210;p38"/>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38"/>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38"/>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38"/>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38"/>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38"/>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6" name="Google Shape;7216;p38"/>
          <p:cNvGrpSpPr/>
          <p:nvPr/>
        </p:nvGrpSpPr>
        <p:grpSpPr>
          <a:xfrm>
            <a:off x="3984537" y="1843707"/>
            <a:ext cx="229391" cy="355258"/>
            <a:chOff x="-47839250" y="3569100"/>
            <a:chExt cx="193775" cy="300100"/>
          </a:xfrm>
        </p:grpSpPr>
        <p:sp>
          <p:nvSpPr>
            <p:cNvPr id="7217" name="Google Shape;7217;p38"/>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38"/>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38"/>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38"/>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38"/>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38"/>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3" name="Google Shape;7223;p38"/>
          <p:cNvGrpSpPr/>
          <p:nvPr/>
        </p:nvGrpSpPr>
        <p:grpSpPr>
          <a:xfrm>
            <a:off x="3921603" y="2280056"/>
            <a:ext cx="355258" cy="356205"/>
            <a:chOff x="-47892800" y="3937700"/>
            <a:chExt cx="300100" cy="300900"/>
          </a:xfrm>
        </p:grpSpPr>
        <p:sp>
          <p:nvSpPr>
            <p:cNvPr id="7224" name="Google Shape;7224;p38"/>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38"/>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38"/>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38"/>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38"/>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38"/>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38"/>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38"/>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32" name="Google Shape;7232;p38"/>
          <p:cNvGrpSpPr/>
          <p:nvPr/>
        </p:nvGrpSpPr>
        <p:grpSpPr>
          <a:xfrm>
            <a:off x="2626898" y="2773770"/>
            <a:ext cx="355258" cy="311458"/>
            <a:chOff x="-46042675" y="3218600"/>
            <a:chExt cx="300100" cy="263100"/>
          </a:xfrm>
        </p:grpSpPr>
        <p:sp>
          <p:nvSpPr>
            <p:cNvPr id="7233" name="Google Shape;7233;p38"/>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38"/>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38"/>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38"/>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p38"/>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38"/>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39" name="Google Shape;7239;p38"/>
          <p:cNvGrpSpPr/>
          <p:nvPr/>
        </p:nvGrpSpPr>
        <p:grpSpPr>
          <a:xfrm>
            <a:off x="2626898" y="3188219"/>
            <a:ext cx="355258" cy="323118"/>
            <a:chOff x="-46042675" y="3568700"/>
            <a:chExt cx="300100" cy="272950"/>
          </a:xfrm>
        </p:grpSpPr>
        <p:sp>
          <p:nvSpPr>
            <p:cNvPr id="7240" name="Google Shape;7240;p38"/>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38"/>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38"/>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38"/>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44" name="Google Shape;7244;p38"/>
          <p:cNvGrpSpPr/>
          <p:nvPr/>
        </p:nvGrpSpPr>
        <p:grpSpPr>
          <a:xfrm>
            <a:off x="2668849" y="3625189"/>
            <a:ext cx="271357" cy="356057"/>
            <a:chOff x="-46007225" y="3937825"/>
            <a:chExt cx="229225" cy="300775"/>
          </a:xfrm>
        </p:grpSpPr>
        <p:sp>
          <p:nvSpPr>
            <p:cNvPr id="7245" name="Google Shape;7245;p38"/>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p38"/>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38"/>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38"/>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38"/>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38"/>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38"/>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38"/>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38"/>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38"/>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55" name="Google Shape;7255;p38"/>
          <p:cNvGrpSpPr/>
          <p:nvPr/>
        </p:nvGrpSpPr>
        <p:grpSpPr>
          <a:xfrm>
            <a:off x="3974341" y="3615275"/>
            <a:ext cx="312375" cy="357596"/>
            <a:chOff x="-44895900" y="3929450"/>
            <a:chExt cx="263875" cy="302075"/>
          </a:xfrm>
        </p:grpSpPr>
        <p:sp>
          <p:nvSpPr>
            <p:cNvPr id="7256" name="Google Shape;7256;p38"/>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38"/>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38"/>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38"/>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38"/>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38"/>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62" name="Google Shape;7262;p38"/>
          <p:cNvGrpSpPr/>
          <p:nvPr/>
        </p:nvGrpSpPr>
        <p:grpSpPr>
          <a:xfrm>
            <a:off x="2148160" y="1398036"/>
            <a:ext cx="356205" cy="332885"/>
            <a:chOff x="-49397175" y="3192625"/>
            <a:chExt cx="300900" cy="281200"/>
          </a:xfrm>
        </p:grpSpPr>
        <p:sp>
          <p:nvSpPr>
            <p:cNvPr id="7263" name="Google Shape;7263;p38"/>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38"/>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38"/>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38"/>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38"/>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38"/>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38"/>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70" name="Google Shape;7270;p38"/>
          <p:cNvGrpSpPr/>
          <p:nvPr/>
        </p:nvGrpSpPr>
        <p:grpSpPr>
          <a:xfrm>
            <a:off x="2174263" y="1822251"/>
            <a:ext cx="304000" cy="356205"/>
            <a:chOff x="-49375900" y="3550975"/>
            <a:chExt cx="256800" cy="300900"/>
          </a:xfrm>
        </p:grpSpPr>
        <p:sp>
          <p:nvSpPr>
            <p:cNvPr id="7271" name="Google Shape;7271;p38"/>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38"/>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38"/>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38"/>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38"/>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38"/>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38"/>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38"/>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38"/>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38"/>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38"/>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82" name="Google Shape;7282;p38"/>
          <p:cNvGrpSpPr/>
          <p:nvPr/>
        </p:nvGrpSpPr>
        <p:grpSpPr>
          <a:xfrm>
            <a:off x="2169616" y="2259546"/>
            <a:ext cx="313293" cy="356205"/>
            <a:chOff x="-49378250" y="3920375"/>
            <a:chExt cx="264650" cy="300900"/>
          </a:xfrm>
        </p:grpSpPr>
        <p:sp>
          <p:nvSpPr>
            <p:cNvPr id="7283" name="Google Shape;7283;p38"/>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38"/>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38"/>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38"/>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38"/>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38"/>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38"/>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90" name="Google Shape;7290;p38"/>
          <p:cNvGrpSpPr/>
          <p:nvPr/>
        </p:nvGrpSpPr>
        <p:grpSpPr>
          <a:xfrm>
            <a:off x="888604" y="2752344"/>
            <a:ext cx="312375" cy="357123"/>
            <a:chOff x="-47505300" y="3200500"/>
            <a:chExt cx="263875" cy="301675"/>
          </a:xfrm>
        </p:grpSpPr>
        <p:sp>
          <p:nvSpPr>
            <p:cNvPr id="7291" name="Google Shape;7291;p38"/>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38"/>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38"/>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38"/>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38"/>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38"/>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38"/>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38"/>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38"/>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38"/>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38"/>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38"/>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38"/>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04" name="Google Shape;7304;p38"/>
          <p:cNvGrpSpPr/>
          <p:nvPr/>
        </p:nvGrpSpPr>
        <p:grpSpPr>
          <a:xfrm>
            <a:off x="866704" y="3188692"/>
            <a:ext cx="356176" cy="355051"/>
            <a:chOff x="-47524975" y="3569100"/>
            <a:chExt cx="300875" cy="299925"/>
          </a:xfrm>
        </p:grpSpPr>
        <p:sp>
          <p:nvSpPr>
            <p:cNvPr id="7305" name="Google Shape;7305;p38"/>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38"/>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38"/>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38"/>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38"/>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10" name="Google Shape;7310;p38"/>
          <p:cNvGrpSpPr/>
          <p:nvPr/>
        </p:nvGrpSpPr>
        <p:grpSpPr>
          <a:xfrm>
            <a:off x="867162" y="3667954"/>
            <a:ext cx="355258" cy="270410"/>
            <a:chOff x="-47523400" y="3973950"/>
            <a:chExt cx="300100" cy="228425"/>
          </a:xfrm>
        </p:grpSpPr>
        <p:sp>
          <p:nvSpPr>
            <p:cNvPr id="7311" name="Google Shape;7311;p38"/>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38"/>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38"/>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38"/>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38"/>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16" name="Google Shape;7316;p38"/>
          <p:cNvGrpSpPr/>
          <p:nvPr/>
        </p:nvGrpSpPr>
        <p:grpSpPr>
          <a:xfrm>
            <a:off x="3072283" y="2750953"/>
            <a:ext cx="354341" cy="357596"/>
            <a:chOff x="-45673275" y="3199325"/>
            <a:chExt cx="299325" cy="302075"/>
          </a:xfrm>
        </p:grpSpPr>
        <p:sp>
          <p:nvSpPr>
            <p:cNvPr id="7317" name="Google Shape;7317;p38"/>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38"/>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38"/>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20" name="Google Shape;7320;p38"/>
          <p:cNvGrpSpPr/>
          <p:nvPr/>
        </p:nvGrpSpPr>
        <p:grpSpPr>
          <a:xfrm>
            <a:off x="3071351" y="3209202"/>
            <a:ext cx="356205" cy="314240"/>
            <a:chOff x="-45674075" y="3586425"/>
            <a:chExt cx="300900" cy="265450"/>
          </a:xfrm>
        </p:grpSpPr>
        <p:sp>
          <p:nvSpPr>
            <p:cNvPr id="7321" name="Google Shape;7321;p38"/>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38"/>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23" name="Google Shape;7323;p38"/>
          <p:cNvGrpSpPr/>
          <p:nvPr/>
        </p:nvGrpSpPr>
        <p:grpSpPr>
          <a:xfrm>
            <a:off x="3072283" y="3625041"/>
            <a:ext cx="354341" cy="356205"/>
            <a:chOff x="-45673275" y="3937700"/>
            <a:chExt cx="299325" cy="300900"/>
          </a:xfrm>
        </p:grpSpPr>
        <p:sp>
          <p:nvSpPr>
            <p:cNvPr id="7324" name="Google Shape;7324;p38"/>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38"/>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38"/>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38"/>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38"/>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38"/>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0" name="Google Shape;7330;p38"/>
          <p:cNvGrpSpPr/>
          <p:nvPr/>
        </p:nvGrpSpPr>
        <p:grpSpPr>
          <a:xfrm>
            <a:off x="2186449" y="4117825"/>
            <a:ext cx="356205" cy="356205"/>
            <a:chOff x="-44512325" y="3176075"/>
            <a:chExt cx="300900" cy="300900"/>
          </a:xfrm>
        </p:grpSpPr>
        <p:sp>
          <p:nvSpPr>
            <p:cNvPr id="7331" name="Google Shape;7331;p38"/>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38"/>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38"/>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4" name="Google Shape;7334;p38"/>
          <p:cNvGrpSpPr/>
          <p:nvPr/>
        </p:nvGrpSpPr>
        <p:grpSpPr>
          <a:xfrm>
            <a:off x="2589789" y="1386849"/>
            <a:ext cx="354341" cy="354341"/>
            <a:chOff x="-49027775" y="3183175"/>
            <a:chExt cx="299325" cy="299325"/>
          </a:xfrm>
        </p:grpSpPr>
        <p:sp>
          <p:nvSpPr>
            <p:cNvPr id="7335" name="Google Shape;7335;p38"/>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38"/>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38"/>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38"/>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9" name="Google Shape;7339;p38"/>
          <p:cNvGrpSpPr/>
          <p:nvPr/>
        </p:nvGrpSpPr>
        <p:grpSpPr>
          <a:xfrm>
            <a:off x="2589330" y="1822251"/>
            <a:ext cx="355258" cy="357152"/>
            <a:chOff x="-49027775" y="3550975"/>
            <a:chExt cx="300100" cy="301700"/>
          </a:xfrm>
        </p:grpSpPr>
        <p:sp>
          <p:nvSpPr>
            <p:cNvPr id="7340" name="Google Shape;7340;p38"/>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38"/>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38"/>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38"/>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38"/>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38"/>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38"/>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38"/>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38"/>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38"/>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0" name="Google Shape;7350;p38"/>
          <p:cNvGrpSpPr/>
          <p:nvPr/>
        </p:nvGrpSpPr>
        <p:grpSpPr>
          <a:xfrm>
            <a:off x="2587406" y="2259310"/>
            <a:ext cx="359106" cy="355525"/>
            <a:chOff x="-49031025" y="3920175"/>
            <a:chExt cx="303350" cy="300325"/>
          </a:xfrm>
        </p:grpSpPr>
        <p:sp>
          <p:nvSpPr>
            <p:cNvPr id="7351" name="Google Shape;7351;p38"/>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38"/>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38"/>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38"/>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38"/>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38"/>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7" name="Google Shape;7357;p38"/>
          <p:cNvGrpSpPr/>
          <p:nvPr/>
        </p:nvGrpSpPr>
        <p:grpSpPr>
          <a:xfrm>
            <a:off x="1303511" y="2752344"/>
            <a:ext cx="356176" cy="354341"/>
            <a:chOff x="-47155575" y="3200500"/>
            <a:chExt cx="300875" cy="299325"/>
          </a:xfrm>
        </p:grpSpPr>
        <p:sp>
          <p:nvSpPr>
            <p:cNvPr id="7358" name="Google Shape;7358;p38"/>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38"/>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38"/>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38"/>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38"/>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38"/>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4" name="Google Shape;7364;p38"/>
          <p:cNvGrpSpPr/>
          <p:nvPr/>
        </p:nvGrpSpPr>
        <p:grpSpPr>
          <a:xfrm>
            <a:off x="1303970" y="3188692"/>
            <a:ext cx="355258" cy="355258"/>
            <a:chOff x="-47154800" y="3569100"/>
            <a:chExt cx="300100" cy="300100"/>
          </a:xfrm>
        </p:grpSpPr>
        <p:sp>
          <p:nvSpPr>
            <p:cNvPr id="7365" name="Google Shape;7365;p38"/>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38"/>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38"/>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38"/>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38"/>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38"/>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1" name="Google Shape;7371;p38"/>
          <p:cNvGrpSpPr/>
          <p:nvPr/>
        </p:nvGrpSpPr>
        <p:grpSpPr>
          <a:xfrm>
            <a:off x="1304443" y="3626905"/>
            <a:ext cx="354311" cy="353423"/>
            <a:chOff x="-47154000" y="3939275"/>
            <a:chExt cx="299300" cy="298550"/>
          </a:xfrm>
        </p:grpSpPr>
        <p:sp>
          <p:nvSpPr>
            <p:cNvPr id="7372" name="Google Shape;7372;p38"/>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38"/>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38"/>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38"/>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6" name="Google Shape;7376;p38"/>
          <p:cNvGrpSpPr/>
          <p:nvPr/>
        </p:nvGrpSpPr>
        <p:grpSpPr>
          <a:xfrm>
            <a:off x="3529733" y="2752344"/>
            <a:ext cx="312375" cy="354341"/>
            <a:chOff x="-45286550" y="3200500"/>
            <a:chExt cx="263875" cy="299325"/>
          </a:xfrm>
        </p:grpSpPr>
        <p:sp>
          <p:nvSpPr>
            <p:cNvPr id="7377" name="Google Shape;7377;p38"/>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38"/>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38"/>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0" name="Google Shape;7380;p38"/>
          <p:cNvGrpSpPr/>
          <p:nvPr/>
        </p:nvGrpSpPr>
        <p:grpSpPr>
          <a:xfrm>
            <a:off x="3529733" y="3189639"/>
            <a:ext cx="312375" cy="354311"/>
            <a:chOff x="-45286550" y="3569900"/>
            <a:chExt cx="263875" cy="299300"/>
          </a:xfrm>
        </p:grpSpPr>
        <p:sp>
          <p:nvSpPr>
            <p:cNvPr id="7381" name="Google Shape;7381;p38"/>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38"/>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38"/>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38"/>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38"/>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38"/>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7" name="Google Shape;7387;p38"/>
          <p:cNvGrpSpPr/>
          <p:nvPr/>
        </p:nvGrpSpPr>
        <p:grpSpPr>
          <a:xfrm>
            <a:off x="3540920" y="3625988"/>
            <a:ext cx="290001" cy="355258"/>
            <a:chOff x="-45277900" y="3938500"/>
            <a:chExt cx="244975" cy="300100"/>
          </a:xfrm>
        </p:grpSpPr>
        <p:sp>
          <p:nvSpPr>
            <p:cNvPr id="7388" name="Google Shape;7388;p38"/>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38"/>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38"/>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38"/>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2" name="Google Shape;7392;p38"/>
          <p:cNvGrpSpPr/>
          <p:nvPr/>
        </p:nvGrpSpPr>
        <p:grpSpPr>
          <a:xfrm>
            <a:off x="2626869" y="4095090"/>
            <a:ext cx="355258" cy="355258"/>
            <a:chOff x="-44502875" y="3576975"/>
            <a:chExt cx="300100" cy="300100"/>
          </a:xfrm>
        </p:grpSpPr>
        <p:sp>
          <p:nvSpPr>
            <p:cNvPr id="7393" name="Google Shape;7393;p38"/>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38"/>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38"/>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6" name="Google Shape;7396;p38"/>
          <p:cNvGrpSpPr/>
          <p:nvPr/>
        </p:nvGrpSpPr>
        <p:grpSpPr>
          <a:xfrm>
            <a:off x="4835456" y="1828361"/>
            <a:ext cx="356196" cy="354670"/>
            <a:chOff x="-13946200" y="3647075"/>
            <a:chExt cx="353650" cy="352100"/>
          </a:xfrm>
        </p:grpSpPr>
        <p:sp>
          <p:nvSpPr>
            <p:cNvPr id="7397" name="Google Shape;7397;p38"/>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38"/>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38"/>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38"/>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38"/>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38"/>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3" name="Google Shape;7403;p38"/>
          <p:cNvGrpSpPr/>
          <p:nvPr/>
        </p:nvGrpSpPr>
        <p:grpSpPr>
          <a:xfrm>
            <a:off x="6618849" y="1387844"/>
            <a:ext cx="357002" cy="354267"/>
            <a:chOff x="-12163025" y="3214275"/>
            <a:chExt cx="354450" cy="351700"/>
          </a:xfrm>
        </p:grpSpPr>
        <p:sp>
          <p:nvSpPr>
            <p:cNvPr id="7404" name="Google Shape;7404;p38"/>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38"/>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38"/>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7" name="Google Shape;7407;p38"/>
          <p:cNvGrpSpPr/>
          <p:nvPr/>
        </p:nvGrpSpPr>
        <p:grpSpPr>
          <a:xfrm>
            <a:off x="6619629" y="1827581"/>
            <a:ext cx="355441" cy="356232"/>
            <a:chOff x="-12160675" y="3647875"/>
            <a:chExt cx="352900" cy="353650"/>
          </a:xfrm>
        </p:grpSpPr>
        <p:sp>
          <p:nvSpPr>
            <p:cNvPr id="7408" name="Google Shape;7408;p38"/>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38"/>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38"/>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38"/>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38"/>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38"/>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38"/>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5" name="Google Shape;7415;p38"/>
          <p:cNvGrpSpPr/>
          <p:nvPr/>
        </p:nvGrpSpPr>
        <p:grpSpPr>
          <a:xfrm>
            <a:off x="6630345" y="2272036"/>
            <a:ext cx="354635" cy="356232"/>
            <a:chOff x="-12160675" y="4081850"/>
            <a:chExt cx="352100" cy="353650"/>
          </a:xfrm>
        </p:grpSpPr>
        <p:sp>
          <p:nvSpPr>
            <p:cNvPr id="7416" name="Google Shape;7416;p38"/>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38"/>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38"/>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38"/>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38"/>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38"/>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2" name="Google Shape;7422;p38"/>
          <p:cNvGrpSpPr/>
          <p:nvPr/>
        </p:nvGrpSpPr>
        <p:grpSpPr>
          <a:xfrm>
            <a:off x="4835311" y="2746480"/>
            <a:ext cx="355416" cy="355652"/>
            <a:chOff x="-10391650" y="3180600"/>
            <a:chExt cx="352875" cy="353075"/>
          </a:xfrm>
        </p:grpSpPr>
        <p:sp>
          <p:nvSpPr>
            <p:cNvPr id="7423" name="Google Shape;7423;p38"/>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38"/>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38"/>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38"/>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38"/>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38"/>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9" name="Google Shape;7429;p38"/>
          <p:cNvGrpSpPr/>
          <p:nvPr/>
        </p:nvGrpSpPr>
        <p:grpSpPr>
          <a:xfrm>
            <a:off x="4835310" y="3223278"/>
            <a:ext cx="354635" cy="353890"/>
            <a:chOff x="-10390875" y="3616350"/>
            <a:chExt cx="352100" cy="351325"/>
          </a:xfrm>
        </p:grpSpPr>
        <p:sp>
          <p:nvSpPr>
            <p:cNvPr id="7430" name="Google Shape;7430;p38"/>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38"/>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38"/>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3" name="Google Shape;7433;p38"/>
          <p:cNvGrpSpPr/>
          <p:nvPr/>
        </p:nvGrpSpPr>
        <p:grpSpPr>
          <a:xfrm>
            <a:off x="7502285" y="2747943"/>
            <a:ext cx="312585" cy="354670"/>
            <a:chOff x="-10370400" y="4049550"/>
            <a:chExt cx="310350" cy="352100"/>
          </a:xfrm>
        </p:grpSpPr>
        <p:sp>
          <p:nvSpPr>
            <p:cNvPr id="7434" name="Google Shape;7434;p38"/>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38"/>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38"/>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38"/>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38"/>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9" name="Google Shape;7439;p38"/>
          <p:cNvGrpSpPr/>
          <p:nvPr/>
        </p:nvGrpSpPr>
        <p:grpSpPr>
          <a:xfrm>
            <a:off x="6606541" y="2746884"/>
            <a:ext cx="379236" cy="354847"/>
            <a:chOff x="-8674650" y="3210975"/>
            <a:chExt cx="376525" cy="352275"/>
          </a:xfrm>
        </p:grpSpPr>
        <p:sp>
          <p:nvSpPr>
            <p:cNvPr id="7440" name="Google Shape;7440;p38"/>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38"/>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38"/>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38"/>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38"/>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38"/>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6" name="Google Shape;7446;p38"/>
          <p:cNvGrpSpPr/>
          <p:nvPr/>
        </p:nvGrpSpPr>
        <p:grpSpPr>
          <a:xfrm>
            <a:off x="5278038" y="1828361"/>
            <a:ext cx="356221" cy="354670"/>
            <a:chOff x="-13512225" y="3647075"/>
            <a:chExt cx="353675" cy="352100"/>
          </a:xfrm>
        </p:grpSpPr>
        <p:sp>
          <p:nvSpPr>
            <p:cNvPr id="7447" name="Google Shape;7447;p38"/>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38"/>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38"/>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38"/>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38"/>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38"/>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38"/>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38"/>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38"/>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38"/>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7" name="Google Shape;7457;p38"/>
          <p:cNvGrpSpPr/>
          <p:nvPr/>
        </p:nvGrpSpPr>
        <p:grpSpPr>
          <a:xfrm>
            <a:off x="5288351" y="2272427"/>
            <a:ext cx="356221" cy="355451"/>
            <a:chOff x="-13512225" y="4080275"/>
            <a:chExt cx="353675" cy="352875"/>
          </a:xfrm>
        </p:grpSpPr>
        <p:sp>
          <p:nvSpPr>
            <p:cNvPr id="7458" name="Google Shape;7458;p38"/>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38"/>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38"/>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38"/>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38"/>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38"/>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38"/>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38"/>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38"/>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38"/>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38"/>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9" name="Google Shape;7469;p38"/>
          <p:cNvGrpSpPr/>
          <p:nvPr/>
        </p:nvGrpSpPr>
        <p:grpSpPr>
          <a:xfrm>
            <a:off x="7061431" y="1419788"/>
            <a:ext cx="356196" cy="290379"/>
            <a:chOff x="-11728250" y="3245400"/>
            <a:chExt cx="353650" cy="288275"/>
          </a:xfrm>
        </p:grpSpPr>
        <p:sp>
          <p:nvSpPr>
            <p:cNvPr id="7470" name="Google Shape;7470;p38"/>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38"/>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38"/>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38"/>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38"/>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5" name="Google Shape;7475;p38"/>
          <p:cNvGrpSpPr/>
          <p:nvPr/>
        </p:nvGrpSpPr>
        <p:grpSpPr>
          <a:xfrm>
            <a:off x="7093939" y="2272427"/>
            <a:ext cx="311804" cy="355451"/>
            <a:chOff x="-11703850" y="4081850"/>
            <a:chExt cx="309575" cy="352875"/>
          </a:xfrm>
        </p:grpSpPr>
        <p:sp>
          <p:nvSpPr>
            <p:cNvPr id="7476" name="Google Shape;7476;p38"/>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38"/>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38"/>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38"/>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38"/>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38"/>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38"/>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38"/>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4" name="Google Shape;7484;p38"/>
          <p:cNvGrpSpPr/>
          <p:nvPr/>
        </p:nvGrpSpPr>
        <p:grpSpPr>
          <a:xfrm>
            <a:off x="5282595" y="2746580"/>
            <a:ext cx="357002" cy="355451"/>
            <a:chOff x="-9958475" y="3180025"/>
            <a:chExt cx="354450" cy="352875"/>
          </a:xfrm>
        </p:grpSpPr>
        <p:sp>
          <p:nvSpPr>
            <p:cNvPr id="7485" name="Google Shape;7485;p38"/>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38"/>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38"/>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8" name="Google Shape;7488;p38"/>
          <p:cNvGrpSpPr/>
          <p:nvPr/>
        </p:nvGrpSpPr>
        <p:grpSpPr>
          <a:xfrm>
            <a:off x="5291722" y="3222561"/>
            <a:ext cx="337966" cy="355325"/>
            <a:chOff x="-9949025" y="3615575"/>
            <a:chExt cx="335550" cy="352750"/>
          </a:xfrm>
        </p:grpSpPr>
        <p:sp>
          <p:nvSpPr>
            <p:cNvPr id="7489" name="Google Shape;7489;p38"/>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38"/>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38"/>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92" name="Google Shape;7492;p38"/>
          <p:cNvGrpSpPr/>
          <p:nvPr/>
        </p:nvGrpSpPr>
        <p:grpSpPr>
          <a:xfrm>
            <a:off x="7926568" y="2746067"/>
            <a:ext cx="360175" cy="358423"/>
            <a:chOff x="-9961625" y="4048175"/>
            <a:chExt cx="357600" cy="355825"/>
          </a:xfrm>
        </p:grpSpPr>
        <p:sp>
          <p:nvSpPr>
            <p:cNvPr id="7493" name="Google Shape;7493;p38"/>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38"/>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38"/>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38"/>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38"/>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38"/>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99" name="Google Shape;7499;p38"/>
          <p:cNvGrpSpPr/>
          <p:nvPr/>
        </p:nvGrpSpPr>
        <p:grpSpPr>
          <a:xfrm>
            <a:off x="6613289" y="3221579"/>
            <a:ext cx="364959" cy="357289"/>
            <a:chOff x="-8680950" y="3624225"/>
            <a:chExt cx="362350" cy="354700"/>
          </a:xfrm>
        </p:grpSpPr>
        <p:sp>
          <p:nvSpPr>
            <p:cNvPr id="7500" name="Google Shape;7500;p38"/>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38"/>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38"/>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38"/>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38"/>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38"/>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6" name="Google Shape;7506;p38"/>
          <p:cNvGrpSpPr/>
          <p:nvPr/>
        </p:nvGrpSpPr>
        <p:grpSpPr>
          <a:xfrm>
            <a:off x="5749533" y="1387239"/>
            <a:ext cx="313365" cy="355476"/>
            <a:chOff x="-13056975" y="3212300"/>
            <a:chExt cx="311125" cy="352900"/>
          </a:xfrm>
        </p:grpSpPr>
        <p:sp>
          <p:nvSpPr>
            <p:cNvPr id="7507" name="Google Shape;7507;p38"/>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38"/>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38"/>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38"/>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11" name="Google Shape;7511;p38"/>
          <p:cNvGrpSpPr/>
          <p:nvPr/>
        </p:nvGrpSpPr>
        <p:grpSpPr>
          <a:xfrm>
            <a:off x="5726921" y="1828034"/>
            <a:ext cx="358588" cy="355325"/>
            <a:chOff x="-13077450" y="3647075"/>
            <a:chExt cx="356025" cy="352750"/>
          </a:xfrm>
        </p:grpSpPr>
        <p:sp>
          <p:nvSpPr>
            <p:cNvPr id="7512" name="Google Shape;7512;p38"/>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38"/>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38"/>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15" name="Google Shape;7515;p38"/>
          <p:cNvGrpSpPr/>
          <p:nvPr/>
        </p:nvGrpSpPr>
        <p:grpSpPr>
          <a:xfrm>
            <a:off x="5738027" y="2271633"/>
            <a:ext cx="357002" cy="357037"/>
            <a:chOff x="-13079025" y="4079475"/>
            <a:chExt cx="354450" cy="354450"/>
          </a:xfrm>
        </p:grpSpPr>
        <p:sp>
          <p:nvSpPr>
            <p:cNvPr id="7516" name="Google Shape;7516;p38"/>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38"/>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38"/>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38"/>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20" name="Google Shape;7520;p38"/>
          <p:cNvGrpSpPr/>
          <p:nvPr/>
        </p:nvGrpSpPr>
        <p:grpSpPr>
          <a:xfrm>
            <a:off x="7511094" y="1387642"/>
            <a:ext cx="356221" cy="354670"/>
            <a:chOff x="-11292700" y="3213875"/>
            <a:chExt cx="353675" cy="352100"/>
          </a:xfrm>
        </p:grpSpPr>
        <p:sp>
          <p:nvSpPr>
            <p:cNvPr id="7521" name="Google Shape;7521;p38"/>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38"/>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38"/>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38"/>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38"/>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38"/>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38"/>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28" name="Google Shape;7528;p38"/>
          <p:cNvGrpSpPr/>
          <p:nvPr/>
        </p:nvGrpSpPr>
        <p:grpSpPr>
          <a:xfrm>
            <a:off x="7505152" y="1827581"/>
            <a:ext cx="368106" cy="356232"/>
            <a:chOff x="-11299000" y="3647875"/>
            <a:chExt cx="365475" cy="353650"/>
          </a:xfrm>
        </p:grpSpPr>
        <p:sp>
          <p:nvSpPr>
            <p:cNvPr id="7529" name="Google Shape;7529;p38"/>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38"/>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38"/>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38"/>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38"/>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38"/>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5" name="Google Shape;7535;p38"/>
          <p:cNvGrpSpPr/>
          <p:nvPr/>
        </p:nvGrpSpPr>
        <p:grpSpPr>
          <a:xfrm>
            <a:off x="7520614" y="2283532"/>
            <a:ext cx="357808" cy="333240"/>
            <a:chOff x="-11295075" y="4092875"/>
            <a:chExt cx="355250" cy="330825"/>
          </a:xfrm>
        </p:grpSpPr>
        <p:sp>
          <p:nvSpPr>
            <p:cNvPr id="7536" name="Google Shape;7536;p38"/>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38"/>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38"/>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38"/>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38"/>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1" name="Google Shape;7541;p38"/>
          <p:cNvGrpSpPr/>
          <p:nvPr/>
        </p:nvGrpSpPr>
        <p:grpSpPr>
          <a:xfrm>
            <a:off x="5746214" y="2746580"/>
            <a:ext cx="312585" cy="355451"/>
            <a:chOff x="-9500075" y="3180800"/>
            <a:chExt cx="310350" cy="352875"/>
          </a:xfrm>
        </p:grpSpPr>
        <p:sp>
          <p:nvSpPr>
            <p:cNvPr id="7542" name="Google Shape;7542;p38"/>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38"/>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38"/>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38"/>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38"/>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38"/>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38"/>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38"/>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38"/>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51" name="Google Shape;7551;p38"/>
          <p:cNvGrpSpPr/>
          <p:nvPr/>
        </p:nvGrpSpPr>
        <p:grpSpPr>
          <a:xfrm>
            <a:off x="5724005" y="3222095"/>
            <a:ext cx="356221" cy="356257"/>
            <a:chOff x="-9523700" y="3614000"/>
            <a:chExt cx="353675" cy="353675"/>
          </a:xfrm>
        </p:grpSpPr>
        <p:sp>
          <p:nvSpPr>
            <p:cNvPr id="7552" name="Google Shape;7552;p38"/>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38"/>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38"/>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38"/>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38"/>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38"/>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38"/>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38"/>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38"/>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61" name="Google Shape;7561;p38"/>
          <p:cNvGrpSpPr/>
          <p:nvPr/>
        </p:nvGrpSpPr>
        <p:grpSpPr>
          <a:xfrm>
            <a:off x="7508956" y="3244737"/>
            <a:ext cx="356221" cy="354670"/>
            <a:chOff x="-9523700" y="4049550"/>
            <a:chExt cx="353675" cy="352100"/>
          </a:xfrm>
        </p:grpSpPr>
        <p:sp>
          <p:nvSpPr>
            <p:cNvPr id="7562" name="Google Shape;7562;p38"/>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38"/>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38"/>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38"/>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38"/>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38"/>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38"/>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69" name="Google Shape;7569;p38"/>
          <p:cNvGrpSpPr/>
          <p:nvPr/>
        </p:nvGrpSpPr>
        <p:grpSpPr>
          <a:xfrm>
            <a:off x="7065071" y="3244710"/>
            <a:ext cx="357002" cy="311029"/>
            <a:chOff x="-8209150" y="3659675"/>
            <a:chExt cx="354450" cy="308775"/>
          </a:xfrm>
        </p:grpSpPr>
        <p:sp>
          <p:nvSpPr>
            <p:cNvPr id="7570" name="Google Shape;7570;p38"/>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38"/>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38"/>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38"/>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38"/>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38"/>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76" name="Google Shape;7576;p38"/>
          <p:cNvGrpSpPr/>
          <p:nvPr/>
        </p:nvGrpSpPr>
        <p:grpSpPr>
          <a:xfrm>
            <a:off x="6178632" y="2273623"/>
            <a:ext cx="356221" cy="353059"/>
            <a:chOff x="-12643475" y="4081850"/>
            <a:chExt cx="353675" cy="350500"/>
          </a:xfrm>
        </p:grpSpPr>
        <p:sp>
          <p:nvSpPr>
            <p:cNvPr id="7577" name="Google Shape;7577;p38"/>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38"/>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38"/>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38"/>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81" name="Google Shape;7581;p38"/>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82" name="Google Shape;7582;p38"/>
          <p:cNvGrpSpPr/>
          <p:nvPr/>
        </p:nvGrpSpPr>
        <p:grpSpPr>
          <a:xfrm>
            <a:off x="7961232" y="2283532"/>
            <a:ext cx="356221" cy="333240"/>
            <a:chOff x="-10858725" y="4092875"/>
            <a:chExt cx="353675" cy="330825"/>
          </a:xfrm>
        </p:grpSpPr>
        <p:sp>
          <p:nvSpPr>
            <p:cNvPr id="7583" name="Google Shape;7583;p38"/>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38"/>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38"/>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38"/>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38"/>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38"/>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89" name="Google Shape;7589;p38"/>
          <p:cNvGrpSpPr/>
          <p:nvPr/>
        </p:nvGrpSpPr>
        <p:grpSpPr>
          <a:xfrm>
            <a:off x="6219755" y="3222498"/>
            <a:ext cx="252278" cy="355451"/>
            <a:chOff x="-9039300" y="3614000"/>
            <a:chExt cx="250475" cy="352875"/>
          </a:xfrm>
        </p:grpSpPr>
        <p:sp>
          <p:nvSpPr>
            <p:cNvPr id="7590" name="Google Shape;7590;p38"/>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38"/>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2" name="Google Shape;7592;p38"/>
          <p:cNvGrpSpPr/>
          <p:nvPr/>
        </p:nvGrpSpPr>
        <p:grpSpPr>
          <a:xfrm>
            <a:off x="7951721" y="3244737"/>
            <a:ext cx="354635" cy="354670"/>
            <a:chOff x="-9088150" y="4049550"/>
            <a:chExt cx="352100" cy="352100"/>
          </a:xfrm>
        </p:grpSpPr>
        <p:sp>
          <p:nvSpPr>
            <p:cNvPr id="7593" name="Google Shape;7593;p38"/>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38"/>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38"/>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38"/>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38"/>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38"/>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9" name="Google Shape;7599;p38"/>
          <p:cNvGrpSpPr/>
          <p:nvPr/>
        </p:nvGrpSpPr>
        <p:grpSpPr>
          <a:xfrm>
            <a:off x="7086085" y="2746970"/>
            <a:ext cx="315757" cy="354670"/>
            <a:chOff x="-8191825" y="3174500"/>
            <a:chExt cx="313500" cy="352100"/>
          </a:xfrm>
        </p:grpSpPr>
        <p:sp>
          <p:nvSpPr>
            <p:cNvPr id="7600" name="Google Shape;7600;p38"/>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38"/>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38"/>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3" name="Google Shape;7603;p38"/>
          <p:cNvGrpSpPr/>
          <p:nvPr/>
        </p:nvGrpSpPr>
        <p:grpSpPr>
          <a:xfrm>
            <a:off x="4835443" y="1387491"/>
            <a:ext cx="356221" cy="354973"/>
            <a:chOff x="-13947000" y="3212800"/>
            <a:chExt cx="353675" cy="352400"/>
          </a:xfrm>
        </p:grpSpPr>
        <p:sp>
          <p:nvSpPr>
            <p:cNvPr id="7604" name="Google Shape;7604;p38"/>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38"/>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606" name="Google Shape;7606;p38"/>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607" name="Google Shape;7607;p38"/>
          <p:cNvGrpSpPr/>
          <p:nvPr/>
        </p:nvGrpSpPr>
        <p:grpSpPr>
          <a:xfrm>
            <a:off x="5278038" y="1386849"/>
            <a:ext cx="356221" cy="356257"/>
            <a:chOff x="-13512225" y="3211525"/>
            <a:chExt cx="353675" cy="353675"/>
          </a:xfrm>
        </p:grpSpPr>
        <p:sp>
          <p:nvSpPr>
            <p:cNvPr id="7608" name="Google Shape;7608;p38"/>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38"/>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38"/>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38"/>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38"/>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3" name="Google Shape;7613;p38"/>
          <p:cNvGrpSpPr/>
          <p:nvPr/>
        </p:nvGrpSpPr>
        <p:grpSpPr>
          <a:xfrm>
            <a:off x="6168320" y="1387239"/>
            <a:ext cx="356221" cy="355476"/>
            <a:chOff x="-12643475" y="3212300"/>
            <a:chExt cx="353675" cy="352900"/>
          </a:xfrm>
        </p:grpSpPr>
        <p:sp>
          <p:nvSpPr>
            <p:cNvPr id="7614" name="Google Shape;7614;p38"/>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38"/>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38"/>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38"/>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38"/>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38"/>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38"/>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38"/>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38"/>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3" name="Google Shape;7623;p38"/>
          <p:cNvGrpSpPr/>
          <p:nvPr/>
        </p:nvGrpSpPr>
        <p:grpSpPr>
          <a:xfrm>
            <a:off x="6168320" y="1839013"/>
            <a:ext cx="356221" cy="333366"/>
            <a:chOff x="-12643475" y="3657325"/>
            <a:chExt cx="353675" cy="330950"/>
          </a:xfrm>
        </p:grpSpPr>
        <p:sp>
          <p:nvSpPr>
            <p:cNvPr id="7624" name="Google Shape;7624;p38"/>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38"/>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38"/>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38"/>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38"/>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38"/>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30" name="Google Shape;7630;p38"/>
          <p:cNvGrpSpPr/>
          <p:nvPr/>
        </p:nvGrpSpPr>
        <p:grpSpPr>
          <a:xfrm>
            <a:off x="7951322" y="1387642"/>
            <a:ext cx="355416" cy="354670"/>
            <a:chOff x="-10857925" y="3213875"/>
            <a:chExt cx="352875" cy="352100"/>
          </a:xfrm>
        </p:grpSpPr>
        <p:sp>
          <p:nvSpPr>
            <p:cNvPr id="7631" name="Google Shape;7631;p38"/>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38"/>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38"/>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38"/>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38"/>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38"/>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38"/>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38"/>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38"/>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38"/>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1" name="Google Shape;7641;p38"/>
          <p:cNvGrpSpPr/>
          <p:nvPr/>
        </p:nvGrpSpPr>
        <p:grpSpPr>
          <a:xfrm>
            <a:off x="6168237" y="2747071"/>
            <a:ext cx="356096" cy="354469"/>
            <a:chOff x="-9089725" y="3180200"/>
            <a:chExt cx="353550" cy="351900"/>
          </a:xfrm>
        </p:grpSpPr>
        <p:sp>
          <p:nvSpPr>
            <p:cNvPr id="7642" name="Google Shape;7642;p38"/>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38"/>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4" name="Google Shape;7644;p38"/>
          <p:cNvGrpSpPr/>
          <p:nvPr/>
        </p:nvGrpSpPr>
        <p:grpSpPr>
          <a:xfrm>
            <a:off x="7060235" y="1826875"/>
            <a:ext cx="358588" cy="357641"/>
            <a:chOff x="7083760" y="1971660"/>
            <a:chExt cx="358588" cy="357641"/>
          </a:xfrm>
        </p:grpSpPr>
        <p:sp>
          <p:nvSpPr>
            <p:cNvPr id="7645" name="Google Shape;7645;p38"/>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38"/>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38"/>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38"/>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38"/>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38"/>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38"/>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38"/>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38"/>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38"/>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38"/>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38"/>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657" name="Google Shape;7657;p38"/>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0" i="0" u="none" strike="noStrike" cap="none">
                <a:solidFill>
                  <a:srgbClr val="FFFFFF"/>
                </a:solidFill>
                <a:latin typeface="Arial"/>
                <a:ea typeface="Arial"/>
                <a:cs typeface="Arial"/>
                <a:sym typeface="Arial"/>
              </a:rPr>
              <a:t>Creative Process Icons</a:t>
            </a:r>
            <a:endParaRPr sz="2400" b="0" i="0" u="none" strike="noStrike" cap="none">
              <a:solidFill>
                <a:srgbClr val="FFFFFF"/>
              </a:solidFill>
              <a:latin typeface="Arial"/>
              <a:ea typeface="Arial"/>
              <a:cs typeface="Arial"/>
              <a:sym typeface="Arial"/>
            </a:endParaRPr>
          </a:p>
        </p:txBody>
      </p:sp>
      <p:sp>
        <p:nvSpPr>
          <p:cNvPr id="7658" name="Google Shape;7658;p38"/>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0" i="0" u="none" strike="noStrike" cap="none">
                <a:solidFill>
                  <a:srgbClr val="FFFFFF"/>
                </a:solidFill>
                <a:latin typeface="Arial"/>
                <a:ea typeface="Arial"/>
                <a:cs typeface="Arial"/>
                <a:sym typeface="Arial"/>
              </a:rPr>
              <a:t>Performing Arts Icons</a:t>
            </a:r>
            <a:endParaRPr sz="2400" b="0" i="0" u="none" strike="noStrike" cap="none">
              <a:solidFill>
                <a:srgbClr val="FFFFFF"/>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62"/>
        <p:cNvGrpSpPr/>
        <p:nvPr/>
      </p:nvGrpSpPr>
      <p:grpSpPr>
        <a:xfrm>
          <a:off x="0" y="0"/>
          <a:ext cx="0" cy="0"/>
          <a:chOff x="0" y="0"/>
          <a:chExt cx="0" cy="0"/>
        </a:xfrm>
      </p:grpSpPr>
      <p:sp>
        <p:nvSpPr>
          <p:cNvPr id="7663" name="Google Shape;7663;p39"/>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664" name="Google Shape;7664;p39"/>
          <p:cNvGrpSpPr/>
          <p:nvPr/>
        </p:nvGrpSpPr>
        <p:grpSpPr>
          <a:xfrm>
            <a:off x="719610" y="2243507"/>
            <a:ext cx="452798" cy="449473"/>
            <a:chOff x="-21322300" y="3693325"/>
            <a:chExt cx="306400" cy="304150"/>
          </a:xfrm>
        </p:grpSpPr>
        <p:sp>
          <p:nvSpPr>
            <p:cNvPr id="7665" name="Google Shape;7665;p39"/>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39"/>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39"/>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39"/>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69" name="Google Shape;7669;p39"/>
          <p:cNvGrpSpPr/>
          <p:nvPr/>
        </p:nvGrpSpPr>
        <p:grpSpPr>
          <a:xfrm>
            <a:off x="719019" y="2810244"/>
            <a:ext cx="453980" cy="422540"/>
            <a:chOff x="-21322300" y="4077125"/>
            <a:chExt cx="307200" cy="285925"/>
          </a:xfrm>
        </p:grpSpPr>
        <p:sp>
          <p:nvSpPr>
            <p:cNvPr id="7670" name="Google Shape;7670;p39"/>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39"/>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39"/>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39"/>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39"/>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39"/>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39"/>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39"/>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39"/>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39"/>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39"/>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39"/>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82" name="Google Shape;7682;p39"/>
          <p:cNvGrpSpPr/>
          <p:nvPr/>
        </p:nvGrpSpPr>
        <p:grpSpPr>
          <a:xfrm>
            <a:off x="3496195" y="1689128"/>
            <a:ext cx="451653" cy="450212"/>
            <a:chOff x="-19394200" y="3333800"/>
            <a:chExt cx="305625" cy="304650"/>
          </a:xfrm>
        </p:grpSpPr>
        <p:sp>
          <p:nvSpPr>
            <p:cNvPr id="7683" name="Google Shape;7683;p39"/>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39"/>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39"/>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39"/>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39"/>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39"/>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39"/>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39"/>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39"/>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92" name="Google Shape;7692;p39"/>
          <p:cNvGrpSpPr/>
          <p:nvPr/>
        </p:nvGrpSpPr>
        <p:grpSpPr>
          <a:xfrm>
            <a:off x="3495032" y="2243580"/>
            <a:ext cx="453980" cy="449325"/>
            <a:chOff x="-19396575" y="3708500"/>
            <a:chExt cx="307200" cy="304050"/>
          </a:xfrm>
        </p:grpSpPr>
        <p:sp>
          <p:nvSpPr>
            <p:cNvPr id="7693" name="Google Shape;7693;p39"/>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39"/>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39"/>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96" name="Google Shape;7696;p39"/>
          <p:cNvGrpSpPr/>
          <p:nvPr/>
        </p:nvGrpSpPr>
        <p:grpSpPr>
          <a:xfrm>
            <a:off x="3489212" y="2796461"/>
            <a:ext cx="465618" cy="450101"/>
            <a:chOff x="-19394200" y="4084200"/>
            <a:chExt cx="315075" cy="304575"/>
          </a:xfrm>
        </p:grpSpPr>
        <p:sp>
          <p:nvSpPr>
            <p:cNvPr id="7697" name="Google Shape;7697;p39"/>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39"/>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39"/>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39"/>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39"/>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39"/>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03" name="Google Shape;7703;p39"/>
          <p:cNvGrpSpPr/>
          <p:nvPr/>
        </p:nvGrpSpPr>
        <p:grpSpPr>
          <a:xfrm>
            <a:off x="6294923" y="1689001"/>
            <a:ext cx="400447" cy="450470"/>
            <a:chOff x="-17526750" y="3309200"/>
            <a:chExt cx="270975" cy="304825"/>
          </a:xfrm>
        </p:grpSpPr>
        <p:sp>
          <p:nvSpPr>
            <p:cNvPr id="7704" name="Google Shape;7704;p39"/>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39"/>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39"/>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39"/>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39"/>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09" name="Google Shape;7709;p39"/>
          <p:cNvGrpSpPr/>
          <p:nvPr/>
        </p:nvGrpSpPr>
        <p:grpSpPr>
          <a:xfrm>
            <a:off x="6271075" y="2244173"/>
            <a:ext cx="448143" cy="448143"/>
            <a:chOff x="-17542500" y="3684100"/>
            <a:chExt cx="303250" cy="303250"/>
          </a:xfrm>
        </p:grpSpPr>
        <p:sp>
          <p:nvSpPr>
            <p:cNvPr id="7710" name="Google Shape;7710;p39"/>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39"/>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39"/>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39"/>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39"/>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39"/>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39"/>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7" name="Google Shape;7717;p39"/>
          <p:cNvGrpSpPr/>
          <p:nvPr/>
        </p:nvGrpSpPr>
        <p:grpSpPr>
          <a:xfrm>
            <a:off x="6270484" y="2810817"/>
            <a:ext cx="449325" cy="421395"/>
            <a:chOff x="-17542500" y="4068450"/>
            <a:chExt cx="304050" cy="285150"/>
          </a:xfrm>
        </p:grpSpPr>
        <p:sp>
          <p:nvSpPr>
            <p:cNvPr id="7718" name="Google Shape;7718;p39"/>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39"/>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39"/>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39"/>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39"/>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39"/>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4" name="Google Shape;7724;p39"/>
          <p:cNvGrpSpPr/>
          <p:nvPr/>
        </p:nvGrpSpPr>
        <p:grpSpPr>
          <a:xfrm>
            <a:off x="3500906" y="3342211"/>
            <a:ext cx="343404" cy="449325"/>
            <a:chOff x="-15652200" y="3335975"/>
            <a:chExt cx="232375" cy="304050"/>
          </a:xfrm>
        </p:grpSpPr>
        <p:sp>
          <p:nvSpPr>
            <p:cNvPr id="7725" name="Google Shape;7725;p39"/>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39"/>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39"/>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39"/>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39"/>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39"/>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39"/>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39"/>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39"/>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4" name="Google Shape;7734;p39"/>
          <p:cNvGrpSpPr/>
          <p:nvPr/>
        </p:nvGrpSpPr>
        <p:grpSpPr>
          <a:xfrm>
            <a:off x="1274819" y="2243729"/>
            <a:ext cx="449325" cy="449030"/>
            <a:chOff x="-20945825" y="3692175"/>
            <a:chExt cx="304050" cy="303850"/>
          </a:xfrm>
        </p:grpSpPr>
        <p:sp>
          <p:nvSpPr>
            <p:cNvPr id="7735" name="Google Shape;7735;p39"/>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39"/>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39"/>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39"/>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9" name="Google Shape;7739;p39"/>
          <p:cNvGrpSpPr/>
          <p:nvPr/>
        </p:nvGrpSpPr>
        <p:grpSpPr>
          <a:xfrm>
            <a:off x="4081644" y="1689848"/>
            <a:ext cx="372516" cy="448771"/>
            <a:chOff x="-18994100" y="3334775"/>
            <a:chExt cx="252075" cy="303675"/>
          </a:xfrm>
        </p:grpSpPr>
        <p:sp>
          <p:nvSpPr>
            <p:cNvPr id="7740" name="Google Shape;7740;p39"/>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39"/>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39"/>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39"/>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44" name="Google Shape;7744;p39"/>
          <p:cNvGrpSpPr/>
          <p:nvPr/>
        </p:nvGrpSpPr>
        <p:grpSpPr>
          <a:xfrm>
            <a:off x="4096200" y="2244743"/>
            <a:ext cx="343404" cy="446998"/>
            <a:chOff x="-18983850" y="3710075"/>
            <a:chExt cx="232375" cy="302475"/>
          </a:xfrm>
        </p:grpSpPr>
        <p:sp>
          <p:nvSpPr>
            <p:cNvPr id="7745" name="Google Shape;7745;p39"/>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39"/>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39"/>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39"/>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49" name="Google Shape;7749;p39"/>
          <p:cNvGrpSpPr/>
          <p:nvPr/>
        </p:nvGrpSpPr>
        <p:grpSpPr>
          <a:xfrm>
            <a:off x="1274247" y="1689573"/>
            <a:ext cx="450470" cy="449325"/>
            <a:chOff x="-20946600" y="3317850"/>
            <a:chExt cx="304825" cy="304050"/>
          </a:xfrm>
        </p:grpSpPr>
        <p:sp>
          <p:nvSpPr>
            <p:cNvPr id="7750" name="Google Shape;7750;p39"/>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39"/>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39"/>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3" name="Google Shape;7753;p39"/>
          <p:cNvGrpSpPr/>
          <p:nvPr/>
        </p:nvGrpSpPr>
        <p:grpSpPr>
          <a:xfrm>
            <a:off x="1300422" y="2797442"/>
            <a:ext cx="398119" cy="448143"/>
            <a:chOff x="-20930075" y="4066100"/>
            <a:chExt cx="269400" cy="303250"/>
          </a:xfrm>
        </p:grpSpPr>
        <p:sp>
          <p:nvSpPr>
            <p:cNvPr id="7754" name="Google Shape;7754;p39"/>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39"/>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6" name="Google Shape;7756;p39"/>
          <p:cNvGrpSpPr/>
          <p:nvPr/>
        </p:nvGrpSpPr>
        <p:grpSpPr>
          <a:xfrm>
            <a:off x="4042667" y="2797422"/>
            <a:ext cx="450470" cy="448180"/>
            <a:chOff x="-19020075" y="4084200"/>
            <a:chExt cx="304825" cy="303275"/>
          </a:xfrm>
        </p:grpSpPr>
        <p:sp>
          <p:nvSpPr>
            <p:cNvPr id="7757" name="Google Shape;7757;p39"/>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39"/>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39"/>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39"/>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39"/>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39"/>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39"/>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39"/>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39"/>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6" name="Google Shape;7766;p39"/>
          <p:cNvGrpSpPr/>
          <p:nvPr/>
        </p:nvGrpSpPr>
        <p:grpSpPr>
          <a:xfrm>
            <a:off x="6859931" y="1689001"/>
            <a:ext cx="396937" cy="450470"/>
            <a:chOff x="-17149475" y="3309200"/>
            <a:chExt cx="268600" cy="304825"/>
          </a:xfrm>
        </p:grpSpPr>
        <p:sp>
          <p:nvSpPr>
            <p:cNvPr id="7767" name="Google Shape;7767;p39"/>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39"/>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9" name="Google Shape;7769;p39"/>
          <p:cNvGrpSpPr/>
          <p:nvPr/>
        </p:nvGrpSpPr>
        <p:grpSpPr>
          <a:xfrm>
            <a:off x="6833737" y="2258120"/>
            <a:ext cx="449325" cy="420249"/>
            <a:chOff x="-17168375" y="3692750"/>
            <a:chExt cx="304050" cy="284375"/>
          </a:xfrm>
        </p:grpSpPr>
        <p:sp>
          <p:nvSpPr>
            <p:cNvPr id="7770" name="Google Shape;7770;p39"/>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39"/>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39"/>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39"/>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39"/>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39"/>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39"/>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77" name="Google Shape;7777;p39"/>
          <p:cNvGrpSpPr/>
          <p:nvPr/>
        </p:nvGrpSpPr>
        <p:grpSpPr>
          <a:xfrm>
            <a:off x="6830246" y="2796852"/>
            <a:ext cx="456308" cy="449325"/>
            <a:chOff x="-17170750" y="4058800"/>
            <a:chExt cx="308775" cy="304050"/>
          </a:xfrm>
        </p:grpSpPr>
        <p:sp>
          <p:nvSpPr>
            <p:cNvPr id="7778" name="Google Shape;7778;p39"/>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39"/>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39"/>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39"/>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39"/>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39"/>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39"/>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39"/>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39"/>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39"/>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39"/>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39"/>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39"/>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39"/>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39"/>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39"/>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39"/>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5" name="Google Shape;7795;p39"/>
          <p:cNvGrpSpPr/>
          <p:nvPr/>
        </p:nvGrpSpPr>
        <p:grpSpPr>
          <a:xfrm>
            <a:off x="5692143" y="3343358"/>
            <a:ext cx="450470" cy="446998"/>
            <a:chOff x="-15688425" y="3707725"/>
            <a:chExt cx="304825" cy="302475"/>
          </a:xfrm>
        </p:grpSpPr>
        <p:sp>
          <p:nvSpPr>
            <p:cNvPr id="7796" name="Google Shape;7796;p39"/>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39"/>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39"/>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39"/>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39"/>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39"/>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02" name="Google Shape;7802;p39"/>
          <p:cNvGrpSpPr/>
          <p:nvPr/>
        </p:nvGrpSpPr>
        <p:grpSpPr>
          <a:xfrm>
            <a:off x="1836300" y="1690441"/>
            <a:ext cx="451653" cy="447589"/>
            <a:chOff x="-20572500" y="3319025"/>
            <a:chExt cx="305625" cy="302875"/>
          </a:xfrm>
        </p:grpSpPr>
        <p:sp>
          <p:nvSpPr>
            <p:cNvPr id="7803" name="Google Shape;7803;p39"/>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39"/>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05" name="Google Shape;7805;p39"/>
          <p:cNvGrpSpPr/>
          <p:nvPr/>
        </p:nvGrpSpPr>
        <p:grpSpPr>
          <a:xfrm>
            <a:off x="1837463" y="2305410"/>
            <a:ext cx="449325" cy="325670"/>
            <a:chOff x="-20571700" y="3722875"/>
            <a:chExt cx="304050" cy="220375"/>
          </a:xfrm>
        </p:grpSpPr>
        <p:sp>
          <p:nvSpPr>
            <p:cNvPr id="7806" name="Google Shape;7806;p39"/>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39"/>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39"/>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39"/>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39"/>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39"/>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39"/>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3" name="Google Shape;7813;p39"/>
          <p:cNvGrpSpPr/>
          <p:nvPr/>
        </p:nvGrpSpPr>
        <p:grpSpPr>
          <a:xfrm>
            <a:off x="1836891" y="2796278"/>
            <a:ext cx="450470" cy="450470"/>
            <a:chOff x="-20571700" y="4066875"/>
            <a:chExt cx="304825" cy="304825"/>
          </a:xfrm>
        </p:grpSpPr>
        <p:sp>
          <p:nvSpPr>
            <p:cNvPr id="7814" name="Google Shape;7814;p39"/>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39"/>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39"/>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39"/>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39"/>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39"/>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0" name="Google Shape;7820;p39"/>
          <p:cNvGrpSpPr/>
          <p:nvPr/>
        </p:nvGrpSpPr>
        <p:grpSpPr>
          <a:xfrm>
            <a:off x="4603593" y="1688259"/>
            <a:ext cx="453980" cy="451948"/>
            <a:chOff x="-18645175" y="3334200"/>
            <a:chExt cx="307200" cy="305825"/>
          </a:xfrm>
        </p:grpSpPr>
        <p:sp>
          <p:nvSpPr>
            <p:cNvPr id="7821" name="Google Shape;7821;p39"/>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39"/>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39"/>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39"/>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39"/>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6" name="Google Shape;7826;p39"/>
          <p:cNvGrpSpPr/>
          <p:nvPr/>
        </p:nvGrpSpPr>
        <p:grpSpPr>
          <a:xfrm>
            <a:off x="4604184" y="2242989"/>
            <a:ext cx="452798" cy="450507"/>
            <a:chOff x="-18645175" y="3708500"/>
            <a:chExt cx="306400" cy="304850"/>
          </a:xfrm>
        </p:grpSpPr>
        <p:sp>
          <p:nvSpPr>
            <p:cNvPr id="7827" name="Google Shape;7827;p39"/>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39"/>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39"/>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39"/>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39"/>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39"/>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39"/>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4" name="Google Shape;7834;p39"/>
          <p:cNvGrpSpPr/>
          <p:nvPr/>
        </p:nvGrpSpPr>
        <p:grpSpPr>
          <a:xfrm>
            <a:off x="4601857" y="2795630"/>
            <a:ext cx="457453" cy="451763"/>
            <a:chOff x="-18647525" y="4082625"/>
            <a:chExt cx="309550" cy="305700"/>
          </a:xfrm>
        </p:grpSpPr>
        <p:sp>
          <p:nvSpPr>
            <p:cNvPr id="7835" name="Google Shape;7835;p39"/>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39"/>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39"/>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39"/>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9" name="Google Shape;7839;p39"/>
          <p:cNvGrpSpPr/>
          <p:nvPr/>
        </p:nvGrpSpPr>
        <p:grpSpPr>
          <a:xfrm>
            <a:off x="7412241" y="1689592"/>
            <a:ext cx="395755" cy="449288"/>
            <a:chOff x="-16775350" y="3309200"/>
            <a:chExt cx="267800" cy="304025"/>
          </a:xfrm>
        </p:grpSpPr>
        <p:sp>
          <p:nvSpPr>
            <p:cNvPr id="7840" name="Google Shape;7840;p39"/>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39"/>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39"/>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43" name="Google Shape;7843;p39"/>
          <p:cNvGrpSpPr/>
          <p:nvPr/>
        </p:nvGrpSpPr>
        <p:grpSpPr>
          <a:xfrm>
            <a:off x="7412241" y="2241827"/>
            <a:ext cx="395755" cy="452835"/>
            <a:chOff x="-16775350" y="3683300"/>
            <a:chExt cx="267800" cy="306425"/>
          </a:xfrm>
        </p:grpSpPr>
        <p:sp>
          <p:nvSpPr>
            <p:cNvPr id="7844" name="Google Shape;7844;p39"/>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39"/>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39"/>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47" name="Google Shape;7847;p39"/>
          <p:cNvGrpSpPr/>
          <p:nvPr/>
        </p:nvGrpSpPr>
        <p:grpSpPr>
          <a:xfrm>
            <a:off x="7384292" y="2796870"/>
            <a:ext cx="451653" cy="449288"/>
            <a:chOff x="-16794250" y="4058225"/>
            <a:chExt cx="305625" cy="304025"/>
          </a:xfrm>
        </p:grpSpPr>
        <p:sp>
          <p:nvSpPr>
            <p:cNvPr id="7848" name="Google Shape;7848;p39"/>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39"/>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39"/>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39"/>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39"/>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39"/>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39"/>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39"/>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39"/>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57" name="Google Shape;7857;p39"/>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58" name="Google Shape;7858;p39"/>
          <p:cNvGrpSpPr/>
          <p:nvPr/>
        </p:nvGrpSpPr>
        <p:grpSpPr>
          <a:xfrm>
            <a:off x="2385709" y="1689573"/>
            <a:ext cx="457453" cy="449325"/>
            <a:chOff x="-20199150" y="3317850"/>
            <a:chExt cx="309550" cy="304050"/>
          </a:xfrm>
        </p:grpSpPr>
        <p:sp>
          <p:nvSpPr>
            <p:cNvPr id="7859" name="Google Shape;7859;p39"/>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39"/>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39"/>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39"/>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39"/>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39"/>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39"/>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66" name="Google Shape;7866;p39"/>
          <p:cNvGrpSpPr/>
          <p:nvPr/>
        </p:nvGrpSpPr>
        <p:grpSpPr>
          <a:xfrm>
            <a:off x="2388036" y="2242861"/>
            <a:ext cx="452798" cy="450766"/>
            <a:chOff x="-20199150" y="3693150"/>
            <a:chExt cx="306400" cy="305025"/>
          </a:xfrm>
        </p:grpSpPr>
        <p:sp>
          <p:nvSpPr>
            <p:cNvPr id="7867" name="Google Shape;7867;p39"/>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39"/>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39"/>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39"/>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39"/>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39"/>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73" name="Google Shape;7873;p39"/>
          <p:cNvGrpSpPr/>
          <p:nvPr/>
        </p:nvGrpSpPr>
        <p:grpSpPr>
          <a:xfrm>
            <a:off x="2388609" y="2795687"/>
            <a:ext cx="451653" cy="451653"/>
            <a:chOff x="-20197575" y="4066875"/>
            <a:chExt cx="305625" cy="305625"/>
          </a:xfrm>
        </p:grpSpPr>
        <p:sp>
          <p:nvSpPr>
            <p:cNvPr id="7874" name="Google Shape;7874;p39"/>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39"/>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39"/>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39"/>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39"/>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39"/>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39"/>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39"/>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82" name="Google Shape;7882;p39"/>
          <p:cNvGrpSpPr/>
          <p:nvPr/>
        </p:nvGrpSpPr>
        <p:grpSpPr>
          <a:xfrm>
            <a:off x="5170827" y="1687520"/>
            <a:ext cx="449325" cy="453426"/>
            <a:chOff x="-18271050" y="3333200"/>
            <a:chExt cx="304050" cy="306825"/>
          </a:xfrm>
        </p:grpSpPr>
        <p:sp>
          <p:nvSpPr>
            <p:cNvPr id="7883" name="Google Shape;7883;p39"/>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39"/>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39"/>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39"/>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39"/>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88" name="Google Shape;7888;p39"/>
          <p:cNvGrpSpPr/>
          <p:nvPr/>
        </p:nvGrpSpPr>
        <p:grpSpPr>
          <a:xfrm>
            <a:off x="5171399" y="2244171"/>
            <a:ext cx="448180" cy="448143"/>
            <a:chOff x="-18270275" y="3710875"/>
            <a:chExt cx="303275" cy="303250"/>
          </a:xfrm>
        </p:grpSpPr>
        <p:sp>
          <p:nvSpPr>
            <p:cNvPr id="7889" name="Google Shape;7889;p39"/>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39"/>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39"/>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39"/>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39"/>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39"/>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95" name="Google Shape;7895;p39"/>
          <p:cNvGrpSpPr/>
          <p:nvPr/>
        </p:nvGrpSpPr>
        <p:grpSpPr>
          <a:xfrm>
            <a:off x="5224951" y="2797422"/>
            <a:ext cx="341076" cy="448180"/>
            <a:chOff x="-18234025" y="4084200"/>
            <a:chExt cx="230800" cy="303275"/>
          </a:xfrm>
        </p:grpSpPr>
        <p:sp>
          <p:nvSpPr>
            <p:cNvPr id="7896" name="Google Shape;7896;p39"/>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39"/>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39"/>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99" name="Google Shape;7899;p39"/>
          <p:cNvGrpSpPr/>
          <p:nvPr/>
        </p:nvGrpSpPr>
        <p:grpSpPr>
          <a:xfrm>
            <a:off x="2337506" y="3341641"/>
            <a:ext cx="449325" cy="450470"/>
            <a:chOff x="-16419350" y="3308400"/>
            <a:chExt cx="304050" cy="304825"/>
          </a:xfrm>
        </p:grpSpPr>
        <p:sp>
          <p:nvSpPr>
            <p:cNvPr id="7900" name="Google Shape;7900;p39"/>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39"/>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39"/>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39"/>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39"/>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39"/>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39"/>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7" name="Google Shape;7907;p39"/>
          <p:cNvGrpSpPr/>
          <p:nvPr/>
        </p:nvGrpSpPr>
        <p:grpSpPr>
          <a:xfrm>
            <a:off x="4609062" y="3340423"/>
            <a:ext cx="395755" cy="452872"/>
            <a:chOff x="-16401225" y="3683275"/>
            <a:chExt cx="267800" cy="306450"/>
          </a:xfrm>
        </p:grpSpPr>
        <p:sp>
          <p:nvSpPr>
            <p:cNvPr id="7908" name="Google Shape;7908;p39"/>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39"/>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39"/>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39"/>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39"/>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39"/>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39"/>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15" name="Google Shape;7915;p39"/>
          <p:cNvGrpSpPr/>
          <p:nvPr/>
        </p:nvGrpSpPr>
        <p:grpSpPr>
          <a:xfrm>
            <a:off x="7974511" y="2797062"/>
            <a:ext cx="450470" cy="448180"/>
            <a:chOff x="-16419350" y="4058200"/>
            <a:chExt cx="304825" cy="303275"/>
          </a:xfrm>
        </p:grpSpPr>
        <p:sp>
          <p:nvSpPr>
            <p:cNvPr id="7916" name="Google Shape;7916;p39"/>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39"/>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39"/>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39"/>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39"/>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39"/>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39"/>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23" name="Google Shape;7923;p39"/>
          <p:cNvGrpSpPr/>
          <p:nvPr/>
        </p:nvGrpSpPr>
        <p:grpSpPr>
          <a:xfrm>
            <a:off x="4001398" y="3343080"/>
            <a:ext cx="450507" cy="447589"/>
            <a:chOff x="-15296200" y="3326900"/>
            <a:chExt cx="304850" cy="302875"/>
          </a:xfrm>
        </p:grpSpPr>
        <p:sp>
          <p:nvSpPr>
            <p:cNvPr id="7924" name="Google Shape;7924;p39"/>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39"/>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39"/>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39"/>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39"/>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29" name="Google Shape;7929;p39"/>
          <p:cNvGrpSpPr/>
          <p:nvPr/>
        </p:nvGrpSpPr>
        <p:grpSpPr>
          <a:xfrm>
            <a:off x="2917051" y="1706881"/>
            <a:ext cx="486566" cy="414708"/>
            <a:chOff x="-19835275" y="3330250"/>
            <a:chExt cx="329250" cy="280625"/>
          </a:xfrm>
        </p:grpSpPr>
        <p:sp>
          <p:nvSpPr>
            <p:cNvPr id="7930" name="Google Shape;7930;p39"/>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39"/>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39"/>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33" name="Google Shape;7933;p39"/>
          <p:cNvGrpSpPr/>
          <p:nvPr/>
        </p:nvGrpSpPr>
        <p:grpSpPr>
          <a:xfrm>
            <a:off x="2935080" y="2243470"/>
            <a:ext cx="450507" cy="449547"/>
            <a:chOff x="-19822675" y="3692750"/>
            <a:chExt cx="304850" cy="304200"/>
          </a:xfrm>
        </p:grpSpPr>
        <p:sp>
          <p:nvSpPr>
            <p:cNvPr id="7934" name="Google Shape;7934;p39"/>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39"/>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39"/>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39"/>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39"/>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39" name="Google Shape;7939;p39"/>
          <p:cNvGrpSpPr/>
          <p:nvPr/>
        </p:nvGrpSpPr>
        <p:grpSpPr>
          <a:xfrm>
            <a:off x="2935672" y="2796278"/>
            <a:ext cx="449325" cy="450470"/>
            <a:chOff x="-19822675" y="4066875"/>
            <a:chExt cx="304050" cy="304825"/>
          </a:xfrm>
        </p:grpSpPr>
        <p:sp>
          <p:nvSpPr>
            <p:cNvPr id="7940" name="Google Shape;7940;p39"/>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39"/>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39"/>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39"/>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39"/>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39"/>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46" name="Google Shape;7946;p39"/>
          <p:cNvGrpSpPr/>
          <p:nvPr/>
        </p:nvGrpSpPr>
        <p:grpSpPr>
          <a:xfrm>
            <a:off x="5744740" y="1689571"/>
            <a:ext cx="399302" cy="449325"/>
            <a:chOff x="-17878825" y="3334400"/>
            <a:chExt cx="270200" cy="304050"/>
          </a:xfrm>
        </p:grpSpPr>
        <p:sp>
          <p:nvSpPr>
            <p:cNvPr id="7947" name="Google Shape;7947;p39"/>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39"/>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39"/>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39"/>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39"/>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39"/>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39"/>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54" name="Google Shape;7954;p39"/>
          <p:cNvGrpSpPr/>
          <p:nvPr/>
        </p:nvGrpSpPr>
        <p:grpSpPr>
          <a:xfrm>
            <a:off x="5718565" y="2242416"/>
            <a:ext cx="451653" cy="451653"/>
            <a:chOff x="-17896150" y="3709300"/>
            <a:chExt cx="305625" cy="305625"/>
          </a:xfrm>
        </p:grpSpPr>
        <p:sp>
          <p:nvSpPr>
            <p:cNvPr id="7955" name="Google Shape;7955;p39"/>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39"/>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39"/>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39"/>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59" name="Google Shape;7959;p39"/>
          <p:cNvGrpSpPr/>
          <p:nvPr/>
        </p:nvGrpSpPr>
        <p:grpSpPr>
          <a:xfrm>
            <a:off x="5746495" y="2795686"/>
            <a:ext cx="395792" cy="451653"/>
            <a:chOff x="-17878025" y="4082625"/>
            <a:chExt cx="267825" cy="305625"/>
          </a:xfrm>
        </p:grpSpPr>
        <p:sp>
          <p:nvSpPr>
            <p:cNvPr id="7960" name="Google Shape;7960;p39"/>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39"/>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39"/>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39"/>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39"/>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39"/>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39"/>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67" name="Google Shape;7967;p39"/>
          <p:cNvGrpSpPr/>
          <p:nvPr/>
        </p:nvGrpSpPr>
        <p:grpSpPr>
          <a:xfrm>
            <a:off x="2890388" y="3355015"/>
            <a:ext cx="450507" cy="423722"/>
            <a:chOff x="-16044450" y="3317850"/>
            <a:chExt cx="304850" cy="286725"/>
          </a:xfrm>
        </p:grpSpPr>
        <p:sp>
          <p:nvSpPr>
            <p:cNvPr id="7968" name="Google Shape;7968;p39"/>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39"/>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39"/>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39"/>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72" name="Google Shape;7972;p39"/>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973" name="Google Shape;7973;p39"/>
          <p:cNvGrpSpPr/>
          <p:nvPr/>
        </p:nvGrpSpPr>
        <p:grpSpPr>
          <a:xfrm>
            <a:off x="8012905" y="2243724"/>
            <a:ext cx="373662" cy="449030"/>
            <a:chOff x="-16018450" y="4058400"/>
            <a:chExt cx="252850" cy="303850"/>
          </a:xfrm>
        </p:grpSpPr>
        <p:sp>
          <p:nvSpPr>
            <p:cNvPr id="7974" name="Google Shape;7974;p39"/>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39"/>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39"/>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39"/>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78" name="Google Shape;7978;p39"/>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39"/>
          <p:cNvSpPr txBox="1">
            <a:spLocks noGrp="1"/>
          </p:cNvSpPr>
          <p:nvPr>
            <p:ph type="title"/>
          </p:nvPr>
        </p:nvSpPr>
        <p:spPr>
          <a:xfrm>
            <a:off x="723450" y="511025"/>
            <a:ext cx="7697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400"/>
              <a:buNone/>
            </a:pPr>
            <a:r>
              <a:rPr lang="en"/>
              <a:t>Nature Icons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83"/>
        <p:cNvGrpSpPr/>
        <p:nvPr/>
      </p:nvGrpSpPr>
      <p:grpSpPr>
        <a:xfrm>
          <a:off x="0" y="0"/>
          <a:ext cx="0" cy="0"/>
          <a:chOff x="0" y="0"/>
          <a:chExt cx="0" cy="0"/>
        </a:xfrm>
      </p:grpSpPr>
      <p:grpSp>
        <p:nvGrpSpPr>
          <p:cNvPr id="7984" name="Google Shape;7984;p40"/>
          <p:cNvGrpSpPr/>
          <p:nvPr/>
        </p:nvGrpSpPr>
        <p:grpSpPr>
          <a:xfrm>
            <a:off x="829817" y="1689241"/>
            <a:ext cx="442337" cy="419623"/>
            <a:chOff x="-6696925" y="3272575"/>
            <a:chExt cx="307200" cy="291425"/>
          </a:xfrm>
        </p:grpSpPr>
        <p:sp>
          <p:nvSpPr>
            <p:cNvPr id="7985" name="Google Shape;7985;p40"/>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40"/>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87" name="Google Shape;7987;p40"/>
          <p:cNvGrpSpPr/>
          <p:nvPr/>
        </p:nvGrpSpPr>
        <p:grpSpPr>
          <a:xfrm>
            <a:off x="829799" y="2204636"/>
            <a:ext cx="442373" cy="420775"/>
            <a:chOff x="-6690625" y="3631325"/>
            <a:chExt cx="307225" cy="292225"/>
          </a:xfrm>
        </p:grpSpPr>
        <p:sp>
          <p:nvSpPr>
            <p:cNvPr id="7988" name="Google Shape;7988;p40"/>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40"/>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40"/>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40"/>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40"/>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93" name="Google Shape;7993;p40"/>
          <p:cNvGrpSpPr/>
          <p:nvPr/>
        </p:nvGrpSpPr>
        <p:grpSpPr>
          <a:xfrm>
            <a:off x="851921" y="2756972"/>
            <a:ext cx="421927" cy="419371"/>
            <a:chOff x="-6689825" y="3992050"/>
            <a:chExt cx="293025" cy="291250"/>
          </a:xfrm>
        </p:grpSpPr>
        <p:sp>
          <p:nvSpPr>
            <p:cNvPr id="7994" name="Google Shape;7994;p40"/>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40"/>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40"/>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40"/>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40"/>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40"/>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40"/>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40"/>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40"/>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40"/>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40"/>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40"/>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06" name="Google Shape;8006;p40"/>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007" name="Google Shape;8007;p40"/>
          <p:cNvGrpSpPr/>
          <p:nvPr/>
        </p:nvGrpSpPr>
        <p:grpSpPr>
          <a:xfrm>
            <a:off x="3535232" y="2205192"/>
            <a:ext cx="423043" cy="419659"/>
            <a:chOff x="-4837325" y="3612425"/>
            <a:chExt cx="293800" cy="291450"/>
          </a:xfrm>
        </p:grpSpPr>
        <p:sp>
          <p:nvSpPr>
            <p:cNvPr id="8008" name="Google Shape;8008;p40"/>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40"/>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40"/>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11" name="Google Shape;8011;p40"/>
          <p:cNvGrpSpPr/>
          <p:nvPr/>
        </p:nvGrpSpPr>
        <p:grpSpPr>
          <a:xfrm>
            <a:off x="3548265" y="2756826"/>
            <a:ext cx="420775" cy="419659"/>
            <a:chOff x="-4837325" y="3971575"/>
            <a:chExt cx="292225" cy="291450"/>
          </a:xfrm>
        </p:grpSpPr>
        <p:sp>
          <p:nvSpPr>
            <p:cNvPr id="8012" name="Google Shape;8012;p40"/>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40"/>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40"/>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40"/>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40"/>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40"/>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18" name="Google Shape;8018;p40"/>
          <p:cNvGrpSpPr/>
          <p:nvPr/>
        </p:nvGrpSpPr>
        <p:grpSpPr>
          <a:xfrm>
            <a:off x="6240279" y="1714185"/>
            <a:ext cx="430998" cy="369730"/>
            <a:chOff x="-3037625" y="3254850"/>
            <a:chExt cx="299325" cy="256775"/>
          </a:xfrm>
        </p:grpSpPr>
        <p:sp>
          <p:nvSpPr>
            <p:cNvPr id="8019" name="Google Shape;8019;p40"/>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40"/>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40"/>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40"/>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23" name="Google Shape;8023;p40"/>
          <p:cNvGrpSpPr/>
          <p:nvPr/>
        </p:nvGrpSpPr>
        <p:grpSpPr>
          <a:xfrm>
            <a:off x="6244239" y="2204615"/>
            <a:ext cx="423079" cy="420811"/>
            <a:chOff x="-3031325" y="3597450"/>
            <a:chExt cx="293825" cy="292250"/>
          </a:xfrm>
        </p:grpSpPr>
        <p:sp>
          <p:nvSpPr>
            <p:cNvPr id="8024" name="Google Shape;8024;p40"/>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40"/>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40"/>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40"/>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28" name="Google Shape;8028;p40"/>
          <p:cNvGrpSpPr/>
          <p:nvPr/>
        </p:nvGrpSpPr>
        <p:grpSpPr>
          <a:xfrm>
            <a:off x="6256714" y="2781214"/>
            <a:ext cx="421927" cy="370882"/>
            <a:chOff x="-3030525" y="3973150"/>
            <a:chExt cx="293025" cy="257575"/>
          </a:xfrm>
        </p:grpSpPr>
        <p:sp>
          <p:nvSpPr>
            <p:cNvPr id="8029" name="Google Shape;8029;p40"/>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40"/>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31" name="Google Shape;8031;p40"/>
          <p:cNvGrpSpPr/>
          <p:nvPr/>
        </p:nvGrpSpPr>
        <p:grpSpPr>
          <a:xfrm>
            <a:off x="1358307" y="3369426"/>
            <a:ext cx="421927" cy="297195"/>
            <a:chOff x="-1199300" y="3279250"/>
            <a:chExt cx="293025" cy="206400"/>
          </a:xfrm>
        </p:grpSpPr>
        <p:sp>
          <p:nvSpPr>
            <p:cNvPr id="8032" name="Google Shape;8032;p40"/>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40"/>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40"/>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40"/>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36" name="Google Shape;8036;p40"/>
          <p:cNvGrpSpPr/>
          <p:nvPr/>
        </p:nvGrpSpPr>
        <p:grpSpPr>
          <a:xfrm>
            <a:off x="1365393" y="1688773"/>
            <a:ext cx="444605" cy="420559"/>
            <a:chOff x="-6338550" y="3272950"/>
            <a:chExt cx="308775" cy="292075"/>
          </a:xfrm>
        </p:grpSpPr>
        <p:sp>
          <p:nvSpPr>
            <p:cNvPr id="8037" name="Google Shape;8037;p40"/>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40"/>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40"/>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0" name="Google Shape;8040;p40"/>
          <p:cNvGrpSpPr/>
          <p:nvPr/>
        </p:nvGrpSpPr>
        <p:grpSpPr>
          <a:xfrm>
            <a:off x="1376732" y="2205194"/>
            <a:ext cx="421927" cy="419659"/>
            <a:chOff x="-6329100" y="3632100"/>
            <a:chExt cx="293025" cy="291450"/>
          </a:xfrm>
        </p:grpSpPr>
        <p:sp>
          <p:nvSpPr>
            <p:cNvPr id="8041" name="Google Shape;8041;p40"/>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40"/>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40"/>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4" name="Google Shape;8044;p40"/>
          <p:cNvGrpSpPr/>
          <p:nvPr/>
        </p:nvGrpSpPr>
        <p:grpSpPr>
          <a:xfrm>
            <a:off x="1389783" y="2756828"/>
            <a:ext cx="419623" cy="419659"/>
            <a:chOff x="-6329875" y="3992050"/>
            <a:chExt cx="291425" cy="291450"/>
          </a:xfrm>
        </p:grpSpPr>
        <p:sp>
          <p:nvSpPr>
            <p:cNvPr id="8045" name="Google Shape;8045;p40"/>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40"/>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40"/>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40"/>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9" name="Google Shape;8049;p40"/>
          <p:cNvGrpSpPr/>
          <p:nvPr/>
        </p:nvGrpSpPr>
        <p:grpSpPr>
          <a:xfrm>
            <a:off x="4075920" y="1687530"/>
            <a:ext cx="423079" cy="423043"/>
            <a:chOff x="-4478975" y="3251700"/>
            <a:chExt cx="293825" cy="293800"/>
          </a:xfrm>
        </p:grpSpPr>
        <p:sp>
          <p:nvSpPr>
            <p:cNvPr id="8050" name="Google Shape;8050;p40"/>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40"/>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40"/>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53" name="Google Shape;8053;p40"/>
          <p:cNvGrpSpPr/>
          <p:nvPr/>
        </p:nvGrpSpPr>
        <p:grpSpPr>
          <a:xfrm>
            <a:off x="4075920" y="2205192"/>
            <a:ext cx="423079" cy="419659"/>
            <a:chOff x="-4475825" y="3612425"/>
            <a:chExt cx="293825" cy="291450"/>
          </a:xfrm>
        </p:grpSpPr>
        <p:sp>
          <p:nvSpPr>
            <p:cNvPr id="8054" name="Google Shape;8054;p40"/>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40"/>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40"/>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57" name="Google Shape;8057;p40"/>
          <p:cNvGrpSpPr/>
          <p:nvPr/>
        </p:nvGrpSpPr>
        <p:grpSpPr>
          <a:xfrm>
            <a:off x="4084992" y="2756844"/>
            <a:ext cx="428730" cy="419623"/>
            <a:chOff x="-4480550" y="3970800"/>
            <a:chExt cx="297750" cy="291425"/>
          </a:xfrm>
        </p:grpSpPr>
        <p:sp>
          <p:nvSpPr>
            <p:cNvPr id="8058" name="Google Shape;8058;p40"/>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40"/>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60" name="Google Shape;8060;p40"/>
          <p:cNvGrpSpPr/>
          <p:nvPr/>
        </p:nvGrpSpPr>
        <p:grpSpPr>
          <a:xfrm>
            <a:off x="6788826" y="1689221"/>
            <a:ext cx="415123" cy="419659"/>
            <a:chOff x="-2668225" y="3239075"/>
            <a:chExt cx="288300" cy="291450"/>
          </a:xfrm>
        </p:grpSpPr>
        <p:sp>
          <p:nvSpPr>
            <p:cNvPr id="8061" name="Google Shape;8061;p40"/>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40"/>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40"/>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40"/>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40"/>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66" name="Google Shape;8066;p40"/>
          <p:cNvGrpSpPr/>
          <p:nvPr/>
        </p:nvGrpSpPr>
        <p:grpSpPr>
          <a:xfrm>
            <a:off x="6785982" y="2205191"/>
            <a:ext cx="420811" cy="419659"/>
            <a:chOff x="-2671375" y="3597450"/>
            <a:chExt cx="292250" cy="291450"/>
          </a:xfrm>
        </p:grpSpPr>
        <p:sp>
          <p:nvSpPr>
            <p:cNvPr id="8067" name="Google Shape;8067;p40"/>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40"/>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69" name="Google Shape;8069;p40"/>
          <p:cNvGrpSpPr/>
          <p:nvPr/>
        </p:nvGrpSpPr>
        <p:grpSpPr>
          <a:xfrm>
            <a:off x="6796765" y="2755691"/>
            <a:ext cx="423043" cy="421927"/>
            <a:chOff x="-2670575" y="3956600"/>
            <a:chExt cx="293800" cy="293025"/>
          </a:xfrm>
        </p:grpSpPr>
        <p:sp>
          <p:nvSpPr>
            <p:cNvPr id="8070" name="Google Shape;8070;p40"/>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40"/>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40"/>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40"/>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4" name="Google Shape;8074;p40"/>
          <p:cNvGrpSpPr/>
          <p:nvPr/>
        </p:nvGrpSpPr>
        <p:grpSpPr>
          <a:xfrm>
            <a:off x="3054285" y="3311947"/>
            <a:ext cx="426462" cy="418363"/>
            <a:chOff x="-1183550" y="3586525"/>
            <a:chExt cx="296175" cy="290550"/>
          </a:xfrm>
        </p:grpSpPr>
        <p:sp>
          <p:nvSpPr>
            <p:cNvPr id="8075" name="Google Shape;8075;p40"/>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40"/>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40"/>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40"/>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40"/>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40"/>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40"/>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40"/>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40"/>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84" name="Google Shape;8084;p40"/>
          <p:cNvGrpSpPr/>
          <p:nvPr/>
        </p:nvGrpSpPr>
        <p:grpSpPr>
          <a:xfrm>
            <a:off x="1917896" y="1689799"/>
            <a:ext cx="420811" cy="418507"/>
            <a:chOff x="-5971525" y="3273750"/>
            <a:chExt cx="292250" cy="290650"/>
          </a:xfrm>
        </p:grpSpPr>
        <p:sp>
          <p:nvSpPr>
            <p:cNvPr id="8085" name="Google Shape;8085;p40"/>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40"/>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87" name="Google Shape;8087;p40"/>
          <p:cNvGrpSpPr/>
          <p:nvPr/>
        </p:nvGrpSpPr>
        <p:grpSpPr>
          <a:xfrm>
            <a:off x="1912226" y="2203826"/>
            <a:ext cx="432150" cy="422395"/>
            <a:chOff x="-5974675" y="3632100"/>
            <a:chExt cx="300125" cy="293350"/>
          </a:xfrm>
        </p:grpSpPr>
        <p:sp>
          <p:nvSpPr>
            <p:cNvPr id="8088" name="Google Shape;8088;p40"/>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40"/>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40"/>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91" name="Google Shape;8091;p40"/>
          <p:cNvGrpSpPr/>
          <p:nvPr/>
        </p:nvGrpSpPr>
        <p:grpSpPr>
          <a:xfrm>
            <a:off x="1942267" y="2755694"/>
            <a:ext cx="395865" cy="421927"/>
            <a:chOff x="-5971525" y="3990475"/>
            <a:chExt cx="274925" cy="293025"/>
          </a:xfrm>
        </p:grpSpPr>
        <p:sp>
          <p:nvSpPr>
            <p:cNvPr id="8092" name="Google Shape;8092;p40"/>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40"/>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40"/>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40"/>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96" name="Google Shape;8096;p40"/>
          <p:cNvGrpSpPr/>
          <p:nvPr/>
        </p:nvGrpSpPr>
        <p:grpSpPr>
          <a:xfrm>
            <a:off x="4615473" y="1689798"/>
            <a:ext cx="420775" cy="418507"/>
            <a:chOff x="-4118225" y="3253275"/>
            <a:chExt cx="292225" cy="290650"/>
          </a:xfrm>
        </p:grpSpPr>
        <p:sp>
          <p:nvSpPr>
            <p:cNvPr id="8097" name="Google Shape;8097;p40"/>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40"/>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99" name="Google Shape;8099;p40"/>
          <p:cNvGrpSpPr/>
          <p:nvPr/>
        </p:nvGrpSpPr>
        <p:grpSpPr>
          <a:xfrm>
            <a:off x="4665924" y="2204922"/>
            <a:ext cx="319874" cy="420199"/>
            <a:chOff x="-4082800" y="3612425"/>
            <a:chExt cx="222150" cy="291825"/>
          </a:xfrm>
        </p:grpSpPr>
        <p:sp>
          <p:nvSpPr>
            <p:cNvPr id="8100" name="Google Shape;8100;p40"/>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40"/>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40"/>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03" name="Google Shape;8103;p40"/>
          <p:cNvGrpSpPr/>
          <p:nvPr/>
        </p:nvGrpSpPr>
        <p:grpSpPr>
          <a:xfrm>
            <a:off x="4627372" y="2769876"/>
            <a:ext cx="420775" cy="393561"/>
            <a:chOff x="-4118225" y="3990475"/>
            <a:chExt cx="292225" cy="273325"/>
          </a:xfrm>
        </p:grpSpPr>
        <p:sp>
          <p:nvSpPr>
            <p:cNvPr id="8104" name="Google Shape;8104;p40"/>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40"/>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40"/>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40"/>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08" name="Google Shape;8108;p40"/>
          <p:cNvGrpSpPr/>
          <p:nvPr/>
        </p:nvGrpSpPr>
        <p:grpSpPr>
          <a:xfrm>
            <a:off x="7338026" y="1688087"/>
            <a:ext cx="394713" cy="421927"/>
            <a:chOff x="-2312225" y="3238300"/>
            <a:chExt cx="274125" cy="293025"/>
          </a:xfrm>
        </p:grpSpPr>
        <p:sp>
          <p:nvSpPr>
            <p:cNvPr id="8109" name="Google Shape;8109;p40"/>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40"/>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11" name="Google Shape;8111;p40"/>
          <p:cNvGrpSpPr/>
          <p:nvPr/>
        </p:nvGrpSpPr>
        <p:grpSpPr>
          <a:xfrm>
            <a:off x="7335742" y="2756825"/>
            <a:ext cx="423079" cy="419659"/>
            <a:chOff x="-2310650" y="3958175"/>
            <a:chExt cx="293825" cy="291450"/>
          </a:xfrm>
        </p:grpSpPr>
        <p:sp>
          <p:nvSpPr>
            <p:cNvPr id="8112" name="Google Shape;8112;p40"/>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40"/>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14" name="Google Shape;8114;p40"/>
          <p:cNvGrpSpPr/>
          <p:nvPr/>
        </p:nvGrpSpPr>
        <p:grpSpPr>
          <a:xfrm>
            <a:off x="4702603" y="3308459"/>
            <a:ext cx="424159" cy="419659"/>
            <a:chOff x="-1182750" y="3962900"/>
            <a:chExt cx="294575" cy="291450"/>
          </a:xfrm>
        </p:grpSpPr>
        <p:sp>
          <p:nvSpPr>
            <p:cNvPr id="8115" name="Google Shape;8115;p40"/>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40"/>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40"/>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40"/>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40"/>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40"/>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40"/>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22" name="Google Shape;8122;p40"/>
          <p:cNvGrpSpPr/>
          <p:nvPr/>
        </p:nvGrpSpPr>
        <p:grpSpPr>
          <a:xfrm>
            <a:off x="2455739" y="1689223"/>
            <a:ext cx="424195" cy="419659"/>
            <a:chOff x="-5611575" y="3272950"/>
            <a:chExt cx="294600" cy="291450"/>
          </a:xfrm>
        </p:grpSpPr>
        <p:sp>
          <p:nvSpPr>
            <p:cNvPr id="8123" name="Google Shape;8123;p40"/>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40"/>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40"/>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40"/>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40"/>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28" name="Google Shape;8128;p40"/>
          <p:cNvGrpSpPr/>
          <p:nvPr/>
        </p:nvGrpSpPr>
        <p:grpSpPr>
          <a:xfrm>
            <a:off x="2455739" y="2205770"/>
            <a:ext cx="424195" cy="418507"/>
            <a:chOff x="-5613150" y="3632900"/>
            <a:chExt cx="294600" cy="290650"/>
          </a:xfrm>
        </p:grpSpPr>
        <p:sp>
          <p:nvSpPr>
            <p:cNvPr id="8129" name="Google Shape;8129;p40"/>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40"/>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31" name="Google Shape;8131;p40"/>
          <p:cNvGrpSpPr/>
          <p:nvPr/>
        </p:nvGrpSpPr>
        <p:grpSpPr>
          <a:xfrm>
            <a:off x="7324977" y="2153586"/>
            <a:ext cx="420811" cy="522864"/>
            <a:chOff x="-2310650" y="3525775"/>
            <a:chExt cx="292250" cy="363125"/>
          </a:xfrm>
        </p:grpSpPr>
        <p:sp>
          <p:nvSpPr>
            <p:cNvPr id="8132" name="Google Shape;8132;p40"/>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40"/>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40"/>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40"/>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36" name="Google Shape;8136;p40"/>
          <p:cNvGrpSpPr/>
          <p:nvPr/>
        </p:nvGrpSpPr>
        <p:grpSpPr>
          <a:xfrm>
            <a:off x="2467638" y="2756270"/>
            <a:ext cx="424195" cy="420775"/>
            <a:chOff x="-5613150" y="3991275"/>
            <a:chExt cx="294600" cy="292225"/>
          </a:xfrm>
        </p:grpSpPr>
        <p:sp>
          <p:nvSpPr>
            <p:cNvPr id="8137" name="Google Shape;8137;p40"/>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40"/>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40"/>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40"/>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40"/>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40"/>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40"/>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40"/>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40"/>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46" name="Google Shape;8146;p40"/>
          <p:cNvGrpSpPr/>
          <p:nvPr/>
        </p:nvGrpSpPr>
        <p:grpSpPr>
          <a:xfrm>
            <a:off x="5139126" y="1689438"/>
            <a:ext cx="434634" cy="419227"/>
            <a:chOff x="-3768700" y="3253275"/>
            <a:chExt cx="301850" cy="291150"/>
          </a:xfrm>
        </p:grpSpPr>
        <p:sp>
          <p:nvSpPr>
            <p:cNvPr id="8147" name="Google Shape;8147;p40"/>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40"/>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40"/>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50" name="Google Shape;8150;p40"/>
          <p:cNvGrpSpPr/>
          <p:nvPr/>
        </p:nvGrpSpPr>
        <p:grpSpPr>
          <a:xfrm>
            <a:off x="5143209" y="2217090"/>
            <a:ext cx="426462" cy="395865"/>
            <a:chOff x="-3808700" y="3628950"/>
            <a:chExt cx="296175" cy="274925"/>
          </a:xfrm>
        </p:grpSpPr>
        <p:sp>
          <p:nvSpPr>
            <p:cNvPr id="8151" name="Google Shape;8151;p40"/>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40"/>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40"/>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54" name="Google Shape;8154;p40"/>
          <p:cNvGrpSpPr/>
          <p:nvPr/>
        </p:nvGrpSpPr>
        <p:grpSpPr>
          <a:xfrm>
            <a:off x="5208420" y="2756412"/>
            <a:ext cx="419443" cy="420487"/>
            <a:chOff x="-3771675" y="3971775"/>
            <a:chExt cx="291300" cy="292025"/>
          </a:xfrm>
        </p:grpSpPr>
        <p:sp>
          <p:nvSpPr>
            <p:cNvPr id="8155" name="Google Shape;8155;p40"/>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40"/>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40"/>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40"/>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40"/>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60" name="Google Shape;8160;p40"/>
          <p:cNvGrpSpPr/>
          <p:nvPr/>
        </p:nvGrpSpPr>
        <p:grpSpPr>
          <a:xfrm>
            <a:off x="7869864" y="1716461"/>
            <a:ext cx="420271" cy="320774"/>
            <a:chOff x="-1951475" y="3273100"/>
            <a:chExt cx="291875" cy="222775"/>
          </a:xfrm>
        </p:grpSpPr>
        <p:sp>
          <p:nvSpPr>
            <p:cNvPr id="8161" name="Google Shape;8161;p40"/>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40"/>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40"/>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64" name="Google Shape;8164;p40"/>
          <p:cNvGrpSpPr/>
          <p:nvPr/>
        </p:nvGrpSpPr>
        <p:grpSpPr>
          <a:xfrm>
            <a:off x="7867344" y="2205191"/>
            <a:ext cx="425310" cy="419659"/>
            <a:chOff x="-1951475" y="3597450"/>
            <a:chExt cx="295375" cy="291450"/>
          </a:xfrm>
        </p:grpSpPr>
        <p:sp>
          <p:nvSpPr>
            <p:cNvPr id="8165" name="Google Shape;8165;p40"/>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40"/>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40"/>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40"/>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69" name="Google Shape;8169;p40"/>
          <p:cNvGrpSpPr/>
          <p:nvPr/>
        </p:nvGrpSpPr>
        <p:grpSpPr>
          <a:xfrm>
            <a:off x="7869595" y="2756825"/>
            <a:ext cx="444605" cy="419659"/>
            <a:chOff x="-1960150" y="3956600"/>
            <a:chExt cx="308775" cy="291450"/>
          </a:xfrm>
        </p:grpSpPr>
        <p:sp>
          <p:nvSpPr>
            <p:cNvPr id="8170" name="Google Shape;8170;p40"/>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40"/>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72" name="Google Shape;8172;p40"/>
          <p:cNvGrpSpPr/>
          <p:nvPr/>
        </p:nvGrpSpPr>
        <p:grpSpPr>
          <a:xfrm>
            <a:off x="1923633" y="3307636"/>
            <a:ext cx="420775" cy="420775"/>
            <a:chOff x="-804700" y="3226500"/>
            <a:chExt cx="292225" cy="292225"/>
          </a:xfrm>
        </p:grpSpPr>
        <p:sp>
          <p:nvSpPr>
            <p:cNvPr id="8173" name="Google Shape;8173;p40"/>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40"/>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40"/>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40"/>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40"/>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40"/>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40"/>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80" name="Google Shape;8180;p40"/>
          <p:cNvGrpSpPr/>
          <p:nvPr/>
        </p:nvGrpSpPr>
        <p:grpSpPr>
          <a:xfrm>
            <a:off x="3003724" y="1688647"/>
            <a:ext cx="420775" cy="420811"/>
            <a:chOff x="-5251625" y="3272950"/>
            <a:chExt cx="292225" cy="292250"/>
          </a:xfrm>
        </p:grpSpPr>
        <p:sp>
          <p:nvSpPr>
            <p:cNvPr id="8181" name="Google Shape;8181;p40"/>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40"/>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40"/>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84" name="Google Shape;8184;p40"/>
          <p:cNvGrpSpPr/>
          <p:nvPr/>
        </p:nvGrpSpPr>
        <p:grpSpPr>
          <a:xfrm>
            <a:off x="3000322" y="2204348"/>
            <a:ext cx="427578" cy="421351"/>
            <a:chOff x="-5254775" y="3631325"/>
            <a:chExt cx="296950" cy="292625"/>
          </a:xfrm>
        </p:grpSpPr>
        <p:sp>
          <p:nvSpPr>
            <p:cNvPr id="8185" name="Google Shape;8185;p40"/>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40"/>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40"/>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40"/>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40"/>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40"/>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40"/>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92" name="Google Shape;8192;p40"/>
          <p:cNvGrpSpPr/>
          <p:nvPr/>
        </p:nvGrpSpPr>
        <p:grpSpPr>
          <a:xfrm>
            <a:off x="3016181" y="2756270"/>
            <a:ext cx="419659" cy="420775"/>
            <a:chOff x="-5251625" y="3991275"/>
            <a:chExt cx="291450" cy="292225"/>
          </a:xfrm>
        </p:grpSpPr>
        <p:sp>
          <p:nvSpPr>
            <p:cNvPr id="8193" name="Google Shape;8193;p40"/>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40"/>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40"/>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40"/>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40"/>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98" name="Google Shape;8198;p40"/>
          <p:cNvGrpSpPr/>
          <p:nvPr/>
        </p:nvGrpSpPr>
        <p:grpSpPr>
          <a:xfrm>
            <a:off x="5756763" y="1689240"/>
            <a:ext cx="319874" cy="419623"/>
            <a:chOff x="-3365275" y="3253275"/>
            <a:chExt cx="222150" cy="291425"/>
          </a:xfrm>
        </p:grpSpPr>
        <p:sp>
          <p:nvSpPr>
            <p:cNvPr id="8199" name="Google Shape;8199;p40"/>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40"/>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01" name="Google Shape;8201;p40"/>
          <p:cNvGrpSpPr/>
          <p:nvPr/>
        </p:nvGrpSpPr>
        <p:grpSpPr>
          <a:xfrm>
            <a:off x="5730701" y="2204058"/>
            <a:ext cx="371998" cy="421927"/>
            <a:chOff x="-3383375" y="3611625"/>
            <a:chExt cx="258350" cy="293025"/>
          </a:xfrm>
        </p:grpSpPr>
        <p:sp>
          <p:nvSpPr>
            <p:cNvPr id="8202" name="Google Shape;8202;p40"/>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40"/>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04" name="Google Shape;8204;p40"/>
          <p:cNvGrpSpPr/>
          <p:nvPr/>
        </p:nvGrpSpPr>
        <p:grpSpPr>
          <a:xfrm>
            <a:off x="5793050" y="2756826"/>
            <a:ext cx="271097" cy="419659"/>
            <a:chOff x="-3347950" y="3971575"/>
            <a:chExt cx="188275" cy="291450"/>
          </a:xfrm>
        </p:grpSpPr>
        <p:sp>
          <p:nvSpPr>
            <p:cNvPr id="8205" name="Google Shape;8205;p40"/>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40"/>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40"/>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08" name="Google Shape;8208;p40"/>
          <p:cNvGrpSpPr/>
          <p:nvPr/>
        </p:nvGrpSpPr>
        <p:grpSpPr>
          <a:xfrm>
            <a:off x="842909" y="3307061"/>
            <a:ext cx="371998" cy="421927"/>
            <a:chOff x="-1575775" y="3238300"/>
            <a:chExt cx="258350" cy="293025"/>
          </a:xfrm>
        </p:grpSpPr>
        <p:sp>
          <p:nvSpPr>
            <p:cNvPr id="8209" name="Google Shape;8209;p40"/>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40"/>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40"/>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40"/>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40"/>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4" name="Google Shape;8214;p40"/>
          <p:cNvGrpSpPr/>
          <p:nvPr/>
        </p:nvGrpSpPr>
        <p:grpSpPr>
          <a:xfrm>
            <a:off x="2487807" y="3309051"/>
            <a:ext cx="423079" cy="424159"/>
            <a:chOff x="-1591550" y="3597475"/>
            <a:chExt cx="293825" cy="294575"/>
          </a:xfrm>
        </p:grpSpPr>
        <p:sp>
          <p:nvSpPr>
            <p:cNvPr id="8215" name="Google Shape;8215;p40"/>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40"/>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40"/>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8" name="Google Shape;8218;p40"/>
          <p:cNvGrpSpPr/>
          <p:nvPr/>
        </p:nvGrpSpPr>
        <p:grpSpPr>
          <a:xfrm>
            <a:off x="4137277" y="3318663"/>
            <a:ext cx="421927" cy="399248"/>
            <a:chOff x="-1592325" y="3957400"/>
            <a:chExt cx="293025" cy="277275"/>
          </a:xfrm>
        </p:grpSpPr>
        <p:sp>
          <p:nvSpPr>
            <p:cNvPr id="8219" name="Google Shape;8219;p40"/>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40"/>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40"/>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40"/>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23" name="Google Shape;8223;p40"/>
          <p:cNvGrpSpPr/>
          <p:nvPr/>
        </p:nvGrpSpPr>
        <p:grpSpPr>
          <a:xfrm>
            <a:off x="3624147" y="3310744"/>
            <a:ext cx="369730" cy="420775"/>
            <a:chOff x="-778700" y="3612425"/>
            <a:chExt cx="256775" cy="292225"/>
          </a:xfrm>
        </p:grpSpPr>
        <p:sp>
          <p:nvSpPr>
            <p:cNvPr id="8224" name="Google Shape;8224;p40"/>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40"/>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40"/>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40"/>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40"/>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40"/>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30" name="Google Shape;8230;p40"/>
          <p:cNvGrpSpPr/>
          <p:nvPr/>
        </p:nvGrpSpPr>
        <p:grpSpPr>
          <a:xfrm>
            <a:off x="6095649" y="3828305"/>
            <a:ext cx="340731" cy="387641"/>
            <a:chOff x="7728464" y="1561258"/>
            <a:chExt cx="349719" cy="397866"/>
          </a:xfrm>
        </p:grpSpPr>
        <p:sp>
          <p:nvSpPr>
            <p:cNvPr id="8231" name="Google Shape;8231;p40"/>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40"/>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33" name="Google Shape;8233;p40"/>
          <p:cNvGrpSpPr/>
          <p:nvPr/>
        </p:nvGrpSpPr>
        <p:grpSpPr>
          <a:xfrm>
            <a:off x="4018617" y="3828305"/>
            <a:ext cx="387681" cy="387641"/>
            <a:chOff x="5611350" y="1561258"/>
            <a:chExt cx="397907" cy="397866"/>
          </a:xfrm>
        </p:grpSpPr>
        <p:sp>
          <p:nvSpPr>
            <p:cNvPr id="8234" name="Google Shape;8234;p40"/>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40"/>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40"/>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40"/>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38" name="Google Shape;8238;p40"/>
          <p:cNvGrpSpPr/>
          <p:nvPr/>
        </p:nvGrpSpPr>
        <p:grpSpPr>
          <a:xfrm>
            <a:off x="4537903" y="3925571"/>
            <a:ext cx="387609" cy="193109"/>
            <a:chOff x="6140660" y="1661097"/>
            <a:chExt cx="397834" cy="198202"/>
          </a:xfrm>
        </p:grpSpPr>
        <p:sp>
          <p:nvSpPr>
            <p:cNvPr id="8239" name="Google Shape;8239;p40"/>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40"/>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40"/>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40"/>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43" name="Google Shape;8243;p40"/>
          <p:cNvGrpSpPr/>
          <p:nvPr/>
        </p:nvGrpSpPr>
        <p:grpSpPr>
          <a:xfrm>
            <a:off x="5057118" y="3828305"/>
            <a:ext cx="387681" cy="387641"/>
            <a:chOff x="6669907" y="1561258"/>
            <a:chExt cx="397907" cy="397866"/>
          </a:xfrm>
        </p:grpSpPr>
        <p:sp>
          <p:nvSpPr>
            <p:cNvPr id="8244" name="Google Shape;8244;p40"/>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40"/>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40"/>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40"/>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40"/>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49" name="Google Shape;8249;p40"/>
          <p:cNvGrpSpPr/>
          <p:nvPr/>
        </p:nvGrpSpPr>
        <p:grpSpPr>
          <a:xfrm>
            <a:off x="1942348" y="3885842"/>
            <a:ext cx="387681" cy="272572"/>
            <a:chOff x="3386036" y="1746339"/>
            <a:chExt cx="397907" cy="279762"/>
          </a:xfrm>
        </p:grpSpPr>
        <p:sp>
          <p:nvSpPr>
            <p:cNvPr id="8250" name="Google Shape;8250;p40"/>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40"/>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52" name="Google Shape;8252;p40"/>
          <p:cNvGrpSpPr/>
          <p:nvPr/>
        </p:nvGrpSpPr>
        <p:grpSpPr>
          <a:xfrm>
            <a:off x="2980045" y="3828288"/>
            <a:ext cx="387681" cy="387681"/>
            <a:chOff x="4417380" y="1687279"/>
            <a:chExt cx="397907" cy="397907"/>
          </a:xfrm>
        </p:grpSpPr>
        <p:sp>
          <p:nvSpPr>
            <p:cNvPr id="8253" name="Google Shape;8253;p40"/>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40"/>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55" name="Google Shape;8255;p40"/>
          <p:cNvGrpSpPr/>
          <p:nvPr/>
        </p:nvGrpSpPr>
        <p:grpSpPr>
          <a:xfrm>
            <a:off x="7926526" y="3308537"/>
            <a:ext cx="387661" cy="387661"/>
            <a:chOff x="2869999" y="1687279"/>
            <a:chExt cx="397887" cy="397887"/>
          </a:xfrm>
        </p:grpSpPr>
        <p:sp>
          <p:nvSpPr>
            <p:cNvPr id="8256" name="Google Shape;8256;p40"/>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40"/>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58" name="Google Shape;8258;p40"/>
          <p:cNvGrpSpPr/>
          <p:nvPr/>
        </p:nvGrpSpPr>
        <p:grpSpPr>
          <a:xfrm>
            <a:off x="2461634" y="3828664"/>
            <a:ext cx="386807" cy="386929"/>
            <a:chOff x="3902887" y="1687655"/>
            <a:chExt cx="397010" cy="397135"/>
          </a:xfrm>
        </p:grpSpPr>
        <p:sp>
          <p:nvSpPr>
            <p:cNvPr id="8259" name="Google Shape;8259;p40"/>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40"/>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61" name="Google Shape;8261;p40"/>
          <p:cNvGrpSpPr/>
          <p:nvPr/>
        </p:nvGrpSpPr>
        <p:grpSpPr>
          <a:xfrm>
            <a:off x="3499331" y="3828344"/>
            <a:ext cx="387681" cy="387681"/>
            <a:chOff x="4933458" y="1687279"/>
            <a:chExt cx="397907" cy="397907"/>
          </a:xfrm>
        </p:grpSpPr>
        <p:sp>
          <p:nvSpPr>
            <p:cNvPr id="8262" name="Google Shape;8262;p40"/>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40"/>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64" name="Google Shape;8264;p40"/>
          <p:cNvGrpSpPr/>
          <p:nvPr/>
        </p:nvGrpSpPr>
        <p:grpSpPr>
          <a:xfrm>
            <a:off x="5273586" y="3308775"/>
            <a:ext cx="387681" cy="387661"/>
            <a:chOff x="266768" y="1721375"/>
            <a:chExt cx="397907" cy="397887"/>
          </a:xfrm>
        </p:grpSpPr>
        <p:sp>
          <p:nvSpPr>
            <p:cNvPr id="8265" name="Google Shape;8265;p40"/>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40"/>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67" name="Google Shape;8267;p40"/>
          <p:cNvGrpSpPr/>
          <p:nvPr/>
        </p:nvGrpSpPr>
        <p:grpSpPr>
          <a:xfrm>
            <a:off x="7395588" y="3308924"/>
            <a:ext cx="387539" cy="386888"/>
            <a:chOff x="2408992" y="1722875"/>
            <a:chExt cx="397761" cy="397093"/>
          </a:xfrm>
        </p:grpSpPr>
        <p:sp>
          <p:nvSpPr>
            <p:cNvPr id="8268" name="Google Shape;8268;p40"/>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40"/>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70" name="Google Shape;8270;p40"/>
          <p:cNvGrpSpPr/>
          <p:nvPr/>
        </p:nvGrpSpPr>
        <p:grpSpPr>
          <a:xfrm>
            <a:off x="5576404" y="3828305"/>
            <a:ext cx="387641" cy="387641"/>
            <a:chOff x="7199196" y="1561258"/>
            <a:chExt cx="397866" cy="397866"/>
          </a:xfrm>
        </p:grpSpPr>
        <p:sp>
          <p:nvSpPr>
            <p:cNvPr id="8271" name="Google Shape;8271;p40"/>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40"/>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40"/>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74" name="Google Shape;8274;p40"/>
          <p:cNvGrpSpPr/>
          <p:nvPr/>
        </p:nvGrpSpPr>
        <p:grpSpPr>
          <a:xfrm>
            <a:off x="6332282" y="3308537"/>
            <a:ext cx="387661" cy="387661"/>
            <a:chOff x="1379798" y="1723250"/>
            <a:chExt cx="397887" cy="397887"/>
          </a:xfrm>
        </p:grpSpPr>
        <p:sp>
          <p:nvSpPr>
            <p:cNvPr id="8275" name="Google Shape;8275;p40"/>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40"/>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40"/>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40"/>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79" name="Google Shape;8279;p40"/>
          <p:cNvGrpSpPr/>
          <p:nvPr/>
        </p:nvGrpSpPr>
        <p:grpSpPr>
          <a:xfrm>
            <a:off x="5801242" y="3308537"/>
            <a:ext cx="387641" cy="387661"/>
            <a:chOff x="864491" y="1723250"/>
            <a:chExt cx="397866" cy="397887"/>
          </a:xfrm>
        </p:grpSpPr>
        <p:sp>
          <p:nvSpPr>
            <p:cNvPr id="8280" name="Google Shape;8280;p4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4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40"/>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283" name="Google Shape;8283;p40"/>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284" name="Google Shape;8284;p40"/>
          <p:cNvGrpSpPr/>
          <p:nvPr/>
        </p:nvGrpSpPr>
        <p:grpSpPr>
          <a:xfrm>
            <a:off x="6568070" y="3827060"/>
            <a:ext cx="388966" cy="388966"/>
            <a:chOff x="1190625" y="238125"/>
            <a:chExt cx="5235075" cy="5235075"/>
          </a:xfrm>
        </p:grpSpPr>
        <p:sp>
          <p:nvSpPr>
            <p:cNvPr id="8285" name="Google Shape;8285;p40"/>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40"/>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287" name="Google Shape;8287;p40"/>
          <p:cNvSpPr txBox="1">
            <a:spLocks noGrp="1"/>
          </p:cNvSpPr>
          <p:nvPr>
            <p:ph type="title"/>
          </p:nvPr>
        </p:nvSpPr>
        <p:spPr>
          <a:xfrm>
            <a:off x="723450" y="511025"/>
            <a:ext cx="7697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400"/>
              <a:buNone/>
            </a:pPr>
            <a:r>
              <a:rPr lang="en"/>
              <a:t>SEO &amp; Marketing Icons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00"/>
        <p:cNvGrpSpPr/>
        <p:nvPr/>
      </p:nvGrpSpPr>
      <p:grpSpPr>
        <a:xfrm>
          <a:off x="0" y="0"/>
          <a:ext cx="0" cy="0"/>
          <a:chOff x="0" y="0"/>
          <a:chExt cx="0" cy="0"/>
        </a:xfrm>
      </p:grpSpPr>
      <p:sp>
        <p:nvSpPr>
          <p:cNvPr id="401" name="Google Shape;401;p4"/>
          <p:cNvSpPr/>
          <p:nvPr/>
        </p:nvSpPr>
        <p:spPr>
          <a:xfrm>
            <a:off x="0" y="1481375"/>
            <a:ext cx="4309500" cy="957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4"/>
          <p:cNvSpPr txBox="1">
            <a:spLocks noGrp="1"/>
          </p:cNvSpPr>
          <p:nvPr>
            <p:ph type="title"/>
          </p:nvPr>
        </p:nvSpPr>
        <p:spPr>
          <a:xfrm>
            <a:off x="2600250" y="2169200"/>
            <a:ext cx="3943500" cy="14472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600"/>
              <a:buNone/>
            </a:pPr>
            <a:r>
              <a:rPr lang="en"/>
              <a:t>The disease and its symptoms</a:t>
            </a:r>
            <a:endParaRPr/>
          </a:p>
        </p:txBody>
      </p:sp>
      <p:sp>
        <p:nvSpPr>
          <p:cNvPr id="403" name="Google Shape;403;p4"/>
          <p:cNvSpPr txBox="1">
            <a:spLocks noGrp="1"/>
          </p:cNvSpPr>
          <p:nvPr>
            <p:ph type="title" idx="2"/>
          </p:nvPr>
        </p:nvSpPr>
        <p:spPr>
          <a:xfrm>
            <a:off x="2600250" y="1071600"/>
            <a:ext cx="1709100" cy="841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6000"/>
              <a:buNone/>
            </a:pPr>
            <a:r>
              <a:rPr lang="en"/>
              <a:t>01</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sp>
        <p:nvSpPr>
          <p:cNvPr id="408" name="Google Shape;408;p5"/>
          <p:cNvSpPr txBox="1">
            <a:spLocks noGrp="1"/>
          </p:cNvSpPr>
          <p:nvPr>
            <p:ph type="title"/>
          </p:nvPr>
        </p:nvSpPr>
        <p:spPr>
          <a:xfrm>
            <a:off x="720000" y="445025"/>
            <a:ext cx="3852000" cy="1041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Introduction to </a:t>
            </a:r>
            <a:br>
              <a:rPr lang="en"/>
            </a:br>
            <a:r>
              <a:rPr lang="en"/>
              <a:t>the disease</a:t>
            </a:r>
            <a:endParaRPr/>
          </a:p>
        </p:txBody>
      </p:sp>
      <p:pic>
        <p:nvPicPr>
          <p:cNvPr id="409" name="Google Shape;409;p5"/>
          <p:cNvPicPr preferRelativeResize="0"/>
          <p:nvPr/>
        </p:nvPicPr>
        <p:blipFill rotWithShape="1">
          <a:blip r:embed="rId3">
            <a:alphaModFix/>
          </a:blip>
          <a:srcRect l="21313" r="28796"/>
          <a:stretch/>
        </p:blipFill>
        <p:spPr>
          <a:xfrm>
            <a:off x="5374825" y="535000"/>
            <a:ext cx="3049175" cy="4073498"/>
          </a:xfrm>
          <a:prstGeom prst="rect">
            <a:avLst/>
          </a:prstGeom>
          <a:noFill/>
          <a:ln w="9525" cap="flat" cmpd="sng">
            <a:solidFill>
              <a:schemeClr val="dk1"/>
            </a:solidFill>
            <a:prstDash val="solid"/>
            <a:round/>
            <a:headEnd type="none" w="sm" len="sm"/>
            <a:tailEnd type="none" w="sm" len="sm"/>
          </a:ln>
        </p:spPr>
      </p:pic>
      <p:sp>
        <p:nvSpPr>
          <p:cNvPr id="410" name="Google Shape;410;p5"/>
          <p:cNvSpPr txBox="1">
            <a:spLocks noGrp="1"/>
          </p:cNvSpPr>
          <p:nvPr>
            <p:ph type="body" idx="1"/>
          </p:nvPr>
        </p:nvSpPr>
        <p:spPr>
          <a:xfrm>
            <a:off x="720000" y="1611800"/>
            <a:ext cx="3852000" cy="18852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solidFill>
                  <a:schemeClr val="dk1"/>
                </a:solidFill>
              </a:rPr>
              <a:t>On the first part of the presentation, it’s important to give an overview of the disease you’re going to speak about. This helps your audience understand: </a:t>
            </a:r>
            <a:endParaRPr>
              <a:solidFill>
                <a:schemeClr val="dk1"/>
              </a:solidFill>
            </a:endParaRPr>
          </a:p>
          <a:p>
            <a:pPr marL="457200" lvl="0" indent="-304800" algn="l" rtl="0">
              <a:lnSpc>
                <a:spcPct val="100000"/>
              </a:lnSpc>
              <a:spcBef>
                <a:spcPts val="1000"/>
              </a:spcBef>
              <a:spcAft>
                <a:spcPts val="0"/>
              </a:spcAft>
              <a:buClr>
                <a:schemeClr val="dk1"/>
              </a:buClr>
              <a:buSzPts val="1200"/>
              <a:buChar char="●"/>
            </a:pPr>
            <a:r>
              <a:rPr lang="en">
                <a:solidFill>
                  <a:schemeClr val="dk1"/>
                </a:solidFill>
              </a:rPr>
              <a:t>The context</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a:solidFill>
                  <a:schemeClr val="dk1"/>
                </a:solidFill>
              </a:rPr>
              <a:t>The health risks</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a:solidFill>
                  <a:schemeClr val="dk1"/>
                </a:solidFill>
              </a:rPr>
              <a:t>Likelihood of developing it</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a:solidFill>
                  <a:schemeClr val="dk1"/>
                </a:solidFill>
              </a:rPr>
              <a:t>Prevalence</a:t>
            </a:r>
            <a:endParaRPr>
              <a:solidFill>
                <a:schemeClr val="dk1"/>
              </a:solidFill>
            </a:endParaRPr>
          </a:p>
        </p:txBody>
      </p:sp>
      <p:grpSp>
        <p:nvGrpSpPr>
          <p:cNvPr id="411" name="Google Shape;411;p5"/>
          <p:cNvGrpSpPr/>
          <p:nvPr/>
        </p:nvGrpSpPr>
        <p:grpSpPr>
          <a:xfrm>
            <a:off x="4862871" y="3856325"/>
            <a:ext cx="652199" cy="428375"/>
            <a:chOff x="4939071" y="3856325"/>
            <a:chExt cx="652199" cy="428375"/>
          </a:xfrm>
        </p:grpSpPr>
        <p:sp>
          <p:nvSpPr>
            <p:cNvPr id="412" name="Google Shape;412;p5"/>
            <p:cNvSpPr/>
            <p:nvPr/>
          </p:nvSpPr>
          <p:spPr>
            <a:xfrm>
              <a:off x="4939071" y="3856325"/>
              <a:ext cx="652199"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5"/>
            <p:cNvSpPr/>
            <p:nvPr/>
          </p:nvSpPr>
          <p:spPr>
            <a:xfrm>
              <a:off x="4939071" y="4025875"/>
              <a:ext cx="652199"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5"/>
            <p:cNvSpPr/>
            <p:nvPr/>
          </p:nvSpPr>
          <p:spPr>
            <a:xfrm>
              <a:off x="4939071" y="4192900"/>
              <a:ext cx="652199" cy="918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18"/>
        <p:cNvGrpSpPr/>
        <p:nvPr/>
      </p:nvGrpSpPr>
      <p:grpSpPr>
        <a:xfrm>
          <a:off x="0" y="0"/>
          <a:ext cx="0" cy="0"/>
          <a:chOff x="0" y="0"/>
          <a:chExt cx="0" cy="0"/>
        </a:xfrm>
      </p:grpSpPr>
      <p:sp>
        <p:nvSpPr>
          <p:cNvPr id="419" name="Google Shape;419;p6"/>
          <p:cNvSpPr txBox="1">
            <a:spLocks noGrp="1"/>
          </p:cNvSpPr>
          <p:nvPr>
            <p:ph type="subTitle" idx="4"/>
          </p:nvPr>
        </p:nvSpPr>
        <p:spPr>
          <a:xfrm>
            <a:off x="4923250" y="1928090"/>
            <a:ext cx="2505600" cy="5589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Environmental factors</a:t>
            </a:r>
            <a:endParaRPr/>
          </a:p>
        </p:txBody>
      </p:sp>
      <p:sp>
        <p:nvSpPr>
          <p:cNvPr id="420" name="Google Shape;420;p6"/>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Who is at risk?</a:t>
            </a:r>
            <a:endParaRPr/>
          </a:p>
        </p:txBody>
      </p:sp>
      <p:sp>
        <p:nvSpPr>
          <p:cNvPr id="421" name="Google Shape;421;p6"/>
          <p:cNvSpPr txBox="1">
            <a:spLocks noGrp="1"/>
          </p:cNvSpPr>
          <p:nvPr>
            <p:ph type="subTitle" idx="1"/>
          </p:nvPr>
        </p:nvSpPr>
        <p:spPr>
          <a:xfrm>
            <a:off x="4923249" y="2421749"/>
            <a:ext cx="2505600" cy="1755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When an environmental </a:t>
            </a:r>
            <a:br>
              <a:rPr lang="en"/>
            </a:br>
            <a:r>
              <a:rPr lang="en"/>
              <a:t>factor puts a person at risk of developing an illness, it means that exposure to certain substances, conditions, or situations in the environment can increase the likelihood of developing that illness</a:t>
            </a:r>
            <a:endParaRPr/>
          </a:p>
        </p:txBody>
      </p:sp>
      <p:sp>
        <p:nvSpPr>
          <p:cNvPr id="422" name="Google Shape;422;p6"/>
          <p:cNvSpPr txBox="1">
            <a:spLocks noGrp="1"/>
          </p:cNvSpPr>
          <p:nvPr>
            <p:ph type="subTitle" idx="2"/>
          </p:nvPr>
        </p:nvSpPr>
        <p:spPr>
          <a:xfrm>
            <a:off x="1715375" y="2421749"/>
            <a:ext cx="2505600" cy="1755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When a genetic factor puts a person at risk of developing an illness, it means that there is a hereditary component to that illness. This can be due to specific genetic mutations or variations that increase a person's susceptibility to developing the illness</a:t>
            </a:r>
            <a:endParaRPr/>
          </a:p>
        </p:txBody>
      </p:sp>
      <p:sp>
        <p:nvSpPr>
          <p:cNvPr id="423" name="Google Shape;423;p6"/>
          <p:cNvSpPr txBox="1">
            <a:spLocks noGrp="1"/>
          </p:cNvSpPr>
          <p:nvPr>
            <p:ph type="subTitle" idx="3"/>
          </p:nvPr>
        </p:nvSpPr>
        <p:spPr>
          <a:xfrm>
            <a:off x="1715375" y="1928090"/>
            <a:ext cx="2505600" cy="5589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Genetic factors</a:t>
            </a:r>
            <a:endParaRPr/>
          </a:p>
        </p:txBody>
      </p:sp>
      <p:grpSp>
        <p:nvGrpSpPr>
          <p:cNvPr id="424" name="Google Shape;424;p6"/>
          <p:cNvGrpSpPr/>
          <p:nvPr/>
        </p:nvGrpSpPr>
        <p:grpSpPr>
          <a:xfrm>
            <a:off x="1834368" y="1513820"/>
            <a:ext cx="311400" cy="334437"/>
            <a:chOff x="723998" y="692648"/>
            <a:chExt cx="306647" cy="329235"/>
          </a:xfrm>
        </p:grpSpPr>
        <p:sp>
          <p:nvSpPr>
            <p:cNvPr id="425" name="Google Shape;425;p6"/>
            <p:cNvSpPr/>
            <p:nvPr/>
          </p:nvSpPr>
          <p:spPr>
            <a:xfrm>
              <a:off x="858155" y="692648"/>
              <a:ext cx="91038" cy="108835"/>
            </a:xfrm>
            <a:custGeom>
              <a:avLst/>
              <a:gdLst/>
              <a:ahLst/>
              <a:cxnLst/>
              <a:rect l="l" t="t" r="r" b="b"/>
              <a:pathLst>
                <a:path w="31071" h="37145" extrusionOk="0">
                  <a:moveTo>
                    <a:pt x="7009" y="0"/>
                  </a:moveTo>
                  <a:cubicBezTo>
                    <a:pt x="3037" y="0"/>
                    <a:pt x="0" y="3271"/>
                    <a:pt x="0" y="7009"/>
                  </a:cubicBezTo>
                  <a:cubicBezTo>
                    <a:pt x="0" y="10747"/>
                    <a:pt x="2804" y="14017"/>
                    <a:pt x="6541" y="14017"/>
                  </a:cubicBezTo>
                  <a:cubicBezTo>
                    <a:pt x="9345" y="14017"/>
                    <a:pt x="11681" y="12615"/>
                    <a:pt x="12849" y="10279"/>
                  </a:cubicBezTo>
                  <a:lnTo>
                    <a:pt x="20792" y="10279"/>
                  </a:lnTo>
                  <a:cubicBezTo>
                    <a:pt x="22661" y="10279"/>
                    <a:pt x="24530" y="11915"/>
                    <a:pt x="24530" y="14017"/>
                  </a:cubicBezTo>
                  <a:lnTo>
                    <a:pt x="24530" y="28034"/>
                  </a:lnTo>
                  <a:cubicBezTo>
                    <a:pt x="24530" y="30370"/>
                    <a:pt x="24062" y="32472"/>
                    <a:pt x="23829" y="34575"/>
                  </a:cubicBezTo>
                  <a:lnTo>
                    <a:pt x="29903" y="37145"/>
                  </a:lnTo>
                  <a:cubicBezTo>
                    <a:pt x="30604" y="34108"/>
                    <a:pt x="31071" y="31304"/>
                    <a:pt x="31071" y="28034"/>
                  </a:cubicBezTo>
                  <a:lnTo>
                    <a:pt x="31071" y="14017"/>
                  </a:lnTo>
                  <a:cubicBezTo>
                    <a:pt x="31071" y="8410"/>
                    <a:pt x="26399" y="3738"/>
                    <a:pt x="21025" y="3738"/>
                  </a:cubicBezTo>
                  <a:lnTo>
                    <a:pt x="13083" y="3738"/>
                  </a:lnTo>
                  <a:cubicBezTo>
                    <a:pt x="11915" y="1402"/>
                    <a:pt x="9578" y="0"/>
                    <a:pt x="70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6"/>
            <p:cNvSpPr/>
            <p:nvPr/>
          </p:nvSpPr>
          <p:spPr>
            <a:xfrm>
              <a:off x="723998" y="808323"/>
              <a:ext cx="225197" cy="130740"/>
            </a:xfrm>
            <a:custGeom>
              <a:avLst/>
              <a:gdLst/>
              <a:ahLst/>
              <a:cxnLst/>
              <a:rect l="l" t="t" r="r" b="b"/>
              <a:pathLst>
                <a:path w="76859" h="44621" extrusionOk="0">
                  <a:moveTo>
                    <a:pt x="12849" y="1"/>
                  </a:moveTo>
                  <a:lnTo>
                    <a:pt x="0" y="5374"/>
                  </a:lnTo>
                  <a:cubicBezTo>
                    <a:pt x="5841" y="18690"/>
                    <a:pt x="17755" y="27567"/>
                    <a:pt x="31538" y="29903"/>
                  </a:cubicBezTo>
                  <a:lnTo>
                    <a:pt x="31538" y="44621"/>
                  </a:lnTo>
                  <a:lnTo>
                    <a:pt x="45321" y="44621"/>
                  </a:lnTo>
                  <a:lnTo>
                    <a:pt x="45321" y="29903"/>
                  </a:lnTo>
                  <a:cubicBezTo>
                    <a:pt x="59104" y="27801"/>
                    <a:pt x="71018" y="18690"/>
                    <a:pt x="76859" y="5608"/>
                  </a:cubicBezTo>
                  <a:lnTo>
                    <a:pt x="64010" y="1"/>
                  </a:lnTo>
                  <a:cubicBezTo>
                    <a:pt x="59805" y="10280"/>
                    <a:pt x="49526" y="16821"/>
                    <a:pt x="38546" y="16821"/>
                  </a:cubicBezTo>
                  <a:cubicBezTo>
                    <a:pt x="27333" y="16821"/>
                    <a:pt x="17054" y="10280"/>
                    <a:pt x="1284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6"/>
            <p:cNvSpPr/>
            <p:nvPr/>
          </p:nvSpPr>
          <p:spPr>
            <a:xfrm>
              <a:off x="724684" y="692648"/>
              <a:ext cx="91038" cy="108835"/>
            </a:xfrm>
            <a:custGeom>
              <a:avLst/>
              <a:gdLst/>
              <a:ahLst/>
              <a:cxnLst/>
              <a:rect l="l" t="t" r="r" b="b"/>
              <a:pathLst>
                <a:path w="31071" h="37145" extrusionOk="0">
                  <a:moveTo>
                    <a:pt x="24062" y="0"/>
                  </a:moveTo>
                  <a:cubicBezTo>
                    <a:pt x="21492" y="0"/>
                    <a:pt x="19156" y="1402"/>
                    <a:pt x="17988" y="3738"/>
                  </a:cubicBezTo>
                  <a:lnTo>
                    <a:pt x="10045" y="3738"/>
                  </a:lnTo>
                  <a:cubicBezTo>
                    <a:pt x="4672" y="3738"/>
                    <a:pt x="0" y="8410"/>
                    <a:pt x="0" y="14017"/>
                  </a:cubicBezTo>
                  <a:lnTo>
                    <a:pt x="0" y="28034"/>
                  </a:lnTo>
                  <a:cubicBezTo>
                    <a:pt x="0" y="31304"/>
                    <a:pt x="234" y="34108"/>
                    <a:pt x="1168" y="37145"/>
                  </a:cubicBezTo>
                  <a:lnTo>
                    <a:pt x="7008" y="34575"/>
                  </a:lnTo>
                  <a:cubicBezTo>
                    <a:pt x="6541" y="32472"/>
                    <a:pt x="6308" y="30370"/>
                    <a:pt x="6308" y="28034"/>
                  </a:cubicBezTo>
                  <a:lnTo>
                    <a:pt x="6308" y="14017"/>
                  </a:lnTo>
                  <a:cubicBezTo>
                    <a:pt x="6308" y="11915"/>
                    <a:pt x="8176" y="10279"/>
                    <a:pt x="10045" y="10279"/>
                  </a:cubicBezTo>
                  <a:lnTo>
                    <a:pt x="17988" y="10279"/>
                  </a:lnTo>
                  <a:cubicBezTo>
                    <a:pt x="19156" y="12615"/>
                    <a:pt x="21492" y="14017"/>
                    <a:pt x="24062" y="14017"/>
                  </a:cubicBezTo>
                  <a:cubicBezTo>
                    <a:pt x="28033" y="14017"/>
                    <a:pt x="31070" y="10747"/>
                    <a:pt x="31070" y="7009"/>
                  </a:cubicBezTo>
                  <a:cubicBezTo>
                    <a:pt x="31070" y="3271"/>
                    <a:pt x="28033" y="0"/>
                    <a:pt x="2406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6"/>
            <p:cNvSpPr/>
            <p:nvPr/>
          </p:nvSpPr>
          <p:spPr>
            <a:xfrm>
              <a:off x="951928" y="856236"/>
              <a:ext cx="78717" cy="78720"/>
            </a:xfrm>
            <a:custGeom>
              <a:avLst/>
              <a:gdLst/>
              <a:ahLst/>
              <a:cxnLst/>
              <a:rect l="l" t="t" r="r" b="b"/>
              <a:pathLst>
                <a:path w="26866" h="26867" extrusionOk="0">
                  <a:moveTo>
                    <a:pt x="16587" y="9812"/>
                  </a:moveTo>
                  <a:lnTo>
                    <a:pt x="16587" y="16587"/>
                  </a:lnTo>
                  <a:lnTo>
                    <a:pt x="10279" y="16587"/>
                  </a:lnTo>
                  <a:lnTo>
                    <a:pt x="10279" y="9812"/>
                  </a:lnTo>
                  <a:close/>
                  <a:moveTo>
                    <a:pt x="13550" y="1"/>
                  </a:moveTo>
                  <a:cubicBezTo>
                    <a:pt x="5841" y="1"/>
                    <a:pt x="0" y="6075"/>
                    <a:pt x="0" y="13317"/>
                  </a:cubicBezTo>
                  <a:cubicBezTo>
                    <a:pt x="0" y="21026"/>
                    <a:pt x="6074" y="26866"/>
                    <a:pt x="13550" y="26866"/>
                  </a:cubicBezTo>
                  <a:cubicBezTo>
                    <a:pt x="21025" y="26866"/>
                    <a:pt x="26866" y="20792"/>
                    <a:pt x="26866" y="13317"/>
                  </a:cubicBezTo>
                  <a:cubicBezTo>
                    <a:pt x="26866" y="6075"/>
                    <a:pt x="20792" y="1"/>
                    <a:pt x="1355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6"/>
            <p:cNvSpPr/>
            <p:nvPr/>
          </p:nvSpPr>
          <p:spPr>
            <a:xfrm>
              <a:off x="829406" y="953432"/>
              <a:ext cx="169070" cy="68451"/>
            </a:xfrm>
            <a:custGeom>
              <a:avLst/>
              <a:gdLst/>
              <a:ahLst/>
              <a:cxnLst/>
              <a:rect l="l" t="t" r="r" b="b"/>
              <a:pathLst>
                <a:path w="57703" h="23362" extrusionOk="0">
                  <a:moveTo>
                    <a:pt x="50928" y="1"/>
                  </a:moveTo>
                  <a:cubicBezTo>
                    <a:pt x="47891" y="9812"/>
                    <a:pt x="39247" y="16821"/>
                    <a:pt x="28735" y="16821"/>
                  </a:cubicBezTo>
                  <a:cubicBezTo>
                    <a:pt x="18690" y="16821"/>
                    <a:pt x="10280" y="10513"/>
                    <a:pt x="7009" y="1869"/>
                  </a:cubicBezTo>
                  <a:lnTo>
                    <a:pt x="1" y="1869"/>
                  </a:lnTo>
                  <a:cubicBezTo>
                    <a:pt x="3505" y="14017"/>
                    <a:pt x="14952" y="23362"/>
                    <a:pt x="28735" y="23362"/>
                  </a:cubicBezTo>
                  <a:cubicBezTo>
                    <a:pt x="42752" y="23362"/>
                    <a:pt x="54432" y="13550"/>
                    <a:pt x="57703" y="701"/>
                  </a:cubicBezTo>
                  <a:cubicBezTo>
                    <a:pt x="56768" y="701"/>
                    <a:pt x="55834" y="935"/>
                    <a:pt x="54899" y="935"/>
                  </a:cubicBezTo>
                  <a:cubicBezTo>
                    <a:pt x="53731" y="468"/>
                    <a:pt x="52330" y="468"/>
                    <a:pt x="509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0" name="Google Shape;430;p6"/>
          <p:cNvGrpSpPr/>
          <p:nvPr/>
        </p:nvGrpSpPr>
        <p:grpSpPr>
          <a:xfrm>
            <a:off x="5044955" y="1514122"/>
            <a:ext cx="291942" cy="333743"/>
            <a:chOff x="732211" y="1888186"/>
            <a:chExt cx="287486" cy="328552"/>
          </a:xfrm>
        </p:grpSpPr>
        <p:sp>
          <p:nvSpPr>
            <p:cNvPr id="431" name="Google Shape;431;p6"/>
            <p:cNvSpPr/>
            <p:nvPr/>
          </p:nvSpPr>
          <p:spPr>
            <a:xfrm>
              <a:off x="859523" y="1959373"/>
              <a:ext cx="19168" cy="19854"/>
            </a:xfrm>
            <a:custGeom>
              <a:avLst/>
              <a:gdLst/>
              <a:ahLst/>
              <a:cxnLst/>
              <a:rect l="l" t="t" r="r" b="b"/>
              <a:pathLst>
                <a:path w="6542" h="6776" extrusionOk="0">
                  <a:moveTo>
                    <a:pt x="1" y="0"/>
                  </a:moveTo>
                  <a:lnTo>
                    <a:pt x="1" y="6775"/>
                  </a:lnTo>
                  <a:lnTo>
                    <a:pt x="6542" y="6775"/>
                  </a:lnTo>
                  <a:lnTo>
                    <a:pt x="654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6"/>
            <p:cNvSpPr/>
            <p:nvPr/>
          </p:nvSpPr>
          <p:spPr>
            <a:xfrm>
              <a:off x="801343" y="1901193"/>
              <a:ext cx="19168" cy="18482"/>
            </a:xfrm>
            <a:custGeom>
              <a:avLst/>
              <a:gdLst/>
              <a:ahLst/>
              <a:cxnLst/>
              <a:rect l="l" t="t" r="r" b="b"/>
              <a:pathLst>
                <a:path w="6542" h="6308" extrusionOk="0">
                  <a:moveTo>
                    <a:pt x="1" y="0"/>
                  </a:moveTo>
                  <a:lnTo>
                    <a:pt x="1" y="6308"/>
                  </a:lnTo>
                  <a:lnTo>
                    <a:pt x="6542" y="6308"/>
                  </a:lnTo>
                  <a:lnTo>
                    <a:pt x="654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6"/>
            <p:cNvSpPr/>
            <p:nvPr/>
          </p:nvSpPr>
          <p:spPr>
            <a:xfrm>
              <a:off x="773280" y="1949789"/>
              <a:ext cx="61606" cy="41073"/>
            </a:xfrm>
            <a:custGeom>
              <a:avLst/>
              <a:gdLst/>
              <a:ahLst/>
              <a:cxnLst/>
              <a:rect l="l" t="t" r="r" b="b"/>
              <a:pathLst>
                <a:path w="21026" h="14018" extrusionOk="0">
                  <a:moveTo>
                    <a:pt x="0" y="1"/>
                  </a:moveTo>
                  <a:cubicBezTo>
                    <a:pt x="0" y="7944"/>
                    <a:pt x="6074" y="14018"/>
                    <a:pt x="14017" y="14018"/>
                  </a:cubicBezTo>
                  <a:lnTo>
                    <a:pt x="21026" y="14018"/>
                  </a:lnTo>
                  <a:cubicBezTo>
                    <a:pt x="21026" y="6075"/>
                    <a:pt x="14952" y="1"/>
                    <a:pt x="700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6"/>
            <p:cNvSpPr/>
            <p:nvPr/>
          </p:nvSpPr>
          <p:spPr>
            <a:xfrm>
              <a:off x="845149" y="1888186"/>
              <a:ext cx="61606" cy="41073"/>
            </a:xfrm>
            <a:custGeom>
              <a:avLst/>
              <a:gdLst/>
              <a:ahLst/>
              <a:cxnLst/>
              <a:rect l="l" t="t" r="r" b="b"/>
              <a:pathLst>
                <a:path w="21026" h="14018" extrusionOk="0">
                  <a:moveTo>
                    <a:pt x="14017" y="1"/>
                  </a:moveTo>
                  <a:cubicBezTo>
                    <a:pt x="6075" y="1"/>
                    <a:pt x="1" y="6075"/>
                    <a:pt x="1" y="14017"/>
                  </a:cubicBezTo>
                  <a:lnTo>
                    <a:pt x="7009" y="14017"/>
                  </a:lnTo>
                  <a:cubicBezTo>
                    <a:pt x="14952" y="14017"/>
                    <a:pt x="21026" y="7710"/>
                    <a:pt x="2102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6"/>
            <p:cNvSpPr/>
            <p:nvPr/>
          </p:nvSpPr>
          <p:spPr>
            <a:xfrm>
              <a:off x="732211" y="2036032"/>
              <a:ext cx="287486" cy="27384"/>
            </a:xfrm>
            <a:custGeom>
              <a:avLst/>
              <a:gdLst/>
              <a:ahLst/>
              <a:cxnLst/>
              <a:rect l="l" t="t" r="r" b="b"/>
              <a:pathLst>
                <a:path w="98118" h="9346" extrusionOk="0">
                  <a:moveTo>
                    <a:pt x="1" y="1"/>
                  </a:moveTo>
                  <a:lnTo>
                    <a:pt x="1" y="9345"/>
                  </a:lnTo>
                  <a:lnTo>
                    <a:pt x="98118" y="9345"/>
                  </a:lnTo>
                  <a:lnTo>
                    <a:pt x="9811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6"/>
            <p:cNvSpPr/>
            <p:nvPr/>
          </p:nvSpPr>
          <p:spPr>
            <a:xfrm>
              <a:off x="732211" y="2082577"/>
              <a:ext cx="286803" cy="83511"/>
            </a:xfrm>
            <a:custGeom>
              <a:avLst/>
              <a:gdLst/>
              <a:ahLst/>
              <a:cxnLst/>
              <a:rect l="l" t="t" r="r" b="b"/>
              <a:pathLst>
                <a:path w="97885" h="28502" extrusionOk="0">
                  <a:moveTo>
                    <a:pt x="1" y="1"/>
                  </a:moveTo>
                  <a:cubicBezTo>
                    <a:pt x="935" y="10980"/>
                    <a:pt x="5841" y="21493"/>
                    <a:pt x="13317" y="28501"/>
                  </a:cubicBezTo>
                  <a:lnTo>
                    <a:pt x="84335" y="28501"/>
                  </a:lnTo>
                  <a:cubicBezTo>
                    <a:pt x="92044" y="21493"/>
                    <a:pt x="96950" y="10980"/>
                    <a:pt x="9788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6"/>
            <p:cNvSpPr/>
            <p:nvPr/>
          </p:nvSpPr>
          <p:spPr>
            <a:xfrm>
              <a:off x="892377" y="1941576"/>
              <a:ext cx="108838" cy="75981"/>
            </a:xfrm>
            <a:custGeom>
              <a:avLst/>
              <a:gdLst/>
              <a:ahLst/>
              <a:cxnLst/>
              <a:rect l="l" t="t" r="r" b="b"/>
              <a:pathLst>
                <a:path w="37146" h="25932" extrusionOk="0">
                  <a:moveTo>
                    <a:pt x="27100" y="0"/>
                  </a:moveTo>
                  <a:lnTo>
                    <a:pt x="1" y="25931"/>
                  </a:lnTo>
                  <a:lnTo>
                    <a:pt x="21960" y="25931"/>
                  </a:lnTo>
                  <a:lnTo>
                    <a:pt x="37145" y="9812"/>
                  </a:lnTo>
                  <a:lnTo>
                    <a:pt x="2710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6"/>
            <p:cNvSpPr/>
            <p:nvPr/>
          </p:nvSpPr>
          <p:spPr>
            <a:xfrm>
              <a:off x="784232" y="2185249"/>
              <a:ext cx="184127" cy="31489"/>
            </a:xfrm>
            <a:custGeom>
              <a:avLst/>
              <a:gdLst/>
              <a:ahLst/>
              <a:cxnLst/>
              <a:rect l="l" t="t" r="r" b="b"/>
              <a:pathLst>
                <a:path w="62842" h="10747" extrusionOk="0">
                  <a:moveTo>
                    <a:pt x="0" y="0"/>
                  </a:moveTo>
                  <a:lnTo>
                    <a:pt x="0" y="10747"/>
                  </a:lnTo>
                  <a:lnTo>
                    <a:pt x="62842" y="10747"/>
                  </a:lnTo>
                  <a:lnTo>
                    <a:pt x="6284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42"/>
        <p:cNvGrpSpPr/>
        <p:nvPr/>
      </p:nvGrpSpPr>
      <p:grpSpPr>
        <a:xfrm>
          <a:off x="0" y="0"/>
          <a:ext cx="0" cy="0"/>
          <a:chOff x="0" y="0"/>
          <a:chExt cx="0" cy="0"/>
        </a:xfrm>
      </p:grpSpPr>
      <p:sp>
        <p:nvSpPr>
          <p:cNvPr id="443" name="Google Shape;443;p7"/>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Three main types of diseases</a:t>
            </a:r>
            <a:endParaRPr/>
          </a:p>
        </p:txBody>
      </p:sp>
      <p:sp>
        <p:nvSpPr>
          <p:cNvPr id="444" name="Google Shape;444;p7"/>
          <p:cNvSpPr txBox="1">
            <a:spLocks noGrp="1"/>
          </p:cNvSpPr>
          <p:nvPr>
            <p:ph type="subTitle" idx="4"/>
          </p:nvPr>
        </p:nvSpPr>
        <p:spPr>
          <a:xfrm>
            <a:off x="937625" y="1951726"/>
            <a:ext cx="2175300" cy="5277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Infectious </a:t>
            </a:r>
            <a:endParaRPr/>
          </a:p>
        </p:txBody>
      </p:sp>
      <p:sp>
        <p:nvSpPr>
          <p:cNvPr id="445" name="Google Shape;445;p7"/>
          <p:cNvSpPr txBox="1">
            <a:spLocks noGrp="1"/>
          </p:cNvSpPr>
          <p:nvPr>
            <p:ph type="subTitle" idx="5"/>
          </p:nvPr>
        </p:nvSpPr>
        <p:spPr>
          <a:xfrm>
            <a:off x="3484350" y="1951726"/>
            <a:ext cx="2175300" cy="5277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Chronic</a:t>
            </a:r>
            <a:endParaRPr/>
          </a:p>
        </p:txBody>
      </p:sp>
      <p:sp>
        <p:nvSpPr>
          <p:cNvPr id="446" name="Google Shape;446;p7"/>
          <p:cNvSpPr txBox="1">
            <a:spLocks noGrp="1"/>
          </p:cNvSpPr>
          <p:nvPr>
            <p:ph type="subTitle" idx="1"/>
          </p:nvPr>
        </p:nvSpPr>
        <p:spPr>
          <a:xfrm>
            <a:off x="937625" y="2427423"/>
            <a:ext cx="2175300" cy="1501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These are diseases that are caused by pathogenic microorganisms such as bacteria, viruses, fungi, or parasites. Examples are the flu or tuberculosis</a:t>
            </a:r>
            <a:endParaRPr/>
          </a:p>
        </p:txBody>
      </p:sp>
      <p:sp>
        <p:nvSpPr>
          <p:cNvPr id="447" name="Google Shape;447;p7"/>
          <p:cNvSpPr txBox="1">
            <a:spLocks noGrp="1"/>
          </p:cNvSpPr>
          <p:nvPr>
            <p:ph type="subTitle" idx="2"/>
          </p:nvPr>
        </p:nvSpPr>
        <p:spPr>
          <a:xfrm>
            <a:off x="3484347" y="2427423"/>
            <a:ext cx="2175300" cy="1501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These are long-term illnesses that typically progress slowly and may not have a cure. Chronic diseases can be caused by a variety of factors</a:t>
            </a:r>
            <a:endParaRPr/>
          </a:p>
        </p:txBody>
      </p:sp>
      <p:sp>
        <p:nvSpPr>
          <p:cNvPr id="448" name="Google Shape;448;p7"/>
          <p:cNvSpPr txBox="1">
            <a:spLocks noGrp="1"/>
          </p:cNvSpPr>
          <p:nvPr>
            <p:ph type="subTitle" idx="3"/>
          </p:nvPr>
        </p:nvSpPr>
        <p:spPr>
          <a:xfrm>
            <a:off x="6031075" y="2427423"/>
            <a:ext cx="2175300" cy="1501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These are diseases that are caused by abnormal genes or chromosomal abnormalities. Genetic diseases can be inherited, or occur spontaneously</a:t>
            </a:r>
            <a:endParaRPr/>
          </a:p>
        </p:txBody>
      </p:sp>
      <p:sp>
        <p:nvSpPr>
          <p:cNvPr id="449" name="Google Shape;449;p7"/>
          <p:cNvSpPr txBox="1">
            <a:spLocks noGrp="1"/>
          </p:cNvSpPr>
          <p:nvPr>
            <p:ph type="subTitle" idx="6"/>
          </p:nvPr>
        </p:nvSpPr>
        <p:spPr>
          <a:xfrm>
            <a:off x="6031075" y="1951726"/>
            <a:ext cx="2175300" cy="5277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Genetic</a:t>
            </a:r>
            <a:endParaRPr/>
          </a:p>
        </p:txBody>
      </p:sp>
      <p:grpSp>
        <p:nvGrpSpPr>
          <p:cNvPr id="450" name="Google Shape;450;p7"/>
          <p:cNvGrpSpPr/>
          <p:nvPr/>
        </p:nvGrpSpPr>
        <p:grpSpPr>
          <a:xfrm>
            <a:off x="1028699" y="1541592"/>
            <a:ext cx="333744" cy="305931"/>
            <a:chOff x="1519354" y="701547"/>
            <a:chExt cx="328553" cy="301172"/>
          </a:xfrm>
        </p:grpSpPr>
        <p:sp>
          <p:nvSpPr>
            <p:cNvPr id="451" name="Google Shape;451;p7"/>
            <p:cNvSpPr/>
            <p:nvPr/>
          </p:nvSpPr>
          <p:spPr>
            <a:xfrm>
              <a:off x="1725380" y="701547"/>
              <a:ext cx="122527" cy="96514"/>
            </a:xfrm>
            <a:custGeom>
              <a:avLst/>
              <a:gdLst/>
              <a:ahLst/>
              <a:cxnLst/>
              <a:rect l="l" t="t" r="r" b="b"/>
              <a:pathLst>
                <a:path w="41818" h="32940" extrusionOk="0">
                  <a:moveTo>
                    <a:pt x="1" y="0"/>
                  </a:moveTo>
                  <a:lnTo>
                    <a:pt x="1" y="9812"/>
                  </a:lnTo>
                  <a:cubicBezTo>
                    <a:pt x="1" y="15419"/>
                    <a:pt x="4439" y="19624"/>
                    <a:pt x="10046" y="19624"/>
                  </a:cubicBezTo>
                  <a:lnTo>
                    <a:pt x="23128" y="19624"/>
                  </a:lnTo>
                  <a:cubicBezTo>
                    <a:pt x="24764" y="19624"/>
                    <a:pt x="26399" y="21259"/>
                    <a:pt x="26399" y="22894"/>
                  </a:cubicBezTo>
                  <a:lnTo>
                    <a:pt x="26399" y="32940"/>
                  </a:lnTo>
                  <a:lnTo>
                    <a:pt x="41817" y="32940"/>
                  </a:lnTo>
                  <a:lnTo>
                    <a:pt x="41817" y="22894"/>
                  </a:lnTo>
                  <a:cubicBezTo>
                    <a:pt x="41817" y="17521"/>
                    <a:pt x="37379" y="13083"/>
                    <a:pt x="31772" y="13083"/>
                  </a:cubicBezTo>
                  <a:lnTo>
                    <a:pt x="18690" y="13083"/>
                  </a:lnTo>
                  <a:cubicBezTo>
                    <a:pt x="17054" y="13083"/>
                    <a:pt x="15419" y="11681"/>
                    <a:pt x="15419" y="9812"/>
                  </a:cubicBezTo>
                  <a:lnTo>
                    <a:pt x="154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7"/>
            <p:cNvSpPr/>
            <p:nvPr/>
          </p:nvSpPr>
          <p:spPr>
            <a:xfrm>
              <a:off x="1519354" y="821329"/>
              <a:ext cx="72559" cy="60921"/>
            </a:xfrm>
            <a:custGeom>
              <a:avLst/>
              <a:gdLst/>
              <a:ahLst/>
              <a:cxnLst/>
              <a:rect l="l" t="t" r="r" b="b"/>
              <a:pathLst>
                <a:path w="24764" h="20792" extrusionOk="0">
                  <a:moveTo>
                    <a:pt x="1" y="0"/>
                  </a:moveTo>
                  <a:lnTo>
                    <a:pt x="1" y="20792"/>
                  </a:lnTo>
                  <a:lnTo>
                    <a:pt x="24763" y="20792"/>
                  </a:lnTo>
                  <a:lnTo>
                    <a:pt x="2476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7"/>
            <p:cNvSpPr/>
            <p:nvPr/>
          </p:nvSpPr>
          <p:spPr>
            <a:xfrm>
              <a:off x="1611759" y="821329"/>
              <a:ext cx="189603" cy="60921"/>
            </a:xfrm>
            <a:custGeom>
              <a:avLst/>
              <a:gdLst/>
              <a:ahLst/>
              <a:cxnLst/>
              <a:rect l="l" t="t" r="r" b="b"/>
              <a:pathLst>
                <a:path w="64711" h="20792" extrusionOk="0">
                  <a:moveTo>
                    <a:pt x="0" y="0"/>
                  </a:moveTo>
                  <a:lnTo>
                    <a:pt x="0" y="15419"/>
                  </a:lnTo>
                  <a:cubicBezTo>
                    <a:pt x="5841" y="8411"/>
                    <a:pt x="14951" y="3738"/>
                    <a:pt x="24763" y="3738"/>
                  </a:cubicBezTo>
                  <a:cubicBezTo>
                    <a:pt x="37145" y="3738"/>
                    <a:pt x="47891" y="10747"/>
                    <a:pt x="53030" y="20792"/>
                  </a:cubicBezTo>
                  <a:lnTo>
                    <a:pt x="61907" y="20792"/>
                  </a:lnTo>
                  <a:lnTo>
                    <a:pt x="64711" y="13784"/>
                  </a:lnTo>
                  <a:lnTo>
                    <a:pt x="61907" y="7009"/>
                  </a:lnTo>
                  <a:lnTo>
                    <a:pt x="6447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7"/>
            <p:cNvSpPr/>
            <p:nvPr/>
          </p:nvSpPr>
          <p:spPr>
            <a:xfrm>
              <a:off x="1812994" y="821329"/>
              <a:ext cx="34911" cy="60921"/>
            </a:xfrm>
            <a:custGeom>
              <a:avLst/>
              <a:gdLst/>
              <a:ahLst/>
              <a:cxnLst/>
              <a:rect l="l" t="t" r="r" b="b"/>
              <a:pathLst>
                <a:path w="11915" h="20792" extrusionOk="0">
                  <a:moveTo>
                    <a:pt x="2803" y="0"/>
                  </a:moveTo>
                  <a:lnTo>
                    <a:pt x="0" y="7009"/>
                  </a:lnTo>
                  <a:lnTo>
                    <a:pt x="2803" y="13784"/>
                  </a:lnTo>
                  <a:lnTo>
                    <a:pt x="0" y="20792"/>
                  </a:lnTo>
                  <a:lnTo>
                    <a:pt x="11914" y="20792"/>
                  </a:lnTo>
                  <a:lnTo>
                    <a:pt x="1191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7"/>
            <p:cNvSpPr/>
            <p:nvPr/>
          </p:nvSpPr>
          <p:spPr>
            <a:xfrm>
              <a:off x="1608337" y="852132"/>
              <a:ext cx="150587" cy="150587"/>
            </a:xfrm>
            <a:custGeom>
              <a:avLst/>
              <a:gdLst/>
              <a:ahLst/>
              <a:cxnLst/>
              <a:rect l="l" t="t" r="r" b="b"/>
              <a:pathLst>
                <a:path w="51395" h="51395" extrusionOk="0">
                  <a:moveTo>
                    <a:pt x="32706" y="13550"/>
                  </a:moveTo>
                  <a:lnTo>
                    <a:pt x="37378" y="18222"/>
                  </a:lnTo>
                  <a:lnTo>
                    <a:pt x="30370" y="25230"/>
                  </a:lnTo>
                  <a:lnTo>
                    <a:pt x="37378" y="32238"/>
                  </a:lnTo>
                  <a:lnTo>
                    <a:pt x="32706" y="36911"/>
                  </a:lnTo>
                  <a:lnTo>
                    <a:pt x="25697" y="29902"/>
                  </a:lnTo>
                  <a:lnTo>
                    <a:pt x="18689" y="36911"/>
                  </a:lnTo>
                  <a:lnTo>
                    <a:pt x="14017" y="32238"/>
                  </a:lnTo>
                  <a:lnTo>
                    <a:pt x="21025" y="25230"/>
                  </a:lnTo>
                  <a:lnTo>
                    <a:pt x="14017" y="18222"/>
                  </a:lnTo>
                  <a:lnTo>
                    <a:pt x="18689" y="13550"/>
                  </a:lnTo>
                  <a:lnTo>
                    <a:pt x="25697" y="20558"/>
                  </a:lnTo>
                  <a:lnTo>
                    <a:pt x="32706" y="13550"/>
                  </a:lnTo>
                  <a:close/>
                  <a:moveTo>
                    <a:pt x="25697" y="0"/>
                  </a:moveTo>
                  <a:cubicBezTo>
                    <a:pt x="11681" y="0"/>
                    <a:pt x="0" y="11213"/>
                    <a:pt x="0" y="25697"/>
                  </a:cubicBezTo>
                  <a:cubicBezTo>
                    <a:pt x="0" y="39714"/>
                    <a:pt x="11447" y="51395"/>
                    <a:pt x="25697" y="51395"/>
                  </a:cubicBezTo>
                  <a:cubicBezTo>
                    <a:pt x="39714" y="51395"/>
                    <a:pt x="51395" y="39948"/>
                    <a:pt x="51395" y="25697"/>
                  </a:cubicBezTo>
                  <a:cubicBezTo>
                    <a:pt x="51395" y="11681"/>
                    <a:pt x="39714" y="0"/>
                    <a:pt x="2569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6" name="Google Shape;456;p7"/>
          <p:cNvGrpSpPr/>
          <p:nvPr/>
        </p:nvGrpSpPr>
        <p:grpSpPr>
          <a:xfrm>
            <a:off x="3584601" y="1513083"/>
            <a:ext cx="282987" cy="334440"/>
            <a:chOff x="1544681" y="1290417"/>
            <a:chExt cx="278585" cy="329238"/>
          </a:xfrm>
        </p:grpSpPr>
        <p:sp>
          <p:nvSpPr>
            <p:cNvPr id="457" name="Google Shape;457;p7"/>
            <p:cNvSpPr/>
            <p:nvPr/>
          </p:nvSpPr>
          <p:spPr>
            <a:xfrm>
              <a:off x="1554947" y="1290417"/>
              <a:ext cx="225882" cy="30806"/>
            </a:xfrm>
            <a:custGeom>
              <a:avLst/>
              <a:gdLst/>
              <a:ahLst/>
              <a:cxnLst/>
              <a:rect l="l" t="t" r="r" b="b"/>
              <a:pathLst>
                <a:path w="77093" h="10514" extrusionOk="0">
                  <a:moveTo>
                    <a:pt x="10513" y="1"/>
                  </a:moveTo>
                  <a:lnTo>
                    <a:pt x="0" y="10513"/>
                  </a:lnTo>
                  <a:lnTo>
                    <a:pt x="77092" y="10513"/>
                  </a:lnTo>
                  <a:lnTo>
                    <a:pt x="6658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7"/>
            <p:cNvSpPr/>
            <p:nvPr/>
          </p:nvSpPr>
          <p:spPr>
            <a:xfrm>
              <a:off x="1678152" y="1386927"/>
              <a:ext cx="145114" cy="232044"/>
            </a:xfrm>
            <a:custGeom>
              <a:avLst/>
              <a:gdLst/>
              <a:ahLst/>
              <a:cxnLst/>
              <a:rect l="l" t="t" r="r" b="b"/>
              <a:pathLst>
                <a:path w="49527" h="79196" extrusionOk="0">
                  <a:moveTo>
                    <a:pt x="27800" y="6542"/>
                  </a:moveTo>
                  <a:lnTo>
                    <a:pt x="27800" y="13317"/>
                  </a:lnTo>
                  <a:lnTo>
                    <a:pt x="34575" y="13317"/>
                  </a:lnTo>
                  <a:lnTo>
                    <a:pt x="34575" y="19624"/>
                  </a:lnTo>
                  <a:lnTo>
                    <a:pt x="27800" y="19624"/>
                  </a:lnTo>
                  <a:lnTo>
                    <a:pt x="27800" y="26399"/>
                  </a:lnTo>
                  <a:lnTo>
                    <a:pt x="21493" y="26399"/>
                  </a:lnTo>
                  <a:lnTo>
                    <a:pt x="21493" y="19624"/>
                  </a:lnTo>
                  <a:lnTo>
                    <a:pt x="14718" y="19624"/>
                  </a:lnTo>
                  <a:lnTo>
                    <a:pt x="14718" y="13317"/>
                  </a:lnTo>
                  <a:lnTo>
                    <a:pt x="21493" y="13317"/>
                  </a:lnTo>
                  <a:lnTo>
                    <a:pt x="21493" y="6542"/>
                  </a:lnTo>
                  <a:close/>
                  <a:moveTo>
                    <a:pt x="40883" y="33174"/>
                  </a:moveTo>
                  <a:lnTo>
                    <a:pt x="40883" y="39481"/>
                  </a:lnTo>
                  <a:lnTo>
                    <a:pt x="7943" y="39481"/>
                  </a:lnTo>
                  <a:lnTo>
                    <a:pt x="7943" y="33174"/>
                  </a:lnTo>
                  <a:close/>
                  <a:moveTo>
                    <a:pt x="1" y="1"/>
                  </a:moveTo>
                  <a:lnTo>
                    <a:pt x="1" y="79195"/>
                  </a:lnTo>
                  <a:lnTo>
                    <a:pt x="8177" y="79195"/>
                  </a:lnTo>
                  <a:lnTo>
                    <a:pt x="8177" y="46256"/>
                  </a:lnTo>
                  <a:lnTo>
                    <a:pt x="41350" y="46256"/>
                  </a:lnTo>
                  <a:lnTo>
                    <a:pt x="41350" y="79195"/>
                  </a:lnTo>
                  <a:lnTo>
                    <a:pt x="49526" y="79195"/>
                  </a:lnTo>
                  <a:lnTo>
                    <a:pt x="4952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7"/>
            <p:cNvSpPr/>
            <p:nvPr/>
          </p:nvSpPr>
          <p:spPr>
            <a:xfrm>
              <a:off x="1721275" y="1541620"/>
              <a:ext cx="58184" cy="77349"/>
            </a:xfrm>
            <a:custGeom>
              <a:avLst/>
              <a:gdLst/>
              <a:ahLst/>
              <a:cxnLst/>
              <a:rect l="l" t="t" r="r" b="b"/>
              <a:pathLst>
                <a:path w="19858" h="26399" extrusionOk="0">
                  <a:moveTo>
                    <a:pt x="0" y="0"/>
                  </a:moveTo>
                  <a:lnTo>
                    <a:pt x="0" y="26398"/>
                  </a:lnTo>
                  <a:lnTo>
                    <a:pt x="19857" y="26398"/>
                  </a:lnTo>
                  <a:lnTo>
                    <a:pt x="1985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7"/>
            <p:cNvSpPr/>
            <p:nvPr/>
          </p:nvSpPr>
          <p:spPr>
            <a:xfrm>
              <a:off x="1544681" y="1340385"/>
              <a:ext cx="246416" cy="279270"/>
            </a:xfrm>
            <a:custGeom>
              <a:avLst/>
              <a:gdLst/>
              <a:ahLst/>
              <a:cxnLst/>
              <a:rect l="l" t="t" r="r" b="b"/>
              <a:pathLst>
                <a:path w="84101" h="95314" extrusionOk="0">
                  <a:moveTo>
                    <a:pt x="0" y="0"/>
                  </a:moveTo>
                  <a:lnTo>
                    <a:pt x="0" y="9345"/>
                  </a:lnTo>
                  <a:lnTo>
                    <a:pt x="29903" y="9345"/>
                  </a:lnTo>
                  <a:lnTo>
                    <a:pt x="29903" y="29202"/>
                  </a:lnTo>
                  <a:lnTo>
                    <a:pt x="0" y="29202"/>
                  </a:lnTo>
                  <a:lnTo>
                    <a:pt x="0" y="35743"/>
                  </a:lnTo>
                  <a:lnTo>
                    <a:pt x="29903" y="35743"/>
                  </a:lnTo>
                  <a:lnTo>
                    <a:pt x="29903" y="55600"/>
                  </a:lnTo>
                  <a:lnTo>
                    <a:pt x="0" y="55600"/>
                  </a:lnTo>
                  <a:lnTo>
                    <a:pt x="0" y="62375"/>
                  </a:lnTo>
                  <a:lnTo>
                    <a:pt x="29903" y="62375"/>
                  </a:lnTo>
                  <a:lnTo>
                    <a:pt x="29903" y="82232"/>
                  </a:lnTo>
                  <a:lnTo>
                    <a:pt x="0" y="82232"/>
                  </a:lnTo>
                  <a:lnTo>
                    <a:pt x="0" y="95314"/>
                  </a:lnTo>
                  <a:lnTo>
                    <a:pt x="39013" y="95314"/>
                  </a:lnTo>
                  <a:lnTo>
                    <a:pt x="39013" y="9345"/>
                  </a:lnTo>
                  <a:lnTo>
                    <a:pt x="84101" y="9345"/>
                  </a:lnTo>
                  <a:lnTo>
                    <a:pt x="8410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7"/>
            <p:cNvSpPr/>
            <p:nvPr/>
          </p:nvSpPr>
          <p:spPr>
            <a:xfrm>
              <a:off x="1544681" y="1541620"/>
              <a:ext cx="67765" cy="19851"/>
            </a:xfrm>
            <a:custGeom>
              <a:avLst/>
              <a:gdLst/>
              <a:ahLst/>
              <a:cxnLst/>
              <a:rect l="l" t="t" r="r" b="b"/>
              <a:pathLst>
                <a:path w="23128" h="6775" extrusionOk="0">
                  <a:moveTo>
                    <a:pt x="0" y="0"/>
                  </a:moveTo>
                  <a:lnTo>
                    <a:pt x="0" y="6775"/>
                  </a:lnTo>
                  <a:lnTo>
                    <a:pt x="23128" y="6775"/>
                  </a:lnTo>
                  <a:lnTo>
                    <a:pt x="231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7"/>
            <p:cNvSpPr/>
            <p:nvPr/>
          </p:nvSpPr>
          <p:spPr>
            <a:xfrm>
              <a:off x="1544681" y="1386927"/>
              <a:ext cx="67765" cy="19854"/>
            </a:xfrm>
            <a:custGeom>
              <a:avLst/>
              <a:gdLst/>
              <a:ahLst/>
              <a:cxnLst/>
              <a:rect l="l" t="t" r="r" b="b"/>
              <a:pathLst>
                <a:path w="23128" h="6776" extrusionOk="0">
                  <a:moveTo>
                    <a:pt x="0" y="1"/>
                  </a:moveTo>
                  <a:lnTo>
                    <a:pt x="0" y="6776"/>
                  </a:lnTo>
                  <a:lnTo>
                    <a:pt x="23128" y="6776"/>
                  </a:lnTo>
                  <a:lnTo>
                    <a:pt x="231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7"/>
            <p:cNvSpPr/>
            <p:nvPr/>
          </p:nvSpPr>
          <p:spPr>
            <a:xfrm>
              <a:off x="1544681" y="1464275"/>
              <a:ext cx="67765" cy="19851"/>
            </a:xfrm>
            <a:custGeom>
              <a:avLst/>
              <a:gdLst/>
              <a:ahLst/>
              <a:cxnLst/>
              <a:rect l="l" t="t" r="r" b="b"/>
              <a:pathLst>
                <a:path w="23128" h="6775" extrusionOk="0">
                  <a:moveTo>
                    <a:pt x="0" y="0"/>
                  </a:moveTo>
                  <a:lnTo>
                    <a:pt x="0" y="6775"/>
                  </a:lnTo>
                  <a:lnTo>
                    <a:pt x="23128" y="6775"/>
                  </a:lnTo>
                  <a:lnTo>
                    <a:pt x="231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4" name="Google Shape;464;p7"/>
          <p:cNvSpPr/>
          <p:nvPr/>
        </p:nvSpPr>
        <p:spPr>
          <a:xfrm>
            <a:off x="6118475" y="1561635"/>
            <a:ext cx="333882" cy="285888"/>
          </a:xfrm>
          <a:custGeom>
            <a:avLst/>
            <a:gdLst/>
            <a:ahLst/>
            <a:cxnLst/>
            <a:rect l="l" t="t" r="r" b="b"/>
            <a:pathLst>
              <a:path w="112135" h="96016" extrusionOk="0">
                <a:moveTo>
                  <a:pt x="62842" y="22661"/>
                </a:moveTo>
                <a:lnTo>
                  <a:pt x="75925" y="49059"/>
                </a:lnTo>
                <a:lnTo>
                  <a:pt x="80597" y="39948"/>
                </a:lnTo>
                <a:lnTo>
                  <a:pt x="95782" y="39948"/>
                </a:lnTo>
                <a:lnTo>
                  <a:pt x="95782" y="46256"/>
                </a:lnTo>
                <a:lnTo>
                  <a:pt x="84568" y="46256"/>
                </a:lnTo>
                <a:lnTo>
                  <a:pt x="75925" y="63543"/>
                </a:lnTo>
                <a:lnTo>
                  <a:pt x="62842" y="37379"/>
                </a:lnTo>
                <a:lnTo>
                  <a:pt x="49526" y="63543"/>
                </a:lnTo>
                <a:lnTo>
                  <a:pt x="36444" y="37379"/>
                </a:lnTo>
                <a:lnTo>
                  <a:pt x="31772" y="46256"/>
                </a:lnTo>
                <a:lnTo>
                  <a:pt x="16587" y="46256"/>
                </a:lnTo>
                <a:lnTo>
                  <a:pt x="16587" y="39948"/>
                </a:lnTo>
                <a:lnTo>
                  <a:pt x="27801" y="39948"/>
                </a:lnTo>
                <a:lnTo>
                  <a:pt x="36444" y="22661"/>
                </a:lnTo>
                <a:lnTo>
                  <a:pt x="49526" y="49059"/>
                </a:lnTo>
                <a:lnTo>
                  <a:pt x="62842" y="22661"/>
                </a:lnTo>
                <a:close/>
                <a:moveTo>
                  <a:pt x="32006" y="1"/>
                </a:moveTo>
                <a:cubicBezTo>
                  <a:pt x="14251" y="1"/>
                  <a:pt x="1" y="14251"/>
                  <a:pt x="1" y="32006"/>
                </a:cubicBezTo>
                <a:cubicBezTo>
                  <a:pt x="1" y="49527"/>
                  <a:pt x="14952" y="70318"/>
                  <a:pt x="56068" y="96015"/>
                </a:cubicBezTo>
                <a:cubicBezTo>
                  <a:pt x="97183" y="70318"/>
                  <a:pt x="112135" y="49527"/>
                  <a:pt x="112135" y="32006"/>
                </a:cubicBezTo>
                <a:cubicBezTo>
                  <a:pt x="112135" y="14251"/>
                  <a:pt x="97884" y="1"/>
                  <a:pt x="79896" y="1"/>
                </a:cubicBezTo>
                <a:cubicBezTo>
                  <a:pt x="70318" y="1"/>
                  <a:pt x="61908" y="3972"/>
                  <a:pt x="56068" y="10747"/>
                </a:cubicBezTo>
                <a:cubicBezTo>
                  <a:pt x="50227" y="3972"/>
                  <a:pt x="41350" y="1"/>
                  <a:pt x="3200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68"/>
        <p:cNvGrpSpPr/>
        <p:nvPr/>
      </p:nvGrpSpPr>
      <p:grpSpPr>
        <a:xfrm>
          <a:off x="0" y="0"/>
          <a:ext cx="0" cy="0"/>
          <a:chOff x="0" y="0"/>
          <a:chExt cx="0" cy="0"/>
        </a:xfrm>
      </p:grpSpPr>
      <p:sp>
        <p:nvSpPr>
          <p:cNvPr id="469" name="Google Shape;469;p8"/>
          <p:cNvSpPr txBox="1">
            <a:spLocks noGrp="1"/>
          </p:cNvSpPr>
          <p:nvPr>
            <p:ph type="subTitle" idx="2"/>
          </p:nvPr>
        </p:nvSpPr>
        <p:spPr>
          <a:xfrm>
            <a:off x="1028700" y="1855375"/>
            <a:ext cx="3235200" cy="875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t>This involves the use of </a:t>
            </a:r>
            <a:br>
              <a:rPr lang="en"/>
            </a:br>
            <a:r>
              <a:rPr lang="en"/>
              <a:t>medications, surgery, radiation therapy, chemotherapy, or other medical procedures to treat a particular illness </a:t>
            </a:r>
            <a:endParaRPr/>
          </a:p>
        </p:txBody>
      </p:sp>
      <p:sp>
        <p:nvSpPr>
          <p:cNvPr id="470" name="Google Shape;470;p8"/>
          <p:cNvSpPr txBox="1">
            <a:spLocks noGrp="1"/>
          </p:cNvSpPr>
          <p:nvPr>
            <p:ph type="subTitle" idx="3"/>
          </p:nvPr>
        </p:nvSpPr>
        <p:spPr>
          <a:xfrm>
            <a:off x="4891150" y="1855375"/>
            <a:ext cx="3235200" cy="875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t>Behavioral therapies involve various techniques that are used to treat mental health conditions, such as depression, anxiety, and addiction</a:t>
            </a:r>
            <a:endParaRPr/>
          </a:p>
        </p:txBody>
      </p:sp>
      <p:sp>
        <p:nvSpPr>
          <p:cNvPr id="471" name="Google Shape;471;p8"/>
          <p:cNvSpPr txBox="1">
            <a:spLocks noGrp="1"/>
          </p:cNvSpPr>
          <p:nvPr>
            <p:ph type="subTitle" idx="4"/>
          </p:nvPr>
        </p:nvSpPr>
        <p:spPr>
          <a:xfrm>
            <a:off x="1028700" y="3649421"/>
            <a:ext cx="3235200" cy="875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t>Alternative therapies include a range of treatments that are not considered part of conventional medical practice</a:t>
            </a:r>
            <a:endParaRPr/>
          </a:p>
        </p:txBody>
      </p:sp>
      <p:sp>
        <p:nvSpPr>
          <p:cNvPr id="472" name="Google Shape;472;p8"/>
          <p:cNvSpPr txBox="1">
            <a:spLocks noGrp="1"/>
          </p:cNvSpPr>
          <p:nvPr>
            <p:ph type="subTitle" idx="5"/>
          </p:nvPr>
        </p:nvSpPr>
        <p:spPr>
          <a:xfrm>
            <a:off x="4891150" y="3649421"/>
            <a:ext cx="3235200" cy="875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t>Lifestyle changes involve making modifications to an individual's diet, exercise habits, or other behaviors</a:t>
            </a:r>
            <a:endParaRPr/>
          </a:p>
        </p:txBody>
      </p:sp>
      <p:sp>
        <p:nvSpPr>
          <p:cNvPr id="473" name="Google Shape;473;p8"/>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Four main types of treatments</a:t>
            </a:r>
            <a:endParaRPr/>
          </a:p>
        </p:txBody>
      </p:sp>
      <p:sp>
        <p:nvSpPr>
          <p:cNvPr id="474" name="Google Shape;474;p8"/>
          <p:cNvSpPr txBox="1">
            <a:spLocks noGrp="1"/>
          </p:cNvSpPr>
          <p:nvPr>
            <p:ph type="subTitle" idx="1"/>
          </p:nvPr>
        </p:nvSpPr>
        <p:spPr>
          <a:xfrm>
            <a:off x="1028700" y="1528945"/>
            <a:ext cx="3235200" cy="4050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Medical treatment</a:t>
            </a:r>
            <a:endParaRPr/>
          </a:p>
        </p:txBody>
      </p:sp>
      <p:sp>
        <p:nvSpPr>
          <p:cNvPr id="475" name="Google Shape;475;p8"/>
          <p:cNvSpPr txBox="1">
            <a:spLocks noGrp="1"/>
          </p:cNvSpPr>
          <p:nvPr>
            <p:ph type="subTitle" idx="6"/>
          </p:nvPr>
        </p:nvSpPr>
        <p:spPr>
          <a:xfrm>
            <a:off x="1028700" y="3322990"/>
            <a:ext cx="3235200" cy="4050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Alternative therapies</a:t>
            </a:r>
            <a:endParaRPr/>
          </a:p>
        </p:txBody>
      </p:sp>
      <p:sp>
        <p:nvSpPr>
          <p:cNvPr id="476" name="Google Shape;476;p8"/>
          <p:cNvSpPr txBox="1">
            <a:spLocks noGrp="1"/>
          </p:cNvSpPr>
          <p:nvPr>
            <p:ph type="subTitle" idx="7"/>
          </p:nvPr>
        </p:nvSpPr>
        <p:spPr>
          <a:xfrm>
            <a:off x="4891150" y="1528945"/>
            <a:ext cx="3235200" cy="4050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Behavioral therapy</a:t>
            </a:r>
            <a:endParaRPr/>
          </a:p>
        </p:txBody>
      </p:sp>
      <p:sp>
        <p:nvSpPr>
          <p:cNvPr id="477" name="Google Shape;477;p8"/>
          <p:cNvSpPr txBox="1">
            <a:spLocks noGrp="1"/>
          </p:cNvSpPr>
          <p:nvPr>
            <p:ph type="subTitle" idx="8"/>
          </p:nvPr>
        </p:nvSpPr>
        <p:spPr>
          <a:xfrm>
            <a:off x="4891150" y="3322990"/>
            <a:ext cx="3235200" cy="4050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Lifestyle changes</a:t>
            </a:r>
            <a:endParaRPr/>
          </a:p>
        </p:txBody>
      </p:sp>
      <p:grpSp>
        <p:nvGrpSpPr>
          <p:cNvPr id="478" name="Google Shape;478;p8"/>
          <p:cNvGrpSpPr/>
          <p:nvPr/>
        </p:nvGrpSpPr>
        <p:grpSpPr>
          <a:xfrm>
            <a:off x="4980086" y="1060275"/>
            <a:ext cx="333743" cy="303151"/>
            <a:chOff x="2323609" y="2495539"/>
            <a:chExt cx="328552" cy="298436"/>
          </a:xfrm>
        </p:grpSpPr>
        <p:sp>
          <p:nvSpPr>
            <p:cNvPr id="479" name="Google Shape;479;p8"/>
            <p:cNvSpPr/>
            <p:nvPr/>
          </p:nvSpPr>
          <p:spPr>
            <a:xfrm>
              <a:off x="2563859" y="2495539"/>
              <a:ext cx="26013" cy="130054"/>
            </a:xfrm>
            <a:custGeom>
              <a:avLst/>
              <a:gdLst/>
              <a:ahLst/>
              <a:cxnLst/>
              <a:rect l="l" t="t" r="r" b="b"/>
              <a:pathLst>
                <a:path w="8878" h="44387" extrusionOk="0">
                  <a:moveTo>
                    <a:pt x="1" y="0"/>
                  </a:moveTo>
                  <a:lnTo>
                    <a:pt x="1" y="44387"/>
                  </a:lnTo>
                  <a:cubicBezTo>
                    <a:pt x="1402" y="44153"/>
                    <a:pt x="3038" y="44153"/>
                    <a:pt x="4439" y="44153"/>
                  </a:cubicBezTo>
                  <a:cubicBezTo>
                    <a:pt x="5841" y="44153"/>
                    <a:pt x="7243" y="44153"/>
                    <a:pt x="8878" y="44387"/>
                  </a:cubicBezTo>
                  <a:lnTo>
                    <a:pt x="887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8"/>
            <p:cNvSpPr/>
            <p:nvPr/>
          </p:nvSpPr>
          <p:spPr>
            <a:xfrm>
              <a:off x="2435864" y="2533869"/>
              <a:ext cx="109518" cy="111574"/>
            </a:xfrm>
            <a:custGeom>
              <a:avLst/>
              <a:gdLst/>
              <a:ahLst/>
              <a:cxnLst/>
              <a:rect l="l" t="t" r="r" b="b"/>
              <a:pathLst>
                <a:path w="37378" h="38080" extrusionOk="0">
                  <a:moveTo>
                    <a:pt x="37378" y="1"/>
                  </a:moveTo>
                  <a:cubicBezTo>
                    <a:pt x="28501" y="6775"/>
                    <a:pt x="16820" y="10513"/>
                    <a:pt x="5373" y="10513"/>
                  </a:cubicBezTo>
                  <a:lnTo>
                    <a:pt x="0" y="10513"/>
                  </a:lnTo>
                  <a:lnTo>
                    <a:pt x="0" y="32940"/>
                  </a:lnTo>
                  <a:lnTo>
                    <a:pt x="5373" y="32940"/>
                  </a:lnTo>
                  <a:cubicBezTo>
                    <a:pt x="13316" y="32940"/>
                    <a:pt x="21025" y="34809"/>
                    <a:pt x="28034" y="38079"/>
                  </a:cubicBezTo>
                  <a:cubicBezTo>
                    <a:pt x="30603" y="35743"/>
                    <a:pt x="33874" y="33874"/>
                    <a:pt x="37378" y="32706"/>
                  </a:cubicBezTo>
                  <a:lnTo>
                    <a:pt x="3737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8"/>
            <p:cNvSpPr/>
            <p:nvPr/>
          </p:nvSpPr>
          <p:spPr>
            <a:xfrm>
              <a:off x="2323609" y="2564672"/>
              <a:ext cx="92409" cy="65793"/>
            </a:xfrm>
            <a:custGeom>
              <a:avLst/>
              <a:gdLst/>
              <a:ahLst/>
              <a:cxnLst/>
              <a:rect l="l" t="t" r="r" b="b"/>
              <a:pathLst>
                <a:path w="31539" h="22455" extrusionOk="0">
                  <a:moveTo>
                    <a:pt x="10981" y="0"/>
                  </a:moveTo>
                  <a:cubicBezTo>
                    <a:pt x="4907" y="0"/>
                    <a:pt x="1" y="4906"/>
                    <a:pt x="1" y="11447"/>
                  </a:cubicBezTo>
                  <a:cubicBezTo>
                    <a:pt x="1" y="17059"/>
                    <a:pt x="4745" y="22454"/>
                    <a:pt x="10297" y="22454"/>
                  </a:cubicBezTo>
                  <a:cubicBezTo>
                    <a:pt x="10524" y="22454"/>
                    <a:pt x="10752" y="22445"/>
                    <a:pt x="10981" y="22427"/>
                  </a:cubicBezTo>
                  <a:lnTo>
                    <a:pt x="31538" y="22427"/>
                  </a:lnTo>
                  <a:lnTo>
                    <a:pt x="3153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8"/>
            <p:cNvSpPr/>
            <p:nvPr/>
          </p:nvSpPr>
          <p:spPr>
            <a:xfrm>
              <a:off x="2418750" y="2650229"/>
              <a:ext cx="28752" cy="30120"/>
            </a:xfrm>
            <a:custGeom>
              <a:avLst/>
              <a:gdLst/>
              <a:ahLst/>
              <a:cxnLst/>
              <a:rect l="l" t="t" r="r" b="b"/>
              <a:pathLst>
                <a:path w="9813" h="10280" extrusionOk="0">
                  <a:moveTo>
                    <a:pt x="1" y="1"/>
                  </a:moveTo>
                  <a:lnTo>
                    <a:pt x="1636" y="10280"/>
                  </a:lnTo>
                  <a:cubicBezTo>
                    <a:pt x="6075" y="8878"/>
                    <a:pt x="9345" y="4673"/>
                    <a:pt x="981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8"/>
            <p:cNvSpPr/>
            <p:nvPr/>
          </p:nvSpPr>
          <p:spPr>
            <a:xfrm>
              <a:off x="2608350" y="2577675"/>
              <a:ext cx="26013" cy="41073"/>
            </a:xfrm>
            <a:custGeom>
              <a:avLst/>
              <a:gdLst/>
              <a:ahLst/>
              <a:cxnLst/>
              <a:rect l="l" t="t" r="r" b="b"/>
              <a:pathLst>
                <a:path w="8878" h="14018" extrusionOk="0">
                  <a:moveTo>
                    <a:pt x="0" y="1"/>
                  </a:moveTo>
                  <a:lnTo>
                    <a:pt x="0" y="14018"/>
                  </a:lnTo>
                  <a:lnTo>
                    <a:pt x="1869" y="14018"/>
                  </a:lnTo>
                  <a:cubicBezTo>
                    <a:pt x="5841" y="14018"/>
                    <a:pt x="8878" y="10513"/>
                    <a:pt x="8878" y="7009"/>
                  </a:cubicBezTo>
                  <a:cubicBezTo>
                    <a:pt x="8878" y="3271"/>
                    <a:pt x="5607" y="1"/>
                    <a:pt x="186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8"/>
            <p:cNvSpPr/>
            <p:nvPr/>
          </p:nvSpPr>
          <p:spPr>
            <a:xfrm>
              <a:off x="2366046" y="2650229"/>
              <a:ext cx="44495" cy="72559"/>
            </a:xfrm>
            <a:custGeom>
              <a:avLst/>
              <a:gdLst/>
              <a:ahLst/>
              <a:cxnLst/>
              <a:rect l="l" t="t" r="r" b="b"/>
              <a:pathLst>
                <a:path w="15186" h="24764" extrusionOk="0">
                  <a:moveTo>
                    <a:pt x="1" y="1"/>
                  </a:moveTo>
                  <a:lnTo>
                    <a:pt x="4206" y="24764"/>
                  </a:lnTo>
                  <a:lnTo>
                    <a:pt x="15185" y="24764"/>
                  </a:lnTo>
                  <a:lnTo>
                    <a:pt x="1121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8"/>
            <p:cNvSpPr/>
            <p:nvPr/>
          </p:nvSpPr>
          <p:spPr>
            <a:xfrm>
              <a:off x="2567967" y="2691298"/>
              <a:ext cx="19168" cy="22590"/>
            </a:xfrm>
            <a:custGeom>
              <a:avLst/>
              <a:gdLst/>
              <a:ahLst/>
              <a:cxnLst/>
              <a:rect l="l" t="t" r="r" b="b"/>
              <a:pathLst>
                <a:path w="6542" h="7710" extrusionOk="0">
                  <a:moveTo>
                    <a:pt x="3037" y="0"/>
                  </a:moveTo>
                  <a:cubicBezTo>
                    <a:pt x="1636" y="0"/>
                    <a:pt x="701" y="1169"/>
                    <a:pt x="701" y="1402"/>
                  </a:cubicBezTo>
                  <a:cubicBezTo>
                    <a:pt x="467" y="2103"/>
                    <a:pt x="0" y="3271"/>
                    <a:pt x="935" y="4439"/>
                  </a:cubicBezTo>
                  <a:lnTo>
                    <a:pt x="3271" y="7710"/>
                  </a:lnTo>
                  <a:lnTo>
                    <a:pt x="5607" y="4439"/>
                  </a:lnTo>
                  <a:cubicBezTo>
                    <a:pt x="6541" y="3271"/>
                    <a:pt x="6074" y="2103"/>
                    <a:pt x="6074" y="1402"/>
                  </a:cubicBezTo>
                  <a:cubicBezTo>
                    <a:pt x="5373" y="1169"/>
                    <a:pt x="4672" y="0"/>
                    <a:pt x="30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8"/>
            <p:cNvSpPr/>
            <p:nvPr/>
          </p:nvSpPr>
          <p:spPr>
            <a:xfrm>
              <a:off x="2501571" y="2643385"/>
              <a:ext cx="150590" cy="150590"/>
            </a:xfrm>
            <a:custGeom>
              <a:avLst/>
              <a:gdLst/>
              <a:ahLst/>
              <a:cxnLst/>
              <a:rect l="l" t="t" r="r" b="b"/>
              <a:pathLst>
                <a:path w="51396" h="51396" extrusionOk="0">
                  <a:moveTo>
                    <a:pt x="25932" y="10046"/>
                  </a:moveTo>
                  <a:cubicBezTo>
                    <a:pt x="29436" y="10046"/>
                    <a:pt x="32707" y="11915"/>
                    <a:pt x="34108" y="14952"/>
                  </a:cubicBezTo>
                  <a:cubicBezTo>
                    <a:pt x="35977" y="18222"/>
                    <a:pt x="35510" y="21727"/>
                    <a:pt x="33641" y="24530"/>
                  </a:cubicBezTo>
                  <a:lnTo>
                    <a:pt x="30137" y="29436"/>
                  </a:lnTo>
                  <a:lnTo>
                    <a:pt x="36678" y="38780"/>
                  </a:lnTo>
                  <a:lnTo>
                    <a:pt x="30838" y="42752"/>
                  </a:lnTo>
                  <a:lnTo>
                    <a:pt x="25698" y="35276"/>
                  </a:lnTo>
                  <a:lnTo>
                    <a:pt x="20325" y="42752"/>
                  </a:lnTo>
                  <a:lnTo>
                    <a:pt x="15186" y="38780"/>
                  </a:lnTo>
                  <a:lnTo>
                    <a:pt x="21960" y="29436"/>
                  </a:lnTo>
                  <a:lnTo>
                    <a:pt x="18456" y="24530"/>
                  </a:lnTo>
                  <a:cubicBezTo>
                    <a:pt x="16354" y="21727"/>
                    <a:pt x="16120" y="17755"/>
                    <a:pt x="17755" y="14952"/>
                  </a:cubicBezTo>
                  <a:cubicBezTo>
                    <a:pt x="19624" y="11681"/>
                    <a:pt x="22428" y="10046"/>
                    <a:pt x="25932" y="10046"/>
                  </a:cubicBezTo>
                  <a:close/>
                  <a:moveTo>
                    <a:pt x="25698" y="1"/>
                  </a:moveTo>
                  <a:cubicBezTo>
                    <a:pt x="11681" y="1"/>
                    <a:pt x="1" y="11448"/>
                    <a:pt x="1" y="25698"/>
                  </a:cubicBezTo>
                  <a:cubicBezTo>
                    <a:pt x="1" y="39715"/>
                    <a:pt x="11448" y="51395"/>
                    <a:pt x="25698" y="51395"/>
                  </a:cubicBezTo>
                  <a:cubicBezTo>
                    <a:pt x="39715" y="51395"/>
                    <a:pt x="51396" y="39948"/>
                    <a:pt x="51396" y="25698"/>
                  </a:cubicBezTo>
                  <a:cubicBezTo>
                    <a:pt x="51396" y="11448"/>
                    <a:pt x="39949" y="1"/>
                    <a:pt x="256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7" name="Google Shape;487;p8"/>
          <p:cNvGrpSpPr/>
          <p:nvPr/>
        </p:nvGrpSpPr>
        <p:grpSpPr>
          <a:xfrm>
            <a:off x="4979386" y="2821087"/>
            <a:ext cx="335134" cy="333740"/>
            <a:chOff x="2323609" y="3083727"/>
            <a:chExt cx="329922" cy="328549"/>
          </a:xfrm>
        </p:grpSpPr>
        <p:sp>
          <p:nvSpPr>
            <p:cNvPr id="488" name="Google Shape;488;p8"/>
            <p:cNvSpPr/>
            <p:nvPr/>
          </p:nvSpPr>
          <p:spPr>
            <a:xfrm>
              <a:off x="2323609" y="3313708"/>
              <a:ext cx="98568" cy="98568"/>
            </a:xfrm>
            <a:custGeom>
              <a:avLst/>
              <a:gdLst/>
              <a:ahLst/>
              <a:cxnLst/>
              <a:rect l="l" t="t" r="r" b="b"/>
              <a:pathLst>
                <a:path w="33641" h="33641" extrusionOk="0">
                  <a:moveTo>
                    <a:pt x="23596" y="1"/>
                  </a:moveTo>
                  <a:lnTo>
                    <a:pt x="1" y="23829"/>
                  </a:lnTo>
                  <a:lnTo>
                    <a:pt x="9812" y="33641"/>
                  </a:lnTo>
                  <a:lnTo>
                    <a:pt x="33641" y="10046"/>
                  </a:lnTo>
                  <a:lnTo>
                    <a:pt x="2359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8"/>
            <p:cNvSpPr/>
            <p:nvPr/>
          </p:nvSpPr>
          <p:spPr>
            <a:xfrm>
              <a:off x="2463927" y="3133692"/>
              <a:ext cx="138267" cy="138270"/>
            </a:xfrm>
            <a:custGeom>
              <a:avLst/>
              <a:gdLst/>
              <a:ahLst/>
              <a:cxnLst/>
              <a:rect l="l" t="t" r="r" b="b"/>
              <a:pathLst>
                <a:path w="47190" h="47191" extrusionOk="0">
                  <a:moveTo>
                    <a:pt x="23829" y="7243"/>
                  </a:moveTo>
                  <a:cubicBezTo>
                    <a:pt x="27333" y="7243"/>
                    <a:pt x="30603" y="9345"/>
                    <a:pt x="32005" y="12149"/>
                  </a:cubicBezTo>
                  <a:cubicBezTo>
                    <a:pt x="33874" y="15419"/>
                    <a:pt x="33640" y="18923"/>
                    <a:pt x="31538" y="21727"/>
                  </a:cubicBezTo>
                  <a:lnTo>
                    <a:pt x="28034" y="26866"/>
                  </a:lnTo>
                  <a:lnTo>
                    <a:pt x="34808" y="36211"/>
                  </a:lnTo>
                  <a:lnTo>
                    <a:pt x="28968" y="39948"/>
                  </a:lnTo>
                  <a:lnTo>
                    <a:pt x="23595" y="32706"/>
                  </a:lnTo>
                  <a:lnTo>
                    <a:pt x="18456" y="39948"/>
                  </a:lnTo>
                  <a:lnTo>
                    <a:pt x="13082" y="36211"/>
                  </a:lnTo>
                  <a:lnTo>
                    <a:pt x="19857" y="26866"/>
                  </a:lnTo>
                  <a:lnTo>
                    <a:pt x="16353" y="21727"/>
                  </a:lnTo>
                  <a:cubicBezTo>
                    <a:pt x="14251" y="18923"/>
                    <a:pt x="14017" y="15186"/>
                    <a:pt x="15652" y="12149"/>
                  </a:cubicBezTo>
                  <a:cubicBezTo>
                    <a:pt x="17521" y="8878"/>
                    <a:pt x="20324" y="7243"/>
                    <a:pt x="23829" y="7243"/>
                  </a:cubicBezTo>
                  <a:close/>
                  <a:moveTo>
                    <a:pt x="23595" y="1"/>
                  </a:moveTo>
                  <a:cubicBezTo>
                    <a:pt x="10746" y="1"/>
                    <a:pt x="0" y="10513"/>
                    <a:pt x="0" y="23596"/>
                  </a:cubicBezTo>
                  <a:cubicBezTo>
                    <a:pt x="0" y="36444"/>
                    <a:pt x="10513" y="47190"/>
                    <a:pt x="23595" y="47190"/>
                  </a:cubicBezTo>
                  <a:cubicBezTo>
                    <a:pt x="36444" y="47190"/>
                    <a:pt x="47190" y="36678"/>
                    <a:pt x="47190" y="23596"/>
                  </a:cubicBezTo>
                  <a:cubicBezTo>
                    <a:pt x="47190" y="10513"/>
                    <a:pt x="36677" y="1"/>
                    <a:pt x="2359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8"/>
            <p:cNvSpPr/>
            <p:nvPr/>
          </p:nvSpPr>
          <p:spPr>
            <a:xfrm>
              <a:off x="2524844" y="3173393"/>
              <a:ext cx="18485" cy="22590"/>
            </a:xfrm>
            <a:custGeom>
              <a:avLst/>
              <a:gdLst/>
              <a:ahLst/>
              <a:cxnLst/>
              <a:rect l="l" t="t" r="r" b="b"/>
              <a:pathLst>
                <a:path w="6309" h="7710" extrusionOk="0">
                  <a:moveTo>
                    <a:pt x="2804" y="0"/>
                  </a:moveTo>
                  <a:cubicBezTo>
                    <a:pt x="1402" y="0"/>
                    <a:pt x="468" y="1168"/>
                    <a:pt x="468" y="1636"/>
                  </a:cubicBezTo>
                  <a:cubicBezTo>
                    <a:pt x="234" y="2103"/>
                    <a:pt x="1" y="3271"/>
                    <a:pt x="702" y="4439"/>
                  </a:cubicBezTo>
                  <a:lnTo>
                    <a:pt x="3038" y="7709"/>
                  </a:lnTo>
                  <a:lnTo>
                    <a:pt x="5374" y="4439"/>
                  </a:lnTo>
                  <a:cubicBezTo>
                    <a:pt x="6308" y="3271"/>
                    <a:pt x="5841" y="2103"/>
                    <a:pt x="5841" y="1636"/>
                  </a:cubicBezTo>
                  <a:cubicBezTo>
                    <a:pt x="5140" y="1168"/>
                    <a:pt x="4206" y="0"/>
                    <a:pt x="280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8"/>
            <p:cNvSpPr/>
            <p:nvPr/>
          </p:nvSpPr>
          <p:spPr>
            <a:xfrm>
              <a:off x="2398902" y="3083727"/>
              <a:ext cx="254629" cy="254629"/>
            </a:xfrm>
            <a:custGeom>
              <a:avLst/>
              <a:gdLst/>
              <a:ahLst/>
              <a:cxnLst/>
              <a:rect l="l" t="t" r="r" b="b"/>
              <a:pathLst>
                <a:path w="86904" h="86904" extrusionOk="0">
                  <a:moveTo>
                    <a:pt x="45788" y="10513"/>
                  </a:moveTo>
                  <a:cubicBezTo>
                    <a:pt x="62374" y="10513"/>
                    <a:pt x="75924" y="24062"/>
                    <a:pt x="75924" y="40649"/>
                  </a:cubicBezTo>
                  <a:cubicBezTo>
                    <a:pt x="75924" y="57235"/>
                    <a:pt x="62374" y="70785"/>
                    <a:pt x="45788" y="70785"/>
                  </a:cubicBezTo>
                  <a:cubicBezTo>
                    <a:pt x="29202" y="70785"/>
                    <a:pt x="15652" y="57235"/>
                    <a:pt x="15652" y="40649"/>
                  </a:cubicBezTo>
                  <a:cubicBezTo>
                    <a:pt x="15652" y="24062"/>
                    <a:pt x="29202" y="10513"/>
                    <a:pt x="45788" y="10513"/>
                  </a:cubicBezTo>
                  <a:close/>
                  <a:moveTo>
                    <a:pt x="46489" y="0"/>
                  </a:moveTo>
                  <a:cubicBezTo>
                    <a:pt x="24296" y="0"/>
                    <a:pt x="6308" y="18222"/>
                    <a:pt x="6308" y="39948"/>
                  </a:cubicBezTo>
                  <a:cubicBezTo>
                    <a:pt x="6308" y="49993"/>
                    <a:pt x="9812" y="59104"/>
                    <a:pt x="16119" y="66112"/>
                  </a:cubicBezTo>
                  <a:lnTo>
                    <a:pt x="10513" y="71485"/>
                  </a:lnTo>
                  <a:lnTo>
                    <a:pt x="4672" y="65645"/>
                  </a:lnTo>
                  <a:lnTo>
                    <a:pt x="0" y="70317"/>
                  </a:lnTo>
                  <a:lnTo>
                    <a:pt x="16587" y="86904"/>
                  </a:lnTo>
                  <a:lnTo>
                    <a:pt x="21259" y="82231"/>
                  </a:lnTo>
                  <a:lnTo>
                    <a:pt x="15418" y="76391"/>
                  </a:lnTo>
                  <a:lnTo>
                    <a:pt x="21025" y="71018"/>
                  </a:lnTo>
                  <a:cubicBezTo>
                    <a:pt x="28034" y="76858"/>
                    <a:pt x="37144" y="80596"/>
                    <a:pt x="46956" y="80596"/>
                  </a:cubicBezTo>
                  <a:cubicBezTo>
                    <a:pt x="69149" y="80596"/>
                    <a:pt x="86904" y="62608"/>
                    <a:pt x="86904" y="40649"/>
                  </a:cubicBezTo>
                  <a:cubicBezTo>
                    <a:pt x="86437" y="18222"/>
                    <a:pt x="68682" y="0"/>
                    <a:pt x="4648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2" name="Google Shape;492;p8"/>
          <p:cNvGrpSpPr/>
          <p:nvPr/>
        </p:nvGrpSpPr>
        <p:grpSpPr>
          <a:xfrm>
            <a:off x="1142979" y="1030029"/>
            <a:ext cx="337223" cy="333396"/>
            <a:chOff x="3127180" y="692991"/>
            <a:chExt cx="331978" cy="328210"/>
          </a:xfrm>
        </p:grpSpPr>
        <p:sp>
          <p:nvSpPr>
            <p:cNvPr id="493" name="Google Shape;493;p8"/>
            <p:cNvSpPr/>
            <p:nvPr/>
          </p:nvSpPr>
          <p:spPr>
            <a:xfrm>
              <a:off x="3127180" y="915785"/>
              <a:ext cx="328553" cy="105416"/>
            </a:xfrm>
            <a:custGeom>
              <a:avLst/>
              <a:gdLst/>
              <a:ahLst/>
              <a:cxnLst/>
              <a:rect l="l" t="t" r="r" b="b"/>
              <a:pathLst>
                <a:path w="112134" h="35978" extrusionOk="0">
                  <a:moveTo>
                    <a:pt x="20091" y="12149"/>
                  </a:moveTo>
                  <a:lnTo>
                    <a:pt x="20091" y="18456"/>
                  </a:lnTo>
                  <a:lnTo>
                    <a:pt x="13550" y="18456"/>
                  </a:lnTo>
                  <a:lnTo>
                    <a:pt x="13550" y="12149"/>
                  </a:lnTo>
                  <a:close/>
                  <a:moveTo>
                    <a:pt x="46255" y="12149"/>
                  </a:moveTo>
                  <a:lnTo>
                    <a:pt x="46255" y="18456"/>
                  </a:lnTo>
                  <a:lnTo>
                    <a:pt x="39948" y="18456"/>
                  </a:lnTo>
                  <a:lnTo>
                    <a:pt x="39948" y="12149"/>
                  </a:lnTo>
                  <a:close/>
                  <a:moveTo>
                    <a:pt x="72654" y="12149"/>
                  </a:moveTo>
                  <a:lnTo>
                    <a:pt x="72654" y="18456"/>
                  </a:lnTo>
                  <a:lnTo>
                    <a:pt x="66112" y="18456"/>
                  </a:lnTo>
                  <a:lnTo>
                    <a:pt x="66112" y="12149"/>
                  </a:lnTo>
                  <a:close/>
                  <a:moveTo>
                    <a:pt x="99285" y="12149"/>
                  </a:moveTo>
                  <a:lnTo>
                    <a:pt x="99285" y="18456"/>
                  </a:lnTo>
                  <a:lnTo>
                    <a:pt x="92744" y="18456"/>
                  </a:lnTo>
                  <a:lnTo>
                    <a:pt x="92744" y="12149"/>
                  </a:lnTo>
                  <a:close/>
                  <a:moveTo>
                    <a:pt x="33173" y="18456"/>
                  </a:moveTo>
                  <a:lnTo>
                    <a:pt x="33173" y="24997"/>
                  </a:lnTo>
                  <a:lnTo>
                    <a:pt x="26866" y="24997"/>
                  </a:lnTo>
                  <a:lnTo>
                    <a:pt x="26866" y="18456"/>
                  </a:lnTo>
                  <a:close/>
                  <a:moveTo>
                    <a:pt x="59571" y="18456"/>
                  </a:moveTo>
                  <a:lnTo>
                    <a:pt x="59571" y="24997"/>
                  </a:lnTo>
                  <a:lnTo>
                    <a:pt x="53030" y="24997"/>
                  </a:lnTo>
                  <a:lnTo>
                    <a:pt x="53030" y="18456"/>
                  </a:lnTo>
                  <a:close/>
                  <a:moveTo>
                    <a:pt x="85969" y="18456"/>
                  </a:moveTo>
                  <a:lnTo>
                    <a:pt x="85969" y="24997"/>
                  </a:lnTo>
                  <a:lnTo>
                    <a:pt x="79662" y="24997"/>
                  </a:lnTo>
                  <a:lnTo>
                    <a:pt x="79662" y="18456"/>
                  </a:lnTo>
                  <a:close/>
                  <a:moveTo>
                    <a:pt x="0" y="1"/>
                  </a:moveTo>
                  <a:lnTo>
                    <a:pt x="0" y="35977"/>
                  </a:lnTo>
                  <a:lnTo>
                    <a:pt x="112134" y="35977"/>
                  </a:lnTo>
                  <a:lnTo>
                    <a:pt x="112134" y="1"/>
                  </a:lnTo>
                  <a:lnTo>
                    <a:pt x="98117" y="1"/>
                  </a:lnTo>
                  <a:cubicBezTo>
                    <a:pt x="97416" y="1"/>
                    <a:pt x="96482" y="702"/>
                    <a:pt x="95781" y="1169"/>
                  </a:cubicBezTo>
                  <a:cubicBezTo>
                    <a:pt x="93767" y="3183"/>
                    <a:pt x="91092" y="4236"/>
                    <a:pt x="88396" y="4236"/>
                  </a:cubicBezTo>
                  <a:cubicBezTo>
                    <a:pt x="85776" y="4236"/>
                    <a:pt x="83136" y="3241"/>
                    <a:pt x="81064" y="1169"/>
                  </a:cubicBezTo>
                  <a:cubicBezTo>
                    <a:pt x="80596" y="702"/>
                    <a:pt x="79428" y="1"/>
                    <a:pt x="78494" y="1"/>
                  </a:cubicBezTo>
                  <a:lnTo>
                    <a:pt x="33874" y="1"/>
                  </a:lnTo>
                  <a:cubicBezTo>
                    <a:pt x="32940" y="1"/>
                    <a:pt x="31771" y="468"/>
                    <a:pt x="31071" y="1169"/>
                  </a:cubicBezTo>
                  <a:cubicBezTo>
                    <a:pt x="29202" y="3272"/>
                    <a:pt x="26398" y="4206"/>
                    <a:pt x="23829" y="4206"/>
                  </a:cubicBezTo>
                  <a:cubicBezTo>
                    <a:pt x="21259" y="4206"/>
                    <a:pt x="18689" y="3272"/>
                    <a:pt x="16587" y="1169"/>
                  </a:cubicBezTo>
                  <a:cubicBezTo>
                    <a:pt x="15886" y="702"/>
                    <a:pt x="14718" y="1"/>
                    <a:pt x="140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8"/>
            <p:cNvSpPr/>
            <p:nvPr/>
          </p:nvSpPr>
          <p:spPr>
            <a:xfrm>
              <a:off x="3129917" y="836386"/>
              <a:ext cx="329241" cy="72731"/>
            </a:xfrm>
            <a:custGeom>
              <a:avLst/>
              <a:gdLst/>
              <a:ahLst/>
              <a:cxnLst/>
              <a:rect l="l" t="t" r="r" b="b"/>
              <a:pathLst>
                <a:path w="112369" h="24823" extrusionOk="0">
                  <a:moveTo>
                    <a:pt x="23596" y="1"/>
                  </a:moveTo>
                  <a:cubicBezTo>
                    <a:pt x="19390" y="1"/>
                    <a:pt x="15653" y="2571"/>
                    <a:pt x="14251" y="6542"/>
                  </a:cubicBezTo>
                  <a:cubicBezTo>
                    <a:pt x="12382" y="10747"/>
                    <a:pt x="8411" y="14018"/>
                    <a:pt x="3505" y="14018"/>
                  </a:cubicBezTo>
                  <a:lnTo>
                    <a:pt x="1" y="14018"/>
                  </a:lnTo>
                  <a:lnTo>
                    <a:pt x="1" y="20792"/>
                  </a:lnTo>
                  <a:lnTo>
                    <a:pt x="14017" y="20792"/>
                  </a:lnTo>
                  <a:cubicBezTo>
                    <a:pt x="16587" y="20792"/>
                    <a:pt x="19157" y="21960"/>
                    <a:pt x="21259" y="23596"/>
                  </a:cubicBezTo>
                  <a:cubicBezTo>
                    <a:pt x="21891" y="24227"/>
                    <a:pt x="22933" y="24654"/>
                    <a:pt x="23978" y="24654"/>
                  </a:cubicBezTo>
                  <a:cubicBezTo>
                    <a:pt x="24865" y="24654"/>
                    <a:pt x="25755" y="24347"/>
                    <a:pt x="26399" y="23596"/>
                  </a:cubicBezTo>
                  <a:cubicBezTo>
                    <a:pt x="28501" y="21493"/>
                    <a:pt x="31071" y="20792"/>
                    <a:pt x="33874" y="20792"/>
                  </a:cubicBezTo>
                  <a:lnTo>
                    <a:pt x="78494" y="20792"/>
                  </a:lnTo>
                  <a:cubicBezTo>
                    <a:pt x="81064" y="20792"/>
                    <a:pt x="83634" y="21960"/>
                    <a:pt x="85736" y="23596"/>
                  </a:cubicBezTo>
                  <a:cubicBezTo>
                    <a:pt x="86437" y="24413"/>
                    <a:pt x="87372" y="24822"/>
                    <a:pt x="88335" y="24822"/>
                  </a:cubicBezTo>
                  <a:cubicBezTo>
                    <a:pt x="89299" y="24822"/>
                    <a:pt x="90292" y="24413"/>
                    <a:pt x="91109" y="23596"/>
                  </a:cubicBezTo>
                  <a:cubicBezTo>
                    <a:pt x="92978" y="21493"/>
                    <a:pt x="95782" y="20792"/>
                    <a:pt x="98351" y="20792"/>
                  </a:cubicBezTo>
                  <a:lnTo>
                    <a:pt x="112368" y="20792"/>
                  </a:lnTo>
                  <a:lnTo>
                    <a:pt x="112368" y="14018"/>
                  </a:lnTo>
                  <a:lnTo>
                    <a:pt x="107929" y="14018"/>
                  </a:lnTo>
                  <a:cubicBezTo>
                    <a:pt x="103257" y="14018"/>
                    <a:pt x="98819" y="11214"/>
                    <a:pt x="97183" y="6542"/>
                  </a:cubicBezTo>
                  <a:cubicBezTo>
                    <a:pt x="95548" y="2337"/>
                    <a:pt x="91810" y="1"/>
                    <a:pt x="87839" y="1"/>
                  </a:cubicBezTo>
                  <a:cubicBezTo>
                    <a:pt x="83634" y="1"/>
                    <a:pt x="79896" y="2571"/>
                    <a:pt x="78494" y="6542"/>
                  </a:cubicBezTo>
                  <a:cubicBezTo>
                    <a:pt x="76625" y="10747"/>
                    <a:pt x="72654" y="14018"/>
                    <a:pt x="67515" y="14018"/>
                  </a:cubicBezTo>
                  <a:lnTo>
                    <a:pt x="43686" y="14018"/>
                  </a:lnTo>
                  <a:cubicBezTo>
                    <a:pt x="39014" y="14018"/>
                    <a:pt x="34575" y="11214"/>
                    <a:pt x="32940" y="6542"/>
                  </a:cubicBezTo>
                  <a:cubicBezTo>
                    <a:pt x="31538" y="2337"/>
                    <a:pt x="27567" y="1"/>
                    <a:pt x="2359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8"/>
            <p:cNvSpPr/>
            <p:nvPr/>
          </p:nvSpPr>
          <p:spPr>
            <a:xfrm>
              <a:off x="3213423" y="692991"/>
              <a:ext cx="156749" cy="146482"/>
            </a:xfrm>
            <a:custGeom>
              <a:avLst/>
              <a:gdLst/>
              <a:ahLst/>
              <a:cxnLst/>
              <a:rect l="l" t="t" r="r" b="b"/>
              <a:pathLst>
                <a:path w="53498" h="49994" extrusionOk="0">
                  <a:moveTo>
                    <a:pt x="30136" y="13900"/>
                  </a:moveTo>
                  <a:lnTo>
                    <a:pt x="30136" y="20441"/>
                  </a:lnTo>
                  <a:lnTo>
                    <a:pt x="23595" y="20441"/>
                  </a:lnTo>
                  <a:lnTo>
                    <a:pt x="23595" y="13900"/>
                  </a:lnTo>
                  <a:close/>
                  <a:moveTo>
                    <a:pt x="38313" y="25814"/>
                  </a:moveTo>
                  <a:lnTo>
                    <a:pt x="38313" y="32355"/>
                  </a:lnTo>
                  <a:lnTo>
                    <a:pt x="31772" y="32355"/>
                  </a:lnTo>
                  <a:lnTo>
                    <a:pt x="31772" y="25814"/>
                  </a:lnTo>
                  <a:close/>
                  <a:moveTo>
                    <a:pt x="21025" y="25114"/>
                  </a:moveTo>
                  <a:cubicBezTo>
                    <a:pt x="21025" y="28150"/>
                    <a:pt x="23595" y="30954"/>
                    <a:pt x="26866" y="30954"/>
                  </a:cubicBezTo>
                  <a:lnTo>
                    <a:pt x="26866" y="37261"/>
                  </a:lnTo>
                  <a:cubicBezTo>
                    <a:pt x="20091" y="37261"/>
                    <a:pt x="14484" y="31655"/>
                    <a:pt x="14484" y="25114"/>
                  </a:cubicBezTo>
                  <a:close/>
                  <a:moveTo>
                    <a:pt x="26778" y="0"/>
                  </a:moveTo>
                  <a:cubicBezTo>
                    <a:pt x="23537" y="0"/>
                    <a:pt x="20325" y="1519"/>
                    <a:pt x="18456" y="4556"/>
                  </a:cubicBezTo>
                  <a:cubicBezTo>
                    <a:pt x="17745" y="4422"/>
                    <a:pt x="17046" y="4359"/>
                    <a:pt x="16362" y="4359"/>
                  </a:cubicBezTo>
                  <a:cubicBezTo>
                    <a:pt x="9853" y="4359"/>
                    <a:pt x="4828" y="10127"/>
                    <a:pt x="6308" y="16470"/>
                  </a:cubicBezTo>
                  <a:cubicBezTo>
                    <a:pt x="0" y="20675"/>
                    <a:pt x="234" y="29786"/>
                    <a:pt x="6308" y="33524"/>
                  </a:cubicBezTo>
                  <a:cubicBezTo>
                    <a:pt x="5071" y="39915"/>
                    <a:pt x="10021" y="45761"/>
                    <a:pt x="16018" y="45761"/>
                  </a:cubicBezTo>
                  <a:cubicBezTo>
                    <a:pt x="16816" y="45761"/>
                    <a:pt x="17633" y="45657"/>
                    <a:pt x="18456" y="45438"/>
                  </a:cubicBezTo>
                  <a:cubicBezTo>
                    <a:pt x="20441" y="48475"/>
                    <a:pt x="23712" y="49993"/>
                    <a:pt x="26953" y="49993"/>
                  </a:cubicBezTo>
                  <a:cubicBezTo>
                    <a:pt x="30195" y="49993"/>
                    <a:pt x="33407" y="48475"/>
                    <a:pt x="35276" y="45438"/>
                  </a:cubicBezTo>
                  <a:cubicBezTo>
                    <a:pt x="35964" y="45571"/>
                    <a:pt x="36646" y="45635"/>
                    <a:pt x="37315" y="45635"/>
                  </a:cubicBezTo>
                  <a:cubicBezTo>
                    <a:pt x="43687" y="45635"/>
                    <a:pt x="48904" y="39866"/>
                    <a:pt x="47424" y="33524"/>
                  </a:cubicBezTo>
                  <a:cubicBezTo>
                    <a:pt x="53498" y="29319"/>
                    <a:pt x="53498" y="20441"/>
                    <a:pt x="47424" y="16470"/>
                  </a:cubicBezTo>
                  <a:cubicBezTo>
                    <a:pt x="48674" y="10011"/>
                    <a:pt x="43605" y="4295"/>
                    <a:pt x="37523" y="4295"/>
                  </a:cubicBezTo>
                  <a:cubicBezTo>
                    <a:pt x="36785" y="4295"/>
                    <a:pt x="36033" y="4379"/>
                    <a:pt x="35276" y="4556"/>
                  </a:cubicBezTo>
                  <a:cubicBezTo>
                    <a:pt x="33290" y="1519"/>
                    <a:pt x="30020" y="0"/>
                    <a:pt x="2677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6" name="Google Shape;496;p8"/>
          <p:cNvGrpSpPr/>
          <p:nvPr/>
        </p:nvGrpSpPr>
        <p:grpSpPr>
          <a:xfrm>
            <a:off x="1144735" y="2885048"/>
            <a:ext cx="333743" cy="269778"/>
            <a:chOff x="3127863" y="1914196"/>
            <a:chExt cx="328552" cy="265582"/>
          </a:xfrm>
        </p:grpSpPr>
        <p:sp>
          <p:nvSpPr>
            <p:cNvPr id="497" name="Google Shape;497;p8"/>
            <p:cNvSpPr/>
            <p:nvPr/>
          </p:nvSpPr>
          <p:spPr>
            <a:xfrm>
              <a:off x="3357846" y="1956633"/>
              <a:ext cx="36965" cy="56816"/>
            </a:xfrm>
            <a:custGeom>
              <a:avLst/>
              <a:gdLst/>
              <a:ahLst/>
              <a:cxnLst/>
              <a:rect l="l" t="t" r="r" b="b"/>
              <a:pathLst>
                <a:path w="12616" h="19391" extrusionOk="0">
                  <a:moveTo>
                    <a:pt x="0" y="1"/>
                  </a:moveTo>
                  <a:lnTo>
                    <a:pt x="0" y="19391"/>
                  </a:lnTo>
                  <a:cubicBezTo>
                    <a:pt x="2570" y="18690"/>
                    <a:pt x="5374" y="18456"/>
                    <a:pt x="7943" y="18456"/>
                  </a:cubicBezTo>
                  <a:cubicBezTo>
                    <a:pt x="8488" y="18378"/>
                    <a:pt x="9033" y="18352"/>
                    <a:pt x="9570" y="18352"/>
                  </a:cubicBezTo>
                  <a:cubicBezTo>
                    <a:pt x="10643" y="18352"/>
                    <a:pt x="11681" y="18456"/>
                    <a:pt x="12616" y="18456"/>
                  </a:cubicBezTo>
                  <a:lnTo>
                    <a:pt x="1261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8"/>
            <p:cNvSpPr/>
            <p:nvPr/>
          </p:nvSpPr>
          <p:spPr>
            <a:xfrm>
              <a:off x="3182621" y="1914196"/>
              <a:ext cx="155381" cy="227254"/>
            </a:xfrm>
            <a:custGeom>
              <a:avLst/>
              <a:gdLst/>
              <a:ahLst/>
              <a:cxnLst/>
              <a:rect l="l" t="t" r="r" b="b"/>
              <a:pathLst>
                <a:path w="53031" h="77561" extrusionOk="0">
                  <a:moveTo>
                    <a:pt x="36912" y="6542"/>
                  </a:moveTo>
                  <a:cubicBezTo>
                    <a:pt x="38547" y="6542"/>
                    <a:pt x="39948" y="8177"/>
                    <a:pt x="39948" y="9813"/>
                  </a:cubicBezTo>
                  <a:lnTo>
                    <a:pt x="39948" y="14485"/>
                  </a:lnTo>
                  <a:lnTo>
                    <a:pt x="13784" y="14485"/>
                  </a:lnTo>
                  <a:lnTo>
                    <a:pt x="13784" y="9813"/>
                  </a:lnTo>
                  <a:cubicBezTo>
                    <a:pt x="13784" y="8177"/>
                    <a:pt x="15186" y="6542"/>
                    <a:pt x="17054" y="6542"/>
                  </a:cubicBezTo>
                  <a:close/>
                  <a:moveTo>
                    <a:pt x="30137" y="33174"/>
                  </a:moveTo>
                  <a:lnTo>
                    <a:pt x="30137" y="42752"/>
                  </a:lnTo>
                  <a:lnTo>
                    <a:pt x="37846" y="42752"/>
                  </a:lnTo>
                  <a:lnTo>
                    <a:pt x="37846" y="49293"/>
                  </a:lnTo>
                  <a:lnTo>
                    <a:pt x="30137" y="49293"/>
                  </a:lnTo>
                  <a:lnTo>
                    <a:pt x="30137" y="58871"/>
                  </a:lnTo>
                  <a:lnTo>
                    <a:pt x="23596" y="58871"/>
                  </a:lnTo>
                  <a:lnTo>
                    <a:pt x="23596" y="49293"/>
                  </a:lnTo>
                  <a:lnTo>
                    <a:pt x="15653" y="49293"/>
                  </a:lnTo>
                  <a:lnTo>
                    <a:pt x="15653" y="42752"/>
                  </a:lnTo>
                  <a:lnTo>
                    <a:pt x="23596" y="42752"/>
                  </a:lnTo>
                  <a:lnTo>
                    <a:pt x="23596" y="33174"/>
                  </a:lnTo>
                  <a:close/>
                  <a:moveTo>
                    <a:pt x="16587" y="1"/>
                  </a:moveTo>
                  <a:cubicBezTo>
                    <a:pt x="11214" y="1"/>
                    <a:pt x="6776" y="4206"/>
                    <a:pt x="6776" y="9813"/>
                  </a:cubicBezTo>
                  <a:lnTo>
                    <a:pt x="6776" y="14485"/>
                  </a:lnTo>
                  <a:lnTo>
                    <a:pt x="1" y="14485"/>
                  </a:lnTo>
                  <a:lnTo>
                    <a:pt x="1" y="77560"/>
                  </a:lnTo>
                  <a:lnTo>
                    <a:pt x="37846" y="77560"/>
                  </a:lnTo>
                  <a:cubicBezTo>
                    <a:pt x="36211" y="73822"/>
                    <a:pt x="35276" y="69384"/>
                    <a:pt x="35276" y="64712"/>
                  </a:cubicBezTo>
                  <a:cubicBezTo>
                    <a:pt x="35510" y="52564"/>
                    <a:pt x="42985" y="41350"/>
                    <a:pt x="53031" y="36211"/>
                  </a:cubicBezTo>
                  <a:lnTo>
                    <a:pt x="53031" y="14485"/>
                  </a:lnTo>
                  <a:lnTo>
                    <a:pt x="46490" y="14485"/>
                  </a:lnTo>
                  <a:lnTo>
                    <a:pt x="46490" y="9813"/>
                  </a:lnTo>
                  <a:cubicBezTo>
                    <a:pt x="46490" y="4206"/>
                    <a:pt x="42051" y="1"/>
                    <a:pt x="3644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8"/>
            <p:cNvSpPr/>
            <p:nvPr/>
          </p:nvSpPr>
          <p:spPr>
            <a:xfrm>
              <a:off x="3127863" y="1956633"/>
              <a:ext cx="36965" cy="184816"/>
            </a:xfrm>
            <a:custGeom>
              <a:avLst/>
              <a:gdLst/>
              <a:ahLst/>
              <a:cxnLst/>
              <a:rect l="l" t="t" r="r" b="b"/>
              <a:pathLst>
                <a:path w="12616" h="63077" extrusionOk="0">
                  <a:moveTo>
                    <a:pt x="1" y="1"/>
                  </a:moveTo>
                  <a:lnTo>
                    <a:pt x="1" y="63076"/>
                  </a:lnTo>
                  <a:lnTo>
                    <a:pt x="12616" y="63076"/>
                  </a:lnTo>
                  <a:lnTo>
                    <a:pt x="1261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8"/>
            <p:cNvSpPr/>
            <p:nvPr/>
          </p:nvSpPr>
          <p:spPr>
            <a:xfrm>
              <a:off x="3372221" y="2077101"/>
              <a:ext cx="19168" cy="22590"/>
            </a:xfrm>
            <a:custGeom>
              <a:avLst/>
              <a:gdLst/>
              <a:ahLst/>
              <a:cxnLst/>
              <a:rect l="l" t="t" r="r" b="b"/>
              <a:pathLst>
                <a:path w="6542" h="7710" extrusionOk="0">
                  <a:moveTo>
                    <a:pt x="3037" y="1"/>
                  </a:moveTo>
                  <a:cubicBezTo>
                    <a:pt x="1636" y="1"/>
                    <a:pt x="701" y="1169"/>
                    <a:pt x="701" y="1636"/>
                  </a:cubicBezTo>
                  <a:cubicBezTo>
                    <a:pt x="468" y="2103"/>
                    <a:pt x="0" y="3271"/>
                    <a:pt x="935" y="4439"/>
                  </a:cubicBezTo>
                  <a:lnTo>
                    <a:pt x="3271" y="7710"/>
                  </a:lnTo>
                  <a:lnTo>
                    <a:pt x="5607" y="4439"/>
                  </a:lnTo>
                  <a:cubicBezTo>
                    <a:pt x="6541" y="3271"/>
                    <a:pt x="6074" y="2103"/>
                    <a:pt x="6074" y="1636"/>
                  </a:cubicBezTo>
                  <a:cubicBezTo>
                    <a:pt x="5373" y="935"/>
                    <a:pt x="4673" y="1"/>
                    <a:pt x="303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8"/>
            <p:cNvSpPr/>
            <p:nvPr/>
          </p:nvSpPr>
          <p:spPr>
            <a:xfrm>
              <a:off x="3305825" y="2029188"/>
              <a:ext cx="150590" cy="150590"/>
            </a:xfrm>
            <a:custGeom>
              <a:avLst/>
              <a:gdLst/>
              <a:ahLst/>
              <a:cxnLst/>
              <a:rect l="l" t="t" r="r" b="b"/>
              <a:pathLst>
                <a:path w="51396" h="51396" extrusionOk="0">
                  <a:moveTo>
                    <a:pt x="25932" y="10046"/>
                  </a:moveTo>
                  <a:cubicBezTo>
                    <a:pt x="29436" y="10046"/>
                    <a:pt x="32707" y="12149"/>
                    <a:pt x="34108" y="14952"/>
                  </a:cubicBezTo>
                  <a:cubicBezTo>
                    <a:pt x="35977" y="18223"/>
                    <a:pt x="35510" y="21727"/>
                    <a:pt x="33641" y="24530"/>
                  </a:cubicBezTo>
                  <a:lnTo>
                    <a:pt x="30137" y="29670"/>
                  </a:lnTo>
                  <a:lnTo>
                    <a:pt x="36912" y="39014"/>
                  </a:lnTo>
                  <a:lnTo>
                    <a:pt x="30838" y="42752"/>
                  </a:lnTo>
                  <a:lnTo>
                    <a:pt x="25698" y="35510"/>
                  </a:lnTo>
                  <a:lnTo>
                    <a:pt x="20325" y="42752"/>
                  </a:lnTo>
                  <a:lnTo>
                    <a:pt x="15186" y="39014"/>
                  </a:lnTo>
                  <a:lnTo>
                    <a:pt x="21961" y="29670"/>
                  </a:lnTo>
                  <a:lnTo>
                    <a:pt x="18456" y="24530"/>
                  </a:lnTo>
                  <a:cubicBezTo>
                    <a:pt x="16354" y="21727"/>
                    <a:pt x="16120" y="17989"/>
                    <a:pt x="17755" y="14952"/>
                  </a:cubicBezTo>
                  <a:cubicBezTo>
                    <a:pt x="19624" y="11681"/>
                    <a:pt x="22428" y="10046"/>
                    <a:pt x="25932" y="10046"/>
                  </a:cubicBezTo>
                  <a:close/>
                  <a:moveTo>
                    <a:pt x="25698" y="1"/>
                  </a:moveTo>
                  <a:cubicBezTo>
                    <a:pt x="11682" y="1"/>
                    <a:pt x="1" y="11448"/>
                    <a:pt x="1" y="25698"/>
                  </a:cubicBezTo>
                  <a:cubicBezTo>
                    <a:pt x="1" y="39715"/>
                    <a:pt x="11448" y="51395"/>
                    <a:pt x="25698" y="51395"/>
                  </a:cubicBezTo>
                  <a:cubicBezTo>
                    <a:pt x="39715" y="51395"/>
                    <a:pt x="51396" y="40182"/>
                    <a:pt x="51396" y="25698"/>
                  </a:cubicBezTo>
                  <a:cubicBezTo>
                    <a:pt x="51396" y="11448"/>
                    <a:pt x="39949" y="1"/>
                    <a:pt x="256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05"/>
        <p:cNvGrpSpPr/>
        <p:nvPr/>
      </p:nvGrpSpPr>
      <p:grpSpPr>
        <a:xfrm>
          <a:off x="0" y="0"/>
          <a:ext cx="0" cy="0"/>
          <a:chOff x="0" y="0"/>
          <a:chExt cx="0" cy="0"/>
        </a:xfrm>
      </p:grpSpPr>
      <p:sp>
        <p:nvSpPr>
          <p:cNvPr id="506" name="Google Shape;506;p9"/>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a:t>Risk factors</a:t>
            </a:r>
            <a:endParaRPr/>
          </a:p>
        </p:txBody>
      </p:sp>
      <p:sp>
        <p:nvSpPr>
          <p:cNvPr id="507" name="Google Shape;507;p9"/>
          <p:cNvSpPr txBox="1">
            <a:spLocks noGrp="1"/>
          </p:cNvSpPr>
          <p:nvPr>
            <p:ph type="subTitle" idx="1"/>
          </p:nvPr>
        </p:nvSpPr>
        <p:spPr>
          <a:xfrm>
            <a:off x="948600" y="1847725"/>
            <a:ext cx="2148900" cy="966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Many diseases occur more frequently in certain age brackets than others</a:t>
            </a:r>
            <a:endParaRPr/>
          </a:p>
        </p:txBody>
      </p:sp>
      <p:sp>
        <p:nvSpPr>
          <p:cNvPr id="508" name="Google Shape;508;p9"/>
          <p:cNvSpPr txBox="1">
            <a:spLocks noGrp="1"/>
          </p:cNvSpPr>
          <p:nvPr>
            <p:ph type="subTitle" idx="2"/>
          </p:nvPr>
        </p:nvSpPr>
        <p:spPr>
          <a:xfrm>
            <a:off x="3496950" y="1847715"/>
            <a:ext cx="2150100" cy="966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Some diseases have a hereditary component and can be passed down through families</a:t>
            </a:r>
            <a:endParaRPr/>
          </a:p>
        </p:txBody>
      </p:sp>
      <p:sp>
        <p:nvSpPr>
          <p:cNvPr id="509" name="Google Shape;509;p9"/>
          <p:cNvSpPr txBox="1">
            <a:spLocks noGrp="1"/>
          </p:cNvSpPr>
          <p:nvPr>
            <p:ph type="subTitle" idx="3"/>
          </p:nvPr>
        </p:nvSpPr>
        <p:spPr>
          <a:xfrm>
            <a:off x="948600" y="3623128"/>
            <a:ext cx="2150100" cy="966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Exposure to certain substances in the environment can increase the risk of developing some diseases</a:t>
            </a:r>
            <a:endParaRPr/>
          </a:p>
        </p:txBody>
      </p:sp>
      <p:sp>
        <p:nvSpPr>
          <p:cNvPr id="510" name="Google Shape;510;p9"/>
          <p:cNvSpPr txBox="1">
            <a:spLocks noGrp="1"/>
          </p:cNvSpPr>
          <p:nvPr>
            <p:ph type="subTitle" idx="4"/>
          </p:nvPr>
        </p:nvSpPr>
        <p:spPr>
          <a:xfrm>
            <a:off x="3496950" y="3623128"/>
            <a:ext cx="2150100" cy="966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A personal or family history of certain illnesses can increase the risk of developing</a:t>
            </a:r>
            <a:endParaRPr/>
          </a:p>
          <a:p>
            <a:pPr marL="0" lvl="0" indent="0" algn="l" rtl="0">
              <a:lnSpc>
                <a:spcPct val="100000"/>
              </a:lnSpc>
              <a:spcBef>
                <a:spcPts val="0"/>
              </a:spcBef>
              <a:spcAft>
                <a:spcPts val="0"/>
              </a:spcAft>
              <a:buSzPts val="1200"/>
              <a:buNone/>
            </a:pPr>
            <a:r>
              <a:rPr lang="en"/>
              <a:t>related conditions</a:t>
            </a:r>
            <a:endParaRPr/>
          </a:p>
        </p:txBody>
      </p:sp>
      <p:sp>
        <p:nvSpPr>
          <p:cNvPr id="511" name="Google Shape;511;p9"/>
          <p:cNvSpPr txBox="1">
            <a:spLocks noGrp="1"/>
          </p:cNvSpPr>
          <p:nvPr>
            <p:ph type="subTitle" idx="7"/>
          </p:nvPr>
        </p:nvSpPr>
        <p:spPr>
          <a:xfrm>
            <a:off x="952845" y="1550040"/>
            <a:ext cx="2139600" cy="3771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Age</a:t>
            </a:r>
            <a:endParaRPr/>
          </a:p>
        </p:txBody>
      </p:sp>
      <p:sp>
        <p:nvSpPr>
          <p:cNvPr id="512" name="Google Shape;512;p9"/>
          <p:cNvSpPr txBox="1">
            <a:spLocks noGrp="1"/>
          </p:cNvSpPr>
          <p:nvPr>
            <p:ph type="subTitle" idx="8"/>
          </p:nvPr>
        </p:nvSpPr>
        <p:spPr>
          <a:xfrm>
            <a:off x="3501173" y="1550040"/>
            <a:ext cx="2141700" cy="3771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Genetics</a:t>
            </a:r>
            <a:endParaRPr/>
          </a:p>
        </p:txBody>
      </p:sp>
      <p:sp>
        <p:nvSpPr>
          <p:cNvPr id="513" name="Google Shape;513;p9"/>
          <p:cNvSpPr txBox="1">
            <a:spLocks noGrp="1"/>
          </p:cNvSpPr>
          <p:nvPr>
            <p:ph type="subTitle" idx="9"/>
          </p:nvPr>
        </p:nvSpPr>
        <p:spPr>
          <a:xfrm>
            <a:off x="6049517" y="1550040"/>
            <a:ext cx="2141700" cy="3771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Lifestyle</a:t>
            </a:r>
            <a:endParaRPr/>
          </a:p>
        </p:txBody>
      </p:sp>
      <p:sp>
        <p:nvSpPr>
          <p:cNvPr id="514" name="Google Shape;514;p9"/>
          <p:cNvSpPr txBox="1">
            <a:spLocks noGrp="1"/>
          </p:cNvSpPr>
          <p:nvPr>
            <p:ph type="subTitle" idx="5"/>
          </p:nvPr>
        </p:nvSpPr>
        <p:spPr>
          <a:xfrm>
            <a:off x="6045300" y="1847715"/>
            <a:ext cx="2150100" cy="966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Certain behaviors can increase the risk of developing</a:t>
            </a:r>
            <a:endParaRPr/>
          </a:p>
          <a:p>
            <a:pPr marL="0" lvl="0" indent="0" algn="l" rtl="0">
              <a:lnSpc>
                <a:spcPct val="100000"/>
              </a:lnSpc>
              <a:spcBef>
                <a:spcPts val="0"/>
              </a:spcBef>
              <a:spcAft>
                <a:spcPts val="0"/>
              </a:spcAft>
              <a:buSzPts val="1200"/>
              <a:buNone/>
            </a:pPr>
            <a:r>
              <a:rPr lang="en"/>
              <a:t>certain illnesses</a:t>
            </a:r>
            <a:endParaRPr/>
          </a:p>
        </p:txBody>
      </p:sp>
      <p:sp>
        <p:nvSpPr>
          <p:cNvPr id="515" name="Google Shape;515;p9"/>
          <p:cNvSpPr txBox="1">
            <a:spLocks noGrp="1"/>
          </p:cNvSpPr>
          <p:nvPr>
            <p:ph type="subTitle" idx="6"/>
          </p:nvPr>
        </p:nvSpPr>
        <p:spPr>
          <a:xfrm>
            <a:off x="6045300" y="3623128"/>
            <a:ext cx="2150100" cy="966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t>Some illnesses are more common in one gender than the other</a:t>
            </a:r>
            <a:endParaRPr/>
          </a:p>
        </p:txBody>
      </p:sp>
      <p:sp>
        <p:nvSpPr>
          <p:cNvPr id="516" name="Google Shape;516;p9"/>
          <p:cNvSpPr txBox="1">
            <a:spLocks noGrp="1"/>
          </p:cNvSpPr>
          <p:nvPr>
            <p:ph type="subTitle" idx="13"/>
          </p:nvPr>
        </p:nvSpPr>
        <p:spPr>
          <a:xfrm>
            <a:off x="952845" y="3327813"/>
            <a:ext cx="2139600" cy="3771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Environment</a:t>
            </a:r>
            <a:endParaRPr/>
          </a:p>
        </p:txBody>
      </p:sp>
      <p:sp>
        <p:nvSpPr>
          <p:cNvPr id="517" name="Google Shape;517;p9"/>
          <p:cNvSpPr txBox="1">
            <a:spLocks noGrp="1"/>
          </p:cNvSpPr>
          <p:nvPr>
            <p:ph type="subTitle" idx="14"/>
          </p:nvPr>
        </p:nvSpPr>
        <p:spPr>
          <a:xfrm>
            <a:off x="3501173" y="3327813"/>
            <a:ext cx="2141700" cy="3771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Medical history</a:t>
            </a:r>
            <a:endParaRPr/>
          </a:p>
        </p:txBody>
      </p:sp>
      <p:sp>
        <p:nvSpPr>
          <p:cNvPr id="518" name="Google Shape;518;p9"/>
          <p:cNvSpPr txBox="1">
            <a:spLocks noGrp="1"/>
          </p:cNvSpPr>
          <p:nvPr>
            <p:ph type="subTitle" idx="15"/>
          </p:nvPr>
        </p:nvSpPr>
        <p:spPr>
          <a:xfrm>
            <a:off x="6049517" y="3327813"/>
            <a:ext cx="2141700" cy="3771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Gender</a:t>
            </a:r>
            <a:endParaRPr/>
          </a:p>
        </p:txBody>
      </p:sp>
      <p:grpSp>
        <p:nvGrpSpPr>
          <p:cNvPr id="519" name="Google Shape;519;p9"/>
          <p:cNvGrpSpPr/>
          <p:nvPr/>
        </p:nvGrpSpPr>
        <p:grpSpPr>
          <a:xfrm>
            <a:off x="1028688" y="2804339"/>
            <a:ext cx="333742" cy="333742"/>
            <a:chOff x="715100" y="2485955"/>
            <a:chExt cx="328551" cy="328551"/>
          </a:xfrm>
        </p:grpSpPr>
        <p:sp>
          <p:nvSpPr>
            <p:cNvPr id="520" name="Google Shape;520;p9"/>
            <p:cNvSpPr/>
            <p:nvPr/>
          </p:nvSpPr>
          <p:spPr>
            <a:xfrm>
              <a:off x="760274" y="2531132"/>
              <a:ext cx="238889" cy="238886"/>
            </a:xfrm>
            <a:custGeom>
              <a:avLst/>
              <a:gdLst/>
              <a:ahLst/>
              <a:cxnLst/>
              <a:rect l="l" t="t" r="r" b="b"/>
              <a:pathLst>
                <a:path w="81532" h="81531" extrusionOk="0">
                  <a:moveTo>
                    <a:pt x="50227" y="17521"/>
                  </a:moveTo>
                  <a:lnTo>
                    <a:pt x="50227" y="24062"/>
                  </a:lnTo>
                  <a:lnTo>
                    <a:pt x="43920" y="24062"/>
                  </a:lnTo>
                  <a:lnTo>
                    <a:pt x="43920" y="17521"/>
                  </a:lnTo>
                  <a:close/>
                  <a:moveTo>
                    <a:pt x="50227" y="30837"/>
                  </a:moveTo>
                  <a:lnTo>
                    <a:pt x="50227" y="37145"/>
                  </a:lnTo>
                  <a:lnTo>
                    <a:pt x="43920" y="37145"/>
                  </a:lnTo>
                  <a:lnTo>
                    <a:pt x="43920" y="30837"/>
                  </a:lnTo>
                  <a:close/>
                  <a:moveTo>
                    <a:pt x="63777" y="30837"/>
                  </a:moveTo>
                  <a:lnTo>
                    <a:pt x="63777" y="37145"/>
                  </a:lnTo>
                  <a:lnTo>
                    <a:pt x="57236" y="37145"/>
                  </a:lnTo>
                  <a:lnTo>
                    <a:pt x="57236" y="30837"/>
                  </a:lnTo>
                  <a:close/>
                  <a:moveTo>
                    <a:pt x="27567" y="17521"/>
                  </a:moveTo>
                  <a:cubicBezTo>
                    <a:pt x="32940" y="17521"/>
                    <a:pt x="37379" y="21960"/>
                    <a:pt x="37379" y="27566"/>
                  </a:cubicBezTo>
                  <a:cubicBezTo>
                    <a:pt x="37379" y="32706"/>
                    <a:pt x="32707" y="37378"/>
                    <a:pt x="27567" y="37378"/>
                  </a:cubicBezTo>
                  <a:cubicBezTo>
                    <a:pt x="21960" y="37378"/>
                    <a:pt x="17522" y="33173"/>
                    <a:pt x="17522" y="27566"/>
                  </a:cubicBezTo>
                  <a:cubicBezTo>
                    <a:pt x="17522" y="21960"/>
                    <a:pt x="21960" y="17521"/>
                    <a:pt x="27567" y="17521"/>
                  </a:cubicBezTo>
                  <a:close/>
                  <a:moveTo>
                    <a:pt x="37379" y="44153"/>
                  </a:moveTo>
                  <a:lnTo>
                    <a:pt x="37379" y="50694"/>
                  </a:lnTo>
                  <a:lnTo>
                    <a:pt x="31071" y="50694"/>
                  </a:lnTo>
                  <a:lnTo>
                    <a:pt x="31071" y="44153"/>
                  </a:lnTo>
                  <a:close/>
                  <a:moveTo>
                    <a:pt x="24063" y="50694"/>
                  </a:moveTo>
                  <a:lnTo>
                    <a:pt x="24063" y="57002"/>
                  </a:lnTo>
                  <a:lnTo>
                    <a:pt x="17522" y="57002"/>
                  </a:lnTo>
                  <a:lnTo>
                    <a:pt x="17522" y="50694"/>
                  </a:lnTo>
                  <a:close/>
                  <a:moveTo>
                    <a:pt x="37379" y="57235"/>
                  </a:moveTo>
                  <a:lnTo>
                    <a:pt x="37379" y="63776"/>
                  </a:lnTo>
                  <a:lnTo>
                    <a:pt x="31071" y="63776"/>
                  </a:lnTo>
                  <a:lnTo>
                    <a:pt x="31071" y="57235"/>
                  </a:lnTo>
                  <a:close/>
                  <a:moveTo>
                    <a:pt x="53732" y="43919"/>
                  </a:moveTo>
                  <a:cubicBezTo>
                    <a:pt x="59338" y="43919"/>
                    <a:pt x="63777" y="48358"/>
                    <a:pt x="63777" y="53731"/>
                  </a:cubicBezTo>
                  <a:cubicBezTo>
                    <a:pt x="63777" y="59338"/>
                    <a:pt x="59338" y="63776"/>
                    <a:pt x="53732" y="63776"/>
                  </a:cubicBezTo>
                  <a:cubicBezTo>
                    <a:pt x="48359" y="63776"/>
                    <a:pt x="43920" y="59338"/>
                    <a:pt x="43920" y="53731"/>
                  </a:cubicBezTo>
                  <a:cubicBezTo>
                    <a:pt x="43920" y="48358"/>
                    <a:pt x="48359" y="43919"/>
                    <a:pt x="53732" y="43919"/>
                  </a:cubicBezTo>
                  <a:close/>
                  <a:moveTo>
                    <a:pt x="40883" y="0"/>
                  </a:moveTo>
                  <a:cubicBezTo>
                    <a:pt x="38547" y="0"/>
                    <a:pt x="35276" y="1168"/>
                    <a:pt x="33875" y="4673"/>
                  </a:cubicBezTo>
                  <a:lnTo>
                    <a:pt x="32239" y="9111"/>
                  </a:lnTo>
                  <a:lnTo>
                    <a:pt x="28735" y="6074"/>
                  </a:lnTo>
                  <a:cubicBezTo>
                    <a:pt x="27217" y="4906"/>
                    <a:pt x="25640" y="4439"/>
                    <a:pt x="24209" y="4439"/>
                  </a:cubicBezTo>
                  <a:cubicBezTo>
                    <a:pt x="22778" y="4439"/>
                    <a:pt x="21493" y="4906"/>
                    <a:pt x="20559" y="5607"/>
                  </a:cubicBezTo>
                  <a:cubicBezTo>
                    <a:pt x="18456" y="6775"/>
                    <a:pt x="16354" y="9345"/>
                    <a:pt x="17055" y="13083"/>
                  </a:cubicBezTo>
                  <a:lnTo>
                    <a:pt x="17755" y="17755"/>
                  </a:lnTo>
                  <a:lnTo>
                    <a:pt x="13083" y="17054"/>
                  </a:lnTo>
                  <a:cubicBezTo>
                    <a:pt x="12582" y="16960"/>
                    <a:pt x="12103" y="16916"/>
                    <a:pt x="11644" y="16916"/>
                  </a:cubicBezTo>
                  <a:cubicBezTo>
                    <a:pt x="8682" y="16916"/>
                    <a:pt x="6619" y="18737"/>
                    <a:pt x="5608" y="20558"/>
                  </a:cubicBezTo>
                  <a:cubicBezTo>
                    <a:pt x="4439" y="22427"/>
                    <a:pt x="3739" y="25931"/>
                    <a:pt x="6075" y="28735"/>
                  </a:cubicBezTo>
                  <a:lnTo>
                    <a:pt x="9112" y="32239"/>
                  </a:lnTo>
                  <a:lnTo>
                    <a:pt x="4673" y="33874"/>
                  </a:lnTo>
                  <a:cubicBezTo>
                    <a:pt x="1169" y="35042"/>
                    <a:pt x="1" y="38313"/>
                    <a:pt x="1" y="40649"/>
                  </a:cubicBezTo>
                  <a:cubicBezTo>
                    <a:pt x="1" y="42985"/>
                    <a:pt x="1169" y="46255"/>
                    <a:pt x="4673" y="47657"/>
                  </a:cubicBezTo>
                  <a:lnTo>
                    <a:pt x="9112" y="49526"/>
                  </a:lnTo>
                  <a:lnTo>
                    <a:pt x="6075" y="52797"/>
                  </a:lnTo>
                  <a:cubicBezTo>
                    <a:pt x="3739" y="55834"/>
                    <a:pt x="4206" y="59104"/>
                    <a:pt x="5608" y="61207"/>
                  </a:cubicBezTo>
                  <a:cubicBezTo>
                    <a:pt x="6618" y="62824"/>
                    <a:pt x="8678" y="64615"/>
                    <a:pt x="11635" y="64615"/>
                  </a:cubicBezTo>
                  <a:cubicBezTo>
                    <a:pt x="12096" y="64615"/>
                    <a:pt x="12579" y="64572"/>
                    <a:pt x="13083" y="64477"/>
                  </a:cubicBezTo>
                  <a:lnTo>
                    <a:pt x="17755" y="63776"/>
                  </a:lnTo>
                  <a:lnTo>
                    <a:pt x="17755" y="63776"/>
                  </a:lnTo>
                  <a:lnTo>
                    <a:pt x="17055" y="68449"/>
                  </a:lnTo>
                  <a:cubicBezTo>
                    <a:pt x="16354" y="72186"/>
                    <a:pt x="18456" y="74756"/>
                    <a:pt x="20559" y="75924"/>
                  </a:cubicBezTo>
                  <a:cubicBezTo>
                    <a:pt x="21524" y="76527"/>
                    <a:pt x="22925" y="77006"/>
                    <a:pt x="24441" y="77006"/>
                  </a:cubicBezTo>
                  <a:cubicBezTo>
                    <a:pt x="25860" y="77006"/>
                    <a:pt x="27380" y="76587"/>
                    <a:pt x="28735" y="75457"/>
                  </a:cubicBezTo>
                  <a:lnTo>
                    <a:pt x="32239" y="72420"/>
                  </a:lnTo>
                  <a:lnTo>
                    <a:pt x="33875" y="76859"/>
                  </a:lnTo>
                  <a:cubicBezTo>
                    <a:pt x="35043" y="80363"/>
                    <a:pt x="38313" y="81531"/>
                    <a:pt x="40649" y="81531"/>
                  </a:cubicBezTo>
                  <a:cubicBezTo>
                    <a:pt x="42985" y="81531"/>
                    <a:pt x="46256" y="80363"/>
                    <a:pt x="47658" y="76859"/>
                  </a:cubicBezTo>
                  <a:lnTo>
                    <a:pt x="49293" y="72420"/>
                  </a:lnTo>
                  <a:lnTo>
                    <a:pt x="52797" y="75457"/>
                  </a:lnTo>
                  <a:cubicBezTo>
                    <a:pt x="54360" y="76660"/>
                    <a:pt x="55986" y="77181"/>
                    <a:pt x="57450" y="77181"/>
                  </a:cubicBezTo>
                  <a:cubicBezTo>
                    <a:pt x="58830" y="77181"/>
                    <a:pt x="60067" y="76718"/>
                    <a:pt x="60974" y="75924"/>
                  </a:cubicBezTo>
                  <a:cubicBezTo>
                    <a:pt x="63076" y="74756"/>
                    <a:pt x="65179" y="72186"/>
                    <a:pt x="64478" y="68449"/>
                  </a:cubicBezTo>
                  <a:lnTo>
                    <a:pt x="63777" y="63776"/>
                  </a:lnTo>
                  <a:lnTo>
                    <a:pt x="63777" y="63776"/>
                  </a:lnTo>
                  <a:lnTo>
                    <a:pt x="68449" y="64477"/>
                  </a:lnTo>
                  <a:cubicBezTo>
                    <a:pt x="68922" y="64572"/>
                    <a:pt x="69377" y="64615"/>
                    <a:pt x="69815" y="64615"/>
                  </a:cubicBezTo>
                  <a:cubicBezTo>
                    <a:pt x="72625" y="64615"/>
                    <a:pt x="74712" y="62824"/>
                    <a:pt x="75925" y="61207"/>
                  </a:cubicBezTo>
                  <a:cubicBezTo>
                    <a:pt x="77093" y="59104"/>
                    <a:pt x="77794" y="55600"/>
                    <a:pt x="75458" y="52797"/>
                  </a:cubicBezTo>
                  <a:lnTo>
                    <a:pt x="72421" y="49526"/>
                  </a:lnTo>
                  <a:lnTo>
                    <a:pt x="76859" y="47657"/>
                  </a:lnTo>
                  <a:cubicBezTo>
                    <a:pt x="80363" y="46489"/>
                    <a:pt x="81531" y="43219"/>
                    <a:pt x="81531" y="40882"/>
                  </a:cubicBezTo>
                  <a:cubicBezTo>
                    <a:pt x="81531" y="38546"/>
                    <a:pt x="80363" y="35276"/>
                    <a:pt x="76859" y="33874"/>
                  </a:cubicBezTo>
                  <a:lnTo>
                    <a:pt x="72421" y="32239"/>
                  </a:lnTo>
                  <a:lnTo>
                    <a:pt x="75458" y="28735"/>
                  </a:lnTo>
                  <a:cubicBezTo>
                    <a:pt x="77794" y="25698"/>
                    <a:pt x="77326" y="22427"/>
                    <a:pt x="75925" y="20558"/>
                  </a:cubicBezTo>
                  <a:cubicBezTo>
                    <a:pt x="74913" y="18737"/>
                    <a:pt x="72850" y="16916"/>
                    <a:pt x="69888" y="16916"/>
                  </a:cubicBezTo>
                  <a:cubicBezTo>
                    <a:pt x="69430" y="16916"/>
                    <a:pt x="68950" y="16960"/>
                    <a:pt x="68449" y="17054"/>
                  </a:cubicBezTo>
                  <a:lnTo>
                    <a:pt x="63777" y="17755"/>
                  </a:lnTo>
                  <a:lnTo>
                    <a:pt x="64478" y="13083"/>
                  </a:lnTo>
                  <a:cubicBezTo>
                    <a:pt x="65179" y="9345"/>
                    <a:pt x="63076" y="6775"/>
                    <a:pt x="60974" y="5607"/>
                  </a:cubicBezTo>
                  <a:cubicBezTo>
                    <a:pt x="60008" y="5004"/>
                    <a:pt x="58607" y="4525"/>
                    <a:pt x="57091" y="4525"/>
                  </a:cubicBezTo>
                  <a:cubicBezTo>
                    <a:pt x="55672" y="4525"/>
                    <a:pt x="54153" y="4945"/>
                    <a:pt x="52797" y="6074"/>
                  </a:cubicBezTo>
                  <a:lnTo>
                    <a:pt x="49293" y="9111"/>
                  </a:lnTo>
                  <a:lnTo>
                    <a:pt x="47658" y="4673"/>
                  </a:lnTo>
                  <a:cubicBezTo>
                    <a:pt x="46490" y="1168"/>
                    <a:pt x="43219" y="0"/>
                    <a:pt x="4088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9"/>
            <p:cNvSpPr/>
            <p:nvPr/>
          </p:nvSpPr>
          <p:spPr>
            <a:xfrm>
              <a:off x="908122" y="2679663"/>
              <a:ext cx="19851" cy="18482"/>
            </a:xfrm>
            <a:custGeom>
              <a:avLst/>
              <a:gdLst/>
              <a:ahLst/>
              <a:cxnLst/>
              <a:rect l="l" t="t" r="r" b="b"/>
              <a:pathLst>
                <a:path w="6775" h="6308" extrusionOk="0">
                  <a:moveTo>
                    <a:pt x="3271" y="0"/>
                  </a:moveTo>
                  <a:cubicBezTo>
                    <a:pt x="1635" y="0"/>
                    <a:pt x="0" y="1402"/>
                    <a:pt x="0" y="3037"/>
                  </a:cubicBezTo>
                  <a:cubicBezTo>
                    <a:pt x="0" y="4906"/>
                    <a:pt x="1635" y="6308"/>
                    <a:pt x="3271" y="6308"/>
                  </a:cubicBezTo>
                  <a:cubicBezTo>
                    <a:pt x="5140" y="6308"/>
                    <a:pt x="6541" y="4906"/>
                    <a:pt x="6541" y="3037"/>
                  </a:cubicBezTo>
                  <a:cubicBezTo>
                    <a:pt x="6775" y="1402"/>
                    <a:pt x="5140" y="0"/>
                    <a:pt x="327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9"/>
            <p:cNvSpPr/>
            <p:nvPr/>
          </p:nvSpPr>
          <p:spPr>
            <a:xfrm>
              <a:off x="855415" y="2485955"/>
              <a:ext cx="47917" cy="26698"/>
            </a:xfrm>
            <a:custGeom>
              <a:avLst/>
              <a:gdLst/>
              <a:ahLst/>
              <a:cxnLst/>
              <a:rect l="l" t="t" r="r" b="b"/>
              <a:pathLst>
                <a:path w="16354" h="9112" extrusionOk="0">
                  <a:moveTo>
                    <a:pt x="1" y="1"/>
                  </a:moveTo>
                  <a:lnTo>
                    <a:pt x="1" y="6542"/>
                  </a:lnTo>
                  <a:lnTo>
                    <a:pt x="4907" y="6542"/>
                  </a:lnTo>
                  <a:lnTo>
                    <a:pt x="4907" y="9112"/>
                  </a:lnTo>
                  <a:cubicBezTo>
                    <a:pt x="6075" y="8878"/>
                    <a:pt x="7009" y="8878"/>
                    <a:pt x="8177" y="8878"/>
                  </a:cubicBezTo>
                  <a:cubicBezTo>
                    <a:pt x="9345" y="8878"/>
                    <a:pt x="10513" y="8878"/>
                    <a:pt x="11448" y="9112"/>
                  </a:cubicBezTo>
                  <a:lnTo>
                    <a:pt x="11448" y="6542"/>
                  </a:lnTo>
                  <a:lnTo>
                    <a:pt x="16354" y="6542"/>
                  </a:lnTo>
                  <a:lnTo>
                    <a:pt x="16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9"/>
            <p:cNvSpPr/>
            <p:nvPr/>
          </p:nvSpPr>
          <p:spPr>
            <a:xfrm>
              <a:off x="930709" y="2496225"/>
              <a:ext cx="51339" cy="40387"/>
            </a:xfrm>
            <a:custGeom>
              <a:avLst/>
              <a:gdLst/>
              <a:ahLst/>
              <a:cxnLst/>
              <a:rect l="l" t="t" r="r" b="b"/>
              <a:pathLst>
                <a:path w="17522" h="13784" extrusionOk="0">
                  <a:moveTo>
                    <a:pt x="3271" y="0"/>
                  </a:moveTo>
                  <a:lnTo>
                    <a:pt x="0" y="5607"/>
                  </a:lnTo>
                  <a:lnTo>
                    <a:pt x="4439" y="7943"/>
                  </a:lnTo>
                  <a:lnTo>
                    <a:pt x="3271" y="10279"/>
                  </a:lnTo>
                  <a:cubicBezTo>
                    <a:pt x="4439" y="10513"/>
                    <a:pt x="5140" y="11213"/>
                    <a:pt x="6074" y="11681"/>
                  </a:cubicBezTo>
                  <a:cubicBezTo>
                    <a:pt x="7009" y="12148"/>
                    <a:pt x="7943" y="12849"/>
                    <a:pt x="8644" y="13783"/>
                  </a:cubicBezTo>
                  <a:lnTo>
                    <a:pt x="9812" y="11447"/>
                  </a:lnTo>
                  <a:lnTo>
                    <a:pt x="14251" y="13783"/>
                  </a:lnTo>
                  <a:lnTo>
                    <a:pt x="17521" y="8176"/>
                  </a:lnTo>
                  <a:lnTo>
                    <a:pt x="32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9"/>
            <p:cNvSpPr/>
            <p:nvPr/>
          </p:nvSpPr>
          <p:spPr>
            <a:xfrm>
              <a:off x="992312" y="2547558"/>
              <a:ext cx="40387" cy="51339"/>
            </a:xfrm>
            <a:custGeom>
              <a:avLst/>
              <a:gdLst/>
              <a:ahLst/>
              <a:cxnLst/>
              <a:rect l="l" t="t" r="r" b="b"/>
              <a:pathLst>
                <a:path w="13784" h="17522" extrusionOk="0">
                  <a:moveTo>
                    <a:pt x="5607" y="1"/>
                  </a:moveTo>
                  <a:lnTo>
                    <a:pt x="0" y="3272"/>
                  </a:lnTo>
                  <a:lnTo>
                    <a:pt x="2336" y="7710"/>
                  </a:lnTo>
                  <a:lnTo>
                    <a:pt x="234" y="8878"/>
                  </a:lnTo>
                  <a:cubicBezTo>
                    <a:pt x="1168" y="9579"/>
                    <a:pt x="1636" y="10514"/>
                    <a:pt x="2336" y="11448"/>
                  </a:cubicBezTo>
                  <a:cubicBezTo>
                    <a:pt x="3037" y="12149"/>
                    <a:pt x="3271" y="13317"/>
                    <a:pt x="3504" y="14251"/>
                  </a:cubicBezTo>
                  <a:lnTo>
                    <a:pt x="5841" y="13083"/>
                  </a:lnTo>
                  <a:lnTo>
                    <a:pt x="8177" y="17522"/>
                  </a:lnTo>
                  <a:lnTo>
                    <a:pt x="13783" y="14251"/>
                  </a:lnTo>
                  <a:lnTo>
                    <a:pt x="560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9"/>
            <p:cNvSpPr/>
            <p:nvPr/>
          </p:nvSpPr>
          <p:spPr>
            <a:xfrm>
              <a:off x="776702" y="2496908"/>
              <a:ext cx="51339" cy="40387"/>
            </a:xfrm>
            <a:custGeom>
              <a:avLst/>
              <a:gdLst/>
              <a:ahLst/>
              <a:cxnLst/>
              <a:rect l="l" t="t" r="r" b="b"/>
              <a:pathLst>
                <a:path w="17522" h="13784" extrusionOk="0">
                  <a:moveTo>
                    <a:pt x="14251" y="1"/>
                  </a:moveTo>
                  <a:lnTo>
                    <a:pt x="1" y="8177"/>
                  </a:lnTo>
                  <a:lnTo>
                    <a:pt x="3271" y="13784"/>
                  </a:lnTo>
                  <a:lnTo>
                    <a:pt x="7476" y="11214"/>
                  </a:lnTo>
                  <a:lnTo>
                    <a:pt x="8644" y="13550"/>
                  </a:lnTo>
                  <a:cubicBezTo>
                    <a:pt x="9579" y="12616"/>
                    <a:pt x="10513" y="12148"/>
                    <a:pt x="11448" y="11448"/>
                  </a:cubicBezTo>
                  <a:cubicBezTo>
                    <a:pt x="12148" y="10980"/>
                    <a:pt x="13316" y="10513"/>
                    <a:pt x="14251" y="10280"/>
                  </a:cubicBezTo>
                  <a:lnTo>
                    <a:pt x="13083" y="7943"/>
                  </a:lnTo>
                  <a:lnTo>
                    <a:pt x="17521" y="5607"/>
                  </a:lnTo>
                  <a:lnTo>
                    <a:pt x="1425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9"/>
            <p:cNvSpPr/>
            <p:nvPr/>
          </p:nvSpPr>
          <p:spPr>
            <a:xfrm>
              <a:off x="831460" y="2601633"/>
              <a:ext cx="19168" cy="18482"/>
            </a:xfrm>
            <a:custGeom>
              <a:avLst/>
              <a:gdLst/>
              <a:ahLst/>
              <a:cxnLst/>
              <a:rect l="l" t="t" r="r" b="b"/>
              <a:pathLst>
                <a:path w="6542" h="6308" extrusionOk="0">
                  <a:moveTo>
                    <a:pt x="3271" y="0"/>
                  </a:moveTo>
                  <a:cubicBezTo>
                    <a:pt x="1402" y="0"/>
                    <a:pt x="0" y="1402"/>
                    <a:pt x="0" y="3271"/>
                  </a:cubicBezTo>
                  <a:cubicBezTo>
                    <a:pt x="0" y="4906"/>
                    <a:pt x="1402" y="6308"/>
                    <a:pt x="3271" y="6308"/>
                  </a:cubicBezTo>
                  <a:cubicBezTo>
                    <a:pt x="4906" y="6308"/>
                    <a:pt x="6542" y="4906"/>
                    <a:pt x="6542" y="3271"/>
                  </a:cubicBezTo>
                  <a:cubicBezTo>
                    <a:pt x="6308" y="1636"/>
                    <a:pt x="4906" y="0"/>
                    <a:pt x="327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9"/>
            <p:cNvSpPr/>
            <p:nvPr/>
          </p:nvSpPr>
          <p:spPr>
            <a:xfrm>
              <a:off x="992312" y="2701565"/>
              <a:ext cx="40387" cy="51339"/>
            </a:xfrm>
            <a:custGeom>
              <a:avLst/>
              <a:gdLst/>
              <a:ahLst/>
              <a:cxnLst/>
              <a:rect l="l" t="t" r="r" b="b"/>
              <a:pathLst>
                <a:path w="13784" h="17522" extrusionOk="0">
                  <a:moveTo>
                    <a:pt x="8177" y="1"/>
                  </a:moveTo>
                  <a:lnTo>
                    <a:pt x="5841" y="4439"/>
                  </a:lnTo>
                  <a:lnTo>
                    <a:pt x="3504" y="3271"/>
                  </a:lnTo>
                  <a:cubicBezTo>
                    <a:pt x="3271" y="4439"/>
                    <a:pt x="2570" y="5374"/>
                    <a:pt x="2103" y="6075"/>
                  </a:cubicBezTo>
                  <a:cubicBezTo>
                    <a:pt x="1402" y="7009"/>
                    <a:pt x="935" y="7943"/>
                    <a:pt x="0" y="8878"/>
                  </a:cubicBezTo>
                  <a:lnTo>
                    <a:pt x="2336" y="9812"/>
                  </a:lnTo>
                  <a:lnTo>
                    <a:pt x="0" y="14251"/>
                  </a:lnTo>
                  <a:lnTo>
                    <a:pt x="5607" y="17522"/>
                  </a:lnTo>
                  <a:lnTo>
                    <a:pt x="13783" y="3271"/>
                  </a:lnTo>
                  <a:lnTo>
                    <a:pt x="817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9"/>
            <p:cNvSpPr/>
            <p:nvPr/>
          </p:nvSpPr>
          <p:spPr>
            <a:xfrm>
              <a:off x="1016953" y="2626274"/>
              <a:ext cx="26698" cy="47917"/>
            </a:xfrm>
            <a:custGeom>
              <a:avLst/>
              <a:gdLst/>
              <a:ahLst/>
              <a:cxnLst/>
              <a:rect l="l" t="t" r="r" b="b"/>
              <a:pathLst>
                <a:path w="9112" h="16354" extrusionOk="0">
                  <a:moveTo>
                    <a:pt x="2804" y="0"/>
                  </a:moveTo>
                  <a:lnTo>
                    <a:pt x="2804" y="4906"/>
                  </a:lnTo>
                  <a:lnTo>
                    <a:pt x="0" y="4906"/>
                  </a:lnTo>
                  <a:cubicBezTo>
                    <a:pt x="468" y="6074"/>
                    <a:pt x="468" y="7009"/>
                    <a:pt x="468" y="8177"/>
                  </a:cubicBezTo>
                  <a:cubicBezTo>
                    <a:pt x="468" y="9345"/>
                    <a:pt x="468" y="10513"/>
                    <a:pt x="0" y="11447"/>
                  </a:cubicBezTo>
                  <a:lnTo>
                    <a:pt x="2804" y="11447"/>
                  </a:lnTo>
                  <a:lnTo>
                    <a:pt x="2804" y="16353"/>
                  </a:lnTo>
                  <a:lnTo>
                    <a:pt x="9111" y="16353"/>
                  </a:lnTo>
                  <a:lnTo>
                    <a:pt x="911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9"/>
            <p:cNvSpPr/>
            <p:nvPr/>
          </p:nvSpPr>
          <p:spPr>
            <a:xfrm>
              <a:off x="930709" y="2763167"/>
              <a:ext cx="51339" cy="40387"/>
            </a:xfrm>
            <a:custGeom>
              <a:avLst/>
              <a:gdLst/>
              <a:ahLst/>
              <a:cxnLst/>
              <a:rect l="l" t="t" r="r" b="b"/>
              <a:pathLst>
                <a:path w="17522" h="13784" extrusionOk="0">
                  <a:moveTo>
                    <a:pt x="14251" y="1"/>
                  </a:moveTo>
                  <a:lnTo>
                    <a:pt x="9812" y="2570"/>
                  </a:lnTo>
                  <a:lnTo>
                    <a:pt x="8877" y="234"/>
                  </a:lnTo>
                  <a:cubicBezTo>
                    <a:pt x="7943" y="1169"/>
                    <a:pt x="7009" y="1870"/>
                    <a:pt x="6074" y="2337"/>
                  </a:cubicBezTo>
                  <a:cubicBezTo>
                    <a:pt x="5373" y="3038"/>
                    <a:pt x="3972" y="3271"/>
                    <a:pt x="3271" y="3505"/>
                  </a:cubicBezTo>
                  <a:lnTo>
                    <a:pt x="4439" y="5841"/>
                  </a:lnTo>
                  <a:lnTo>
                    <a:pt x="0" y="8177"/>
                  </a:lnTo>
                  <a:lnTo>
                    <a:pt x="3271" y="13784"/>
                  </a:lnTo>
                  <a:lnTo>
                    <a:pt x="17521" y="5607"/>
                  </a:lnTo>
                  <a:lnTo>
                    <a:pt x="1425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9"/>
            <p:cNvSpPr/>
            <p:nvPr/>
          </p:nvSpPr>
          <p:spPr>
            <a:xfrm>
              <a:off x="726052" y="2547558"/>
              <a:ext cx="40387" cy="51339"/>
            </a:xfrm>
            <a:custGeom>
              <a:avLst/>
              <a:gdLst/>
              <a:ahLst/>
              <a:cxnLst/>
              <a:rect l="l" t="t" r="r" b="b"/>
              <a:pathLst>
                <a:path w="13784" h="17522" extrusionOk="0">
                  <a:moveTo>
                    <a:pt x="8177" y="1"/>
                  </a:moveTo>
                  <a:lnTo>
                    <a:pt x="0" y="14251"/>
                  </a:lnTo>
                  <a:lnTo>
                    <a:pt x="5607" y="17522"/>
                  </a:lnTo>
                  <a:lnTo>
                    <a:pt x="7943" y="13083"/>
                  </a:lnTo>
                  <a:lnTo>
                    <a:pt x="10279" y="14251"/>
                  </a:lnTo>
                  <a:cubicBezTo>
                    <a:pt x="10513" y="13083"/>
                    <a:pt x="11214" y="12149"/>
                    <a:pt x="11681" y="11448"/>
                  </a:cubicBezTo>
                  <a:cubicBezTo>
                    <a:pt x="12382" y="10514"/>
                    <a:pt x="12849" y="9579"/>
                    <a:pt x="13783" y="8878"/>
                  </a:cubicBezTo>
                  <a:lnTo>
                    <a:pt x="11447" y="7710"/>
                  </a:lnTo>
                  <a:lnTo>
                    <a:pt x="13783" y="3272"/>
                  </a:lnTo>
                  <a:lnTo>
                    <a:pt x="817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9"/>
            <p:cNvSpPr/>
            <p:nvPr/>
          </p:nvSpPr>
          <p:spPr>
            <a:xfrm>
              <a:off x="855415" y="2787808"/>
              <a:ext cx="47917" cy="26698"/>
            </a:xfrm>
            <a:custGeom>
              <a:avLst/>
              <a:gdLst/>
              <a:ahLst/>
              <a:cxnLst/>
              <a:rect l="l" t="t" r="r" b="b"/>
              <a:pathLst>
                <a:path w="16354" h="9112" extrusionOk="0">
                  <a:moveTo>
                    <a:pt x="4907" y="1"/>
                  </a:moveTo>
                  <a:lnTo>
                    <a:pt x="4907" y="2804"/>
                  </a:lnTo>
                  <a:lnTo>
                    <a:pt x="1" y="2804"/>
                  </a:lnTo>
                  <a:lnTo>
                    <a:pt x="1" y="9112"/>
                  </a:lnTo>
                  <a:lnTo>
                    <a:pt x="16354" y="9112"/>
                  </a:lnTo>
                  <a:lnTo>
                    <a:pt x="16354" y="2804"/>
                  </a:lnTo>
                  <a:lnTo>
                    <a:pt x="11448" y="2804"/>
                  </a:lnTo>
                  <a:lnTo>
                    <a:pt x="11448" y="1"/>
                  </a:lnTo>
                  <a:cubicBezTo>
                    <a:pt x="10280" y="468"/>
                    <a:pt x="9345" y="468"/>
                    <a:pt x="8177" y="468"/>
                  </a:cubicBezTo>
                  <a:cubicBezTo>
                    <a:pt x="7009" y="468"/>
                    <a:pt x="5841" y="468"/>
                    <a:pt x="490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9"/>
            <p:cNvSpPr/>
            <p:nvPr/>
          </p:nvSpPr>
          <p:spPr>
            <a:xfrm>
              <a:off x="715100" y="2626274"/>
              <a:ext cx="26698" cy="47917"/>
            </a:xfrm>
            <a:custGeom>
              <a:avLst/>
              <a:gdLst/>
              <a:ahLst/>
              <a:cxnLst/>
              <a:rect l="l" t="t" r="r" b="b"/>
              <a:pathLst>
                <a:path w="9112" h="16354" extrusionOk="0">
                  <a:moveTo>
                    <a:pt x="0" y="0"/>
                  </a:moveTo>
                  <a:lnTo>
                    <a:pt x="0" y="16353"/>
                  </a:lnTo>
                  <a:lnTo>
                    <a:pt x="6542" y="16353"/>
                  </a:lnTo>
                  <a:lnTo>
                    <a:pt x="6542" y="11447"/>
                  </a:lnTo>
                  <a:lnTo>
                    <a:pt x="9111" y="11447"/>
                  </a:lnTo>
                  <a:cubicBezTo>
                    <a:pt x="8644" y="10279"/>
                    <a:pt x="8644" y="9345"/>
                    <a:pt x="8644" y="8177"/>
                  </a:cubicBezTo>
                  <a:cubicBezTo>
                    <a:pt x="8644" y="7009"/>
                    <a:pt x="8644" y="5841"/>
                    <a:pt x="9111" y="4906"/>
                  </a:cubicBezTo>
                  <a:lnTo>
                    <a:pt x="6542" y="4906"/>
                  </a:lnTo>
                  <a:lnTo>
                    <a:pt x="654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9"/>
            <p:cNvSpPr/>
            <p:nvPr/>
          </p:nvSpPr>
          <p:spPr>
            <a:xfrm>
              <a:off x="726052" y="2701565"/>
              <a:ext cx="40387" cy="51339"/>
            </a:xfrm>
            <a:custGeom>
              <a:avLst/>
              <a:gdLst/>
              <a:ahLst/>
              <a:cxnLst/>
              <a:rect l="l" t="t" r="r" b="b"/>
              <a:pathLst>
                <a:path w="13784" h="17522" extrusionOk="0">
                  <a:moveTo>
                    <a:pt x="5607" y="1"/>
                  </a:moveTo>
                  <a:lnTo>
                    <a:pt x="0" y="3271"/>
                  </a:lnTo>
                  <a:lnTo>
                    <a:pt x="8177" y="17522"/>
                  </a:lnTo>
                  <a:lnTo>
                    <a:pt x="13783" y="14251"/>
                  </a:lnTo>
                  <a:lnTo>
                    <a:pt x="11447" y="9812"/>
                  </a:lnTo>
                  <a:lnTo>
                    <a:pt x="13550" y="8878"/>
                  </a:lnTo>
                  <a:cubicBezTo>
                    <a:pt x="12615" y="7943"/>
                    <a:pt x="11914" y="7009"/>
                    <a:pt x="11447" y="6075"/>
                  </a:cubicBezTo>
                  <a:cubicBezTo>
                    <a:pt x="10746" y="5374"/>
                    <a:pt x="10513" y="4206"/>
                    <a:pt x="10279" y="3271"/>
                  </a:cubicBezTo>
                  <a:lnTo>
                    <a:pt x="7943" y="4439"/>
                  </a:lnTo>
                  <a:lnTo>
                    <a:pt x="560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9"/>
            <p:cNvSpPr/>
            <p:nvPr/>
          </p:nvSpPr>
          <p:spPr>
            <a:xfrm>
              <a:off x="776702" y="2763853"/>
              <a:ext cx="51339" cy="40387"/>
            </a:xfrm>
            <a:custGeom>
              <a:avLst/>
              <a:gdLst/>
              <a:ahLst/>
              <a:cxnLst/>
              <a:rect l="l" t="t" r="r" b="b"/>
              <a:pathLst>
                <a:path w="17522" h="13784" extrusionOk="0">
                  <a:moveTo>
                    <a:pt x="3271" y="0"/>
                  </a:moveTo>
                  <a:lnTo>
                    <a:pt x="1" y="5607"/>
                  </a:lnTo>
                  <a:lnTo>
                    <a:pt x="14251" y="13783"/>
                  </a:lnTo>
                  <a:lnTo>
                    <a:pt x="17521" y="8177"/>
                  </a:lnTo>
                  <a:lnTo>
                    <a:pt x="13083" y="5841"/>
                  </a:lnTo>
                  <a:lnTo>
                    <a:pt x="14251" y="3505"/>
                  </a:lnTo>
                  <a:cubicBezTo>
                    <a:pt x="13083" y="3271"/>
                    <a:pt x="12148" y="2804"/>
                    <a:pt x="11448" y="2103"/>
                  </a:cubicBezTo>
                  <a:cubicBezTo>
                    <a:pt x="10513" y="1636"/>
                    <a:pt x="9579" y="935"/>
                    <a:pt x="8878" y="0"/>
                  </a:cubicBezTo>
                  <a:lnTo>
                    <a:pt x="7710" y="2336"/>
                  </a:lnTo>
                  <a:lnTo>
                    <a:pt x="32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5" name="Google Shape;535;p9"/>
          <p:cNvGrpSpPr/>
          <p:nvPr/>
        </p:nvGrpSpPr>
        <p:grpSpPr>
          <a:xfrm>
            <a:off x="1049530" y="1028993"/>
            <a:ext cx="312889" cy="334438"/>
            <a:chOff x="723313" y="3083727"/>
            <a:chExt cx="308022" cy="329236"/>
          </a:xfrm>
        </p:grpSpPr>
        <p:sp>
          <p:nvSpPr>
            <p:cNvPr id="536" name="Google Shape;536;p9"/>
            <p:cNvSpPr/>
            <p:nvPr/>
          </p:nvSpPr>
          <p:spPr>
            <a:xfrm>
              <a:off x="762328" y="3151488"/>
              <a:ext cx="230673" cy="219721"/>
            </a:xfrm>
            <a:custGeom>
              <a:avLst/>
              <a:gdLst/>
              <a:ahLst/>
              <a:cxnLst/>
              <a:rect l="l" t="t" r="r" b="b"/>
              <a:pathLst>
                <a:path w="78728" h="74990" extrusionOk="0">
                  <a:moveTo>
                    <a:pt x="49293" y="16587"/>
                  </a:moveTo>
                  <a:lnTo>
                    <a:pt x="49293" y="23128"/>
                  </a:lnTo>
                  <a:lnTo>
                    <a:pt x="29436" y="23128"/>
                  </a:lnTo>
                  <a:lnTo>
                    <a:pt x="29436" y="16587"/>
                  </a:lnTo>
                  <a:close/>
                  <a:moveTo>
                    <a:pt x="39247" y="1"/>
                  </a:moveTo>
                  <a:lnTo>
                    <a:pt x="1" y="22427"/>
                  </a:lnTo>
                  <a:lnTo>
                    <a:pt x="1" y="74990"/>
                  </a:lnTo>
                  <a:lnTo>
                    <a:pt x="9345" y="74990"/>
                  </a:lnTo>
                  <a:cubicBezTo>
                    <a:pt x="7943" y="71486"/>
                    <a:pt x="7243" y="67515"/>
                    <a:pt x="7243" y="63310"/>
                  </a:cubicBezTo>
                  <a:cubicBezTo>
                    <a:pt x="7243" y="45555"/>
                    <a:pt x="21493" y="31305"/>
                    <a:pt x="39247" y="31305"/>
                  </a:cubicBezTo>
                  <a:cubicBezTo>
                    <a:pt x="57236" y="31305"/>
                    <a:pt x="71486" y="45555"/>
                    <a:pt x="71486" y="63310"/>
                  </a:cubicBezTo>
                  <a:cubicBezTo>
                    <a:pt x="71486" y="67515"/>
                    <a:pt x="70552" y="71252"/>
                    <a:pt x="69383" y="74990"/>
                  </a:cubicBezTo>
                  <a:lnTo>
                    <a:pt x="78728" y="74990"/>
                  </a:lnTo>
                  <a:lnTo>
                    <a:pt x="78728" y="22427"/>
                  </a:lnTo>
                  <a:lnTo>
                    <a:pt x="3924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9"/>
            <p:cNvSpPr/>
            <p:nvPr/>
          </p:nvSpPr>
          <p:spPr>
            <a:xfrm>
              <a:off x="723313" y="3083727"/>
              <a:ext cx="308022" cy="116438"/>
            </a:xfrm>
            <a:custGeom>
              <a:avLst/>
              <a:gdLst/>
              <a:ahLst/>
              <a:cxnLst/>
              <a:rect l="l" t="t" r="r" b="b"/>
              <a:pathLst>
                <a:path w="105127" h="39740" extrusionOk="0">
                  <a:moveTo>
                    <a:pt x="52563" y="0"/>
                  </a:moveTo>
                  <a:lnTo>
                    <a:pt x="1" y="30136"/>
                  </a:lnTo>
                  <a:lnTo>
                    <a:pt x="3739" y="36210"/>
                  </a:lnTo>
                  <a:cubicBezTo>
                    <a:pt x="5039" y="38377"/>
                    <a:pt x="7343" y="39739"/>
                    <a:pt x="9721" y="39739"/>
                  </a:cubicBezTo>
                  <a:cubicBezTo>
                    <a:pt x="9907" y="39739"/>
                    <a:pt x="10093" y="39731"/>
                    <a:pt x="10280" y="39714"/>
                  </a:cubicBezTo>
                  <a:lnTo>
                    <a:pt x="52563" y="15418"/>
                  </a:lnTo>
                  <a:lnTo>
                    <a:pt x="95081" y="39714"/>
                  </a:lnTo>
                  <a:cubicBezTo>
                    <a:pt x="95267" y="39731"/>
                    <a:pt x="95454" y="39739"/>
                    <a:pt x="95640" y="39739"/>
                  </a:cubicBezTo>
                  <a:cubicBezTo>
                    <a:pt x="98017" y="39739"/>
                    <a:pt x="100322" y="38377"/>
                    <a:pt x="101622" y="36210"/>
                  </a:cubicBezTo>
                  <a:lnTo>
                    <a:pt x="105126" y="30136"/>
                  </a:lnTo>
                  <a:lnTo>
                    <a:pt x="87605" y="20091"/>
                  </a:lnTo>
                  <a:lnTo>
                    <a:pt x="87605" y="0"/>
                  </a:lnTo>
                  <a:lnTo>
                    <a:pt x="73822" y="0"/>
                  </a:lnTo>
                  <a:lnTo>
                    <a:pt x="73822" y="11914"/>
                  </a:lnTo>
                  <a:lnTo>
                    <a:pt x="5256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9"/>
            <p:cNvSpPr/>
            <p:nvPr/>
          </p:nvSpPr>
          <p:spPr>
            <a:xfrm>
              <a:off x="869107" y="3310286"/>
              <a:ext cx="18482" cy="22590"/>
            </a:xfrm>
            <a:custGeom>
              <a:avLst/>
              <a:gdLst/>
              <a:ahLst/>
              <a:cxnLst/>
              <a:rect l="l" t="t" r="r" b="b"/>
              <a:pathLst>
                <a:path w="6308" h="7710" extrusionOk="0">
                  <a:moveTo>
                    <a:pt x="2803" y="1"/>
                  </a:moveTo>
                  <a:cubicBezTo>
                    <a:pt x="1402" y="1"/>
                    <a:pt x="701" y="1169"/>
                    <a:pt x="701" y="1636"/>
                  </a:cubicBezTo>
                  <a:cubicBezTo>
                    <a:pt x="234" y="2103"/>
                    <a:pt x="0" y="3271"/>
                    <a:pt x="935" y="4439"/>
                  </a:cubicBezTo>
                  <a:lnTo>
                    <a:pt x="3271" y="7710"/>
                  </a:lnTo>
                  <a:lnTo>
                    <a:pt x="5607" y="4439"/>
                  </a:lnTo>
                  <a:cubicBezTo>
                    <a:pt x="6308" y="3271"/>
                    <a:pt x="5840" y="2103"/>
                    <a:pt x="5840" y="1636"/>
                  </a:cubicBezTo>
                  <a:cubicBezTo>
                    <a:pt x="5140" y="935"/>
                    <a:pt x="4439" y="1"/>
                    <a:pt x="280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9"/>
            <p:cNvSpPr/>
            <p:nvPr/>
          </p:nvSpPr>
          <p:spPr>
            <a:xfrm>
              <a:off x="802711" y="3262373"/>
              <a:ext cx="149905" cy="150590"/>
            </a:xfrm>
            <a:custGeom>
              <a:avLst/>
              <a:gdLst/>
              <a:ahLst/>
              <a:cxnLst/>
              <a:rect l="l" t="t" r="r" b="b"/>
              <a:pathLst>
                <a:path w="51162" h="51396" extrusionOk="0">
                  <a:moveTo>
                    <a:pt x="25932" y="10046"/>
                  </a:moveTo>
                  <a:cubicBezTo>
                    <a:pt x="29436" y="10046"/>
                    <a:pt x="32473" y="12149"/>
                    <a:pt x="34108" y="14952"/>
                  </a:cubicBezTo>
                  <a:cubicBezTo>
                    <a:pt x="35743" y="18223"/>
                    <a:pt x="35510" y="21727"/>
                    <a:pt x="33407" y="24530"/>
                  </a:cubicBezTo>
                  <a:lnTo>
                    <a:pt x="29903" y="29670"/>
                  </a:lnTo>
                  <a:lnTo>
                    <a:pt x="36678" y="39014"/>
                  </a:lnTo>
                  <a:lnTo>
                    <a:pt x="30838" y="42752"/>
                  </a:lnTo>
                  <a:lnTo>
                    <a:pt x="25464" y="35510"/>
                  </a:lnTo>
                  <a:lnTo>
                    <a:pt x="20325" y="42752"/>
                  </a:lnTo>
                  <a:lnTo>
                    <a:pt x="15186" y="39014"/>
                  </a:lnTo>
                  <a:lnTo>
                    <a:pt x="21727" y="29670"/>
                  </a:lnTo>
                  <a:lnTo>
                    <a:pt x="18223" y="24530"/>
                  </a:lnTo>
                  <a:cubicBezTo>
                    <a:pt x="16120" y="21727"/>
                    <a:pt x="15886" y="17989"/>
                    <a:pt x="17755" y="14952"/>
                  </a:cubicBezTo>
                  <a:cubicBezTo>
                    <a:pt x="19391" y="11681"/>
                    <a:pt x="22428" y="10046"/>
                    <a:pt x="25932" y="10046"/>
                  </a:cubicBezTo>
                  <a:close/>
                  <a:moveTo>
                    <a:pt x="25464" y="1"/>
                  </a:moveTo>
                  <a:cubicBezTo>
                    <a:pt x="11681" y="1"/>
                    <a:pt x="1" y="11448"/>
                    <a:pt x="1" y="25698"/>
                  </a:cubicBezTo>
                  <a:cubicBezTo>
                    <a:pt x="1" y="39715"/>
                    <a:pt x="11214" y="51395"/>
                    <a:pt x="25464" y="51395"/>
                  </a:cubicBezTo>
                  <a:cubicBezTo>
                    <a:pt x="39481" y="51395"/>
                    <a:pt x="51162" y="40182"/>
                    <a:pt x="51162" y="25698"/>
                  </a:cubicBezTo>
                  <a:cubicBezTo>
                    <a:pt x="51162" y="11448"/>
                    <a:pt x="39481" y="1"/>
                    <a:pt x="2546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0" name="Google Shape;540;p9"/>
          <p:cNvGrpSpPr/>
          <p:nvPr/>
        </p:nvGrpSpPr>
        <p:grpSpPr>
          <a:xfrm>
            <a:off x="6139837" y="2887043"/>
            <a:ext cx="333744" cy="251040"/>
            <a:chOff x="1519354" y="1931274"/>
            <a:chExt cx="328553" cy="247135"/>
          </a:xfrm>
        </p:grpSpPr>
        <p:sp>
          <p:nvSpPr>
            <p:cNvPr id="541" name="Google Shape;541;p9"/>
            <p:cNvSpPr/>
            <p:nvPr/>
          </p:nvSpPr>
          <p:spPr>
            <a:xfrm>
              <a:off x="1519354" y="1931274"/>
              <a:ext cx="288160" cy="246451"/>
            </a:xfrm>
            <a:custGeom>
              <a:avLst/>
              <a:gdLst/>
              <a:ahLst/>
              <a:cxnLst/>
              <a:rect l="l" t="t" r="r" b="b"/>
              <a:pathLst>
                <a:path w="98348" h="84113" extrusionOk="0">
                  <a:moveTo>
                    <a:pt x="70897" y="0"/>
                  </a:moveTo>
                  <a:cubicBezTo>
                    <a:pt x="70627" y="0"/>
                    <a:pt x="70356" y="4"/>
                    <a:pt x="70084" y="12"/>
                  </a:cubicBezTo>
                  <a:cubicBezTo>
                    <a:pt x="61674" y="12"/>
                    <a:pt x="53965" y="3750"/>
                    <a:pt x="49059" y="9590"/>
                  </a:cubicBezTo>
                  <a:cubicBezTo>
                    <a:pt x="43686" y="3750"/>
                    <a:pt x="36444" y="12"/>
                    <a:pt x="28034" y="12"/>
                  </a:cubicBezTo>
                  <a:cubicBezTo>
                    <a:pt x="12616" y="12"/>
                    <a:pt x="1" y="12394"/>
                    <a:pt x="1" y="28046"/>
                  </a:cubicBezTo>
                  <a:cubicBezTo>
                    <a:pt x="1" y="43464"/>
                    <a:pt x="13083" y="61452"/>
                    <a:pt x="49059" y="84113"/>
                  </a:cubicBezTo>
                  <a:cubicBezTo>
                    <a:pt x="53031" y="81543"/>
                    <a:pt x="56535" y="78973"/>
                    <a:pt x="60039" y="76637"/>
                  </a:cubicBezTo>
                  <a:cubicBezTo>
                    <a:pt x="56535" y="71498"/>
                    <a:pt x="54199" y="65190"/>
                    <a:pt x="54199" y="58182"/>
                  </a:cubicBezTo>
                  <a:cubicBezTo>
                    <a:pt x="54199" y="40427"/>
                    <a:pt x="68916" y="26177"/>
                    <a:pt x="86437" y="26177"/>
                  </a:cubicBezTo>
                  <a:cubicBezTo>
                    <a:pt x="90408" y="26177"/>
                    <a:pt x="94380" y="27111"/>
                    <a:pt x="98118" y="28279"/>
                  </a:cubicBezTo>
                  <a:cubicBezTo>
                    <a:pt x="98347" y="12899"/>
                    <a:pt x="86170" y="0"/>
                    <a:pt x="7089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9"/>
            <p:cNvSpPr/>
            <p:nvPr/>
          </p:nvSpPr>
          <p:spPr>
            <a:xfrm>
              <a:off x="1763712" y="2075733"/>
              <a:ext cx="19168" cy="21905"/>
            </a:xfrm>
            <a:custGeom>
              <a:avLst/>
              <a:gdLst/>
              <a:ahLst/>
              <a:cxnLst/>
              <a:rect l="l" t="t" r="r" b="b"/>
              <a:pathLst>
                <a:path w="6542" h="7476" extrusionOk="0">
                  <a:moveTo>
                    <a:pt x="3037" y="0"/>
                  </a:moveTo>
                  <a:cubicBezTo>
                    <a:pt x="1635" y="0"/>
                    <a:pt x="701" y="1168"/>
                    <a:pt x="701" y="1402"/>
                  </a:cubicBezTo>
                  <a:cubicBezTo>
                    <a:pt x="467" y="2103"/>
                    <a:pt x="0" y="3271"/>
                    <a:pt x="935" y="4439"/>
                  </a:cubicBezTo>
                  <a:lnTo>
                    <a:pt x="3271" y="7476"/>
                  </a:lnTo>
                  <a:lnTo>
                    <a:pt x="5607" y="4439"/>
                  </a:lnTo>
                  <a:cubicBezTo>
                    <a:pt x="6541" y="3271"/>
                    <a:pt x="5840" y="2103"/>
                    <a:pt x="5840" y="1402"/>
                  </a:cubicBezTo>
                  <a:cubicBezTo>
                    <a:pt x="5373" y="935"/>
                    <a:pt x="4906" y="0"/>
                    <a:pt x="30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9"/>
            <p:cNvSpPr/>
            <p:nvPr/>
          </p:nvSpPr>
          <p:spPr>
            <a:xfrm>
              <a:off x="1697317" y="2027819"/>
              <a:ext cx="150590" cy="150590"/>
            </a:xfrm>
            <a:custGeom>
              <a:avLst/>
              <a:gdLst/>
              <a:ahLst/>
              <a:cxnLst/>
              <a:rect l="l" t="t" r="r" b="b"/>
              <a:pathLst>
                <a:path w="51396" h="51396" extrusionOk="0">
                  <a:moveTo>
                    <a:pt x="25932" y="9812"/>
                  </a:moveTo>
                  <a:cubicBezTo>
                    <a:pt x="29436" y="9812"/>
                    <a:pt x="32706" y="11915"/>
                    <a:pt x="34108" y="14952"/>
                  </a:cubicBezTo>
                  <a:cubicBezTo>
                    <a:pt x="35977" y="17989"/>
                    <a:pt x="35510" y="21493"/>
                    <a:pt x="33641" y="24530"/>
                  </a:cubicBezTo>
                  <a:lnTo>
                    <a:pt x="30137" y="29436"/>
                  </a:lnTo>
                  <a:lnTo>
                    <a:pt x="36678" y="38780"/>
                  </a:lnTo>
                  <a:lnTo>
                    <a:pt x="30838" y="42518"/>
                  </a:lnTo>
                  <a:lnTo>
                    <a:pt x="25698" y="35276"/>
                  </a:lnTo>
                  <a:lnTo>
                    <a:pt x="20559" y="42518"/>
                  </a:lnTo>
                  <a:lnTo>
                    <a:pt x="15186" y="38780"/>
                  </a:lnTo>
                  <a:lnTo>
                    <a:pt x="21960" y="29436"/>
                  </a:lnTo>
                  <a:lnTo>
                    <a:pt x="18456" y="24530"/>
                  </a:lnTo>
                  <a:cubicBezTo>
                    <a:pt x="16354" y="21493"/>
                    <a:pt x="16120" y="17755"/>
                    <a:pt x="17755" y="14952"/>
                  </a:cubicBezTo>
                  <a:cubicBezTo>
                    <a:pt x="19624" y="11681"/>
                    <a:pt x="22427" y="9812"/>
                    <a:pt x="25932" y="9812"/>
                  </a:cubicBezTo>
                  <a:close/>
                  <a:moveTo>
                    <a:pt x="25698" y="1"/>
                  </a:moveTo>
                  <a:cubicBezTo>
                    <a:pt x="11681" y="1"/>
                    <a:pt x="1" y="11448"/>
                    <a:pt x="1" y="25698"/>
                  </a:cubicBezTo>
                  <a:cubicBezTo>
                    <a:pt x="1" y="39715"/>
                    <a:pt x="11448" y="51395"/>
                    <a:pt x="25698" y="51395"/>
                  </a:cubicBezTo>
                  <a:cubicBezTo>
                    <a:pt x="39715" y="51395"/>
                    <a:pt x="51395" y="39948"/>
                    <a:pt x="51395" y="25698"/>
                  </a:cubicBezTo>
                  <a:cubicBezTo>
                    <a:pt x="51395" y="11448"/>
                    <a:pt x="39948" y="1"/>
                    <a:pt x="256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4" name="Google Shape;544;p9"/>
          <p:cNvGrpSpPr/>
          <p:nvPr/>
        </p:nvGrpSpPr>
        <p:grpSpPr>
          <a:xfrm>
            <a:off x="6139825" y="1039079"/>
            <a:ext cx="278117" cy="333743"/>
            <a:chOff x="1541259" y="2485955"/>
            <a:chExt cx="273791" cy="328552"/>
          </a:xfrm>
        </p:grpSpPr>
        <p:sp>
          <p:nvSpPr>
            <p:cNvPr id="545" name="Google Shape;545;p9"/>
            <p:cNvSpPr/>
            <p:nvPr/>
          </p:nvSpPr>
          <p:spPr>
            <a:xfrm>
              <a:off x="1617235" y="2485955"/>
              <a:ext cx="52022" cy="31489"/>
            </a:xfrm>
            <a:custGeom>
              <a:avLst/>
              <a:gdLst/>
              <a:ahLst/>
              <a:cxnLst/>
              <a:rect l="l" t="t" r="r" b="b"/>
              <a:pathLst>
                <a:path w="17755" h="10747" extrusionOk="0">
                  <a:moveTo>
                    <a:pt x="0" y="1"/>
                  </a:moveTo>
                  <a:lnTo>
                    <a:pt x="0" y="10747"/>
                  </a:lnTo>
                  <a:lnTo>
                    <a:pt x="17755" y="10747"/>
                  </a:lnTo>
                  <a:lnTo>
                    <a:pt x="1775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9"/>
            <p:cNvSpPr/>
            <p:nvPr/>
          </p:nvSpPr>
          <p:spPr>
            <a:xfrm>
              <a:off x="1617235" y="2536609"/>
              <a:ext cx="52022" cy="21222"/>
            </a:xfrm>
            <a:custGeom>
              <a:avLst/>
              <a:gdLst/>
              <a:ahLst/>
              <a:cxnLst/>
              <a:rect l="l" t="t" r="r" b="b"/>
              <a:pathLst>
                <a:path w="17755" h="7243" extrusionOk="0">
                  <a:moveTo>
                    <a:pt x="0" y="0"/>
                  </a:moveTo>
                  <a:lnTo>
                    <a:pt x="0" y="7242"/>
                  </a:lnTo>
                  <a:lnTo>
                    <a:pt x="17755" y="7242"/>
                  </a:lnTo>
                  <a:lnTo>
                    <a:pt x="1775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9"/>
            <p:cNvSpPr/>
            <p:nvPr/>
          </p:nvSpPr>
          <p:spPr>
            <a:xfrm>
              <a:off x="1550157" y="2721415"/>
              <a:ext cx="182073" cy="42441"/>
            </a:xfrm>
            <a:custGeom>
              <a:avLst/>
              <a:gdLst/>
              <a:ahLst/>
              <a:cxnLst/>
              <a:rect l="l" t="t" r="r" b="b"/>
              <a:pathLst>
                <a:path w="62141" h="14485" extrusionOk="0">
                  <a:moveTo>
                    <a:pt x="31538" y="0"/>
                  </a:moveTo>
                  <a:cubicBezTo>
                    <a:pt x="28267" y="0"/>
                    <a:pt x="25697" y="2103"/>
                    <a:pt x="24529" y="4906"/>
                  </a:cubicBezTo>
                  <a:lnTo>
                    <a:pt x="23595" y="7009"/>
                  </a:lnTo>
                  <a:lnTo>
                    <a:pt x="0" y="7009"/>
                  </a:lnTo>
                  <a:lnTo>
                    <a:pt x="935" y="14484"/>
                  </a:lnTo>
                  <a:lnTo>
                    <a:pt x="61206" y="14484"/>
                  </a:lnTo>
                  <a:lnTo>
                    <a:pt x="62141" y="7009"/>
                  </a:lnTo>
                  <a:lnTo>
                    <a:pt x="38780" y="7009"/>
                  </a:lnTo>
                  <a:lnTo>
                    <a:pt x="38546" y="4906"/>
                  </a:lnTo>
                  <a:cubicBezTo>
                    <a:pt x="37378" y="2103"/>
                    <a:pt x="34808" y="0"/>
                    <a:pt x="3153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9"/>
            <p:cNvSpPr/>
            <p:nvPr/>
          </p:nvSpPr>
          <p:spPr>
            <a:xfrm>
              <a:off x="1557684" y="2783018"/>
              <a:ext cx="171809" cy="31489"/>
            </a:xfrm>
            <a:custGeom>
              <a:avLst/>
              <a:gdLst/>
              <a:ahLst/>
              <a:cxnLst/>
              <a:rect l="l" t="t" r="r" b="b"/>
              <a:pathLst>
                <a:path w="58638" h="10747" extrusionOk="0">
                  <a:moveTo>
                    <a:pt x="1" y="1"/>
                  </a:moveTo>
                  <a:lnTo>
                    <a:pt x="1169" y="10747"/>
                  </a:lnTo>
                  <a:lnTo>
                    <a:pt x="57236" y="10747"/>
                  </a:lnTo>
                  <a:lnTo>
                    <a:pt x="5863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9"/>
            <p:cNvSpPr/>
            <p:nvPr/>
          </p:nvSpPr>
          <p:spPr>
            <a:xfrm>
              <a:off x="1541259" y="2578360"/>
              <a:ext cx="172492" cy="144428"/>
            </a:xfrm>
            <a:custGeom>
              <a:avLst/>
              <a:gdLst/>
              <a:ahLst/>
              <a:cxnLst/>
              <a:rect l="l" t="t" r="r" b="b"/>
              <a:pathLst>
                <a:path w="58871" h="49293" extrusionOk="0">
                  <a:moveTo>
                    <a:pt x="25464" y="1"/>
                  </a:moveTo>
                  <a:cubicBezTo>
                    <a:pt x="24296" y="7242"/>
                    <a:pt x="20091" y="13784"/>
                    <a:pt x="13316" y="17288"/>
                  </a:cubicBezTo>
                  <a:cubicBezTo>
                    <a:pt x="4906" y="21493"/>
                    <a:pt x="0" y="30837"/>
                    <a:pt x="1168" y="40182"/>
                  </a:cubicBezTo>
                  <a:lnTo>
                    <a:pt x="2336" y="49293"/>
                  </a:lnTo>
                  <a:lnTo>
                    <a:pt x="22193" y="49293"/>
                  </a:lnTo>
                  <a:cubicBezTo>
                    <a:pt x="25230" y="45088"/>
                    <a:pt x="29903" y="42284"/>
                    <a:pt x="34808" y="42284"/>
                  </a:cubicBezTo>
                  <a:cubicBezTo>
                    <a:pt x="39948" y="42284"/>
                    <a:pt x="44386" y="45088"/>
                    <a:pt x="46723" y="49293"/>
                  </a:cubicBezTo>
                  <a:lnTo>
                    <a:pt x="58870" y="49293"/>
                  </a:lnTo>
                  <a:cubicBezTo>
                    <a:pt x="45321" y="45555"/>
                    <a:pt x="35509" y="32940"/>
                    <a:pt x="35509" y="18456"/>
                  </a:cubicBezTo>
                  <a:cubicBezTo>
                    <a:pt x="35509" y="11447"/>
                    <a:pt x="37612" y="4906"/>
                    <a:pt x="4135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9"/>
            <p:cNvSpPr/>
            <p:nvPr/>
          </p:nvSpPr>
          <p:spPr>
            <a:xfrm>
              <a:off x="1664463" y="2557142"/>
              <a:ext cx="150587" cy="150590"/>
            </a:xfrm>
            <a:custGeom>
              <a:avLst/>
              <a:gdLst/>
              <a:ahLst/>
              <a:cxnLst/>
              <a:rect l="l" t="t" r="r" b="b"/>
              <a:pathLst>
                <a:path w="51395" h="51396" extrusionOk="0">
                  <a:moveTo>
                    <a:pt x="32706" y="13784"/>
                  </a:moveTo>
                  <a:lnTo>
                    <a:pt x="37378" y="18456"/>
                  </a:lnTo>
                  <a:lnTo>
                    <a:pt x="30370" y="25464"/>
                  </a:lnTo>
                  <a:lnTo>
                    <a:pt x="37378" y="32239"/>
                  </a:lnTo>
                  <a:lnTo>
                    <a:pt x="32706" y="37145"/>
                  </a:lnTo>
                  <a:lnTo>
                    <a:pt x="25698" y="30136"/>
                  </a:lnTo>
                  <a:lnTo>
                    <a:pt x="18689" y="37145"/>
                  </a:lnTo>
                  <a:lnTo>
                    <a:pt x="14017" y="32239"/>
                  </a:lnTo>
                  <a:lnTo>
                    <a:pt x="21025" y="25464"/>
                  </a:lnTo>
                  <a:lnTo>
                    <a:pt x="14017" y="18456"/>
                  </a:lnTo>
                  <a:lnTo>
                    <a:pt x="18689" y="13784"/>
                  </a:lnTo>
                  <a:lnTo>
                    <a:pt x="25698" y="20558"/>
                  </a:lnTo>
                  <a:lnTo>
                    <a:pt x="32706" y="13784"/>
                  </a:lnTo>
                  <a:close/>
                  <a:moveTo>
                    <a:pt x="25698" y="1"/>
                  </a:moveTo>
                  <a:cubicBezTo>
                    <a:pt x="11681" y="1"/>
                    <a:pt x="0" y="11448"/>
                    <a:pt x="0" y="25698"/>
                  </a:cubicBezTo>
                  <a:cubicBezTo>
                    <a:pt x="0" y="39715"/>
                    <a:pt x="11447" y="51395"/>
                    <a:pt x="25698" y="51395"/>
                  </a:cubicBezTo>
                  <a:cubicBezTo>
                    <a:pt x="39714" y="51395"/>
                    <a:pt x="51395" y="39948"/>
                    <a:pt x="51395" y="25698"/>
                  </a:cubicBezTo>
                  <a:cubicBezTo>
                    <a:pt x="51161" y="11448"/>
                    <a:pt x="39714" y="1"/>
                    <a:pt x="256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1" name="Google Shape;551;p9"/>
          <p:cNvGrpSpPr/>
          <p:nvPr/>
        </p:nvGrpSpPr>
        <p:grpSpPr>
          <a:xfrm>
            <a:off x="3584249" y="1029339"/>
            <a:ext cx="333747" cy="333744"/>
            <a:chOff x="1519354" y="3083727"/>
            <a:chExt cx="328556" cy="328553"/>
          </a:xfrm>
        </p:grpSpPr>
        <p:sp>
          <p:nvSpPr>
            <p:cNvPr id="552" name="Google Shape;552;p9"/>
            <p:cNvSpPr/>
            <p:nvPr/>
          </p:nvSpPr>
          <p:spPr>
            <a:xfrm>
              <a:off x="1639137" y="3142590"/>
              <a:ext cx="88987" cy="68451"/>
            </a:xfrm>
            <a:custGeom>
              <a:avLst/>
              <a:gdLst/>
              <a:ahLst/>
              <a:cxnLst/>
              <a:rect l="l" t="t" r="r" b="b"/>
              <a:pathLst>
                <a:path w="30371" h="23362" extrusionOk="0">
                  <a:moveTo>
                    <a:pt x="15185" y="1"/>
                  </a:moveTo>
                  <a:cubicBezTo>
                    <a:pt x="10046" y="1"/>
                    <a:pt x="4673" y="1169"/>
                    <a:pt x="1" y="3271"/>
                  </a:cubicBezTo>
                  <a:lnTo>
                    <a:pt x="11681" y="23362"/>
                  </a:lnTo>
                  <a:cubicBezTo>
                    <a:pt x="12849" y="22895"/>
                    <a:pt x="14017" y="22895"/>
                    <a:pt x="15185" y="22895"/>
                  </a:cubicBezTo>
                  <a:cubicBezTo>
                    <a:pt x="16354" y="22895"/>
                    <a:pt x="17522" y="23128"/>
                    <a:pt x="18690" y="23362"/>
                  </a:cubicBezTo>
                  <a:lnTo>
                    <a:pt x="30370" y="3271"/>
                  </a:lnTo>
                  <a:cubicBezTo>
                    <a:pt x="25698" y="935"/>
                    <a:pt x="20559" y="1"/>
                    <a:pt x="1518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9"/>
            <p:cNvSpPr/>
            <p:nvPr/>
          </p:nvSpPr>
          <p:spPr>
            <a:xfrm>
              <a:off x="1663777" y="3228151"/>
              <a:ext cx="39704" cy="39701"/>
            </a:xfrm>
            <a:custGeom>
              <a:avLst/>
              <a:gdLst/>
              <a:ahLst/>
              <a:cxnLst/>
              <a:rect l="l" t="t" r="r" b="b"/>
              <a:pathLst>
                <a:path w="13551" h="13550" extrusionOk="0">
                  <a:moveTo>
                    <a:pt x="6775" y="0"/>
                  </a:moveTo>
                  <a:cubicBezTo>
                    <a:pt x="3038" y="0"/>
                    <a:pt x="1" y="3037"/>
                    <a:pt x="1" y="6775"/>
                  </a:cubicBezTo>
                  <a:cubicBezTo>
                    <a:pt x="1" y="10513"/>
                    <a:pt x="3038" y="13550"/>
                    <a:pt x="6775" y="13550"/>
                  </a:cubicBezTo>
                  <a:cubicBezTo>
                    <a:pt x="10513" y="13550"/>
                    <a:pt x="13550" y="10513"/>
                    <a:pt x="13550" y="6775"/>
                  </a:cubicBezTo>
                  <a:cubicBezTo>
                    <a:pt x="13550" y="3037"/>
                    <a:pt x="10513" y="0"/>
                    <a:pt x="67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9"/>
            <p:cNvSpPr/>
            <p:nvPr/>
          </p:nvSpPr>
          <p:spPr>
            <a:xfrm>
              <a:off x="1577534" y="3257582"/>
              <a:ext cx="79403" cy="78035"/>
            </a:xfrm>
            <a:custGeom>
              <a:avLst/>
              <a:gdLst/>
              <a:ahLst/>
              <a:cxnLst/>
              <a:rect l="l" t="t" r="r" b="b"/>
              <a:pathLst>
                <a:path w="27100" h="26633" extrusionOk="0">
                  <a:moveTo>
                    <a:pt x="1" y="1"/>
                  </a:moveTo>
                  <a:lnTo>
                    <a:pt x="1" y="1"/>
                  </a:lnTo>
                  <a:cubicBezTo>
                    <a:pt x="468" y="5140"/>
                    <a:pt x="2103" y="10513"/>
                    <a:pt x="4906" y="15185"/>
                  </a:cubicBezTo>
                  <a:cubicBezTo>
                    <a:pt x="7476" y="19624"/>
                    <a:pt x="10980" y="23362"/>
                    <a:pt x="15419" y="26632"/>
                  </a:cubicBezTo>
                  <a:lnTo>
                    <a:pt x="27100" y="6308"/>
                  </a:lnTo>
                  <a:cubicBezTo>
                    <a:pt x="25464" y="4673"/>
                    <a:pt x="24296" y="2570"/>
                    <a:pt x="23595" y="234"/>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9"/>
            <p:cNvSpPr/>
            <p:nvPr/>
          </p:nvSpPr>
          <p:spPr>
            <a:xfrm>
              <a:off x="1711005" y="3256896"/>
              <a:ext cx="79403" cy="77349"/>
            </a:xfrm>
            <a:custGeom>
              <a:avLst/>
              <a:gdLst/>
              <a:ahLst/>
              <a:cxnLst/>
              <a:rect l="l" t="t" r="r" b="b"/>
              <a:pathLst>
                <a:path w="27100" h="26399" extrusionOk="0">
                  <a:moveTo>
                    <a:pt x="3739" y="1"/>
                  </a:moveTo>
                  <a:cubicBezTo>
                    <a:pt x="2804" y="2571"/>
                    <a:pt x="1403" y="4907"/>
                    <a:pt x="1" y="6308"/>
                  </a:cubicBezTo>
                  <a:lnTo>
                    <a:pt x="11682" y="26399"/>
                  </a:lnTo>
                  <a:cubicBezTo>
                    <a:pt x="15653" y="23596"/>
                    <a:pt x="19624" y="19624"/>
                    <a:pt x="22194" y="15186"/>
                  </a:cubicBezTo>
                  <a:cubicBezTo>
                    <a:pt x="24764" y="10280"/>
                    <a:pt x="26633" y="5140"/>
                    <a:pt x="2710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9"/>
            <p:cNvSpPr/>
            <p:nvPr/>
          </p:nvSpPr>
          <p:spPr>
            <a:xfrm>
              <a:off x="1519354" y="3083727"/>
              <a:ext cx="328556" cy="328553"/>
            </a:xfrm>
            <a:custGeom>
              <a:avLst/>
              <a:gdLst/>
              <a:ahLst/>
              <a:cxnLst/>
              <a:rect l="l" t="t" r="r" b="b"/>
              <a:pathLst>
                <a:path w="112135" h="112134" extrusionOk="0">
                  <a:moveTo>
                    <a:pt x="54900" y="13070"/>
                  </a:moveTo>
                  <a:cubicBezTo>
                    <a:pt x="55211" y="13070"/>
                    <a:pt x="55522" y="13074"/>
                    <a:pt x="55834" y="13082"/>
                  </a:cubicBezTo>
                  <a:cubicBezTo>
                    <a:pt x="64478" y="13082"/>
                    <a:pt x="72888" y="16119"/>
                    <a:pt x="79896" y="20558"/>
                  </a:cubicBezTo>
                  <a:lnTo>
                    <a:pt x="64711" y="46489"/>
                  </a:lnTo>
                  <a:cubicBezTo>
                    <a:pt x="66580" y="48124"/>
                    <a:pt x="67748" y="50227"/>
                    <a:pt x="68215" y="52563"/>
                  </a:cubicBezTo>
                  <a:lnTo>
                    <a:pt x="98351" y="52563"/>
                  </a:lnTo>
                  <a:cubicBezTo>
                    <a:pt x="99286" y="61440"/>
                    <a:pt x="97417" y="70317"/>
                    <a:pt x="93212" y="77793"/>
                  </a:cubicBezTo>
                  <a:cubicBezTo>
                    <a:pt x="88773" y="85035"/>
                    <a:pt x="82232" y="90875"/>
                    <a:pt x="74756" y="94613"/>
                  </a:cubicBezTo>
                  <a:lnTo>
                    <a:pt x="59572" y="68682"/>
                  </a:lnTo>
                  <a:cubicBezTo>
                    <a:pt x="58404" y="68916"/>
                    <a:pt x="57236" y="69149"/>
                    <a:pt x="56067" y="69149"/>
                  </a:cubicBezTo>
                  <a:cubicBezTo>
                    <a:pt x="54899" y="69149"/>
                    <a:pt x="53731" y="68916"/>
                    <a:pt x="52563" y="68682"/>
                  </a:cubicBezTo>
                  <a:lnTo>
                    <a:pt x="37379" y="94613"/>
                  </a:lnTo>
                  <a:cubicBezTo>
                    <a:pt x="29669" y="90875"/>
                    <a:pt x="23128" y="85035"/>
                    <a:pt x="18923" y="77793"/>
                  </a:cubicBezTo>
                  <a:cubicBezTo>
                    <a:pt x="14485" y="70084"/>
                    <a:pt x="12616" y="61440"/>
                    <a:pt x="13083" y="52563"/>
                  </a:cubicBezTo>
                  <a:lnTo>
                    <a:pt x="43219" y="52563"/>
                  </a:lnTo>
                  <a:cubicBezTo>
                    <a:pt x="43686" y="50227"/>
                    <a:pt x="44854" y="48124"/>
                    <a:pt x="46723" y="46489"/>
                  </a:cubicBezTo>
                  <a:lnTo>
                    <a:pt x="31538" y="20558"/>
                  </a:lnTo>
                  <a:cubicBezTo>
                    <a:pt x="38519" y="16054"/>
                    <a:pt x="46586" y="13070"/>
                    <a:pt x="54900" y="13070"/>
                  </a:cubicBezTo>
                  <a:close/>
                  <a:moveTo>
                    <a:pt x="56067" y="0"/>
                  </a:moveTo>
                  <a:cubicBezTo>
                    <a:pt x="24997" y="0"/>
                    <a:pt x="1" y="25230"/>
                    <a:pt x="1" y="56067"/>
                  </a:cubicBezTo>
                  <a:cubicBezTo>
                    <a:pt x="1" y="87137"/>
                    <a:pt x="24997" y="112134"/>
                    <a:pt x="56067" y="112134"/>
                  </a:cubicBezTo>
                  <a:cubicBezTo>
                    <a:pt x="87138" y="112134"/>
                    <a:pt x="112134" y="86904"/>
                    <a:pt x="112134" y="56067"/>
                  </a:cubicBezTo>
                  <a:cubicBezTo>
                    <a:pt x="112134" y="25230"/>
                    <a:pt x="86904" y="0"/>
                    <a:pt x="5606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7" name="Google Shape;557;p9"/>
          <p:cNvGrpSpPr/>
          <p:nvPr/>
        </p:nvGrpSpPr>
        <p:grpSpPr>
          <a:xfrm>
            <a:off x="3584607" y="2787078"/>
            <a:ext cx="333047" cy="333048"/>
            <a:chOff x="2324294" y="1888186"/>
            <a:chExt cx="327867" cy="327867"/>
          </a:xfrm>
        </p:grpSpPr>
        <p:sp>
          <p:nvSpPr>
            <p:cNvPr id="558" name="Google Shape;558;p9"/>
            <p:cNvSpPr/>
            <p:nvPr/>
          </p:nvSpPr>
          <p:spPr>
            <a:xfrm>
              <a:off x="2448184" y="1953897"/>
              <a:ext cx="101305" cy="101308"/>
            </a:xfrm>
            <a:custGeom>
              <a:avLst/>
              <a:gdLst/>
              <a:ahLst/>
              <a:cxnLst/>
              <a:rect l="l" t="t" r="r" b="b"/>
              <a:pathLst>
                <a:path w="34575" h="34576" extrusionOk="0">
                  <a:moveTo>
                    <a:pt x="26866" y="0"/>
                  </a:moveTo>
                  <a:lnTo>
                    <a:pt x="0" y="26866"/>
                  </a:lnTo>
                  <a:lnTo>
                    <a:pt x="7709" y="34575"/>
                  </a:lnTo>
                  <a:lnTo>
                    <a:pt x="34575" y="7710"/>
                  </a:lnTo>
                  <a:lnTo>
                    <a:pt x="2686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9"/>
            <p:cNvSpPr/>
            <p:nvPr/>
          </p:nvSpPr>
          <p:spPr>
            <a:xfrm>
              <a:off x="2401639" y="2047670"/>
              <a:ext cx="91038" cy="91038"/>
            </a:xfrm>
            <a:custGeom>
              <a:avLst/>
              <a:gdLst/>
              <a:ahLst/>
              <a:cxnLst/>
              <a:rect l="l" t="t" r="r" b="b"/>
              <a:pathLst>
                <a:path w="31071" h="31071" extrusionOk="0">
                  <a:moveTo>
                    <a:pt x="10980" y="0"/>
                  </a:moveTo>
                  <a:lnTo>
                    <a:pt x="1" y="10980"/>
                  </a:lnTo>
                  <a:lnTo>
                    <a:pt x="20091" y="31071"/>
                  </a:lnTo>
                  <a:lnTo>
                    <a:pt x="31071" y="20091"/>
                  </a:lnTo>
                  <a:lnTo>
                    <a:pt x="1098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9"/>
            <p:cNvSpPr/>
            <p:nvPr/>
          </p:nvSpPr>
          <p:spPr>
            <a:xfrm>
              <a:off x="2324294" y="2107904"/>
              <a:ext cx="108149" cy="108149"/>
            </a:xfrm>
            <a:custGeom>
              <a:avLst/>
              <a:gdLst/>
              <a:ahLst/>
              <a:cxnLst/>
              <a:rect l="l" t="t" r="r" b="b"/>
              <a:pathLst>
                <a:path w="36911" h="36911" extrusionOk="0">
                  <a:moveTo>
                    <a:pt x="26866" y="0"/>
                  </a:moveTo>
                  <a:lnTo>
                    <a:pt x="19624" y="7476"/>
                  </a:lnTo>
                  <a:lnTo>
                    <a:pt x="22193" y="10046"/>
                  </a:lnTo>
                  <a:lnTo>
                    <a:pt x="0" y="32239"/>
                  </a:lnTo>
                  <a:lnTo>
                    <a:pt x="4673" y="36911"/>
                  </a:lnTo>
                  <a:lnTo>
                    <a:pt x="26866" y="14718"/>
                  </a:lnTo>
                  <a:lnTo>
                    <a:pt x="29435" y="17287"/>
                  </a:lnTo>
                  <a:lnTo>
                    <a:pt x="36911" y="10046"/>
                  </a:lnTo>
                  <a:lnTo>
                    <a:pt x="2686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9"/>
            <p:cNvSpPr/>
            <p:nvPr/>
          </p:nvSpPr>
          <p:spPr>
            <a:xfrm>
              <a:off x="2484460" y="1990858"/>
              <a:ext cx="100622" cy="101308"/>
            </a:xfrm>
            <a:custGeom>
              <a:avLst/>
              <a:gdLst/>
              <a:ahLst/>
              <a:cxnLst/>
              <a:rect l="l" t="t" r="r" b="b"/>
              <a:pathLst>
                <a:path w="34342" h="34576" extrusionOk="0">
                  <a:moveTo>
                    <a:pt x="26866" y="1"/>
                  </a:moveTo>
                  <a:lnTo>
                    <a:pt x="1" y="26866"/>
                  </a:lnTo>
                  <a:lnTo>
                    <a:pt x="7476" y="34575"/>
                  </a:lnTo>
                  <a:lnTo>
                    <a:pt x="34342" y="7710"/>
                  </a:lnTo>
                  <a:lnTo>
                    <a:pt x="2686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9"/>
            <p:cNvSpPr/>
            <p:nvPr/>
          </p:nvSpPr>
          <p:spPr>
            <a:xfrm>
              <a:off x="2525529" y="1888186"/>
              <a:ext cx="126632" cy="125949"/>
            </a:xfrm>
            <a:custGeom>
              <a:avLst/>
              <a:gdLst/>
              <a:ahLst/>
              <a:cxnLst/>
              <a:rect l="l" t="t" r="r" b="b"/>
              <a:pathLst>
                <a:path w="43219" h="42986" extrusionOk="0">
                  <a:moveTo>
                    <a:pt x="24530" y="1"/>
                  </a:moveTo>
                  <a:lnTo>
                    <a:pt x="19857" y="4673"/>
                  </a:lnTo>
                  <a:lnTo>
                    <a:pt x="26866" y="11681"/>
                  </a:lnTo>
                  <a:lnTo>
                    <a:pt x="17521" y="21026"/>
                  </a:lnTo>
                  <a:lnTo>
                    <a:pt x="4673" y="8177"/>
                  </a:lnTo>
                  <a:lnTo>
                    <a:pt x="0" y="12849"/>
                  </a:lnTo>
                  <a:lnTo>
                    <a:pt x="30136" y="42985"/>
                  </a:lnTo>
                  <a:lnTo>
                    <a:pt x="34808" y="38313"/>
                  </a:lnTo>
                  <a:lnTo>
                    <a:pt x="21960" y="25464"/>
                  </a:lnTo>
                  <a:lnTo>
                    <a:pt x="31304" y="16120"/>
                  </a:lnTo>
                  <a:lnTo>
                    <a:pt x="38546" y="23362"/>
                  </a:lnTo>
                  <a:lnTo>
                    <a:pt x="43219" y="18690"/>
                  </a:lnTo>
                  <a:lnTo>
                    <a:pt x="2453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name="Bone Cancer Disease by Slidesgo">
  <a:themeElements>
    <a:clrScheme name="Simple Light">
      <a:dk1>
        <a:srgbClr val="222222"/>
      </a:dk1>
      <a:lt1>
        <a:srgbClr val="FFFFFF"/>
      </a:lt1>
      <a:dk2>
        <a:srgbClr val="7CCDE0"/>
      </a:dk2>
      <a:lt2>
        <a:srgbClr val="9DE7F8"/>
      </a:lt2>
      <a:accent1>
        <a:srgbClr val="CEF3FC"/>
      </a:accent1>
      <a:accent2>
        <a:srgbClr val="FFDC66"/>
      </a:accent2>
      <a:accent3>
        <a:srgbClr val="FFEBA2"/>
      </a:accent3>
      <a:accent4>
        <a:srgbClr val="FFF6D4"/>
      </a:accent4>
      <a:accent5>
        <a:srgbClr val="FFFFFF"/>
      </a:accent5>
      <a:accent6>
        <a:srgbClr val="FFFFFF"/>
      </a:accent6>
      <a:hlink>
        <a:srgbClr val="22222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496">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1482</Words>
  <Application>Microsoft Office PowerPoint</Application>
  <PresentationFormat>Presentación en pantalla (16:9)</PresentationFormat>
  <Paragraphs>290</Paragraphs>
  <Slides>38</Slides>
  <Notes>38</Notes>
  <HiddenSlides>0</HiddenSlides>
  <MMClips>0</MMClips>
  <ScaleCrop>false</ScaleCrop>
  <HeadingPairs>
    <vt:vector size="6" baseType="variant">
      <vt:variant>
        <vt:lpstr>Fuentes usadas</vt:lpstr>
      </vt:variant>
      <vt:variant>
        <vt:i4>15</vt:i4>
      </vt:variant>
      <vt:variant>
        <vt:lpstr>Tema</vt:lpstr>
      </vt:variant>
      <vt:variant>
        <vt:i4>2</vt:i4>
      </vt:variant>
      <vt:variant>
        <vt:lpstr>Títulos de diapositiva</vt:lpstr>
      </vt:variant>
      <vt:variant>
        <vt:i4>38</vt:i4>
      </vt:variant>
    </vt:vector>
  </HeadingPairs>
  <TitlesOfParts>
    <vt:vector size="55" baseType="lpstr">
      <vt:lpstr>Roboto Medium</vt:lpstr>
      <vt:lpstr>PT Sans</vt:lpstr>
      <vt:lpstr>Arial</vt:lpstr>
      <vt:lpstr>Martel Sans ExtraBold</vt:lpstr>
      <vt:lpstr>Open Sans</vt:lpstr>
      <vt:lpstr>Proxima Nova Semibold</vt:lpstr>
      <vt:lpstr>Amatic SC</vt:lpstr>
      <vt:lpstr>Proxima Nova</vt:lpstr>
      <vt:lpstr>Martel Sans</vt:lpstr>
      <vt:lpstr>Varela</vt:lpstr>
      <vt:lpstr>Blinker</vt:lpstr>
      <vt:lpstr>Calibri</vt:lpstr>
      <vt:lpstr>Bebas Neue</vt:lpstr>
      <vt:lpstr>Martel Sans SemiBold</vt:lpstr>
      <vt:lpstr>Blinker SemiBold</vt:lpstr>
      <vt:lpstr>Bone Cancer Disease by Slidesgo</vt:lpstr>
      <vt:lpstr>Slidesgo Final Pages</vt:lpstr>
      <vt:lpstr>Bone Cancer Disease</vt:lpstr>
      <vt:lpstr>Contents of this template</vt:lpstr>
      <vt:lpstr>Table of contents</vt:lpstr>
      <vt:lpstr>The disease and its symptoms</vt:lpstr>
      <vt:lpstr>Introduction to  the disease</vt:lpstr>
      <vt:lpstr>Who is at risk?</vt:lpstr>
      <vt:lpstr>Three main types of diseases</vt:lpstr>
      <vt:lpstr>Four main types of treatments</vt:lpstr>
      <vt:lpstr>Risk factors</vt:lpstr>
      <vt:lpstr>85%</vt:lpstr>
      <vt:lpstr>$1 billion</vt:lpstr>
      <vt:lpstr>Disease prevalence</vt:lpstr>
      <vt:lpstr>Symptoms and diagnosis</vt:lpstr>
      <vt:lpstr>Risk factors and complications</vt:lpstr>
      <vt:lpstr>Disease history</vt:lpstr>
      <vt:lpstr>Diagnosis and treatment flowchart</vt:lpstr>
      <vt:lpstr>Real life impact</vt:lpstr>
      <vt:lpstr>Disease management</vt:lpstr>
      <vt:lpstr>Disease overview and conclusions</vt:lpstr>
      <vt:lpstr>Thanks</vt:lpstr>
      <vt:lpstr>Icon pack</vt:lpstr>
      <vt:lpstr>Alternative resources</vt:lpstr>
      <vt:lpstr>Resources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Bone Cancer Disease</dc:title>
  <cp:lastModifiedBy>eduardo</cp:lastModifiedBy>
  <cp:revision>1</cp:revision>
  <dcterms:modified xsi:type="dcterms:W3CDTF">2023-12-02T07:08:33Z</dcterms:modified>
</cp:coreProperties>
</file>