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1" r:id="rId3"/>
    <p:sldId id="312" r:id="rId4"/>
    <p:sldId id="314" r:id="rId5"/>
    <p:sldId id="313" r:id="rId6"/>
    <p:sldId id="315" r:id="rId7"/>
    <p:sldId id="305" r:id="rId8"/>
    <p:sldId id="31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31/8/2025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 VẬT HUYỀN SIÊU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642594"/>
            <a:ext cx="109685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/>
              <a:t>Dâng là dâng lên bài ca, bài ca tình yêu. Dâng là dâng lên lễ vật, lễ vật huyền siêu.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42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91886"/>
            <a:ext cx="10955493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6600" b="1" dirty="0"/>
              <a:t>Dâng của lễ trinh nguyên chiều hôm, dâng về Chúa dịu hiền nhân ái. Bài ca tụng ngày đêm âm vang. Xin dâng lên ngai Chúa toàn năng.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76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642594"/>
            <a:ext cx="109685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/>
              <a:t>Dâng là dâng lên bài ca, bài ca tình yêu. Dâng là dâng lên lễ vật, lễ vật huyền siêu.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2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642594"/>
            <a:ext cx="109685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6000" b="1" dirty="0"/>
              <a:t>Dâng về Chúa tâm tư mộng mơ, dâng lòng mến con nguyện dâng hiến. Bài ca tụng ngày đêm âm vang. Xin dâng lên ngai Chúa toàn năng.</a:t>
            </a:r>
            <a:endParaRPr lang="vi-VN" sz="6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90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642594"/>
            <a:ext cx="109685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/>
              <a:t>Dâng là dâng lên bài ca, bài ca tình yêu. Dâng là dâng lên lễ vật, lễ vật huyền siêu.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72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57201"/>
            <a:ext cx="1096855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</a:rPr>
              <a:t>3</a:t>
            </a:r>
            <a:r>
              <a:rPr lang="en-US" sz="5000" b="1" dirty="0" smtClean="0">
                <a:solidFill>
                  <a:srgbClr val="FF0000"/>
                </a:solidFill>
              </a:rPr>
              <a:t>.</a:t>
            </a:r>
            <a:r>
              <a:rPr lang="vi-VN" sz="5000" b="1" dirty="0"/>
              <a:t> </a:t>
            </a:r>
            <a:r>
              <a:rPr lang="vi-VN" sz="7200" b="1" dirty="0"/>
              <a:t> </a:t>
            </a:r>
            <a:r>
              <a:rPr lang="vi-VN" sz="6000" b="1" dirty="0"/>
              <a:t>Dâng đời sống con dâng tình yêu, như là áng hương lòng cháy sáng. Bài ca tụng ngày đêm âm vang. Xin dâng lên ngai Chúa toàn năng.</a:t>
            </a:r>
            <a:endParaRPr lang="vi-VN" sz="6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5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642594"/>
            <a:ext cx="109685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/>
              <a:t>Dâng là dâng lên bài ca, bài ca tình yêu. Dâng là dâng lên lễ vật, lễ vật huyền siêu.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84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227</TotalTime>
  <Words>18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Garamond</vt:lpstr>
      <vt:lpstr>Times New Roman</vt:lpstr>
      <vt:lpstr>Verdana</vt:lpstr>
      <vt:lpstr>Savon</vt:lpstr>
      <vt:lpstr>LỄ VẬT HUYỀN SIÊU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Admin</cp:lastModifiedBy>
  <cp:revision>81</cp:revision>
  <dcterms:created xsi:type="dcterms:W3CDTF">2024-12-06T02:45:28Z</dcterms:created>
  <dcterms:modified xsi:type="dcterms:W3CDTF">2025-08-31T16:16:10Z</dcterms:modified>
</cp:coreProperties>
</file>