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2.emf"/><Relationship Id="rId5" Type="http://schemas.openxmlformats.org/officeDocument/2006/relationships/tags" Target="../tags/tag8.xml"/><Relationship Id="rId10" Type="http://schemas.openxmlformats.org/officeDocument/2006/relationships/oleObject" Target="../embeddings/oleObject3.bin"/><Relationship Id="rId4" Type="http://schemas.openxmlformats.org/officeDocument/2006/relationships/tags" Target="../tags/tag7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B4D96-98AD-75E4-710B-28105ADDB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>
            <a:extLst>
              <a:ext uri="{FF2B5EF4-FFF2-40B4-BE49-F238E27FC236}">
                <a16:creationId xmlns:a16="http://schemas.microsoft.com/office/drawing/2014/main" id="{32D92E84-22FD-BA31-7F66-1BAB1ADB499B}"/>
              </a:ext>
            </a:extLst>
          </p:cNvPr>
          <p:cNvPicPr>
            <a:picLocks noChangeAspect="1"/>
          </p:cNvPicPr>
          <p:nvPr/>
        </p:nvPicPr>
        <p:blipFill>
          <a:blip r:embed="rId9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3267" y="3773862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06903C4-E7EC-8B41-A52D-F295C8ECAD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25" imgH="426" progId="TCLayout.ActiveDocument.1">
                  <p:embed/>
                </p:oleObj>
              </mc:Choice>
              <mc:Fallback>
                <p:oleObj name="think-cell Slide" r:id="rId10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06903C4-E7EC-8B41-A52D-F295C8ECAD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94B0F1-0148-9F18-889B-95F6FA28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5000B8-570C-737A-977A-07AD21317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6 Semi circle 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88BD9A8-C196-5D15-0C76-9B6E3CDF2EAC}"/>
              </a:ext>
            </a:extLst>
          </p:cNvPr>
          <p:cNvSpPr/>
          <p:nvPr/>
        </p:nvSpPr>
        <p:spPr>
          <a:xfrm>
            <a:off x="4306703" y="2777166"/>
            <a:ext cx="1767710" cy="1249576"/>
          </a:xfrm>
          <a:custGeom>
            <a:avLst/>
            <a:gdLst>
              <a:gd name="connsiteX0" fmla="*/ 1602953 w 1767710"/>
              <a:gd name="connsiteY0" fmla="*/ 0 h 1546122"/>
              <a:gd name="connsiteX1" fmla="*/ 1767710 w 1767710"/>
              <a:gd name="connsiteY1" fmla="*/ 3568 h 1546122"/>
              <a:gd name="connsiteX2" fmla="*/ 1767710 w 1767710"/>
              <a:gd name="connsiteY2" fmla="*/ 971546 h 1546122"/>
              <a:gd name="connsiteX3" fmla="*/ 1759994 w 1767710"/>
              <a:gd name="connsiteY3" fmla="*/ 970893 h 1546122"/>
              <a:gd name="connsiteX4" fmla="*/ 1319413 w 1767710"/>
              <a:gd name="connsiteY4" fmla="*/ 989202 h 1546122"/>
              <a:gd name="connsiteX5" fmla="*/ 1302054 w 1767710"/>
              <a:gd name="connsiteY5" fmla="*/ 992140 h 1546122"/>
              <a:gd name="connsiteX6" fmla="*/ 1316480 w 1767710"/>
              <a:gd name="connsiteY6" fmla="*/ 1546122 h 1546122"/>
              <a:gd name="connsiteX7" fmla="*/ 1022384 w 1767710"/>
              <a:gd name="connsiteY7" fmla="*/ 1050007 h 1546122"/>
              <a:gd name="connsiteX8" fmla="*/ 888096 w 1767710"/>
              <a:gd name="connsiteY8" fmla="*/ 1090779 h 1546122"/>
              <a:gd name="connsiteX9" fmla="*/ 611924 w 1767710"/>
              <a:gd name="connsiteY9" fmla="*/ 1204695 h 1546122"/>
              <a:gd name="connsiteX10" fmla="*/ 527444 w 1767710"/>
              <a:gd name="connsiteY10" fmla="*/ 1249576 h 1546122"/>
              <a:gd name="connsiteX11" fmla="*/ 0 w 1767710"/>
              <a:gd name="connsiteY11" fmla="*/ 434949 h 1546122"/>
              <a:gd name="connsiteX12" fmla="*/ 175554 w 1767710"/>
              <a:gd name="connsiteY12" fmla="*/ 340822 h 1546122"/>
              <a:gd name="connsiteX13" fmla="*/ 1602953 w 1767710"/>
              <a:gd name="connsiteY13" fmla="*/ 0 h 1546122"/>
              <a:gd name="connsiteX0" fmla="*/ 1602953 w 1767710"/>
              <a:gd name="connsiteY0" fmla="*/ 0 h 1249576"/>
              <a:gd name="connsiteX1" fmla="*/ 1767710 w 1767710"/>
              <a:gd name="connsiteY1" fmla="*/ 3568 h 1249576"/>
              <a:gd name="connsiteX2" fmla="*/ 1767710 w 1767710"/>
              <a:gd name="connsiteY2" fmla="*/ 971546 h 1249576"/>
              <a:gd name="connsiteX3" fmla="*/ 1759994 w 1767710"/>
              <a:gd name="connsiteY3" fmla="*/ 970893 h 1249576"/>
              <a:gd name="connsiteX4" fmla="*/ 1319413 w 1767710"/>
              <a:gd name="connsiteY4" fmla="*/ 989202 h 1249576"/>
              <a:gd name="connsiteX5" fmla="*/ 1302054 w 1767710"/>
              <a:gd name="connsiteY5" fmla="*/ 992140 h 1249576"/>
              <a:gd name="connsiteX6" fmla="*/ 1022384 w 1767710"/>
              <a:gd name="connsiteY6" fmla="*/ 1050007 h 1249576"/>
              <a:gd name="connsiteX7" fmla="*/ 888096 w 1767710"/>
              <a:gd name="connsiteY7" fmla="*/ 1090779 h 1249576"/>
              <a:gd name="connsiteX8" fmla="*/ 611924 w 1767710"/>
              <a:gd name="connsiteY8" fmla="*/ 1204695 h 1249576"/>
              <a:gd name="connsiteX9" fmla="*/ 527444 w 1767710"/>
              <a:gd name="connsiteY9" fmla="*/ 1249576 h 1249576"/>
              <a:gd name="connsiteX10" fmla="*/ 0 w 1767710"/>
              <a:gd name="connsiteY10" fmla="*/ 434949 h 1249576"/>
              <a:gd name="connsiteX11" fmla="*/ 175554 w 1767710"/>
              <a:gd name="connsiteY11" fmla="*/ 340822 h 1249576"/>
              <a:gd name="connsiteX12" fmla="*/ 1602953 w 1767710"/>
              <a:gd name="connsiteY12" fmla="*/ 0 h 124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7710" h="1249576">
                <a:moveTo>
                  <a:pt x="1602953" y="0"/>
                </a:moveTo>
                <a:lnTo>
                  <a:pt x="1767710" y="3568"/>
                </a:lnTo>
                <a:lnTo>
                  <a:pt x="1767710" y="971546"/>
                </a:lnTo>
                <a:lnTo>
                  <a:pt x="1759994" y="970893"/>
                </a:lnTo>
                <a:cubicBezTo>
                  <a:pt x="1612990" y="963104"/>
                  <a:pt x="1465429" y="969214"/>
                  <a:pt x="1319413" y="989202"/>
                </a:cubicBezTo>
                <a:lnTo>
                  <a:pt x="1302054" y="992140"/>
                </a:lnTo>
                <a:lnTo>
                  <a:pt x="1022384" y="1050007"/>
                </a:lnTo>
                <a:lnTo>
                  <a:pt x="888096" y="1090779"/>
                </a:lnTo>
                <a:cubicBezTo>
                  <a:pt x="794211" y="1122595"/>
                  <a:pt x="701947" y="1160569"/>
                  <a:pt x="611924" y="1204695"/>
                </a:cubicBezTo>
                <a:lnTo>
                  <a:pt x="527444" y="1249576"/>
                </a:lnTo>
                <a:lnTo>
                  <a:pt x="0" y="434949"/>
                </a:lnTo>
                <a:lnTo>
                  <a:pt x="175554" y="340822"/>
                </a:lnTo>
                <a:cubicBezTo>
                  <a:pt x="624654" y="118679"/>
                  <a:pt x="1113242" y="4942"/>
                  <a:pt x="160295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2B8BFB4-0305-6378-F545-50F5EC4C6B53}"/>
              </a:ext>
            </a:extLst>
          </p:cNvPr>
          <p:cNvSpPr/>
          <p:nvPr/>
        </p:nvSpPr>
        <p:spPr>
          <a:xfrm>
            <a:off x="6129277" y="2782546"/>
            <a:ext cx="1618440" cy="1342246"/>
          </a:xfrm>
          <a:custGeom>
            <a:avLst/>
            <a:gdLst>
              <a:gd name="connsiteX0" fmla="*/ 0 w 1618440"/>
              <a:gd name="connsiteY0" fmla="*/ 0 h 1639387"/>
              <a:gd name="connsiteX1" fmla="*/ 199511 w 1618440"/>
              <a:gd name="connsiteY1" fmla="*/ 17036 h 1639387"/>
              <a:gd name="connsiteX2" fmla="*/ 1406514 w 1618440"/>
              <a:gd name="connsiteY2" fmla="*/ 404549 h 1639387"/>
              <a:gd name="connsiteX3" fmla="*/ 1594118 w 1618440"/>
              <a:gd name="connsiteY3" fmla="*/ 516472 h 1639387"/>
              <a:gd name="connsiteX4" fmla="*/ 1618440 w 1618440"/>
              <a:gd name="connsiteY4" fmla="*/ 533268 h 1639387"/>
              <a:gd name="connsiteX5" fmla="*/ 1087375 w 1618440"/>
              <a:gd name="connsiteY5" fmla="*/ 1342246 h 1639387"/>
              <a:gd name="connsiteX6" fmla="*/ 1063098 w 1618440"/>
              <a:gd name="connsiteY6" fmla="*/ 1325623 h 1639387"/>
              <a:gd name="connsiteX7" fmla="*/ 930667 w 1618440"/>
              <a:gd name="connsiteY7" fmla="*/ 1247323 h 1639387"/>
              <a:gd name="connsiteX8" fmla="*/ 727384 w 1618440"/>
              <a:gd name="connsiteY8" fmla="*/ 1148633 h 1639387"/>
              <a:gd name="connsiteX9" fmla="*/ 725221 w 1618440"/>
              <a:gd name="connsiteY9" fmla="*/ 1147831 h 1639387"/>
              <a:gd name="connsiteX10" fmla="*/ 346785 w 1618440"/>
              <a:gd name="connsiteY10" fmla="*/ 1639387 h 1639387"/>
              <a:gd name="connsiteX11" fmla="*/ 434247 w 1618440"/>
              <a:gd name="connsiteY11" fmla="*/ 1048814 h 1639387"/>
              <a:gd name="connsiteX12" fmla="*/ 302555 w 1618440"/>
              <a:gd name="connsiteY12" fmla="*/ 1013955 h 1639387"/>
              <a:gd name="connsiteX13" fmla="*/ 84161 w 1618440"/>
              <a:gd name="connsiteY13" fmla="*/ 977936 h 1639387"/>
              <a:gd name="connsiteX14" fmla="*/ 0 w 1618440"/>
              <a:gd name="connsiteY14" fmla="*/ 970811 h 1639387"/>
              <a:gd name="connsiteX0" fmla="*/ 0 w 1618440"/>
              <a:gd name="connsiteY0" fmla="*/ 0 h 1342246"/>
              <a:gd name="connsiteX1" fmla="*/ 199511 w 1618440"/>
              <a:gd name="connsiteY1" fmla="*/ 17036 h 1342246"/>
              <a:gd name="connsiteX2" fmla="*/ 1406514 w 1618440"/>
              <a:gd name="connsiteY2" fmla="*/ 404549 h 1342246"/>
              <a:gd name="connsiteX3" fmla="*/ 1594118 w 1618440"/>
              <a:gd name="connsiteY3" fmla="*/ 516472 h 1342246"/>
              <a:gd name="connsiteX4" fmla="*/ 1618440 w 1618440"/>
              <a:gd name="connsiteY4" fmla="*/ 533268 h 1342246"/>
              <a:gd name="connsiteX5" fmla="*/ 1087375 w 1618440"/>
              <a:gd name="connsiteY5" fmla="*/ 1342246 h 1342246"/>
              <a:gd name="connsiteX6" fmla="*/ 1063098 w 1618440"/>
              <a:gd name="connsiteY6" fmla="*/ 1325623 h 1342246"/>
              <a:gd name="connsiteX7" fmla="*/ 930667 w 1618440"/>
              <a:gd name="connsiteY7" fmla="*/ 1247323 h 1342246"/>
              <a:gd name="connsiteX8" fmla="*/ 727384 w 1618440"/>
              <a:gd name="connsiteY8" fmla="*/ 1148633 h 1342246"/>
              <a:gd name="connsiteX9" fmla="*/ 725221 w 1618440"/>
              <a:gd name="connsiteY9" fmla="*/ 1147831 h 1342246"/>
              <a:gd name="connsiteX10" fmla="*/ 434247 w 1618440"/>
              <a:gd name="connsiteY10" fmla="*/ 1048814 h 1342246"/>
              <a:gd name="connsiteX11" fmla="*/ 302555 w 1618440"/>
              <a:gd name="connsiteY11" fmla="*/ 1013955 h 1342246"/>
              <a:gd name="connsiteX12" fmla="*/ 84161 w 1618440"/>
              <a:gd name="connsiteY12" fmla="*/ 977936 h 1342246"/>
              <a:gd name="connsiteX13" fmla="*/ 0 w 1618440"/>
              <a:gd name="connsiteY13" fmla="*/ 970811 h 1342246"/>
              <a:gd name="connsiteX14" fmla="*/ 0 w 1618440"/>
              <a:gd name="connsiteY14" fmla="*/ 0 h 1342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18440" h="1342246">
                <a:moveTo>
                  <a:pt x="0" y="0"/>
                </a:moveTo>
                <a:lnTo>
                  <a:pt x="199511" y="17036"/>
                </a:lnTo>
                <a:cubicBezTo>
                  <a:pt x="617129" y="66114"/>
                  <a:pt x="1027517" y="195204"/>
                  <a:pt x="1406514" y="404549"/>
                </a:cubicBezTo>
                <a:cubicBezTo>
                  <a:pt x="1470576" y="439935"/>
                  <a:pt x="1533131" y="477276"/>
                  <a:pt x="1594118" y="516472"/>
                </a:cubicBezTo>
                <a:lnTo>
                  <a:pt x="1618440" y="533268"/>
                </a:lnTo>
                <a:lnTo>
                  <a:pt x="1087375" y="1342246"/>
                </a:lnTo>
                <a:lnTo>
                  <a:pt x="1063098" y="1325623"/>
                </a:lnTo>
                <a:cubicBezTo>
                  <a:pt x="1020046" y="1298193"/>
                  <a:pt x="975888" y="1272070"/>
                  <a:pt x="930667" y="1247323"/>
                </a:cubicBezTo>
                <a:cubicBezTo>
                  <a:pt x="864183" y="1210940"/>
                  <a:pt x="796335" y="1178044"/>
                  <a:pt x="727384" y="1148633"/>
                </a:cubicBezTo>
                <a:lnTo>
                  <a:pt x="725221" y="1147831"/>
                </a:lnTo>
                <a:lnTo>
                  <a:pt x="434247" y="1048814"/>
                </a:lnTo>
                <a:lnTo>
                  <a:pt x="302555" y="1013955"/>
                </a:lnTo>
                <a:cubicBezTo>
                  <a:pt x="230247" y="998470"/>
                  <a:pt x="157361" y="986465"/>
                  <a:pt x="84161" y="977936"/>
                </a:cubicBezTo>
                <a:lnTo>
                  <a:pt x="0" y="97081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D55C79C-F004-BDB6-F288-ABF4ABD9F9A9}"/>
              </a:ext>
            </a:extLst>
          </p:cNvPr>
          <p:cNvSpPr/>
          <p:nvPr/>
        </p:nvSpPr>
        <p:spPr>
          <a:xfrm>
            <a:off x="3155915" y="3240275"/>
            <a:ext cx="1629600" cy="1569872"/>
          </a:xfrm>
          <a:custGeom>
            <a:avLst/>
            <a:gdLst>
              <a:gd name="connsiteX0" fmla="*/ 1103660 w 1648470"/>
              <a:gd name="connsiteY0" fmla="*/ 0 h 1569872"/>
              <a:gd name="connsiteX1" fmla="*/ 1629600 w 1648470"/>
              <a:gd name="connsiteY1" fmla="*/ 812304 h 1569872"/>
              <a:gd name="connsiteX2" fmla="*/ 1629439 w 1648470"/>
              <a:gd name="connsiteY2" fmla="*/ 812389 h 1569872"/>
              <a:gd name="connsiteX3" fmla="*/ 1404907 w 1648470"/>
              <a:gd name="connsiteY3" fmla="*/ 959186 h 1569872"/>
              <a:gd name="connsiteX4" fmla="*/ 1340903 w 1648470"/>
              <a:gd name="connsiteY4" fmla="*/ 1012569 h 1569872"/>
              <a:gd name="connsiteX5" fmla="*/ 1648470 w 1648470"/>
              <a:gd name="connsiteY5" fmla="*/ 1526202 h 1569872"/>
              <a:gd name="connsiteX6" fmla="*/ 1115408 w 1648470"/>
              <a:gd name="connsiteY6" fmla="*/ 1219443 h 1569872"/>
              <a:gd name="connsiteX7" fmla="*/ 1021283 w 1648470"/>
              <a:gd name="connsiteY7" fmla="*/ 1318441 h 1569872"/>
              <a:gd name="connsiteX8" fmla="*/ 864807 w 1648470"/>
              <a:gd name="connsiteY8" fmla="*/ 1526351 h 1569872"/>
              <a:gd name="connsiteX9" fmla="*/ 837830 w 1648470"/>
              <a:gd name="connsiteY9" fmla="*/ 1569872 h 1569872"/>
              <a:gd name="connsiteX10" fmla="*/ 0 w 1648470"/>
              <a:gd name="connsiteY10" fmla="*/ 1085605 h 1569872"/>
              <a:gd name="connsiteX11" fmla="*/ 53617 w 1648470"/>
              <a:gd name="connsiteY11" fmla="*/ 998499 h 1569872"/>
              <a:gd name="connsiteX12" fmla="*/ 951084 w 1648470"/>
              <a:gd name="connsiteY12" fmla="*/ 95280 h 1569872"/>
              <a:gd name="connsiteX0" fmla="*/ 1103660 w 1629600"/>
              <a:gd name="connsiteY0" fmla="*/ 0 h 1569872"/>
              <a:gd name="connsiteX1" fmla="*/ 1629600 w 1629600"/>
              <a:gd name="connsiteY1" fmla="*/ 812304 h 1569872"/>
              <a:gd name="connsiteX2" fmla="*/ 1629439 w 1629600"/>
              <a:gd name="connsiteY2" fmla="*/ 812389 h 1569872"/>
              <a:gd name="connsiteX3" fmla="*/ 1404907 w 1629600"/>
              <a:gd name="connsiteY3" fmla="*/ 959186 h 1569872"/>
              <a:gd name="connsiteX4" fmla="*/ 1340903 w 1629600"/>
              <a:gd name="connsiteY4" fmla="*/ 1012569 h 1569872"/>
              <a:gd name="connsiteX5" fmla="*/ 1115408 w 1629600"/>
              <a:gd name="connsiteY5" fmla="*/ 1219443 h 1569872"/>
              <a:gd name="connsiteX6" fmla="*/ 1021283 w 1629600"/>
              <a:gd name="connsiteY6" fmla="*/ 1318441 h 1569872"/>
              <a:gd name="connsiteX7" fmla="*/ 864807 w 1629600"/>
              <a:gd name="connsiteY7" fmla="*/ 1526351 h 1569872"/>
              <a:gd name="connsiteX8" fmla="*/ 837830 w 1629600"/>
              <a:gd name="connsiteY8" fmla="*/ 1569872 h 1569872"/>
              <a:gd name="connsiteX9" fmla="*/ 0 w 1629600"/>
              <a:gd name="connsiteY9" fmla="*/ 1085605 h 1569872"/>
              <a:gd name="connsiteX10" fmla="*/ 53617 w 1629600"/>
              <a:gd name="connsiteY10" fmla="*/ 998499 h 1569872"/>
              <a:gd name="connsiteX11" fmla="*/ 951084 w 1629600"/>
              <a:gd name="connsiteY11" fmla="*/ 95280 h 1569872"/>
              <a:gd name="connsiteX12" fmla="*/ 1103660 w 1629600"/>
              <a:gd name="connsiteY12" fmla="*/ 0 h 1569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9600" h="1569872">
                <a:moveTo>
                  <a:pt x="1103660" y="0"/>
                </a:moveTo>
                <a:lnTo>
                  <a:pt x="1629600" y="812304"/>
                </a:lnTo>
                <a:lnTo>
                  <a:pt x="1629439" y="812389"/>
                </a:lnTo>
                <a:cubicBezTo>
                  <a:pt x="1551178" y="857295"/>
                  <a:pt x="1476261" y="906353"/>
                  <a:pt x="1404907" y="959186"/>
                </a:cubicBezTo>
                <a:lnTo>
                  <a:pt x="1340903" y="1012569"/>
                </a:lnTo>
                <a:lnTo>
                  <a:pt x="1115408" y="1219443"/>
                </a:lnTo>
                <a:lnTo>
                  <a:pt x="1021283" y="1318441"/>
                </a:lnTo>
                <a:cubicBezTo>
                  <a:pt x="965053" y="1384854"/>
                  <a:pt x="912822" y="1454284"/>
                  <a:pt x="864807" y="1526351"/>
                </a:cubicBezTo>
                <a:lnTo>
                  <a:pt x="837830" y="1569872"/>
                </a:lnTo>
                <a:lnTo>
                  <a:pt x="0" y="1085605"/>
                </a:lnTo>
                <a:lnTo>
                  <a:pt x="53617" y="998499"/>
                </a:lnTo>
                <a:cubicBezTo>
                  <a:pt x="286688" y="646185"/>
                  <a:pt x="589974" y="337883"/>
                  <a:pt x="951084" y="95280"/>
                </a:cubicBezTo>
                <a:lnTo>
                  <a:pt x="110366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AE67A49-3732-1AB9-5FCD-6D3F1021AB4D}"/>
              </a:ext>
            </a:extLst>
          </p:cNvPr>
          <p:cNvSpPr/>
          <p:nvPr/>
        </p:nvSpPr>
        <p:spPr>
          <a:xfrm>
            <a:off x="7261930" y="3346998"/>
            <a:ext cx="1577274" cy="1605132"/>
          </a:xfrm>
          <a:custGeom>
            <a:avLst/>
            <a:gdLst>
              <a:gd name="connsiteX0" fmla="*/ 576417 w 1622745"/>
              <a:gd name="connsiteY0" fmla="*/ 0 h 1605132"/>
              <a:gd name="connsiteX1" fmla="*/ 685139 w 1622745"/>
              <a:gd name="connsiteY1" fmla="*/ 75078 h 1605132"/>
              <a:gd name="connsiteX2" fmla="*/ 1536942 w 1622745"/>
              <a:gd name="connsiteY2" fmla="*/ 1013960 h 1605132"/>
              <a:gd name="connsiteX3" fmla="*/ 1622745 w 1622745"/>
              <a:gd name="connsiteY3" fmla="*/ 1168420 h 1605132"/>
              <a:gd name="connsiteX4" fmla="*/ 758978 w 1622745"/>
              <a:gd name="connsiteY4" fmla="*/ 1605132 h 1605132"/>
              <a:gd name="connsiteX5" fmla="*/ 703167 w 1622745"/>
              <a:gd name="connsiteY5" fmla="*/ 1505354 h 1605132"/>
              <a:gd name="connsiteX6" fmla="*/ 579015 w 1622745"/>
              <a:gd name="connsiteY6" fmla="*/ 1320741 h 1605132"/>
              <a:gd name="connsiteX7" fmla="*/ 553015 w 1622745"/>
              <a:gd name="connsiteY7" fmla="*/ 1289262 h 1605132"/>
              <a:gd name="connsiteX8" fmla="*/ 0 w 1622745"/>
              <a:gd name="connsiteY8" fmla="*/ 1581514 h 1605132"/>
              <a:gd name="connsiteX9" fmla="*/ 342001 w 1622745"/>
              <a:gd name="connsiteY9" fmla="*/ 1054422 h 1605132"/>
              <a:gd name="connsiteX10" fmla="*/ 277439 w 1622745"/>
              <a:gd name="connsiteY10" fmla="*/ 990306 h 1605132"/>
              <a:gd name="connsiteX11" fmla="*/ 101719 w 1622745"/>
              <a:gd name="connsiteY11" fmla="*/ 847311 h 1605132"/>
              <a:gd name="connsiteX12" fmla="*/ 45471 w 1622745"/>
              <a:gd name="connsiteY12" fmla="*/ 808797 h 1605132"/>
              <a:gd name="connsiteX0" fmla="*/ 530946 w 1577274"/>
              <a:gd name="connsiteY0" fmla="*/ 0 h 1605132"/>
              <a:gd name="connsiteX1" fmla="*/ 639668 w 1577274"/>
              <a:gd name="connsiteY1" fmla="*/ 75078 h 1605132"/>
              <a:gd name="connsiteX2" fmla="*/ 1491471 w 1577274"/>
              <a:gd name="connsiteY2" fmla="*/ 1013960 h 1605132"/>
              <a:gd name="connsiteX3" fmla="*/ 1577274 w 1577274"/>
              <a:gd name="connsiteY3" fmla="*/ 1168420 h 1605132"/>
              <a:gd name="connsiteX4" fmla="*/ 713507 w 1577274"/>
              <a:gd name="connsiteY4" fmla="*/ 1605132 h 1605132"/>
              <a:gd name="connsiteX5" fmla="*/ 657696 w 1577274"/>
              <a:gd name="connsiteY5" fmla="*/ 1505354 h 1605132"/>
              <a:gd name="connsiteX6" fmla="*/ 533544 w 1577274"/>
              <a:gd name="connsiteY6" fmla="*/ 1320741 h 1605132"/>
              <a:gd name="connsiteX7" fmla="*/ 507544 w 1577274"/>
              <a:gd name="connsiteY7" fmla="*/ 1289262 h 1605132"/>
              <a:gd name="connsiteX8" fmla="*/ 296530 w 1577274"/>
              <a:gd name="connsiteY8" fmla="*/ 1054422 h 1605132"/>
              <a:gd name="connsiteX9" fmla="*/ 231968 w 1577274"/>
              <a:gd name="connsiteY9" fmla="*/ 990306 h 1605132"/>
              <a:gd name="connsiteX10" fmla="*/ 56248 w 1577274"/>
              <a:gd name="connsiteY10" fmla="*/ 847311 h 1605132"/>
              <a:gd name="connsiteX11" fmla="*/ 0 w 1577274"/>
              <a:gd name="connsiteY11" fmla="*/ 808797 h 1605132"/>
              <a:gd name="connsiteX12" fmla="*/ 530946 w 1577274"/>
              <a:gd name="connsiteY12" fmla="*/ 0 h 1605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77274" h="1605132">
                <a:moveTo>
                  <a:pt x="530946" y="0"/>
                </a:moveTo>
                <a:lnTo>
                  <a:pt x="639668" y="75078"/>
                </a:lnTo>
                <a:cubicBezTo>
                  <a:pt x="986431" y="331933"/>
                  <a:pt x="1274640" y="652029"/>
                  <a:pt x="1491471" y="1013960"/>
                </a:cubicBezTo>
                <a:lnTo>
                  <a:pt x="1577274" y="1168420"/>
                </a:lnTo>
                <a:lnTo>
                  <a:pt x="713507" y="1605132"/>
                </a:lnTo>
                <a:lnTo>
                  <a:pt x="657696" y="1505354"/>
                </a:lnTo>
                <a:cubicBezTo>
                  <a:pt x="619414" y="1441897"/>
                  <a:pt x="577983" y="1380280"/>
                  <a:pt x="533544" y="1320741"/>
                </a:cubicBezTo>
                <a:lnTo>
                  <a:pt x="507544" y="1289262"/>
                </a:lnTo>
                <a:lnTo>
                  <a:pt x="296530" y="1054422"/>
                </a:lnTo>
                <a:lnTo>
                  <a:pt x="231968" y="990306"/>
                </a:lnTo>
                <a:cubicBezTo>
                  <a:pt x="176070" y="940015"/>
                  <a:pt x="117450" y="892272"/>
                  <a:pt x="56248" y="847311"/>
                </a:cubicBezTo>
                <a:lnTo>
                  <a:pt x="0" y="808797"/>
                </a:lnTo>
                <a:lnTo>
                  <a:pt x="53094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DDCC6E2-9F8C-4563-F963-792532A09C0D}"/>
              </a:ext>
            </a:extLst>
          </p:cNvPr>
          <p:cNvSpPr/>
          <p:nvPr/>
        </p:nvSpPr>
        <p:spPr>
          <a:xfrm>
            <a:off x="2676218" y="4372621"/>
            <a:ext cx="1288607" cy="1675464"/>
          </a:xfrm>
          <a:custGeom>
            <a:avLst/>
            <a:gdLst>
              <a:gd name="connsiteX0" fmla="*/ 450925 w 1589266"/>
              <a:gd name="connsiteY0" fmla="*/ 0 h 1675464"/>
              <a:gd name="connsiteX1" fmla="*/ 1288607 w 1589266"/>
              <a:gd name="connsiteY1" fmla="*/ 484180 h 1675464"/>
              <a:gd name="connsiteX2" fmla="*/ 1266365 w 1589266"/>
              <a:gd name="connsiteY2" fmla="*/ 520061 h 1675464"/>
              <a:gd name="connsiteX3" fmla="*/ 1135849 w 1589266"/>
              <a:gd name="connsiteY3" fmla="*/ 785979 h 1675464"/>
              <a:gd name="connsiteX4" fmla="*/ 1084548 w 1589266"/>
              <a:gd name="connsiteY4" fmla="*/ 923416 h 1675464"/>
              <a:gd name="connsiteX5" fmla="*/ 1589266 w 1589266"/>
              <a:gd name="connsiteY5" fmla="*/ 1246331 h 1675464"/>
              <a:gd name="connsiteX6" fmla="*/ 1008508 w 1589266"/>
              <a:gd name="connsiteY6" fmla="*/ 1211388 h 1675464"/>
              <a:gd name="connsiteX7" fmla="*/ 1008140 w 1589266"/>
              <a:gd name="connsiteY7" fmla="*/ 1213004 h 1675464"/>
              <a:gd name="connsiteX8" fmla="*/ 967964 w 1589266"/>
              <a:gd name="connsiteY8" fmla="*/ 1663625 h 1675464"/>
              <a:gd name="connsiteX9" fmla="*/ 250 w 1589266"/>
              <a:gd name="connsiteY9" fmla="*/ 1675464 h 1675464"/>
              <a:gd name="connsiteX10" fmla="*/ 422685 w 1589266"/>
              <a:gd name="connsiteY10" fmla="*/ 45877 h 1675464"/>
              <a:gd name="connsiteX0" fmla="*/ 450925 w 1288607"/>
              <a:gd name="connsiteY0" fmla="*/ 0 h 1675464"/>
              <a:gd name="connsiteX1" fmla="*/ 1288607 w 1288607"/>
              <a:gd name="connsiteY1" fmla="*/ 484180 h 1675464"/>
              <a:gd name="connsiteX2" fmla="*/ 1266365 w 1288607"/>
              <a:gd name="connsiteY2" fmla="*/ 520061 h 1675464"/>
              <a:gd name="connsiteX3" fmla="*/ 1135849 w 1288607"/>
              <a:gd name="connsiteY3" fmla="*/ 785979 h 1675464"/>
              <a:gd name="connsiteX4" fmla="*/ 1084548 w 1288607"/>
              <a:gd name="connsiteY4" fmla="*/ 923416 h 1675464"/>
              <a:gd name="connsiteX5" fmla="*/ 1008508 w 1288607"/>
              <a:gd name="connsiteY5" fmla="*/ 1211388 h 1675464"/>
              <a:gd name="connsiteX6" fmla="*/ 1008140 w 1288607"/>
              <a:gd name="connsiteY6" fmla="*/ 1213004 h 1675464"/>
              <a:gd name="connsiteX7" fmla="*/ 967964 w 1288607"/>
              <a:gd name="connsiteY7" fmla="*/ 1663625 h 1675464"/>
              <a:gd name="connsiteX8" fmla="*/ 250 w 1288607"/>
              <a:gd name="connsiteY8" fmla="*/ 1675464 h 1675464"/>
              <a:gd name="connsiteX9" fmla="*/ 422685 w 1288607"/>
              <a:gd name="connsiteY9" fmla="*/ 45877 h 1675464"/>
              <a:gd name="connsiteX10" fmla="*/ 450925 w 1288607"/>
              <a:gd name="connsiteY10" fmla="*/ 0 h 1675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88607" h="1675464">
                <a:moveTo>
                  <a:pt x="450925" y="0"/>
                </a:moveTo>
                <a:lnTo>
                  <a:pt x="1288607" y="484180"/>
                </a:lnTo>
                <a:lnTo>
                  <a:pt x="1266365" y="520061"/>
                </a:lnTo>
                <a:cubicBezTo>
                  <a:pt x="1217081" y="605727"/>
                  <a:pt x="1173467" y="694555"/>
                  <a:pt x="1135849" y="785979"/>
                </a:cubicBezTo>
                <a:lnTo>
                  <a:pt x="1084548" y="923416"/>
                </a:lnTo>
                <a:lnTo>
                  <a:pt x="1008508" y="1211388"/>
                </a:lnTo>
                <a:lnTo>
                  <a:pt x="1008140" y="1213004"/>
                </a:lnTo>
                <a:cubicBezTo>
                  <a:pt x="979793" y="1359915"/>
                  <a:pt x="966035" y="1510758"/>
                  <a:pt x="967964" y="1663625"/>
                </a:cubicBezTo>
                <a:lnTo>
                  <a:pt x="250" y="1675464"/>
                </a:lnTo>
                <a:cubicBezTo>
                  <a:pt x="-7012" y="1094717"/>
                  <a:pt x="143589" y="534387"/>
                  <a:pt x="422685" y="45877"/>
                </a:cubicBezTo>
                <a:lnTo>
                  <a:pt x="45092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697CD20-11CD-87A5-296A-E29836684FC8}"/>
              </a:ext>
            </a:extLst>
          </p:cNvPr>
          <p:cNvSpPr/>
          <p:nvPr/>
        </p:nvSpPr>
        <p:spPr>
          <a:xfrm>
            <a:off x="8001006" y="4564028"/>
            <a:ext cx="1208635" cy="1425047"/>
          </a:xfrm>
          <a:custGeom>
            <a:avLst/>
            <a:gdLst>
              <a:gd name="connsiteX0" fmla="*/ 1290861 w 1635845"/>
              <a:gd name="connsiteY0" fmla="*/ 0 h 1425047"/>
              <a:gd name="connsiteX1" fmla="*/ 1372169 w 1635845"/>
              <a:gd name="connsiteY1" fmla="*/ 172014 h 1425047"/>
              <a:gd name="connsiteX2" fmla="*/ 1635845 w 1635845"/>
              <a:gd name="connsiteY2" fmla="*/ 1417029 h 1425047"/>
              <a:gd name="connsiteX3" fmla="*/ 668090 w 1635845"/>
              <a:gd name="connsiteY3" fmla="*/ 1425047 h 1425047"/>
              <a:gd name="connsiteX4" fmla="*/ 654553 w 1635845"/>
              <a:gd name="connsiteY4" fmla="*/ 1197839 h 1425047"/>
              <a:gd name="connsiteX5" fmla="*/ 638220 w 1635845"/>
              <a:gd name="connsiteY5" fmla="*/ 1097334 h 1425047"/>
              <a:gd name="connsiteX6" fmla="*/ 0 w 1635845"/>
              <a:gd name="connsiteY6" fmla="*/ 993612 h 1425047"/>
              <a:gd name="connsiteX7" fmla="*/ 568060 w 1635845"/>
              <a:gd name="connsiteY7" fmla="*/ 787566 h 1425047"/>
              <a:gd name="connsiteX8" fmla="*/ 560571 w 1635845"/>
              <a:gd name="connsiteY8" fmla="*/ 759612 h 1425047"/>
              <a:gd name="connsiteX9" fmla="*/ 481829 w 1635845"/>
              <a:gd name="connsiteY9" fmla="*/ 551418 h 1425047"/>
              <a:gd name="connsiteX10" fmla="*/ 427210 w 1635845"/>
              <a:gd name="connsiteY10" fmla="*/ 436653 h 1425047"/>
              <a:gd name="connsiteX0" fmla="*/ 863651 w 1208635"/>
              <a:gd name="connsiteY0" fmla="*/ 0 h 1425047"/>
              <a:gd name="connsiteX1" fmla="*/ 944959 w 1208635"/>
              <a:gd name="connsiteY1" fmla="*/ 172014 h 1425047"/>
              <a:gd name="connsiteX2" fmla="*/ 1208635 w 1208635"/>
              <a:gd name="connsiteY2" fmla="*/ 1417029 h 1425047"/>
              <a:gd name="connsiteX3" fmla="*/ 240880 w 1208635"/>
              <a:gd name="connsiteY3" fmla="*/ 1425047 h 1425047"/>
              <a:gd name="connsiteX4" fmla="*/ 227343 w 1208635"/>
              <a:gd name="connsiteY4" fmla="*/ 1197839 h 1425047"/>
              <a:gd name="connsiteX5" fmla="*/ 211010 w 1208635"/>
              <a:gd name="connsiteY5" fmla="*/ 1097334 h 1425047"/>
              <a:gd name="connsiteX6" fmla="*/ 140850 w 1208635"/>
              <a:gd name="connsiteY6" fmla="*/ 787566 h 1425047"/>
              <a:gd name="connsiteX7" fmla="*/ 133361 w 1208635"/>
              <a:gd name="connsiteY7" fmla="*/ 759612 h 1425047"/>
              <a:gd name="connsiteX8" fmla="*/ 54619 w 1208635"/>
              <a:gd name="connsiteY8" fmla="*/ 551418 h 1425047"/>
              <a:gd name="connsiteX9" fmla="*/ 0 w 1208635"/>
              <a:gd name="connsiteY9" fmla="*/ 436653 h 1425047"/>
              <a:gd name="connsiteX10" fmla="*/ 863651 w 1208635"/>
              <a:gd name="connsiteY10" fmla="*/ 0 h 1425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8635" h="1425047">
                <a:moveTo>
                  <a:pt x="863651" y="0"/>
                </a:moveTo>
                <a:lnTo>
                  <a:pt x="944959" y="172014"/>
                </a:lnTo>
                <a:cubicBezTo>
                  <a:pt x="1112779" y="559456"/>
                  <a:pt x="1204947" y="981597"/>
                  <a:pt x="1208635" y="1417029"/>
                </a:cubicBezTo>
                <a:lnTo>
                  <a:pt x="240880" y="1425047"/>
                </a:lnTo>
                <a:cubicBezTo>
                  <a:pt x="240227" y="1348647"/>
                  <a:pt x="235668" y="1272833"/>
                  <a:pt x="227343" y="1197839"/>
                </a:cubicBezTo>
                <a:lnTo>
                  <a:pt x="211010" y="1097334"/>
                </a:lnTo>
                <a:lnTo>
                  <a:pt x="140850" y="787566"/>
                </a:lnTo>
                <a:lnTo>
                  <a:pt x="133361" y="759612"/>
                </a:lnTo>
                <a:cubicBezTo>
                  <a:pt x="110546" y="688844"/>
                  <a:pt x="84252" y="619368"/>
                  <a:pt x="54619" y="551418"/>
                </a:cubicBezTo>
                <a:lnTo>
                  <a:pt x="0" y="436653"/>
                </a:lnTo>
                <a:lnTo>
                  <a:pt x="86365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7F2DDD-914B-D9B6-014F-0B6CB3CBD3D4}"/>
              </a:ext>
            </a:extLst>
          </p:cNvPr>
          <p:cNvGrpSpPr/>
          <p:nvPr/>
        </p:nvGrpSpPr>
        <p:grpSpPr>
          <a:xfrm>
            <a:off x="5101654" y="4614450"/>
            <a:ext cx="1538990" cy="1545630"/>
            <a:chOff x="5326506" y="4614450"/>
            <a:chExt cx="1538990" cy="154563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1446D24-3AE4-B39B-FBEB-5F884D9489F1}"/>
                </a:ext>
              </a:extLst>
            </p:cNvPr>
            <p:cNvSpPr/>
            <p:nvPr/>
          </p:nvSpPr>
          <p:spPr>
            <a:xfrm flipV="1">
              <a:off x="5326506" y="4614450"/>
              <a:ext cx="1538990" cy="1545630"/>
            </a:xfrm>
            <a:prstGeom prst="ellipse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FA55F0DC-C175-9156-7164-35655A21720B}"/>
                </a:ext>
              </a:extLst>
            </p:cNvPr>
            <p:cNvSpPr txBox="1">
              <a:spLocks/>
            </p:cNvSpPr>
            <p:nvPr/>
          </p:nvSpPr>
          <p:spPr>
            <a:xfrm>
              <a:off x="5445988" y="5093350"/>
              <a:ext cx="1300026" cy="587830"/>
            </a:xfrm>
            <a:prstGeom prst="rect">
              <a:avLst/>
            </a:prstGeom>
          </p:spPr>
          <p:txBody>
            <a:bodyPr/>
            <a:lstStyle>
              <a:lvl1pPr algn="l" defTabSz="18284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defTabSz="457152">
                <a:buClr>
                  <a:srgbClr val="0070C0"/>
                </a:buClr>
                <a:defRPr/>
              </a:pPr>
              <a:r>
                <a:rPr lang="en-IN" sz="2000" b="1" dirty="0">
                  <a:solidFill>
                    <a:schemeClr val="tx2"/>
                  </a:solidFill>
                  <a:latin typeface="+mn-lt"/>
                  <a:ea typeface="Open Sans ExtraBold" charset="0"/>
                  <a:cs typeface="Open Sans ExtraBold" charset="0"/>
                </a:rPr>
                <a:t>INSERT</a:t>
              </a:r>
              <a:r>
                <a:rPr lang="en-IN" sz="2000" b="1" dirty="0">
                  <a:solidFill>
                    <a:schemeClr val="tx2"/>
                  </a:solidFill>
                  <a:latin typeface="+mn-lt"/>
                </a:rPr>
                <a:t> </a:t>
              </a:r>
              <a:br>
                <a:rPr lang="en-IN" sz="1200" b="1" dirty="0">
                  <a:solidFill>
                    <a:schemeClr val="tx2"/>
                  </a:solidFill>
                  <a:latin typeface="+mn-lt"/>
                </a:rPr>
              </a:br>
              <a:r>
                <a:rPr lang="en-IN" sz="1100" dirty="0">
                  <a:solidFill>
                    <a:schemeClr val="tx2"/>
                  </a:solidFill>
                  <a:latin typeface="+mn-lt"/>
                </a:rPr>
                <a:t>SUB-HEADING</a:t>
              </a:r>
              <a:endParaRPr lang="en-IN" sz="1000" dirty="0">
                <a:solidFill>
                  <a:schemeClr val="tx2"/>
                </a:solidFill>
                <a:latin typeface="+mn-lt"/>
              </a:endParaRPr>
            </a:p>
          </p:txBody>
        </p:sp>
      </p:grpSp>
      <p:grpSp>
        <p:nvGrpSpPr>
          <p:cNvPr id="14" name="ZenIcon1">
            <a:extLst>
              <a:ext uri="{FF2B5EF4-FFF2-40B4-BE49-F238E27FC236}">
                <a16:creationId xmlns:a16="http://schemas.microsoft.com/office/drawing/2014/main" id="{260CEAB6-7E95-7E50-5B82-74B21952FC90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411560" y="5123375"/>
            <a:ext cx="452757" cy="452757"/>
            <a:chOff x="5712408" y="975680"/>
            <a:chExt cx="671729" cy="639391"/>
          </a:xfrm>
        </p:grpSpPr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ABCB715D-7249-DF43-1076-36AB6ECC4A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EBD1061D-352A-D731-CAC6-8CD8C81E7B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EC42BFA7-AEE7-970D-929A-2742E6E861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2A8D09CA-C756-71DF-09F0-127C091D7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AEC4CE8-36ED-92BE-F8D7-6AEE19023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43FD7594-0F42-3043-08AC-46AC5AA47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1" name="ZenIcon2">
            <a:extLst>
              <a:ext uri="{FF2B5EF4-FFF2-40B4-BE49-F238E27FC236}">
                <a16:creationId xmlns:a16="http://schemas.microsoft.com/office/drawing/2014/main" id="{7CA68B2C-4B58-7CFA-A115-8E7CFD62FB4C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3015101" y="5183336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22" name="ZenIcon3">
            <a:extLst>
              <a:ext uri="{FF2B5EF4-FFF2-40B4-BE49-F238E27FC236}">
                <a16:creationId xmlns:a16="http://schemas.microsoft.com/office/drawing/2014/main" id="{616097B8-D468-2BAC-39BA-427A9D6736CB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3779598" y="3864201"/>
            <a:ext cx="452757" cy="453884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" name="ZenIcon4">
            <a:extLst>
              <a:ext uri="{FF2B5EF4-FFF2-40B4-BE49-F238E27FC236}">
                <a16:creationId xmlns:a16="http://schemas.microsoft.com/office/drawing/2014/main" id="{7348ABF5-FFCB-259A-DFAA-F266C29CD65E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5113724" y="3174654"/>
            <a:ext cx="452757" cy="452757"/>
            <a:chOff x="-4769427" y="-314325"/>
            <a:chExt cx="4660901" cy="4576762"/>
          </a:xfrm>
        </p:grpSpPr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BD8990B-B83E-A147-92E1-38C6C8BAD9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A2F5288-3E72-721D-CBF0-B923249D4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A1D48AE-D075-8F97-7D50-991C5BCF70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D9A521E-5768-3390-2BAD-056ACD849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44386F1-53E1-369C-21C2-65BC7634B2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DC40054-190B-F7BC-57C0-A1A8E6CD3B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ZenIcon1">
            <a:extLst>
              <a:ext uri="{FF2B5EF4-FFF2-40B4-BE49-F238E27FC236}">
                <a16:creationId xmlns:a16="http://schemas.microsoft.com/office/drawing/2014/main" id="{1F8AE716-DF5E-EC99-2593-612309F8547C}"/>
              </a:ext>
            </a:extLst>
          </p:cNvPr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6552779" y="3189645"/>
            <a:ext cx="452757" cy="452757"/>
            <a:chOff x="5712408" y="975680"/>
            <a:chExt cx="671729" cy="639391"/>
          </a:xfrm>
        </p:grpSpPr>
        <p:sp>
          <p:nvSpPr>
            <p:cNvPr id="31" name="Freeform 26">
              <a:extLst>
                <a:ext uri="{FF2B5EF4-FFF2-40B4-BE49-F238E27FC236}">
                  <a16:creationId xmlns:a16="http://schemas.microsoft.com/office/drawing/2014/main" id="{1D6B0D3A-9BE1-5EF0-EAB9-BC3CFE1BDF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2" name="Freeform 27">
              <a:extLst>
                <a:ext uri="{FF2B5EF4-FFF2-40B4-BE49-F238E27FC236}">
                  <a16:creationId xmlns:a16="http://schemas.microsoft.com/office/drawing/2014/main" id="{896B2B54-34FB-9FBC-C276-5CDA62124A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3" name="Freeform 28">
              <a:extLst>
                <a:ext uri="{FF2B5EF4-FFF2-40B4-BE49-F238E27FC236}">
                  <a16:creationId xmlns:a16="http://schemas.microsoft.com/office/drawing/2014/main" id="{62A4938A-966E-7891-CF02-7B0A64460A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4" name="Freeform 29">
              <a:extLst>
                <a:ext uri="{FF2B5EF4-FFF2-40B4-BE49-F238E27FC236}">
                  <a16:creationId xmlns:a16="http://schemas.microsoft.com/office/drawing/2014/main" id="{B2485EA6-9E7D-9CCA-A9E8-C10A5A8AF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5" name="Freeform 30">
              <a:extLst>
                <a:ext uri="{FF2B5EF4-FFF2-40B4-BE49-F238E27FC236}">
                  <a16:creationId xmlns:a16="http://schemas.microsoft.com/office/drawing/2014/main" id="{896E09FA-63E9-2821-D8D6-4DBDF0B11C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6" name="Freeform 31">
              <a:extLst>
                <a:ext uri="{FF2B5EF4-FFF2-40B4-BE49-F238E27FC236}">
                  <a16:creationId xmlns:a16="http://schemas.microsoft.com/office/drawing/2014/main" id="{B03E4BEB-D23F-F072-B4B3-4CE96A076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7" name="ZenIcon2">
            <a:extLst>
              <a:ext uri="{FF2B5EF4-FFF2-40B4-BE49-F238E27FC236}">
                <a16:creationId xmlns:a16="http://schemas.microsoft.com/office/drawing/2014/main" id="{6CA808CE-5835-7AD4-8EE0-67CAF798DE93}"/>
              </a:ext>
            </a:extLst>
          </p:cNvPr>
          <p:cNvSpPr>
            <a:spLocks noChangeAspect="1" noEditPoints="1"/>
          </p:cNvSpPr>
          <p:nvPr>
            <p:custDataLst>
              <p:tags r:id="rId7"/>
            </p:custDataLst>
          </p:nvPr>
        </p:nvSpPr>
        <p:spPr bwMode="auto">
          <a:xfrm>
            <a:off x="7781973" y="3909172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AF9ADA0-72B3-2279-34A4-76D7534605B4}"/>
              </a:ext>
            </a:extLst>
          </p:cNvPr>
          <p:cNvSpPr txBox="1"/>
          <p:nvPr/>
        </p:nvSpPr>
        <p:spPr>
          <a:xfrm>
            <a:off x="419100" y="4724760"/>
            <a:ext cx="222364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7B37B25-EA6D-20D8-B6DB-1EB469AA4CB7}"/>
              </a:ext>
            </a:extLst>
          </p:cNvPr>
          <p:cNvSpPr txBox="1"/>
          <p:nvPr/>
        </p:nvSpPr>
        <p:spPr>
          <a:xfrm>
            <a:off x="1001686" y="2965706"/>
            <a:ext cx="2413887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637FAC-19DD-CC75-559F-1656932FFBCF}"/>
              </a:ext>
            </a:extLst>
          </p:cNvPr>
          <p:cNvSpPr txBox="1"/>
          <p:nvPr/>
        </p:nvSpPr>
        <p:spPr>
          <a:xfrm>
            <a:off x="3155916" y="1880585"/>
            <a:ext cx="241388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B98637-F689-30E3-FB2C-EEA9FBCD0165}"/>
              </a:ext>
            </a:extLst>
          </p:cNvPr>
          <p:cNvSpPr txBox="1"/>
          <p:nvPr/>
        </p:nvSpPr>
        <p:spPr>
          <a:xfrm>
            <a:off x="8364690" y="2965706"/>
            <a:ext cx="2274623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D6740F7-653B-0243-D091-3F3B5379999C}"/>
              </a:ext>
            </a:extLst>
          </p:cNvPr>
          <p:cNvSpPr txBox="1"/>
          <p:nvPr/>
        </p:nvSpPr>
        <p:spPr>
          <a:xfrm>
            <a:off x="9329266" y="4724760"/>
            <a:ext cx="2274623" cy="93325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6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6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F966B1-6C62-A229-3039-294C77E85474}"/>
              </a:ext>
            </a:extLst>
          </p:cNvPr>
          <p:cNvSpPr txBox="1"/>
          <p:nvPr/>
        </p:nvSpPr>
        <p:spPr>
          <a:xfrm>
            <a:off x="6592122" y="1880585"/>
            <a:ext cx="2413888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9129716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8582</TotalTime>
  <Words>130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6 Semi circle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447</cp:revision>
  <dcterms:created xsi:type="dcterms:W3CDTF">2021-03-31T02:49:57Z</dcterms:created>
  <dcterms:modified xsi:type="dcterms:W3CDTF">2025-10-15T08:26:17Z</dcterms:modified>
  <cp:category/>
</cp:coreProperties>
</file>