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Lst>
  <p:sldSz cy="10287000" cx="18288000"/>
  <p:notesSz cx="10287000" cy="18288000"/>
  <p:embeddedFontLst>
    <p:embeddedFont>
      <p:font typeface="Inter"/>
      <p:regular r:id="rId29"/>
      <p:bold r:id="rId30"/>
      <p:italic r:id="rId31"/>
      <p:boldItalic r:id="rId32"/>
    </p:embeddedFont>
    <p:embeddedFont>
      <p:font typeface="Poppins"/>
      <p:regular r:id="rId33"/>
      <p:bold r:id="rId34"/>
      <p:italic r:id="rId35"/>
      <p:boldItalic r:id="rId36"/>
    </p:embeddedFont>
    <p:embeddedFont>
      <p:font typeface="Lato"/>
      <p:regular r:id="rId37"/>
      <p:bold r:id="rId38"/>
      <p:italic r:id="rId39"/>
      <p:boldItalic r:id="rId40"/>
    </p:embeddedFont>
    <p:embeddedFont>
      <p:font typeface="Montserrat"/>
      <p:regular r:id="rId41"/>
      <p:bold r:id="rId42"/>
      <p:italic r:id="rId43"/>
      <p:boldItalic r:id="rId44"/>
    </p:embeddedFont>
    <p:embeddedFont>
      <p:font typeface="Cinzel Decorative Black"/>
      <p:bold r:id="rId45"/>
    </p:embeddedFont>
    <p:embeddedFont>
      <p:font typeface="Poppins SemiBold"/>
      <p:regular r:id="rId46"/>
      <p:bold r:id="rId47"/>
      <p:italic r:id="rId48"/>
      <p:boldItalic r:id="rId49"/>
    </p:embeddedFont>
    <p:embeddedFont>
      <p:font typeface="Cinzel Decorative"/>
      <p:regular r:id="rId50"/>
      <p:bold r:id="rId5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52" roundtripDataSignature="AMtx7mgZ+hIiyFU/xKpbKbqUoliTGO6fQ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Lato-boldItalic.fntdata"/><Relationship Id="rId42" Type="http://schemas.openxmlformats.org/officeDocument/2006/relationships/font" Target="fonts/Montserrat-bold.fntdata"/><Relationship Id="rId41" Type="http://schemas.openxmlformats.org/officeDocument/2006/relationships/font" Target="fonts/Montserrat-regular.fntdata"/><Relationship Id="rId44" Type="http://schemas.openxmlformats.org/officeDocument/2006/relationships/font" Target="fonts/Montserrat-boldItalic.fntdata"/><Relationship Id="rId43" Type="http://schemas.openxmlformats.org/officeDocument/2006/relationships/font" Target="fonts/Montserrat-italic.fntdata"/><Relationship Id="rId46" Type="http://schemas.openxmlformats.org/officeDocument/2006/relationships/font" Target="fonts/PoppinsSemiBold-regular.fntdata"/><Relationship Id="rId45" Type="http://schemas.openxmlformats.org/officeDocument/2006/relationships/font" Target="fonts/CinzelDecorativeBlack-bold.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font" Target="fonts/PoppinsSemiBold-italic.fntdata"/><Relationship Id="rId47" Type="http://schemas.openxmlformats.org/officeDocument/2006/relationships/font" Target="fonts/PoppinsSemiBold-bold.fntdata"/><Relationship Id="rId49" Type="http://schemas.openxmlformats.org/officeDocument/2006/relationships/font" Target="fonts/PoppinsSemiBold-boldItalic.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Inter-italic.fntdata"/><Relationship Id="rId30" Type="http://schemas.openxmlformats.org/officeDocument/2006/relationships/font" Target="fonts/Inter-bold.fntdata"/><Relationship Id="rId33" Type="http://schemas.openxmlformats.org/officeDocument/2006/relationships/font" Target="fonts/Poppins-regular.fntdata"/><Relationship Id="rId32" Type="http://schemas.openxmlformats.org/officeDocument/2006/relationships/font" Target="fonts/Inter-boldItalic.fntdata"/><Relationship Id="rId35" Type="http://schemas.openxmlformats.org/officeDocument/2006/relationships/font" Target="fonts/Poppins-italic.fntdata"/><Relationship Id="rId34" Type="http://schemas.openxmlformats.org/officeDocument/2006/relationships/font" Target="fonts/Poppins-bold.fntdata"/><Relationship Id="rId37" Type="http://schemas.openxmlformats.org/officeDocument/2006/relationships/font" Target="fonts/Lato-regular.fntdata"/><Relationship Id="rId36" Type="http://schemas.openxmlformats.org/officeDocument/2006/relationships/font" Target="fonts/Poppins-boldItalic.fntdata"/><Relationship Id="rId39" Type="http://schemas.openxmlformats.org/officeDocument/2006/relationships/font" Target="fonts/Lato-italic.fntdata"/><Relationship Id="rId38" Type="http://schemas.openxmlformats.org/officeDocument/2006/relationships/font" Target="fonts/Lato-bold.fntdata"/><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font" Target="fonts/Inter-regular.fntdata"/><Relationship Id="rId51" Type="http://schemas.openxmlformats.org/officeDocument/2006/relationships/font" Target="fonts/CinzelDecorative-bold.fntdata"/><Relationship Id="rId50" Type="http://schemas.openxmlformats.org/officeDocument/2006/relationships/font" Target="fonts/CinzelDecorative-regular.fntdata"/><Relationship Id="rId52" Type="http://customschemas.google.com/relationships/presentationmetadata" Target="metadata"/><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3ec0617a209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3ec0617a209_1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3ec0617a209_1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3ec0617a209_1_2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9" name="Google Shape;289;g3ec0617a209_1_26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0" name="Google Shape;290;g3ec0617a209_1_26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3ec0617a209_1_2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1" name="Google Shape;321;g3ec0617a209_1_29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2" name="Google Shape;322;g3ec0617a209_1_29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3ec0617a209_1_3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9" name="Google Shape;369;g3ec0617a209_1_3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0" name="Google Shape;370;g3ec0617a209_1_34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g3ec0617a209_1_3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2" name="Google Shape;402;g3ec0617a209_1_37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3" name="Google Shape;403;g3ec0617a209_1_37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3ec0617a209_1_4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1" name="Google Shape;431;g3ec0617a209_1_40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2" name="Google Shape;432;g3ec0617a209_1_40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g3ec0617a209_1_4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4" name="Google Shape;454;g3ec0617a209_1_4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5" name="Google Shape;455;g3ec0617a209_1_42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g3ec0617a209_1_5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4" name="Google Shape;534;g3ec0617a209_1_50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5" name="Google Shape;535;g3ec0617a209_1_50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g3ec0617a209_1_5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8" name="Google Shape;558;g3ec0617a209_1_5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9" name="Google Shape;559;g3ec0617a209_1_52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g3ec0617a209_1_5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0" name="Google Shape;580;g3ec0617a209_1_55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1" name="Google Shape;581;g3ec0617a209_1_55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g3ec0617a209_1_5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0" name="Google Shape;590;g3ec0617a209_1_55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1" name="Google Shape;591;g3ec0617a209_1_55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 name="Shape 31"/>
        <p:cNvGrpSpPr/>
        <p:nvPr/>
      </p:nvGrpSpPr>
      <p:grpSpPr>
        <a:xfrm>
          <a:off x="0" y="0"/>
          <a:ext cx="0" cy="0"/>
          <a:chOff x="0" y="0"/>
          <a:chExt cx="0" cy="0"/>
        </a:xfrm>
      </p:grpSpPr>
      <p:sp>
        <p:nvSpPr>
          <p:cNvPr id="32" name="Google Shape;32;g3ec0617a209_1_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 name="Google Shape;33;g3ec0617a209_1_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 name="Google Shape;34;g3ec0617a209_1_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g3ec0617a209_1_5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5" name="Google Shape;625;g3ec0617a209_1_59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6" name="Google Shape;626;g3ec0617a209_1_59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9" name="Shape 649"/>
        <p:cNvGrpSpPr/>
        <p:nvPr/>
      </p:nvGrpSpPr>
      <p:grpSpPr>
        <a:xfrm>
          <a:off x="0" y="0"/>
          <a:ext cx="0" cy="0"/>
          <a:chOff x="0" y="0"/>
          <a:chExt cx="0" cy="0"/>
        </a:xfrm>
      </p:grpSpPr>
      <p:sp>
        <p:nvSpPr>
          <p:cNvPr id="650" name="Google Shape;650;g3ec0617a209_1_6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1" name="Google Shape;651;g3ec0617a209_1_6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2" name="Google Shape;652;g3ec0617a209_1_6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2" name="Shape 702"/>
        <p:cNvGrpSpPr/>
        <p:nvPr/>
      </p:nvGrpSpPr>
      <p:grpSpPr>
        <a:xfrm>
          <a:off x="0" y="0"/>
          <a:ext cx="0" cy="0"/>
          <a:chOff x="0" y="0"/>
          <a:chExt cx="0" cy="0"/>
        </a:xfrm>
      </p:grpSpPr>
      <p:sp>
        <p:nvSpPr>
          <p:cNvPr id="703" name="Google Shape;703;g3ec0617a209_1_6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4" name="Google Shape;704;g3ec0617a209_1_6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5" name="Google Shape;705;g3ec0617a209_1_67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6" name="Shape 736"/>
        <p:cNvGrpSpPr/>
        <p:nvPr/>
      </p:nvGrpSpPr>
      <p:grpSpPr>
        <a:xfrm>
          <a:off x="0" y="0"/>
          <a:ext cx="0" cy="0"/>
          <a:chOff x="0" y="0"/>
          <a:chExt cx="0" cy="0"/>
        </a:xfrm>
      </p:grpSpPr>
      <p:sp>
        <p:nvSpPr>
          <p:cNvPr id="737" name="Google Shape;737;g3ec0617a209_1_7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8" name="Google Shape;738;g3ec0617a209_1_70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9" name="Google Shape;739;g3ec0617a209_1_70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5" name="Shape 805"/>
        <p:cNvGrpSpPr/>
        <p:nvPr/>
      </p:nvGrpSpPr>
      <p:grpSpPr>
        <a:xfrm>
          <a:off x="0" y="0"/>
          <a:ext cx="0" cy="0"/>
          <a:chOff x="0" y="0"/>
          <a:chExt cx="0" cy="0"/>
        </a:xfrm>
      </p:grpSpPr>
      <p:sp>
        <p:nvSpPr>
          <p:cNvPr id="806" name="Google Shape;806;g3ec0617a209_1_7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7" name="Google Shape;807;g3ec0617a209_1_77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08" name="Google Shape;808;g3ec0617a209_1_77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g3ec0617a209_1_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 name="Google Shape;59;g3ec0617a209_1_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 name="Google Shape;60;g3ec0617a209_1_4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3ec0617a209_1_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 name="Google Shape;111;g3ec0617a209_1_9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2" name="Google Shape;112;g3ec0617a209_1_9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3ec0617a209_1_1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0" name="Google Shape;140;g3ec0617a209_1_1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1" name="Google Shape;141;g3ec0617a209_1_12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3ec0617a209_1_1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9" name="Google Shape;169;g3ec0617a209_1_15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0" name="Google Shape;170;g3ec0617a209_1_15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3ec0617a209_1_1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4" name="Google Shape;194;g3ec0617a209_1_17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5" name="Google Shape;195;g3ec0617a209_1_17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3ec0617a209_1_2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2" name="Google Shape;222;g3ec0617a209_1_20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3" name="Google Shape;223;g3ec0617a209_1_20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3ec0617a209_1_2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4" name="Google Shape;254;g3ec0617a209_1_2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5" name="Google Shape;255;g3ec0617a209_1_23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10.png"/><Relationship Id="rId9" Type="http://schemas.openxmlformats.org/officeDocument/2006/relationships/image" Target="../media/image9.png"/><Relationship Id="rId5" Type="http://schemas.openxmlformats.org/officeDocument/2006/relationships/image" Target="../media/image62.png"/><Relationship Id="rId6" Type="http://schemas.openxmlformats.org/officeDocument/2006/relationships/image" Target="../media/image2.png"/><Relationship Id="rId7" Type="http://schemas.openxmlformats.org/officeDocument/2006/relationships/image" Target="../media/image39.png"/><Relationship Id="rId8"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9.png"/><Relationship Id="rId4" Type="http://schemas.openxmlformats.org/officeDocument/2006/relationships/image" Target="../media/image20.png"/><Relationship Id="rId9" Type="http://schemas.openxmlformats.org/officeDocument/2006/relationships/image" Target="../media/image162.png"/><Relationship Id="rId5" Type="http://schemas.openxmlformats.org/officeDocument/2006/relationships/image" Target="../media/image23.png"/><Relationship Id="rId6" Type="http://schemas.openxmlformats.org/officeDocument/2006/relationships/image" Target="../media/image9.png"/><Relationship Id="rId7" Type="http://schemas.openxmlformats.org/officeDocument/2006/relationships/image" Target="../media/image126.png"/><Relationship Id="rId8" Type="http://schemas.openxmlformats.org/officeDocument/2006/relationships/image" Target="../media/image156.png"/></Relationships>
</file>

<file path=ppt/slides/_rels/slide11.xml.rels><?xml version="1.0" encoding="UTF-8" standalone="yes"?><Relationships xmlns="http://schemas.openxmlformats.org/package/2006/relationships"><Relationship Id="rId11" Type="http://schemas.openxmlformats.org/officeDocument/2006/relationships/image" Target="../media/image9.png"/><Relationship Id="rId10" Type="http://schemas.openxmlformats.org/officeDocument/2006/relationships/image" Target="../media/image36.png"/><Relationship Id="rId13" Type="http://schemas.openxmlformats.org/officeDocument/2006/relationships/image" Target="../media/image185.png"/><Relationship Id="rId12" Type="http://schemas.openxmlformats.org/officeDocument/2006/relationships/image" Target="../media/image165.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0.png"/><Relationship Id="rId4" Type="http://schemas.openxmlformats.org/officeDocument/2006/relationships/image" Target="../media/image26.png"/><Relationship Id="rId9" Type="http://schemas.openxmlformats.org/officeDocument/2006/relationships/image" Target="../media/image34.png"/><Relationship Id="rId15" Type="http://schemas.openxmlformats.org/officeDocument/2006/relationships/image" Target="../media/image207.png"/><Relationship Id="rId14" Type="http://schemas.openxmlformats.org/officeDocument/2006/relationships/image" Target="../media/image202.png"/><Relationship Id="rId17" Type="http://schemas.openxmlformats.org/officeDocument/2006/relationships/image" Target="../media/image153.png"/><Relationship Id="rId16" Type="http://schemas.openxmlformats.org/officeDocument/2006/relationships/image" Target="../media/image154.png"/><Relationship Id="rId5" Type="http://schemas.openxmlformats.org/officeDocument/2006/relationships/image" Target="../media/image32.png"/><Relationship Id="rId19" Type="http://schemas.openxmlformats.org/officeDocument/2006/relationships/image" Target="../media/image152.png"/><Relationship Id="rId6" Type="http://schemas.openxmlformats.org/officeDocument/2006/relationships/image" Target="../media/image29.png"/><Relationship Id="rId18" Type="http://schemas.openxmlformats.org/officeDocument/2006/relationships/image" Target="../media/image190.png"/><Relationship Id="rId7" Type="http://schemas.openxmlformats.org/officeDocument/2006/relationships/image" Target="../media/image33.png"/><Relationship Id="rId8" Type="http://schemas.openxmlformats.org/officeDocument/2006/relationships/image" Target="../media/image73.png"/></Relationships>
</file>

<file path=ppt/slides/_rels/slide12.xml.rels><?xml version="1.0" encoding="UTF-8" standalone="yes"?><Relationships xmlns="http://schemas.openxmlformats.org/package/2006/relationships"><Relationship Id="rId11" Type="http://schemas.openxmlformats.org/officeDocument/2006/relationships/image" Target="../media/image214.png"/><Relationship Id="rId10" Type="http://schemas.openxmlformats.org/officeDocument/2006/relationships/image" Target="../media/image169.png"/><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5.png"/><Relationship Id="rId4" Type="http://schemas.openxmlformats.org/officeDocument/2006/relationships/image" Target="../media/image10.png"/><Relationship Id="rId9" Type="http://schemas.openxmlformats.org/officeDocument/2006/relationships/image" Target="../media/image9.png"/><Relationship Id="rId5" Type="http://schemas.openxmlformats.org/officeDocument/2006/relationships/image" Target="../media/image62.png"/><Relationship Id="rId6" Type="http://schemas.openxmlformats.org/officeDocument/2006/relationships/image" Target="../media/image2.png"/><Relationship Id="rId7" Type="http://schemas.openxmlformats.org/officeDocument/2006/relationships/image" Target="../media/image39.png"/><Relationship Id="rId8" Type="http://schemas.openxmlformats.org/officeDocument/2006/relationships/image" Target="../media/image8.png"/></Relationships>
</file>

<file path=ppt/slides/_rels/slide13.xml.rels><?xml version="1.0" encoding="UTF-8" standalone="yes"?><Relationships xmlns="http://schemas.openxmlformats.org/package/2006/relationships"><Relationship Id="rId11" Type="http://schemas.openxmlformats.org/officeDocument/2006/relationships/image" Target="../media/image11.png"/><Relationship Id="rId10" Type="http://schemas.openxmlformats.org/officeDocument/2006/relationships/image" Target="../media/image50.png"/><Relationship Id="rId13" Type="http://schemas.openxmlformats.org/officeDocument/2006/relationships/image" Target="../media/image16.png"/><Relationship Id="rId12" Type="http://schemas.openxmlformats.org/officeDocument/2006/relationships/image" Target="../media/image54.png"/><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4.png"/><Relationship Id="rId4" Type="http://schemas.openxmlformats.org/officeDocument/2006/relationships/image" Target="../media/image4.png"/><Relationship Id="rId9" Type="http://schemas.openxmlformats.org/officeDocument/2006/relationships/image" Target="../media/image12.png"/><Relationship Id="rId15" Type="http://schemas.openxmlformats.org/officeDocument/2006/relationships/image" Target="../media/image17.png"/><Relationship Id="rId14" Type="http://schemas.openxmlformats.org/officeDocument/2006/relationships/image" Target="../media/image18.png"/><Relationship Id="rId16" Type="http://schemas.openxmlformats.org/officeDocument/2006/relationships/image" Target="../media/image9.png"/><Relationship Id="rId5" Type="http://schemas.openxmlformats.org/officeDocument/2006/relationships/image" Target="../media/image13.png"/><Relationship Id="rId6" Type="http://schemas.openxmlformats.org/officeDocument/2006/relationships/image" Target="../media/image56.png"/><Relationship Id="rId7" Type="http://schemas.openxmlformats.org/officeDocument/2006/relationships/image" Target="../media/image48.png"/><Relationship Id="rId8" Type="http://schemas.openxmlformats.org/officeDocument/2006/relationships/image" Target="../media/image2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3.png"/><Relationship Id="rId6" Type="http://schemas.openxmlformats.org/officeDocument/2006/relationships/image" Target="../media/image9.png"/></Relationships>
</file>

<file path=ppt/slides/_rels/slide15.xml.rels><?xml version="1.0" encoding="UTF-8" standalone="yes"?><Relationships xmlns="http://schemas.openxmlformats.org/package/2006/relationships"><Relationship Id="rId20" Type="http://schemas.openxmlformats.org/officeDocument/2006/relationships/image" Target="../media/image266.png"/><Relationship Id="rId11" Type="http://schemas.openxmlformats.org/officeDocument/2006/relationships/image" Target="../media/image9.png"/><Relationship Id="rId22" Type="http://schemas.openxmlformats.org/officeDocument/2006/relationships/image" Target="../media/image226.png"/><Relationship Id="rId10" Type="http://schemas.openxmlformats.org/officeDocument/2006/relationships/image" Target="../media/image36.png"/><Relationship Id="rId21" Type="http://schemas.openxmlformats.org/officeDocument/2006/relationships/image" Target="../media/image271.png"/><Relationship Id="rId13" Type="http://schemas.openxmlformats.org/officeDocument/2006/relationships/image" Target="../media/image216.png"/><Relationship Id="rId12" Type="http://schemas.openxmlformats.org/officeDocument/2006/relationships/image" Target="../media/image212.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0.png"/><Relationship Id="rId4" Type="http://schemas.openxmlformats.org/officeDocument/2006/relationships/image" Target="../media/image26.png"/><Relationship Id="rId9" Type="http://schemas.openxmlformats.org/officeDocument/2006/relationships/image" Target="../media/image34.png"/><Relationship Id="rId15" Type="http://schemas.openxmlformats.org/officeDocument/2006/relationships/image" Target="../media/image222.png"/><Relationship Id="rId14" Type="http://schemas.openxmlformats.org/officeDocument/2006/relationships/image" Target="../media/image237.png"/><Relationship Id="rId17" Type="http://schemas.openxmlformats.org/officeDocument/2006/relationships/image" Target="../media/image221.png"/><Relationship Id="rId16" Type="http://schemas.openxmlformats.org/officeDocument/2006/relationships/image" Target="../media/image220.png"/><Relationship Id="rId5" Type="http://schemas.openxmlformats.org/officeDocument/2006/relationships/image" Target="../media/image32.png"/><Relationship Id="rId19" Type="http://schemas.openxmlformats.org/officeDocument/2006/relationships/image" Target="../media/image259.png"/><Relationship Id="rId6" Type="http://schemas.openxmlformats.org/officeDocument/2006/relationships/image" Target="../media/image29.png"/><Relationship Id="rId18" Type="http://schemas.openxmlformats.org/officeDocument/2006/relationships/image" Target="../media/image242.png"/><Relationship Id="rId7" Type="http://schemas.openxmlformats.org/officeDocument/2006/relationships/image" Target="../media/image33.png"/><Relationship Id="rId8" Type="http://schemas.openxmlformats.org/officeDocument/2006/relationships/image" Target="../media/image73.png"/></Relationships>
</file>

<file path=ppt/slides/_rels/slide16.xml.rels><?xml version="1.0" encoding="UTF-8" standalone="yes"?><Relationships xmlns="http://schemas.openxmlformats.org/package/2006/relationships"><Relationship Id="rId11" Type="http://schemas.openxmlformats.org/officeDocument/2006/relationships/image" Target="../media/image305.png"/><Relationship Id="rId10" Type="http://schemas.openxmlformats.org/officeDocument/2006/relationships/image" Target="../media/image244.png"/><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5.png"/><Relationship Id="rId4" Type="http://schemas.openxmlformats.org/officeDocument/2006/relationships/image" Target="../media/image10.png"/><Relationship Id="rId9" Type="http://schemas.openxmlformats.org/officeDocument/2006/relationships/image" Target="../media/image9.png"/><Relationship Id="rId5" Type="http://schemas.openxmlformats.org/officeDocument/2006/relationships/image" Target="../media/image62.png"/><Relationship Id="rId6" Type="http://schemas.openxmlformats.org/officeDocument/2006/relationships/image" Target="../media/image2.png"/><Relationship Id="rId7" Type="http://schemas.openxmlformats.org/officeDocument/2006/relationships/image" Target="../media/image39.png"/><Relationship Id="rId8" Type="http://schemas.openxmlformats.org/officeDocument/2006/relationships/image" Target="../media/image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3.png"/><Relationship Id="rId6" Type="http://schemas.openxmlformats.org/officeDocument/2006/relationships/image" Target="../media/image9.png"/><Relationship Id="rId7" Type="http://schemas.openxmlformats.org/officeDocument/2006/relationships/image" Target="../media/image250.png"/><Relationship Id="rId8" Type="http://schemas.openxmlformats.org/officeDocument/2006/relationships/image" Target="../media/image28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77.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10" Type="http://schemas.openxmlformats.org/officeDocument/2006/relationships/image" Target="../media/image274.png"/><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5.png"/><Relationship Id="rId4" Type="http://schemas.openxmlformats.org/officeDocument/2006/relationships/image" Target="../media/image10.png"/><Relationship Id="rId9" Type="http://schemas.openxmlformats.org/officeDocument/2006/relationships/image" Target="../media/image9.png"/><Relationship Id="rId5" Type="http://schemas.openxmlformats.org/officeDocument/2006/relationships/image" Target="../media/image62.png"/><Relationship Id="rId6" Type="http://schemas.openxmlformats.org/officeDocument/2006/relationships/image" Target="../media/image2.png"/><Relationship Id="rId7" Type="http://schemas.openxmlformats.org/officeDocument/2006/relationships/image" Target="../media/image39.png"/><Relationship Id="rId8" Type="http://schemas.openxmlformats.org/officeDocument/2006/relationships/image" Target="../media/image8.png"/></Relationships>
</file>

<file path=ppt/slides/_rels/slide2.xml.rels><?xml version="1.0" encoding="UTF-8" standalone="yes"?><Relationships xmlns="http://schemas.openxmlformats.org/package/2006/relationships"><Relationship Id="rId11" Type="http://schemas.openxmlformats.org/officeDocument/2006/relationships/image" Target="../media/image11.png"/><Relationship Id="rId10" Type="http://schemas.openxmlformats.org/officeDocument/2006/relationships/image" Target="../media/image50.png"/><Relationship Id="rId13" Type="http://schemas.openxmlformats.org/officeDocument/2006/relationships/image" Target="../media/image16.png"/><Relationship Id="rId12" Type="http://schemas.openxmlformats.org/officeDocument/2006/relationships/image" Target="../media/image54.png"/><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4.png"/><Relationship Id="rId4" Type="http://schemas.openxmlformats.org/officeDocument/2006/relationships/image" Target="../media/image4.png"/><Relationship Id="rId9" Type="http://schemas.openxmlformats.org/officeDocument/2006/relationships/image" Target="../media/image12.png"/><Relationship Id="rId15" Type="http://schemas.openxmlformats.org/officeDocument/2006/relationships/image" Target="../media/image17.png"/><Relationship Id="rId14" Type="http://schemas.openxmlformats.org/officeDocument/2006/relationships/image" Target="../media/image18.png"/><Relationship Id="rId16" Type="http://schemas.openxmlformats.org/officeDocument/2006/relationships/image" Target="../media/image9.png"/><Relationship Id="rId5" Type="http://schemas.openxmlformats.org/officeDocument/2006/relationships/image" Target="../media/image13.png"/><Relationship Id="rId6" Type="http://schemas.openxmlformats.org/officeDocument/2006/relationships/image" Target="../media/image56.png"/><Relationship Id="rId7" Type="http://schemas.openxmlformats.org/officeDocument/2006/relationships/image" Target="../media/image48.png"/><Relationship Id="rId8" Type="http://schemas.openxmlformats.org/officeDocument/2006/relationships/image" Target="../media/image2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3.png"/><Relationship Id="rId6" Type="http://schemas.openxmlformats.org/officeDocument/2006/relationships/image" Target="../media/image9.png"/><Relationship Id="rId7" Type="http://schemas.openxmlformats.org/officeDocument/2006/relationships/image" Target="../media/image327.png"/></Relationships>
</file>

<file path=ppt/slides/_rels/slide21.xml.rels><?xml version="1.0" encoding="UTF-8" standalone="yes"?><Relationships xmlns="http://schemas.openxmlformats.org/package/2006/relationships"><Relationship Id="rId11" Type="http://schemas.openxmlformats.org/officeDocument/2006/relationships/image" Target="../media/image9.png"/><Relationship Id="rId10" Type="http://schemas.openxmlformats.org/officeDocument/2006/relationships/image" Target="../media/image36.png"/><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30.png"/><Relationship Id="rId4" Type="http://schemas.openxmlformats.org/officeDocument/2006/relationships/image" Target="../media/image26.png"/><Relationship Id="rId9" Type="http://schemas.openxmlformats.org/officeDocument/2006/relationships/image" Target="../media/image34.png"/><Relationship Id="rId5" Type="http://schemas.openxmlformats.org/officeDocument/2006/relationships/image" Target="../media/image32.png"/><Relationship Id="rId6" Type="http://schemas.openxmlformats.org/officeDocument/2006/relationships/image" Target="../media/image29.png"/><Relationship Id="rId7" Type="http://schemas.openxmlformats.org/officeDocument/2006/relationships/image" Target="../media/image33.png"/><Relationship Id="rId8" Type="http://schemas.openxmlformats.org/officeDocument/2006/relationships/image" Target="../media/image73.png"/></Relationships>
</file>

<file path=ppt/slides/_rels/slide22.xml.rels><?xml version="1.0" encoding="UTF-8" standalone="yes"?><Relationships xmlns="http://schemas.openxmlformats.org/package/2006/relationships"><Relationship Id="rId11" Type="http://schemas.openxmlformats.org/officeDocument/2006/relationships/image" Target="../media/image312.png"/><Relationship Id="rId10" Type="http://schemas.openxmlformats.org/officeDocument/2006/relationships/image" Target="../media/image313.png"/><Relationship Id="rId12" Type="http://schemas.openxmlformats.org/officeDocument/2006/relationships/image" Target="../media/image342.png"/><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5.png"/><Relationship Id="rId4" Type="http://schemas.openxmlformats.org/officeDocument/2006/relationships/image" Target="../media/image10.png"/><Relationship Id="rId9" Type="http://schemas.openxmlformats.org/officeDocument/2006/relationships/image" Target="../media/image9.png"/><Relationship Id="rId5" Type="http://schemas.openxmlformats.org/officeDocument/2006/relationships/image" Target="../media/image303.png"/><Relationship Id="rId6" Type="http://schemas.openxmlformats.org/officeDocument/2006/relationships/image" Target="../media/image2.png"/><Relationship Id="rId7" Type="http://schemas.openxmlformats.org/officeDocument/2006/relationships/image" Target="../media/image300.png"/><Relationship Id="rId8" Type="http://schemas.openxmlformats.org/officeDocument/2006/relationships/image" Target="../media/image304.png"/></Relationships>
</file>

<file path=ppt/slides/_rels/slide23.xml.rels><?xml version="1.0" encoding="UTF-8" standalone="yes"?><Relationships xmlns="http://schemas.openxmlformats.org/package/2006/relationships"><Relationship Id="rId11" Type="http://schemas.openxmlformats.org/officeDocument/2006/relationships/image" Target="../media/image346.png"/><Relationship Id="rId10" Type="http://schemas.openxmlformats.org/officeDocument/2006/relationships/image" Target="../media/image326.png"/><Relationship Id="rId13" Type="http://schemas.openxmlformats.org/officeDocument/2006/relationships/image" Target="../media/image343.png"/><Relationship Id="rId12" Type="http://schemas.openxmlformats.org/officeDocument/2006/relationships/image" Target="../media/image341.png"/><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5.png"/><Relationship Id="rId4" Type="http://schemas.openxmlformats.org/officeDocument/2006/relationships/image" Target="../media/image10.png"/><Relationship Id="rId9" Type="http://schemas.openxmlformats.org/officeDocument/2006/relationships/image" Target="../media/image9.png"/><Relationship Id="rId15" Type="http://schemas.openxmlformats.org/officeDocument/2006/relationships/image" Target="../media/image321.png"/><Relationship Id="rId14" Type="http://schemas.openxmlformats.org/officeDocument/2006/relationships/image" Target="../media/image320.png"/><Relationship Id="rId17" Type="http://schemas.openxmlformats.org/officeDocument/2006/relationships/image" Target="../media/image338.png"/><Relationship Id="rId16" Type="http://schemas.openxmlformats.org/officeDocument/2006/relationships/image" Target="../media/image324.png"/><Relationship Id="rId5" Type="http://schemas.openxmlformats.org/officeDocument/2006/relationships/image" Target="../media/image62.png"/><Relationship Id="rId19" Type="http://schemas.openxmlformats.org/officeDocument/2006/relationships/hyperlink" Target="https://eatemp.com/powerpoint-org-chart-template/" TargetMode="External"/><Relationship Id="rId6" Type="http://schemas.openxmlformats.org/officeDocument/2006/relationships/image" Target="../media/image2.png"/><Relationship Id="rId18" Type="http://schemas.openxmlformats.org/officeDocument/2006/relationships/image" Target="../media/image325.png"/><Relationship Id="rId7" Type="http://schemas.openxmlformats.org/officeDocument/2006/relationships/image" Target="../media/image39.png"/><Relationship Id="rId8" Type="http://schemas.openxmlformats.org/officeDocument/2006/relationships/image" Target="../media/image8.png"/></Relationships>
</file>

<file path=ppt/slides/_rels/slide24.xml.rels><?xml version="1.0" encoding="UTF-8" standalone="yes"?><Relationships xmlns="http://schemas.openxmlformats.org/package/2006/relationships"><Relationship Id="rId11" Type="http://schemas.openxmlformats.org/officeDocument/2006/relationships/image" Target="../media/image11.png"/><Relationship Id="rId10" Type="http://schemas.openxmlformats.org/officeDocument/2006/relationships/image" Target="../media/image50.png"/><Relationship Id="rId13" Type="http://schemas.openxmlformats.org/officeDocument/2006/relationships/image" Target="../media/image16.png"/><Relationship Id="rId12" Type="http://schemas.openxmlformats.org/officeDocument/2006/relationships/image" Target="../media/image54.png"/><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340.png"/><Relationship Id="rId4" Type="http://schemas.openxmlformats.org/officeDocument/2006/relationships/image" Target="../media/image4.png"/><Relationship Id="rId9" Type="http://schemas.openxmlformats.org/officeDocument/2006/relationships/image" Target="../media/image12.png"/><Relationship Id="rId15" Type="http://schemas.openxmlformats.org/officeDocument/2006/relationships/image" Target="../media/image17.png"/><Relationship Id="rId14" Type="http://schemas.openxmlformats.org/officeDocument/2006/relationships/image" Target="../media/image18.png"/><Relationship Id="rId17" Type="http://schemas.openxmlformats.org/officeDocument/2006/relationships/hyperlink" Target="https://unsplash.com/" TargetMode="External"/><Relationship Id="rId16" Type="http://schemas.openxmlformats.org/officeDocument/2006/relationships/image" Target="../media/image9.png"/><Relationship Id="rId5" Type="http://schemas.openxmlformats.org/officeDocument/2006/relationships/image" Target="../media/image13.png"/><Relationship Id="rId6" Type="http://schemas.openxmlformats.org/officeDocument/2006/relationships/image" Target="../media/image56.png"/><Relationship Id="rId7" Type="http://schemas.openxmlformats.org/officeDocument/2006/relationships/image" Target="../media/image48.png"/><Relationship Id="rId8"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3.png"/><Relationship Id="rId6" Type="http://schemas.openxmlformats.org/officeDocument/2006/relationships/image" Target="../media/image9.png"/></Relationships>
</file>

<file path=ppt/slides/_rels/slide4.xml.rels><?xml version="1.0" encoding="UTF-8" standalone="yes"?><Relationships xmlns="http://schemas.openxmlformats.org/package/2006/relationships"><Relationship Id="rId11" Type="http://schemas.openxmlformats.org/officeDocument/2006/relationships/image" Target="../media/image9.png"/><Relationship Id="rId10" Type="http://schemas.openxmlformats.org/officeDocument/2006/relationships/image" Target="../media/image36.png"/><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0.png"/><Relationship Id="rId4" Type="http://schemas.openxmlformats.org/officeDocument/2006/relationships/image" Target="../media/image26.png"/><Relationship Id="rId9" Type="http://schemas.openxmlformats.org/officeDocument/2006/relationships/image" Target="../media/image34.png"/><Relationship Id="rId5" Type="http://schemas.openxmlformats.org/officeDocument/2006/relationships/image" Target="../media/image32.png"/><Relationship Id="rId6" Type="http://schemas.openxmlformats.org/officeDocument/2006/relationships/image" Target="../media/image29.png"/><Relationship Id="rId7" Type="http://schemas.openxmlformats.org/officeDocument/2006/relationships/image" Target="../media/image33.png"/><Relationship Id="rId8" Type="http://schemas.openxmlformats.org/officeDocument/2006/relationships/image" Target="../media/image73.png"/></Relationships>
</file>

<file path=ppt/slides/_rels/slide5.xml.rels><?xml version="1.0" encoding="UTF-8" standalone="yes"?><Relationships xmlns="http://schemas.openxmlformats.org/package/2006/relationships"><Relationship Id="rId11" Type="http://schemas.openxmlformats.org/officeDocument/2006/relationships/image" Target="../media/image102.png"/><Relationship Id="rId10" Type="http://schemas.openxmlformats.org/officeDocument/2006/relationships/image" Target="../media/image67.png"/><Relationship Id="rId12" Type="http://schemas.openxmlformats.org/officeDocument/2006/relationships/image" Target="../media/image78.png"/><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png"/><Relationship Id="rId4" Type="http://schemas.openxmlformats.org/officeDocument/2006/relationships/image" Target="../media/image10.png"/><Relationship Id="rId9" Type="http://schemas.openxmlformats.org/officeDocument/2006/relationships/image" Target="../media/image9.png"/><Relationship Id="rId5" Type="http://schemas.openxmlformats.org/officeDocument/2006/relationships/image" Target="../media/image62.png"/><Relationship Id="rId6" Type="http://schemas.openxmlformats.org/officeDocument/2006/relationships/image" Target="../media/image2.png"/><Relationship Id="rId7" Type="http://schemas.openxmlformats.org/officeDocument/2006/relationships/image" Target="../media/image39.png"/><Relationship Id="rId8" Type="http://schemas.openxmlformats.org/officeDocument/2006/relationships/image" Target="../media/image8.png"/></Relationships>
</file>

<file path=ppt/slides/_rels/slide6.xml.rels><?xml version="1.0" encoding="UTF-8" standalone="yes"?><Relationships xmlns="http://schemas.openxmlformats.org/package/2006/relationships"><Relationship Id="rId10" Type="http://schemas.openxmlformats.org/officeDocument/2006/relationships/image" Target="../media/image92.png"/><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9.png"/><Relationship Id="rId4" Type="http://schemas.openxmlformats.org/officeDocument/2006/relationships/image" Target="../media/image20.png"/><Relationship Id="rId9" Type="http://schemas.openxmlformats.org/officeDocument/2006/relationships/image" Target="../media/image68.png"/><Relationship Id="rId5" Type="http://schemas.openxmlformats.org/officeDocument/2006/relationships/image" Target="../media/image23.png"/><Relationship Id="rId6" Type="http://schemas.openxmlformats.org/officeDocument/2006/relationships/image" Target="../media/image9.png"/><Relationship Id="rId7" Type="http://schemas.openxmlformats.org/officeDocument/2006/relationships/image" Target="../media/image63.png"/><Relationship Id="rId8" Type="http://schemas.openxmlformats.org/officeDocument/2006/relationships/image" Target="../media/image112.png"/></Relationships>
</file>

<file path=ppt/slides/_rels/slide7.xml.rels><?xml version="1.0" encoding="UTF-8" standalone="yes"?><Relationships xmlns="http://schemas.openxmlformats.org/package/2006/relationships"><Relationship Id="rId11" Type="http://schemas.openxmlformats.org/officeDocument/2006/relationships/image" Target="../media/image11.png"/><Relationship Id="rId10" Type="http://schemas.openxmlformats.org/officeDocument/2006/relationships/image" Target="../media/image50.png"/><Relationship Id="rId13" Type="http://schemas.openxmlformats.org/officeDocument/2006/relationships/image" Target="../media/image16.png"/><Relationship Id="rId12" Type="http://schemas.openxmlformats.org/officeDocument/2006/relationships/image" Target="../media/image54.png"/><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4.png"/><Relationship Id="rId4" Type="http://schemas.openxmlformats.org/officeDocument/2006/relationships/image" Target="../media/image4.png"/><Relationship Id="rId9" Type="http://schemas.openxmlformats.org/officeDocument/2006/relationships/image" Target="../media/image12.png"/><Relationship Id="rId15" Type="http://schemas.openxmlformats.org/officeDocument/2006/relationships/image" Target="../media/image17.png"/><Relationship Id="rId14" Type="http://schemas.openxmlformats.org/officeDocument/2006/relationships/image" Target="../media/image18.png"/><Relationship Id="rId17" Type="http://schemas.openxmlformats.org/officeDocument/2006/relationships/image" Target="../media/image118.png"/><Relationship Id="rId16" Type="http://schemas.openxmlformats.org/officeDocument/2006/relationships/image" Target="../media/image9.png"/><Relationship Id="rId5" Type="http://schemas.openxmlformats.org/officeDocument/2006/relationships/image" Target="../media/image13.png"/><Relationship Id="rId6" Type="http://schemas.openxmlformats.org/officeDocument/2006/relationships/image" Target="../media/image56.png"/><Relationship Id="rId7" Type="http://schemas.openxmlformats.org/officeDocument/2006/relationships/image" Target="../media/image48.png"/><Relationship Id="rId8" Type="http://schemas.openxmlformats.org/officeDocument/2006/relationships/image" Target="../media/image28.png"/></Relationships>
</file>

<file path=ppt/slides/_rels/slide8.xml.rels><?xml version="1.0" encoding="UTF-8" standalone="yes"?><Relationships xmlns="http://schemas.openxmlformats.org/package/2006/relationships"><Relationship Id="rId11" Type="http://schemas.openxmlformats.org/officeDocument/2006/relationships/image" Target="../media/image9.png"/><Relationship Id="rId10" Type="http://schemas.openxmlformats.org/officeDocument/2006/relationships/image" Target="../media/image36.png"/><Relationship Id="rId12" Type="http://schemas.openxmlformats.org/officeDocument/2006/relationships/image" Target="../media/image176.png"/><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0.png"/><Relationship Id="rId4" Type="http://schemas.openxmlformats.org/officeDocument/2006/relationships/image" Target="../media/image26.png"/><Relationship Id="rId9" Type="http://schemas.openxmlformats.org/officeDocument/2006/relationships/image" Target="../media/image34.png"/><Relationship Id="rId5" Type="http://schemas.openxmlformats.org/officeDocument/2006/relationships/image" Target="../media/image32.png"/><Relationship Id="rId6" Type="http://schemas.openxmlformats.org/officeDocument/2006/relationships/image" Target="../media/image29.png"/><Relationship Id="rId7" Type="http://schemas.openxmlformats.org/officeDocument/2006/relationships/image" Target="../media/image33.png"/><Relationship Id="rId8" Type="http://schemas.openxmlformats.org/officeDocument/2006/relationships/image" Target="../media/image73.png"/></Relationships>
</file>

<file path=ppt/slides/_rels/slide9.xml.rels><?xml version="1.0" encoding="UTF-8" standalone="yes"?><Relationships xmlns="http://schemas.openxmlformats.org/package/2006/relationships"><Relationship Id="rId11" Type="http://schemas.openxmlformats.org/officeDocument/2006/relationships/image" Target="../media/image143.png"/><Relationship Id="rId10" Type="http://schemas.openxmlformats.org/officeDocument/2006/relationships/image" Target="../media/image136.png"/><Relationship Id="rId12" Type="http://schemas.openxmlformats.org/officeDocument/2006/relationships/image" Target="../media/image120.png"/><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5.png"/><Relationship Id="rId4" Type="http://schemas.openxmlformats.org/officeDocument/2006/relationships/image" Target="../media/image10.png"/><Relationship Id="rId9" Type="http://schemas.openxmlformats.org/officeDocument/2006/relationships/image" Target="../media/image9.png"/><Relationship Id="rId5" Type="http://schemas.openxmlformats.org/officeDocument/2006/relationships/image" Target="../media/image62.png"/><Relationship Id="rId6" Type="http://schemas.openxmlformats.org/officeDocument/2006/relationships/image" Target="../media/image2.png"/><Relationship Id="rId7" Type="http://schemas.openxmlformats.org/officeDocument/2006/relationships/image" Target="../media/image39.png"/><Relationship Id="rId8"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5E5CB"/>
        </a:solidFill>
      </p:bgPr>
    </p:bg>
    <p:spTree>
      <p:nvGrpSpPr>
        <p:cNvPr id="15" name="Shape 15"/>
        <p:cNvGrpSpPr/>
        <p:nvPr/>
      </p:nvGrpSpPr>
      <p:grpSpPr>
        <a:xfrm>
          <a:off x="0" y="0"/>
          <a:ext cx="0" cy="0"/>
          <a:chOff x="0" y="0"/>
          <a:chExt cx="0" cy="0"/>
        </a:xfrm>
      </p:grpSpPr>
      <p:sp>
        <p:nvSpPr>
          <p:cNvPr id="16" name="Google Shape;16;g3ec0617a209_1_0"/>
          <p:cNvSpPr/>
          <p:nvPr/>
        </p:nvSpPr>
        <p:spPr>
          <a:xfrm>
            <a:off x="0" y="0"/>
            <a:ext cx="18288000" cy="10287000"/>
          </a:xfrm>
          <a:prstGeom prst="rect">
            <a:avLst/>
          </a:prstGeom>
          <a:solidFill>
            <a:srgbClr val="D5CEA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17" name="Google Shape;17;g3ec0617a209_1_0"/>
          <p:cNvPicPr preferRelativeResize="0"/>
          <p:nvPr/>
        </p:nvPicPr>
        <p:blipFill rotWithShape="1">
          <a:blip r:embed="rId3">
            <a:alphaModFix/>
          </a:blip>
          <a:srcRect b="0" l="0" r="0" t="0"/>
          <a:stretch/>
        </p:blipFill>
        <p:spPr>
          <a:xfrm>
            <a:off x="668874" y="9525"/>
            <a:ext cx="27183" cy="10277286"/>
          </a:xfrm>
          <a:prstGeom prst="rect">
            <a:avLst/>
          </a:prstGeom>
          <a:noFill/>
          <a:ln>
            <a:noFill/>
          </a:ln>
        </p:spPr>
      </p:pic>
      <p:pic>
        <p:nvPicPr>
          <p:cNvPr descr="preencoded.png" id="18" name="Google Shape;18;g3ec0617a209_1_0"/>
          <p:cNvPicPr preferRelativeResize="0"/>
          <p:nvPr/>
        </p:nvPicPr>
        <p:blipFill rotWithShape="1">
          <a:blip r:embed="rId3">
            <a:alphaModFix/>
          </a:blip>
          <a:srcRect b="0" l="0" r="0" t="0"/>
          <a:stretch/>
        </p:blipFill>
        <p:spPr>
          <a:xfrm>
            <a:off x="17594798" y="9525"/>
            <a:ext cx="27184" cy="10277286"/>
          </a:xfrm>
          <a:prstGeom prst="rect">
            <a:avLst/>
          </a:prstGeom>
          <a:noFill/>
          <a:ln>
            <a:noFill/>
          </a:ln>
        </p:spPr>
      </p:pic>
      <p:pic>
        <p:nvPicPr>
          <p:cNvPr descr="preencoded.png" id="19" name="Google Shape;19;g3ec0617a209_1_0"/>
          <p:cNvPicPr preferRelativeResize="0"/>
          <p:nvPr/>
        </p:nvPicPr>
        <p:blipFill rotWithShape="1">
          <a:blip r:embed="rId4">
            <a:alphaModFix/>
          </a:blip>
          <a:srcRect b="0" l="0" r="0" t="0"/>
          <a:stretch/>
        </p:blipFill>
        <p:spPr>
          <a:xfrm>
            <a:off x="476250" y="2530221"/>
            <a:ext cx="417957" cy="417957"/>
          </a:xfrm>
          <a:prstGeom prst="rect">
            <a:avLst/>
          </a:prstGeom>
          <a:noFill/>
          <a:ln>
            <a:noFill/>
          </a:ln>
        </p:spPr>
      </p:pic>
      <p:pic>
        <p:nvPicPr>
          <p:cNvPr descr="preencoded.png" id="20" name="Google Shape;20;g3ec0617a209_1_0"/>
          <p:cNvPicPr preferRelativeResize="0"/>
          <p:nvPr/>
        </p:nvPicPr>
        <p:blipFill rotWithShape="1">
          <a:blip r:embed="rId4">
            <a:alphaModFix/>
          </a:blip>
          <a:srcRect b="0" l="0" r="0" t="0"/>
          <a:stretch/>
        </p:blipFill>
        <p:spPr>
          <a:xfrm>
            <a:off x="17402175" y="2530221"/>
            <a:ext cx="417957" cy="417957"/>
          </a:xfrm>
          <a:prstGeom prst="rect">
            <a:avLst/>
          </a:prstGeom>
          <a:noFill/>
          <a:ln>
            <a:noFill/>
          </a:ln>
        </p:spPr>
      </p:pic>
      <p:pic>
        <p:nvPicPr>
          <p:cNvPr descr="preencoded.png" id="21" name="Google Shape;21;g3ec0617a209_1_0"/>
          <p:cNvPicPr preferRelativeResize="0"/>
          <p:nvPr/>
        </p:nvPicPr>
        <p:blipFill rotWithShape="1">
          <a:blip r:embed="rId5">
            <a:alphaModFix/>
          </a:blip>
          <a:srcRect b="0" l="0" r="0" t="0"/>
          <a:stretch/>
        </p:blipFill>
        <p:spPr>
          <a:xfrm>
            <a:off x="476250" y="1883664"/>
            <a:ext cx="417957" cy="417957"/>
          </a:xfrm>
          <a:prstGeom prst="rect">
            <a:avLst/>
          </a:prstGeom>
          <a:noFill/>
          <a:ln>
            <a:noFill/>
          </a:ln>
        </p:spPr>
      </p:pic>
      <p:pic>
        <p:nvPicPr>
          <p:cNvPr descr="preencoded.png" id="22" name="Google Shape;22;g3ec0617a209_1_0"/>
          <p:cNvPicPr preferRelativeResize="0"/>
          <p:nvPr/>
        </p:nvPicPr>
        <p:blipFill rotWithShape="1">
          <a:blip r:embed="rId5">
            <a:alphaModFix/>
          </a:blip>
          <a:srcRect b="0" l="0" r="0" t="0"/>
          <a:stretch/>
        </p:blipFill>
        <p:spPr>
          <a:xfrm>
            <a:off x="17402175" y="1883664"/>
            <a:ext cx="417957" cy="417957"/>
          </a:xfrm>
          <a:prstGeom prst="rect">
            <a:avLst/>
          </a:prstGeom>
          <a:noFill/>
          <a:ln>
            <a:noFill/>
          </a:ln>
        </p:spPr>
      </p:pic>
      <p:pic>
        <p:nvPicPr>
          <p:cNvPr descr="preencoded.png" id="23" name="Google Shape;23;g3ec0617a209_1_0"/>
          <p:cNvPicPr preferRelativeResize="0"/>
          <p:nvPr/>
        </p:nvPicPr>
        <p:blipFill rotWithShape="1">
          <a:blip r:embed="rId6">
            <a:alphaModFix/>
          </a:blip>
          <a:srcRect b="0" l="0" r="0" t="0"/>
          <a:stretch/>
        </p:blipFill>
        <p:spPr>
          <a:xfrm>
            <a:off x="685800" y="8854183"/>
            <a:ext cx="16925925" cy="27183"/>
          </a:xfrm>
          <a:prstGeom prst="rect">
            <a:avLst/>
          </a:prstGeom>
          <a:noFill/>
          <a:ln>
            <a:noFill/>
          </a:ln>
        </p:spPr>
      </p:pic>
      <p:pic>
        <p:nvPicPr>
          <p:cNvPr descr="preencoded.png" id="24" name="Google Shape;24;g3ec0617a209_1_0"/>
          <p:cNvPicPr preferRelativeResize="0"/>
          <p:nvPr/>
        </p:nvPicPr>
        <p:blipFill rotWithShape="1">
          <a:blip r:embed="rId7">
            <a:alphaModFix/>
          </a:blip>
          <a:srcRect b="0" l="0" r="0" t="0"/>
          <a:stretch/>
        </p:blipFill>
        <p:spPr>
          <a:xfrm>
            <a:off x="16182975" y="8858250"/>
            <a:ext cx="1426464" cy="1426464"/>
          </a:xfrm>
          <a:prstGeom prst="rect">
            <a:avLst/>
          </a:prstGeom>
          <a:noFill/>
          <a:ln>
            <a:noFill/>
          </a:ln>
        </p:spPr>
      </p:pic>
      <p:pic>
        <p:nvPicPr>
          <p:cNvPr descr="preencoded.png" id="25" name="Google Shape;25;g3ec0617a209_1_0"/>
          <p:cNvPicPr preferRelativeResize="0"/>
          <p:nvPr/>
        </p:nvPicPr>
        <p:blipFill rotWithShape="1">
          <a:blip r:embed="rId8">
            <a:alphaModFix/>
          </a:blip>
          <a:srcRect b="0" l="0" r="0" t="0"/>
          <a:stretch/>
        </p:blipFill>
        <p:spPr>
          <a:xfrm>
            <a:off x="688563" y="8858250"/>
            <a:ext cx="1426464" cy="1426464"/>
          </a:xfrm>
          <a:prstGeom prst="rect">
            <a:avLst/>
          </a:prstGeom>
          <a:noFill/>
          <a:ln>
            <a:noFill/>
          </a:ln>
        </p:spPr>
      </p:pic>
      <p:sp>
        <p:nvSpPr>
          <p:cNvPr id="26" name="Google Shape;26;g3ec0617a209_1_0"/>
          <p:cNvSpPr/>
          <p:nvPr/>
        </p:nvSpPr>
        <p:spPr>
          <a:xfrm>
            <a:off x="4391025" y="3267075"/>
            <a:ext cx="9932700" cy="20745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272727"/>
              </a:buClr>
              <a:buSzPts val="9600"/>
              <a:buFont typeface="Cinzel Decorative Black"/>
              <a:buNone/>
            </a:pPr>
            <a:r>
              <a:rPr b="1" i="0" lang="en-US" sz="9600" u="none" cap="none" strike="noStrike">
                <a:solidFill>
                  <a:srgbClr val="272727"/>
                </a:solidFill>
                <a:latin typeface="Cinzel Decorative Black"/>
                <a:ea typeface="Cinzel Decorative Black"/>
                <a:cs typeface="Cinzel Decorative Black"/>
                <a:sym typeface="Cinzel Decorative Black"/>
              </a:rPr>
              <a:t>Renaissance</a:t>
            </a:r>
            <a:endParaRPr b="0" i="0" sz="9600" u="none" cap="none" strike="noStrike">
              <a:solidFill>
                <a:schemeClr val="dk1"/>
              </a:solidFill>
              <a:latin typeface="Calibri"/>
              <a:ea typeface="Calibri"/>
              <a:cs typeface="Calibri"/>
              <a:sym typeface="Calibri"/>
            </a:endParaRPr>
          </a:p>
        </p:txBody>
      </p:sp>
      <p:sp>
        <p:nvSpPr>
          <p:cNvPr id="27" name="Google Shape;27;g3ec0617a209_1_0"/>
          <p:cNvSpPr/>
          <p:nvPr/>
        </p:nvSpPr>
        <p:spPr>
          <a:xfrm>
            <a:off x="4286250" y="5210175"/>
            <a:ext cx="9938400" cy="11277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4800"/>
              <a:buFont typeface="Poppins SemiBold"/>
              <a:buNone/>
            </a:pPr>
            <a:r>
              <a:rPr b="0" i="0" lang="en-US" sz="4800" u="none" cap="none" strike="noStrike">
                <a:solidFill>
                  <a:srgbClr val="0E0E0E"/>
                </a:solidFill>
                <a:latin typeface="Poppins SemiBold"/>
                <a:ea typeface="Poppins SemiBold"/>
                <a:cs typeface="Poppins SemiBold"/>
                <a:sym typeface="Poppins SemiBold"/>
              </a:rPr>
              <a:t>FREE PRESENTATION TEMPLATE</a:t>
            </a:r>
            <a:endParaRPr b="0" i="0" sz="4800" u="none" cap="none" strike="noStrike">
              <a:solidFill>
                <a:schemeClr val="dk1"/>
              </a:solidFill>
              <a:latin typeface="Calibri"/>
              <a:ea typeface="Calibri"/>
              <a:cs typeface="Calibri"/>
              <a:sym typeface="Calibri"/>
            </a:endParaRPr>
          </a:p>
        </p:txBody>
      </p:sp>
      <p:grpSp>
        <p:nvGrpSpPr>
          <p:cNvPr id="28" name="Google Shape;28;g3ec0617a209_1_0"/>
          <p:cNvGrpSpPr/>
          <p:nvPr/>
        </p:nvGrpSpPr>
        <p:grpSpPr>
          <a:xfrm>
            <a:off x="17640300" y="7994925"/>
            <a:ext cx="596549" cy="2063476"/>
            <a:chOff x="17640300" y="7994925"/>
            <a:chExt cx="596549" cy="2063476"/>
          </a:xfrm>
        </p:grpSpPr>
        <p:pic>
          <p:nvPicPr>
            <p:cNvPr descr="preencoded.png" id="29" name="Google Shape;29;g3ec0617a209_1_0"/>
            <p:cNvPicPr preferRelativeResize="0"/>
            <p:nvPr/>
          </p:nvPicPr>
          <p:blipFill rotWithShape="1">
            <a:blip r:embed="rId9">
              <a:alphaModFix/>
            </a:blip>
            <a:srcRect b="0" l="0" r="0" t="0"/>
            <a:stretch/>
          </p:blipFill>
          <p:spPr>
            <a:xfrm>
              <a:off x="17640300" y="9525000"/>
              <a:ext cx="533400" cy="533400"/>
            </a:xfrm>
            <a:prstGeom prst="rect">
              <a:avLst/>
            </a:prstGeom>
            <a:noFill/>
            <a:ln>
              <a:noFill/>
            </a:ln>
          </p:spPr>
        </p:pic>
        <p:sp>
          <p:nvSpPr>
            <p:cNvPr id="30" name="Google Shape;30;g3ec0617a209_1_0"/>
            <p:cNvSpPr/>
            <p:nvPr/>
          </p:nvSpPr>
          <p:spPr>
            <a:xfrm rot="-5400000">
              <a:off x="17235450" y="8456925"/>
              <a:ext cx="1463400" cy="5394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AA8B57"/>
                </a:buClr>
                <a:buSzPts val="2710"/>
                <a:buFont typeface="Inter"/>
                <a:buNone/>
              </a:pPr>
              <a:r>
                <a:rPr b="1" i="0" lang="en-US" sz="2710" u="none" cap="none" strike="noStrike">
                  <a:solidFill>
                    <a:srgbClr val="AA8B57"/>
                  </a:solidFill>
                  <a:latin typeface="Inter"/>
                  <a:ea typeface="Inter"/>
                  <a:cs typeface="Inter"/>
                  <a:sym typeface="Inter"/>
                </a:rPr>
                <a:t>EaTemp</a:t>
              </a:r>
              <a:endParaRPr b="0" i="0" sz="2710" u="none" cap="none" strike="noStrike">
                <a:solidFill>
                  <a:schemeClr val="dk1"/>
                </a:solidFill>
                <a:latin typeface="Calibri"/>
                <a:ea typeface="Calibri"/>
                <a:cs typeface="Calibri"/>
                <a:sym typeface="Calibri"/>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5E5CB"/>
        </a:solidFill>
      </p:bgPr>
    </p:bg>
    <p:spTree>
      <p:nvGrpSpPr>
        <p:cNvPr id="291" name="Shape 291"/>
        <p:cNvGrpSpPr/>
        <p:nvPr/>
      </p:nvGrpSpPr>
      <p:grpSpPr>
        <a:xfrm>
          <a:off x="0" y="0"/>
          <a:ext cx="0" cy="0"/>
          <a:chOff x="0" y="0"/>
          <a:chExt cx="0" cy="0"/>
        </a:xfrm>
      </p:grpSpPr>
      <p:pic>
        <p:nvPicPr>
          <p:cNvPr descr="preencoded.png" id="292" name="Google Shape;292;g3ec0617a209_1_267"/>
          <p:cNvPicPr preferRelativeResize="0"/>
          <p:nvPr/>
        </p:nvPicPr>
        <p:blipFill rotWithShape="1">
          <a:blip r:embed="rId3">
            <a:alphaModFix/>
          </a:blip>
          <a:srcRect b="0" l="0" r="0" t="0"/>
          <a:stretch/>
        </p:blipFill>
        <p:spPr>
          <a:xfrm>
            <a:off x="0" y="536148"/>
            <a:ext cx="18288000" cy="13554"/>
          </a:xfrm>
          <a:prstGeom prst="rect">
            <a:avLst/>
          </a:prstGeom>
          <a:noFill/>
          <a:ln>
            <a:noFill/>
          </a:ln>
        </p:spPr>
      </p:pic>
      <p:pic>
        <p:nvPicPr>
          <p:cNvPr descr="preencoded.png" id="293" name="Google Shape;293;g3ec0617a209_1_267"/>
          <p:cNvPicPr preferRelativeResize="0"/>
          <p:nvPr/>
        </p:nvPicPr>
        <p:blipFill rotWithShape="1">
          <a:blip r:embed="rId4">
            <a:alphaModFix/>
          </a:blip>
          <a:srcRect b="0" l="0" r="0" t="0"/>
          <a:stretch/>
        </p:blipFill>
        <p:spPr>
          <a:xfrm>
            <a:off x="17814498" y="0"/>
            <a:ext cx="13555" cy="10353675"/>
          </a:xfrm>
          <a:prstGeom prst="rect">
            <a:avLst/>
          </a:prstGeom>
          <a:noFill/>
          <a:ln>
            <a:noFill/>
          </a:ln>
        </p:spPr>
      </p:pic>
      <p:pic>
        <p:nvPicPr>
          <p:cNvPr descr="preencoded.png" id="294" name="Google Shape;294;g3ec0617a209_1_267"/>
          <p:cNvPicPr preferRelativeResize="0"/>
          <p:nvPr/>
        </p:nvPicPr>
        <p:blipFill rotWithShape="1">
          <a:blip r:embed="rId4">
            <a:alphaModFix/>
          </a:blip>
          <a:srcRect b="0" l="0" r="0" t="0"/>
          <a:stretch/>
        </p:blipFill>
        <p:spPr>
          <a:xfrm>
            <a:off x="17462073" y="0"/>
            <a:ext cx="13555" cy="10353675"/>
          </a:xfrm>
          <a:prstGeom prst="rect">
            <a:avLst/>
          </a:prstGeom>
          <a:noFill/>
          <a:ln>
            <a:noFill/>
          </a:ln>
        </p:spPr>
      </p:pic>
      <p:pic>
        <p:nvPicPr>
          <p:cNvPr descr="preencoded.png" id="295" name="Google Shape;295;g3ec0617a209_1_267"/>
          <p:cNvPicPr preferRelativeResize="0"/>
          <p:nvPr/>
        </p:nvPicPr>
        <p:blipFill rotWithShape="1">
          <a:blip r:embed="rId4">
            <a:alphaModFix/>
          </a:blip>
          <a:srcRect b="0" l="0" r="0" t="0"/>
          <a:stretch/>
        </p:blipFill>
        <p:spPr>
          <a:xfrm>
            <a:off x="459948" y="0"/>
            <a:ext cx="13554" cy="10353675"/>
          </a:xfrm>
          <a:prstGeom prst="rect">
            <a:avLst/>
          </a:prstGeom>
          <a:noFill/>
          <a:ln>
            <a:noFill/>
          </a:ln>
        </p:spPr>
      </p:pic>
      <p:pic>
        <p:nvPicPr>
          <p:cNvPr descr="preencoded.png" id="296" name="Google Shape;296;g3ec0617a209_1_267"/>
          <p:cNvPicPr preferRelativeResize="0"/>
          <p:nvPr/>
        </p:nvPicPr>
        <p:blipFill rotWithShape="1">
          <a:blip r:embed="rId4">
            <a:alphaModFix/>
          </a:blip>
          <a:srcRect b="0" l="0" r="0" t="0"/>
          <a:stretch/>
        </p:blipFill>
        <p:spPr>
          <a:xfrm>
            <a:off x="802848" y="0"/>
            <a:ext cx="13554" cy="10353675"/>
          </a:xfrm>
          <a:prstGeom prst="rect">
            <a:avLst/>
          </a:prstGeom>
          <a:noFill/>
          <a:ln>
            <a:noFill/>
          </a:ln>
        </p:spPr>
      </p:pic>
      <p:pic>
        <p:nvPicPr>
          <p:cNvPr descr="preencoded.png" id="297" name="Google Shape;297;g3ec0617a209_1_267"/>
          <p:cNvPicPr preferRelativeResize="0"/>
          <p:nvPr/>
        </p:nvPicPr>
        <p:blipFill rotWithShape="1">
          <a:blip r:embed="rId5">
            <a:alphaModFix/>
          </a:blip>
          <a:srcRect b="0" l="0" r="0" t="0"/>
          <a:stretch/>
        </p:blipFill>
        <p:spPr>
          <a:xfrm>
            <a:off x="17240250" y="8391525"/>
            <a:ext cx="457200" cy="457200"/>
          </a:xfrm>
          <a:prstGeom prst="rect">
            <a:avLst/>
          </a:prstGeom>
          <a:noFill/>
          <a:ln>
            <a:noFill/>
          </a:ln>
        </p:spPr>
      </p:pic>
      <p:pic>
        <p:nvPicPr>
          <p:cNvPr descr="preencoded.png" id="298" name="Google Shape;298;g3ec0617a209_1_267"/>
          <p:cNvPicPr preferRelativeResize="0"/>
          <p:nvPr/>
        </p:nvPicPr>
        <p:blipFill rotWithShape="1">
          <a:blip r:embed="rId5">
            <a:alphaModFix/>
          </a:blip>
          <a:srcRect b="0" l="0" r="0" t="0"/>
          <a:stretch/>
        </p:blipFill>
        <p:spPr>
          <a:xfrm>
            <a:off x="581025" y="8391525"/>
            <a:ext cx="457200" cy="457200"/>
          </a:xfrm>
          <a:prstGeom prst="rect">
            <a:avLst/>
          </a:prstGeom>
          <a:noFill/>
          <a:ln>
            <a:noFill/>
          </a:ln>
        </p:spPr>
      </p:pic>
      <p:grpSp>
        <p:nvGrpSpPr>
          <p:cNvPr id="299" name="Google Shape;299;g3ec0617a209_1_267"/>
          <p:cNvGrpSpPr/>
          <p:nvPr/>
        </p:nvGrpSpPr>
        <p:grpSpPr>
          <a:xfrm>
            <a:off x="17640300" y="7994925"/>
            <a:ext cx="596549" cy="2063476"/>
            <a:chOff x="17640300" y="7994925"/>
            <a:chExt cx="596549" cy="2063476"/>
          </a:xfrm>
        </p:grpSpPr>
        <p:pic>
          <p:nvPicPr>
            <p:cNvPr descr="preencoded.png" id="300" name="Google Shape;300;g3ec0617a209_1_267"/>
            <p:cNvPicPr preferRelativeResize="0"/>
            <p:nvPr/>
          </p:nvPicPr>
          <p:blipFill rotWithShape="1">
            <a:blip r:embed="rId6">
              <a:alphaModFix/>
            </a:blip>
            <a:srcRect b="0" l="0" r="0" t="0"/>
            <a:stretch/>
          </p:blipFill>
          <p:spPr>
            <a:xfrm>
              <a:off x="17640300" y="9525000"/>
              <a:ext cx="533400" cy="533400"/>
            </a:xfrm>
            <a:prstGeom prst="rect">
              <a:avLst/>
            </a:prstGeom>
            <a:noFill/>
            <a:ln>
              <a:noFill/>
            </a:ln>
          </p:spPr>
        </p:pic>
        <p:sp>
          <p:nvSpPr>
            <p:cNvPr id="301" name="Google Shape;301;g3ec0617a209_1_267"/>
            <p:cNvSpPr/>
            <p:nvPr/>
          </p:nvSpPr>
          <p:spPr>
            <a:xfrm rot="-5400000">
              <a:off x="17235450" y="8456925"/>
              <a:ext cx="1463400" cy="5394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AA8B57"/>
                </a:buClr>
                <a:buSzPts val="2710"/>
                <a:buFont typeface="Inter"/>
                <a:buNone/>
              </a:pPr>
              <a:r>
                <a:rPr b="1" i="0" lang="en-US" sz="2710" u="none" cap="none" strike="noStrike">
                  <a:solidFill>
                    <a:srgbClr val="AA8B57"/>
                  </a:solidFill>
                  <a:latin typeface="Inter"/>
                  <a:ea typeface="Inter"/>
                  <a:cs typeface="Inter"/>
                  <a:sym typeface="Inter"/>
                </a:rPr>
                <a:t>EaTemp</a:t>
              </a:r>
              <a:endParaRPr b="0" i="0" sz="2710" u="none" cap="none" strike="noStrike">
                <a:solidFill>
                  <a:schemeClr val="dk1"/>
                </a:solidFill>
                <a:latin typeface="Calibri"/>
                <a:ea typeface="Calibri"/>
                <a:cs typeface="Calibri"/>
                <a:sym typeface="Calibri"/>
              </a:endParaRPr>
            </a:p>
          </p:txBody>
        </p:sp>
      </p:grpSp>
      <p:sp>
        <p:nvSpPr>
          <p:cNvPr id="302" name="Google Shape;302;g3ec0617a209_1_267"/>
          <p:cNvSpPr/>
          <p:nvPr/>
        </p:nvSpPr>
        <p:spPr>
          <a:xfrm>
            <a:off x="6429375" y="838200"/>
            <a:ext cx="6477000" cy="12954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272727"/>
              </a:buClr>
              <a:buSzPts val="6000"/>
              <a:buFont typeface="Cinzel Decorative Black"/>
              <a:buNone/>
            </a:pPr>
            <a:r>
              <a:rPr b="1" i="0" lang="en-US" sz="6000" u="none" cap="none" strike="noStrike">
                <a:solidFill>
                  <a:srgbClr val="272727"/>
                </a:solidFill>
                <a:latin typeface="Cinzel Decorative Black"/>
                <a:ea typeface="Cinzel Decorative Black"/>
                <a:cs typeface="Cinzel Decorative Black"/>
                <a:sym typeface="Cinzel Decorative Black"/>
              </a:rPr>
              <a:t>Pricing Plan</a:t>
            </a:r>
            <a:endParaRPr b="0" i="0" sz="6000" u="none" cap="none" strike="noStrike">
              <a:solidFill>
                <a:schemeClr val="dk1"/>
              </a:solidFill>
              <a:latin typeface="Calibri"/>
              <a:ea typeface="Calibri"/>
              <a:cs typeface="Calibri"/>
              <a:sym typeface="Calibri"/>
            </a:endParaRPr>
          </a:p>
        </p:txBody>
      </p:sp>
      <p:grpSp>
        <p:nvGrpSpPr>
          <p:cNvPr id="303" name="Google Shape;303;g3ec0617a209_1_267"/>
          <p:cNvGrpSpPr/>
          <p:nvPr/>
        </p:nvGrpSpPr>
        <p:grpSpPr>
          <a:xfrm>
            <a:off x="1333500" y="1866900"/>
            <a:ext cx="15630450" cy="7629600"/>
            <a:chOff x="1333500" y="1866900"/>
            <a:chExt cx="15630450" cy="7629600"/>
          </a:xfrm>
        </p:grpSpPr>
        <p:sp>
          <p:nvSpPr>
            <p:cNvPr id="304" name="Google Shape;304;g3ec0617a209_1_267"/>
            <p:cNvSpPr/>
            <p:nvPr/>
          </p:nvSpPr>
          <p:spPr>
            <a:xfrm>
              <a:off x="1333500" y="1866900"/>
              <a:ext cx="4829100" cy="7629600"/>
            </a:xfrm>
            <a:prstGeom prst="roundRect">
              <a:avLst>
                <a:gd fmla="val 1195" name="adj"/>
              </a:avLst>
            </a:prstGeom>
            <a:noFill/>
            <a:ln cap="flat" cmpd="sng" w="9525">
              <a:solidFill>
                <a:srgbClr val="AA8B5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305" name="Google Shape;305;g3ec0617a209_1_267"/>
            <p:cNvPicPr preferRelativeResize="0"/>
            <p:nvPr/>
          </p:nvPicPr>
          <p:blipFill rotWithShape="1">
            <a:blip r:embed="rId7">
              <a:alphaModFix/>
            </a:blip>
            <a:srcRect b="0" l="0" r="0" t="0"/>
            <a:stretch/>
          </p:blipFill>
          <p:spPr>
            <a:xfrm>
              <a:off x="3328987" y="2181225"/>
              <a:ext cx="838200" cy="1114425"/>
            </a:xfrm>
            <a:prstGeom prst="rect">
              <a:avLst/>
            </a:prstGeom>
            <a:noFill/>
            <a:ln>
              <a:noFill/>
            </a:ln>
          </p:spPr>
        </p:pic>
        <p:sp>
          <p:nvSpPr>
            <p:cNvPr id="306" name="Google Shape;306;g3ec0617a209_1_267"/>
            <p:cNvSpPr/>
            <p:nvPr/>
          </p:nvSpPr>
          <p:spPr>
            <a:xfrm>
              <a:off x="6734175" y="1866900"/>
              <a:ext cx="4829100" cy="7629600"/>
            </a:xfrm>
            <a:prstGeom prst="roundRect">
              <a:avLst>
                <a:gd fmla="val 1195" name="adj"/>
              </a:avLst>
            </a:prstGeom>
            <a:noFill/>
            <a:ln cap="flat" cmpd="sng" w="9525">
              <a:solidFill>
                <a:srgbClr val="AA8B5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307" name="Google Shape;307;g3ec0617a209_1_267"/>
            <p:cNvPicPr preferRelativeResize="0"/>
            <p:nvPr/>
          </p:nvPicPr>
          <p:blipFill rotWithShape="1">
            <a:blip r:embed="rId8">
              <a:alphaModFix/>
            </a:blip>
            <a:srcRect b="0" l="0" r="0" t="0"/>
            <a:stretch/>
          </p:blipFill>
          <p:spPr>
            <a:xfrm>
              <a:off x="8482013" y="2181229"/>
              <a:ext cx="1333500" cy="1114417"/>
            </a:xfrm>
            <a:prstGeom prst="rect">
              <a:avLst/>
            </a:prstGeom>
            <a:noFill/>
            <a:ln>
              <a:noFill/>
            </a:ln>
          </p:spPr>
        </p:pic>
        <p:sp>
          <p:nvSpPr>
            <p:cNvPr id="308" name="Google Shape;308;g3ec0617a209_1_267"/>
            <p:cNvSpPr/>
            <p:nvPr/>
          </p:nvSpPr>
          <p:spPr>
            <a:xfrm>
              <a:off x="12134850" y="1866900"/>
              <a:ext cx="4829100" cy="7629600"/>
            </a:xfrm>
            <a:prstGeom prst="roundRect">
              <a:avLst>
                <a:gd fmla="val 1195" name="adj"/>
              </a:avLst>
            </a:prstGeom>
            <a:noFill/>
            <a:ln cap="flat" cmpd="sng" w="9525">
              <a:solidFill>
                <a:srgbClr val="AA8B5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309" name="Google Shape;309;g3ec0617a209_1_267"/>
            <p:cNvPicPr preferRelativeResize="0"/>
            <p:nvPr/>
          </p:nvPicPr>
          <p:blipFill rotWithShape="1">
            <a:blip r:embed="rId9">
              <a:alphaModFix/>
            </a:blip>
            <a:srcRect b="0" l="0" r="0" t="0"/>
            <a:stretch/>
          </p:blipFill>
          <p:spPr>
            <a:xfrm>
              <a:off x="14168438" y="2181225"/>
              <a:ext cx="762000" cy="1114425"/>
            </a:xfrm>
            <a:prstGeom prst="rect">
              <a:avLst/>
            </a:prstGeom>
            <a:noFill/>
            <a:ln>
              <a:noFill/>
            </a:ln>
          </p:spPr>
        </p:pic>
        <p:sp>
          <p:nvSpPr>
            <p:cNvPr id="310" name="Google Shape;310;g3ec0617a209_1_267"/>
            <p:cNvSpPr/>
            <p:nvPr/>
          </p:nvSpPr>
          <p:spPr>
            <a:xfrm>
              <a:off x="2953703" y="3495675"/>
              <a:ext cx="1588800" cy="7791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AA8B57"/>
                </a:buClr>
                <a:buSzPts val="3600"/>
                <a:buFont typeface="Cinzel Decorative"/>
                <a:buNone/>
              </a:pPr>
              <a:r>
                <a:rPr b="1" i="0" lang="en-US" sz="3600" u="none" cap="none" strike="noStrike">
                  <a:solidFill>
                    <a:srgbClr val="AA8B57"/>
                  </a:solidFill>
                  <a:latin typeface="Cinzel Decorative"/>
                  <a:ea typeface="Cinzel Decorative"/>
                  <a:cs typeface="Cinzel Decorative"/>
                  <a:sym typeface="Cinzel Decorative"/>
                </a:rPr>
                <a:t>Basic</a:t>
              </a:r>
              <a:endParaRPr b="0" i="0" sz="3600" u="none" cap="none" strike="noStrike">
                <a:solidFill>
                  <a:schemeClr val="dk1"/>
                </a:solidFill>
                <a:latin typeface="Calibri"/>
                <a:ea typeface="Calibri"/>
                <a:cs typeface="Calibri"/>
                <a:sym typeface="Calibri"/>
              </a:endParaRPr>
            </a:p>
          </p:txBody>
        </p:sp>
        <p:sp>
          <p:nvSpPr>
            <p:cNvPr id="311" name="Google Shape;311;g3ec0617a209_1_267"/>
            <p:cNvSpPr/>
            <p:nvPr/>
          </p:nvSpPr>
          <p:spPr>
            <a:xfrm>
              <a:off x="1676400" y="4343400"/>
              <a:ext cx="4204200" cy="4069200"/>
            </a:xfrm>
            <a:prstGeom prst="rect">
              <a:avLst/>
            </a:prstGeom>
            <a:noFill/>
            <a:ln>
              <a:noFill/>
            </a:ln>
          </p:spPr>
          <p:txBody>
            <a:bodyPr anchorCtr="0" anchor="t" bIns="0" lIns="0" spcFirstLastPara="1" rIns="0" wrap="square" tIns="0">
              <a:noAutofit/>
            </a:bodyPr>
            <a:lstStyle/>
            <a:p>
              <a:pPr indent="-342900" lvl="0" marL="342900" marR="0" rtl="0" algn="l">
                <a:lnSpc>
                  <a:spcPct val="120000"/>
                </a:lnSpc>
                <a:spcBef>
                  <a:spcPts val="0"/>
                </a:spcBef>
                <a:spcAft>
                  <a:spcPts val="0"/>
                </a:spcAft>
                <a:buClr>
                  <a:srgbClr val="0E0E0E"/>
                </a:buClr>
                <a:buSzPts val="2400"/>
                <a:buFont typeface="Poppins"/>
                <a:buChar char="•"/>
              </a:pPr>
              <a:r>
                <a:rPr b="0" i="0" lang="en-US" sz="2400" u="none" cap="none" strike="noStrike">
                  <a:solidFill>
                    <a:srgbClr val="0E0E0E"/>
                  </a:solidFill>
                  <a:latin typeface="Poppins"/>
                  <a:ea typeface="Poppins"/>
                  <a:cs typeface="Poppins"/>
                  <a:sym typeface="Poppins"/>
                </a:rPr>
                <a:t>Access to the entry-level dungeons.</a:t>
              </a:r>
              <a:endParaRPr b="0" i="0" sz="2400" u="none" cap="none" strike="noStrike">
                <a:solidFill>
                  <a:schemeClr val="dk1"/>
                </a:solidFill>
                <a:latin typeface="Calibri"/>
                <a:ea typeface="Calibri"/>
                <a:cs typeface="Calibri"/>
                <a:sym typeface="Calibri"/>
              </a:endParaRPr>
            </a:p>
            <a:p>
              <a:pPr indent="-342900" lvl="0" marL="342900" marR="0" rtl="0" algn="l">
                <a:lnSpc>
                  <a:spcPct val="120000"/>
                </a:lnSpc>
                <a:spcBef>
                  <a:spcPts val="3000"/>
                </a:spcBef>
                <a:spcAft>
                  <a:spcPts val="0"/>
                </a:spcAft>
                <a:buClr>
                  <a:srgbClr val="0E0E0E"/>
                </a:buClr>
                <a:buSzPts val="2400"/>
                <a:buFont typeface="Poppins"/>
                <a:buChar char="•"/>
              </a:pPr>
              <a:r>
                <a:rPr b="0" i="0" lang="en-US" sz="2400" u="none" cap="none" strike="noStrike">
                  <a:solidFill>
                    <a:srgbClr val="0E0E0E"/>
                  </a:solidFill>
                  <a:latin typeface="Poppins"/>
                  <a:ea typeface="Poppins"/>
                  <a:cs typeface="Poppins"/>
                  <a:sym typeface="Poppins"/>
                </a:rPr>
                <a:t>A limited number of quests and battles per month.</a:t>
              </a:r>
              <a:endParaRPr b="0" i="0" sz="2400" u="none" cap="none" strike="noStrike">
                <a:solidFill>
                  <a:schemeClr val="dk1"/>
                </a:solidFill>
                <a:latin typeface="Calibri"/>
                <a:ea typeface="Calibri"/>
                <a:cs typeface="Calibri"/>
                <a:sym typeface="Calibri"/>
              </a:endParaRPr>
            </a:p>
            <a:p>
              <a:pPr indent="-342900" lvl="0" marL="342900" marR="0" rtl="0" algn="l">
                <a:lnSpc>
                  <a:spcPct val="120000"/>
                </a:lnSpc>
                <a:spcBef>
                  <a:spcPts val="3000"/>
                </a:spcBef>
                <a:spcAft>
                  <a:spcPts val="0"/>
                </a:spcAft>
                <a:buClr>
                  <a:srgbClr val="0E0E0E"/>
                </a:buClr>
                <a:buSzPts val="2400"/>
                <a:buFont typeface="Poppins"/>
                <a:buChar char="•"/>
              </a:pPr>
              <a:r>
                <a:rPr b="0" i="0" lang="en-US" sz="2400" u="none" cap="none" strike="noStrike">
                  <a:solidFill>
                    <a:srgbClr val="0E0E0E"/>
                  </a:solidFill>
                  <a:latin typeface="Poppins"/>
                  <a:ea typeface="Poppins"/>
                  <a:cs typeface="Poppins"/>
                  <a:sym typeface="Poppins"/>
                </a:rPr>
                <a:t>Ability to form a small party with fellow adventurers.</a:t>
              </a:r>
              <a:endParaRPr b="0" i="0" sz="2400" u="none" cap="none" strike="noStrike">
                <a:solidFill>
                  <a:schemeClr val="dk1"/>
                </a:solidFill>
                <a:latin typeface="Calibri"/>
                <a:ea typeface="Calibri"/>
                <a:cs typeface="Calibri"/>
                <a:sym typeface="Calibri"/>
              </a:endParaRPr>
            </a:p>
          </p:txBody>
        </p:sp>
        <p:sp>
          <p:nvSpPr>
            <p:cNvPr id="312" name="Google Shape;312;g3ec0617a209_1_267"/>
            <p:cNvSpPr/>
            <p:nvPr/>
          </p:nvSpPr>
          <p:spPr>
            <a:xfrm>
              <a:off x="2234565" y="8534400"/>
              <a:ext cx="3027000" cy="7791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0E0E0E"/>
                </a:buClr>
                <a:buSzPts val="3600"/>
                <a:buFont typeface="Cinzel Decorative"/>
                <a:buNone/>
              </a:pPr>
              <a:r>
                <a:rPr b="1" i="0" lang="en-US" sz="3600" u="none" cap="none" strike="noStrike">
                  <a:solidFill>
                    <a:srgbClr val="0E0E0E"/>
                  </a:solidFill>
                  <a:latin typeface="Cinzel Decorative"/>
                  <a:ea typeface="Cinzel Decorative"/>
                  <a:cs typeface="Cinzel Decorative"/>
                  <a:sym typeface="Cinzel Decorative"/>
                </a:rPr>
                <a:t>$10/month</a:t>
              </a:r>
              <a:endParaRPr b="0" i="0" sz="3600" u="none" cap="none" strike="noStrike">
                <a:solidFill>
                  <a:schemeClr val="dk1"/>
                </a:solidFill>
                <a:latin typeface="Calibri"/>
                <a:ea typeface="Calibri"/>
                <a:cs typeface="Calibri"/>
                <a:sym typeface="Calibri"/>
              </a:endParaRPr>
            </a:p>
          </p:txBody>
        </p:sp>
        <p:sp>
          <p:nvSpPr>
            <p:cNvPr id="313" name="Google Shape;313;g3ec0617a209_1_267"/>
            <p:cNvSpPr/>
            <p:nvPr/>
          </p:nvSpPr>
          <p:spPr>
            <a:xfrm>
              <a:off x="8387715" y="3495675"/>
              <a:ext cx="1522200" cy="7791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AA8B57"/>
                </a:buClr>
                <a:buSzPts val="3600"/>
                <a:buFont typeface="Cinzel Decorative"/>
                <a:buNone/>
              </a:pPr>
              <a:r>
                <a:rPr b="1" i="0" lang="en-US" sz="3600" u="none" cap="none" strike="noStrike">
                  <a:solidFill>
                    <a:srgbClr val="AA8B57"/>
                  </a:solidFill>
                  <a:latin typeface="Cinzel Decorative"/>
                  <a:ea typeface="Cinzel Decorative"/>
                  <a:cs typeface="Cinzel Decorative"/>
                  <a:sym typeface="Cinzel Decorative"/>
                </a:rPr>
                <a:t>Elite</a:t>
              </a:r>
              <a:endParaRPr b="0" i="0" sz="3600" u="none" cap="none" strike="noStrike">
                <a:solidFill>
                  <a:schemeClr val="dk1"/>
                </a:solidFill>
                <a:latin typeface="Calibri"/>
                <a:ea typeface="Calibri"/>
                <a:cs typeface="Calibri"/>
                <a:sym typeface="Calibri"/>
              </a:endParaRPr>
            </a:p>
          </p:txBody>
        </p:sp>
        <p:sp>
          <p:nvSpPr>
            <p:cNvPr id="314" name="Google Shape;314;g3ec0617a209_1_267"/>
            <p:cNvSpPr/>
            <p:nvPr/>
          </p:nvSpPr>
          <p:spPr>
            <a:xfrm>
              <a:off x="7077075" y="4343400"/>
              <a:ext cx="4204200" cy="4069200"/>
            </a:xfrm>
            <a:prstGeom prst="rect">
              <a:avLst/>
            </a:prstGeom>
            <a:noFill/>
            <a:ln>
              <a:noFill/>
            </a:ln>
          </p:spPr>
          <p:txBody>
            <a:bodyPr anchorCtr="0" anchor="t" bIns="0" lIns="0" spcFirstLastPara="1" rIns="0" wrap="square" tIns="0">
              <a:noAutofit/>
            </a:bodyPr>
            <a:lstStyle/>
            <a:p>
              <a:pPr indent="-342900" lvl="0" marL="342900" marR="0" rtl="0" algn="l">
                <a:lnSpc>
                  <a:spcPct val="120000"/>
                </a:lnSpc>
                <a:spcBef>
                  <a:spcPts val="0"/>
                </a:spcBef>
                <a:spcAft>
                  <a:spcPts val="0"/>
                </a:spcAft>
                <a:buClr>
                  <a:srgbClr val="0E0E0E"/>
                </a:buClr>
                <a:buSzPts val="2400"/>
                <a:buFont typeface="Poppins"/>
                <a:buChar char="•"/>
              </a:pPr>
              <a:r>
                <a:rPr b="0" i="0" lang="en-US" sz="2400" u="none" cap="none" strike="noStrike">
                  <a:solidFill>
                    <a:srgbClr val="0E0E0E"/>
                  </a:solidFill>
                  <a:latin typeface="Poppins"/>
                  <a:ea typeface="Poppins"/>
                  <a:cs typeface="Poppins"/>
                  <a:sym typeface="Poppins"/>
                </a:rPr>
                <a:t>Access to the intermediate and advanced dungeons.</a:t>
              </a:r>
              <a:endParaRPr b="0" i="0" sz="2400" u="none" cap="none" strike="noStrike">
                <a:solidFill>
                  <a:schemeClr val="dk1"/>
                </a:solidFill>
                <a:latin typeface="Calibri"/>
                <a:ea typeface="Calibri"/>
                <a:cs typeface="Calibri"/>
                <a:sym typeface="Calibri"/>
              </a:endParaRPr>
            </a:p>
            <a:p>
              <a:pPr indent="-342900" lvl="0" marL="342900" marR="0" rtl="0" algn="l">
                <a:lnSpc>
                  <a:spcPct val="120000"/>
                </a:lnSpc>
                <a:spcBef>
                  <a:spcPts val="3000"/>
                </a:spcBef>
                <a:spcAft>
                  <a:spcPts val="0"/>
                </a:spcAft>
                <a:buClr>
                  <a:srgbClr val="0E0E0E"/>
                </a:buClr>
                <a:buSzPts val="2400"/>
                <a:buFont typeface="Poppins"/>
                <a:buChar char="•"/>
              </a:pPr>
              <a:r>
                <a:rPr b="0" i="0" lang="en-US" sz="2400" u="none" cap="none" strike="noStrike">
                  <a:solidFill>
                    <a:srgbClr val="0E0E0E"/>
                  </a:solidFill>
                  <a:latin typeface="Poppins"/>
                  <a:ea typeface="Poppins"/>
                  <a:cs typeface="Poppins"/>
                  <a:sym typeface="Poppins"/>
                </a:rPr>
                <a:t>A greater number of quests and battles</a:t>
              </a:r>
              <a:endParaRPr b="0" i="0" sz="2400" u="none" cap="none" strike="noStrike">
                <a:solidFill>
                  <a:schemeClr val="dk1"/>
                </a:solidFill>
                <a:latin typeface="Calibri"/>
                <a:ea typeface="Calibri"/>
                <a:cs typeface="Calibri"/>
                <a:sym typeface="Calibri"/>
              </a:endParaRPr>
            </a:p>
            <a:p>
              <a:pPr indent="-342900" lvl="0" marL="342900" marR="0" rtl="0" algn="l">
                <a:lnSpc>
                  <a:spcPct val="120000"/>
                </a:lnSpc>
                <a:spcBef>
                  <a:spcPts val="3000"/>
                </a:spcBef>
                <a:spcAft>
                  <a:spcPts val="0"/>
                </a:spcAft>
                <a:buClr>
                  <a:srgbClr val="0E0E0E"/>
                </a:buClr>
                <a:buSzPts val="2400"/>
                <a:buFont typeface="Poppins"/>
                <a:buChar char="•"/>
              </a:pPr>
              <a:r>
                <a:rPr b="0" i="0" lang="en-US" sz="2400" u="none" cap="none" strike="noStrike">
                  <a:solidFill>
                    <a:srgbClr val="0E0E0E"/>
                  </a:solidFill>
                  <a:latin typeface="Poppins"/>
                  <a:ea typeface="Poppins"/>
                  <a:cs typeface="Poppins"/>
                  <a:sym typeface="Poppins"/>
                </a:rPr>
                <a:t>Ability to form larger parties with fellow adventurers.</a:t>
              </a:r>
              <a:endParaRPr b="0" i="0" sz="2400" u="none" cap="none" strike="noStrike">
                <a:solidFill>
                  <a:schemeClr val="dk1"/>
                </a:solidFill>
                <a:latin typeface="Calibri"/>
                <a:ea typeface="Calibri"/>
                <a:cs typeface="Calibri"/>
                <a:sym typeface="Calibri"/>
              </a:endParaRPr>
            </a:p>
          </p:txBody>
        </p:sp>
        <p:sp>
          <p:nvSpPr>
            <p:cNvPr id="315" name="Google Shape;315;g3ec0617a209_1_267"/>
            <p:cNvSpPr/>
            <p:nvPr/>
          </p:nvSpPr>
          <p:spPr>
            <a:xfrm>
              <a:off x="7601903" y="8534400"/>
              <a:ext cx="3093600" cy="7791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0E0E0E"/>
                </a:buClr>
                <a:buSzPts val="3600"/>
                <a:buFont typeface="Cinzel Decorative"/>
                <a:buNone/>
              </a:pPr>
              <a:r>
                <a:rPr b="1" i="0" lang="en-US" sz="3600" u="none" cap="none" strike="noStrike">
                  <a:solidFill>
                    <a:srgbClr val="0E0E0E"/>
                  </a:solidFill>
                  <a:latin typeface="Cinzel Decorative"/>
                  <a:ea typeface="Cinzel Decorative"/>
                  <a:cs typeface="Cinzel Decorative"/>
                  <a:sym typeface="Cinzel Decorative"/>
                </a:rPr>
                <a:t>$50/month</a:t>
              </a:r>
              <a:endParaRPr b="0" i="0" sz="3600" u="none" cap="none" strike="noStrike">
                <a:solidFill>
                  <a:schemeClr val="dk1"/>
                </a:solidFill>
                <a:latin typeface="Calibri"/>
                <a:ea typeface="Calibri"/>
                <a:cs typeface="Calibri"/>
                <a:sym typeface="Calibri"/>
              </a:endParaRPr>
            </a:p>
          </p:txBody>
        </p:sp>
        <p:sp>
          <p:nvSpPr>
            <p:cNvPr id="316" name="Google Shape;316;g3ec0617a209_1_267"/>
            <p:cNvSpPr/>
            <p:nvPr/>
          </p:nvSpPr>
          <p:spPr>
            <a:xfrm>
              <a:off x="13035915" y="3495675"/>
              <a:ext cx="3027000" cy="7791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AA8B57"/>
                </a:buClr>
                <a:buSzPts val="3600"/>
                <a:buFont typeface="Cinzel Decorative"/>
                <a:buNone/>
              </a:pPr>
              <a:r>
                <a:rPr b="1" i="0" lang="en-US" sz="3600" u="none" cap="none" strike="noStrike">
                  <a:solidFill>
                    <a:srgbClr val="AA8B57"/>
                  </a:solidFill>
                  <a:latin typeface="Cinzel Decorative"/>
                  <a:ea typeface="Cinzel Decorative"/>
                  <a:cs typeface="Cinzel Decorative"/>
                  <a:sym typeface="Cinzel Decorative"/>
                </a:rPr>
                <a:t>Legendary</a:t>
              </a:r>
              <a:endParaRPr b="0" i="0" sz="3600" u="none" cap="none" strike="noStrike">
                <a:solidFill>
                  <a:schemeClr val="dk1"/>
                </a:solidFill>
                <a:latin typeface="Calibri"/>
                <a:ea typeface="Calibri"/>
                <a:cs typeface="Calibri"/>
                <a:sym typeface="Calibri"/>
              </a:endParaRPr>
            </a:p>
          </p:txBody>
        </p:sp>
        <p:sp>
          <p:nvSpPr>
            <p:cNvPr id="317" name="Google Shape;317;g3ec0617a209_1_267"/>
            <p:cNvSpPr/>
            <p:nvPr/>
          </p:nvSpPr>
          <p:spPr>
            <a:xfrm>
              <a:off x="12477750" y="4343400"/>
              <a:ext cx="4204200" cy="4069200"/>
            </a:xfrm>
            <a:prstGeom prst="rect">
              <a:avLst/>
            </a:prstGeom>
            <a:noFill/>
            <a:ln>
              <a:noFill/>
            </a:ln>
          </p:spPr>
          <p:txBody>
            <a:bodyPr anchorCtr="0" anchor="t" bIns="0" lIns="0" spcFirstLastPara="1" rIns="0" wrap="square" tIns="0">
              <a:noAutofit/>
            </a:bodyPr>
            <a:lstStyle/>
            <a:p>
              <a:pPr indent="-342900" lvl="0" marL="342900" marR="0" rtl="0" algn="l">
                <a:lnSpc>
                  <a:spcPct val="120000"/>
                </a:lnSpc>
                <a:spcBef>
                  <a:spcPts val="0"/>
                </a:spcBef>
                <a:spcAft>
                  <a:spcPts val="0"/>
                </a:spcAft>
                <a:buClr>
                  <a:srgbClr val="0E0E0E"/>
                </a:buClr>
                <a:buSzPts val="2400"/>
                <a:buFont typeface="Poppins"/>
                <a:buChar char="•"/>
              </a:pPr>
              <a:r>
                <a:rPr b="0" i="0" lang="en-US" sz="2400" u="none" cap="none" strike="noStrike">
                  <a:solidFill>
                    <a:srgbClr val="0E0E0E"/>
                  </a:solidFill>
                  <a:latin typeface="Poppins"/>
                  <a:ea typeface="Poppins"/>
                  <a:cs typeface="Poppins"/>
                  <a:sym typeface="Poppins"/>
                </a:rPr>
                <a:t>Access to the most challenging dungeons and encounters.</a:t>
              </a:r>
              <a:endParaRPr b="0" i="0" sz="2400" u="none" cap="none" strike="noStrike">
                <a:solidFill>
                  <a:schemeClr val="dk1"/>
                </a:solidFill>
                <a:latin typeface="Calibri"/>
                <a:ea typeface="Calibri"/>
                <a:cs typeface="Calibri"/>
                <a:sym typeface="Calibri"/>
              </a:endParaRPr>
            </a:p>
            <a:p>
              <a:pPr indent="-342900" lvl="0" marL="342900" marR="0" rtl="0" algn="l">
                <a:lnSpc>
                  <a:spcPct val="120000"/>
                </a:lnSpc>
                <a:spcBef>
                  <a:spcPts val="3000"/>
                </a:spcBef>
                <a:spcAft>
                  <a:spcPts val="0"/>
                </a:spcAft>
                <a:buClr>
                  <a:srgbClr val="0E0E0E"/>
                </a:buClr>
                <a:buSzPts val="2400"/>
                <a:buFont typeface="Poppins"/>
                <a:buChar char="•"/>
              </a:pPr>
              <a:r>
                <a:rPr b="0" i="0" lang="en-US" sz="2400" u="none" cap="none" strike="noStrike">
                  <a:solidFill>
                    <a:srgbClr val="0E0E0E"/>
                  </a:solidFill>
                  <a:latin typeface="Poppins"/>
                  <a:ea typeface="Poppins"/>
                  <a:cs typeface="Poppins"/>
                  <a:sym typeface="Poppins"/>
                </a:rPr>
                <a:t>Unlimited quests and battles per month.</a:t>
              </a:r>
              <a:endParaRPr b="0" i="0" sz="2400" u="none" cap="none" strike="noStrike">
                <a:solidFill>
                  <a:schemeClr val="dk1"/>
                </a:solidFill>
                <a:latin typeface="Calibri"/>
                <a:ea typeface="Calibri"/>
                <a:cs typeface="Calibri"/>
                <a:sym typeface="Calibri"/>
              </a:endParaRPr>
            </a:p>
            <a:p>
              <a:pPr indent="-342900" lvl="0" marL="342900" marR="0" rtl="0" algn="l">
                <a:lnSpc>
                  <a:spcPct val="120000"/>
                </a:lnSpc>
                <a:spcBef>
                  <a:spcPts val="3000"/>
                </a:spcBef>
                <a:spcAft>
                  <a:spcPts val="0"/>
                </a:spcAft>
                <a:buClr>
                  <a:srgbClr val="0E0E0E"/>
                </a:buClr>
                <a:buSzPts val="2400"/>
                <a:buFont typeface="Poppins"/>
                <a:buChar char="•"/>
              </a:pPr>
              <a:r>
                <a:rPr b="0" i="0" lang="en-US" sz="2400" u="none" cap="none" strike="noStrike">
                  <a:solidFill>
                    <a:srgbClr val="0E0E0E"/>
                  </a:solidFill>
                  <a:latin typeface="Poppins"/>
                  <a:ea typeface="Poppins"/>
                  <a:cs typeface="Poppins"/>
                  <a:sym typeface="Poppins"/>
                </a:rPr>
                <a:t>The ability to form the largest parties with fellow adventurers.</a:t>
              </a:r>
              <a:endParaRPr b="0" i="0" sz="2400" u="none" cap="none" strike="noStrike">
                <a:solidFill>
                  <a:schemeClr val="dk1"/>
                </a:solidFill>
                <a:latin typeface="Calibri"/>
                <a:ea typeface="Calibri"/>
                <a:cs typeface="Calibri"/>
                <a:sym typeface="Calibri"/>
              </a:endParaRPr>
            </a:p>
          </p:txBody>
        </p:sp>
        <p:sp>
          <p:nvSpPr>
            <p:cNvPr id="318" name="Google Shape;318;g3ec0617a209_1_267"/>
            <p:cNvSpPr/>
            <p:nvPr/>
          </p:nvSpPr>
          <p:spPr>
            <a:xfrm>
              <a:off x="12878753" y="8534400"/>
              <a:ext cx="3341400" cy="7791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0E0E0E"/>
                </a:buClr>
                <a:buSzPts val="3600"/>
                <a:buFont typeface="Cinzel Decorative"/>
                <a:buNone/>
              </a:pPr>
              <a:r>
                <a:rPr b="1" i="0" lang="en-US" sz="3600" u="none" cap="none" strike="noStrike">
                  <a:solidFill>
                    <a:srgbClr val="0E0E0E"/>
                  </a:solidFill>
                  <a:latin typeface="Cinzel Decorative"/>
                  <a:ea typeface="Cinzel Decorative"/>
                  <a:cs typeface="Cinzel Decorative"/>
                  <a:sym typeface="Cinzel Decorative"/>
                </a:rPr>
                <a:t>$100/month</a:t>
              </a:r>
              <a:endParaRPr b="0" i="0" sz="3600" u="none" cap="none" strike="noStrike">
                <a:solidFill>
                  <a:schemeClr val="dk1"/>
                </a:solidFill>
                <a:latin typeface="Calibri"/>
                <a:ea typeface="Calibri"/>
                <a:cs typeface="Calibri"/>
                <a:sym typeface="Calibri"/>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5E5CB"/>
        </a:solidFill>
      </p:bgPr>
    </p:bg>
    <p:spTree>
      <p:nvGrpSpPr>
        <p:cNvPr id="323" name="Shape 323"/>
        <p:cNvGrpSpPr/>
        <p:nvPr/>
      </p:nvGrpSpPr>
      <p:grpSpPr>
        <a:xfrm>
          <a:off x="0" y="0"/>
          <a:ext cx="0" cy="0"/>
          <a:chOff x="0" y="0"/>
          <a:chExt cx="0" cy="0"/>
        </a:xfrm>
      </p:grpSpPr>
      <p:sp>
        <p:nvSpPr>
          <p:cNvPr id="324" name="Google Shape;324;g3ec0617a209_1_298"/>
          <p:cNvSpPr/>
          <p:nvPr/>
        </p:nvSpPr>
        <p:spPr>
          <a:xfrm>
            <a:off x="0" y="0"/>
            <a:ext cx="18288000" cy="10287000"/>
          </a:xfrm>
          <a:prstGeom prst="rect">
            <a:avLst/>
          </a:prstGeom>
          <a:solidFill>
            <a:srgbClr val="D5CEA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325" name="Google Shape;325;g3ec0617a209_1_298"/>
          <p:cNvPicPr preferRelativeResize="0"/>
          <p:nvPr/>
        </p:nvPicPr>
        <p:blipFill rotWithShape="1">
          <a:blip r:embed="rId3">
            <a:alphaModFix/>
          </a:blip>
          <a:srcRect b="0" l="0" r="0" t="0"/>
          <a:stretch/>
        </p:blipFill>
        <p:spPr>
          <a:xfrm rot="-2805276">
            <a:off x="17080679" y="199797"/>
            <a:ext cx="1008421" cy="1008424"/>
          </a:xfrm>
          <a:prstGeom prst="rect">
            <a:avLst/>
          </a:prstGeom>
          <a:noFill/>
          <a:ln>
            <a:noFill/>
          </a:ln>
        </p:spPr>
      </p:pic>
      <p:pic>
        <p:nvPicPr>
          <p:cNvPr descr="preencoded.png" id="326" name="Google Shape;326;g3ec0617a209_1_298"/>
          <p:cNvPicPr preferRelativeResize="0"/>
          <p:nvPr/>
        </p:nvPicPr>
        <p:blipFill rotWithShape="1">
          <a:blip r:embed="rId4">
            <a:alphaModFix/>
          </a:blip>
          <a:srcRect b="0" l="0" r="0" t="0"/>
          <a:stretch/>
        </p:blipFill>
        <p:spPr>
          <a:xfrm>
            <a:off x="17576343" y="1200150"/>
            <a:ext cx="13613" cy="9048750"/>
          </a:xfrm>
          <a:prstGeom prst="rect">
            <a:avLst/>
          </a:prstGeom>
          <a:noFill/>
          <a:ln>
            <a:noFill/>
          </a:ln>
        </p:spPr>
      </p:pic>
      <p:pic>
        <p:nvPicPr>
          <p:cNvPr descr="preencoded.png" id="327" name="Google Shape;327;g3ec0617a209_1_298"/>
          <p:cNvPicPr preferRelativeResize="0"/>
          <p:nvPr/>
        </p:nvPicPr>
        <p:blipFill rotWithShape="1">
          <a:blip r:embed="rId5">
            <a:alphaModFix/>
          </a:blip>
          <a:srcRect b="0" l="0" r="0" t="0"/>
          <a:stretch/>
        </p:blipFill>
        <p:spPr>
          <a:xfrm>
            <a:off x="14087475" y="698043"/>
            <a:ext cx="3000375" cy="13614"/>
          </a:xfrm>
          <a:prstGeom prst="rect">
            <a:avLst/>
          </a:prstGeom>
          <a:noFill/>
          <a:ln>
            <a:noFill/>
          </a:ln>
        </p:spPr>
      </p:pic>
      <p:pic>
        <p:nvPicPr>
          <p:cNvPr descr="preencoded.png" id="328" name="Google Shape;328;g3ec0617a209_1_298"/>
          <p:cNvPicPr preferRelativeResize="0"/>
          <p:nvPr/>
        </p:nvPicPr>
        <p:blipFill rotWithShape="1">
          <a:blip r:embed="rId6">
            <a:alphaModFix/>
          </a:blip>
          <a:srcRect b="0" l="0" r="0" t="0"/>
          <a:stretch/>
        </p:blipFill>
        <p:spPr>
          <a:xfrm>
            <a:off x="13401675" y="9527718"/>
            <a:ext cx="4181475" cy="13614"/>
          </a:xfrm>
          <a:prstGeom prst="rect">
            <a:avLst/>
          </a:prstGeom>
          <a:noFill/>
          <a:ln>
            <a:noFill/>
          </a:ln>
        </p:spPr>
      </p:pic>
      <p:pic>
        <p:nvPicPr>
          <p:cNvPr descr="preencoded.png" id="329" name="Google Shape;329;g3ec0617a209_1_298"/>
          <p:cNvPicPr preferRelativeResize="0"/>
          <p:nvPr/>
        </p:nvPicPr>
        <p:blipFill rotWithShape="1">
          <a:blip r:embed="rId3">
            <a:alphaModFix/>
          </a:blip>
          <a:srcRect b="0" l="0" r="0" t="0"/>
          <a:stretch/>
        </p:blipFill>
        <p:spPr>
          <a:xfrm rot="-2562136">
            <a:off x="198670" y="198668"/>
            <a:ext cx="1008477" cy="1008476"/>
          </a:xfrm>
          <a:prstGeom prst="rect">
            <a:avLst/>
          </a:prstGeom>
          <a:noFill/>
          <a:ln>
            <a:noFill/>
          </a:ln>
        </p:spPr>
      </p:pic>
      <p:pic>
        <p:nvPicPr>
          <p:cNvPr descr="preencoded.png" id="330" name="Google Shape;330;g3ec0617a209_1_298"/>
          <p:cNvPicPr preferRelativeResize="0"/>
          <p:nvPr/>
        </p:nvPicPr>
        <p:blipFill rotWithShape="1">
          <a:blip r:embed="rId4">
            <a:alphaModFix/>
          </a:blip>
          <a:srcRect b="0" l="0" r="0" t="0"/>
          <a:stretch/>
        </p:blipFill>
        <p:spPr>
          <a:xfrm>
            <a:off x="698043" y="1200150"/>
            <a:ext cx="13614" cy="9048750"/>
          </a:xfrm>
          <a:prstGeom prst="rect">
            <a:avLst/>
          </a:prstGeom>
          <a:noFill/>
          <a:ln>
            <a:noFill/>
          </a:ln>
        </p:spPr>
      </p:pic>
      <p:pic>
        <p:nvPicPr>
          <p:cNvPr descr="preencoded.png" id="331" name="Google Shape;331;g3ec0617a209_1_298"/>
          <p:cNvPicPr preferRelativeResize="0"/>
          <p:nvPr/>
        </p:nvPicPr>
        <p:blipFill rotWithShape="1">
          <a:blip r:embed="rId5">
            <a:alphaModFix/>
          </a:blip>
          <a:srcRect b="0" l="0" r="0" t="0"/>
          <a:stretch/>
        </p:blipFill>
        <p:spPr>
          <a:xfrm>
            <a:off x="1200150" y="698043"/>
            <a:ext cx="3000375" cy="13614"/>
          </a:xfrm>
          <a:prstGeom prst="rect">
            <a:avLst/>
          </a:prstGeom>
          <a:noFill/>
          <a:ln>
            <a:noFill/>
          </a:ln>
        </p:spPr>
      </p:pic>
      <p:pic>
        <p:nvPicPr>
          <p:cNvPr descr="preencoded.png" id="332" name="Google Shape;332;g3ec0617a209_1_298"/>
          <p:cNvPicPr preferRelativeResize="0"/>
          <p:nvPr/>
        </p:nvPicPr>
        <p:blipFill rotWithShape="1">
          <a:blip r:embed="rId7">
            <a:alphaModFix/>
          </a:blip>
          <a:srcRect b="0" l="0" r="0" t="0"/>
          <a:stretch/>
        </p:blipFill>
        <p:spPr>
          <a:xfrm>
            <a:off x="704850" y="9527718"/>
            <a:ext cx="4191000" cy="13614"/>
          </a:xfrm>
          <a:prstGeom prst="rect">
            <a:avLst/>
          </a:prstGeom>
          <a:noFill/>
          <a:ln>
            <a:noFill/>
          </a:ln>
        </p:spPr>
      </p:pic>
      <p:pic>
        <p:nvPicPr>
          <p:cNvPr descr="preencoded.png" id="333" name="Google Shape;333;g3ec0617a209_1_298"/>
          <p:cNvPicPr preferRelativeResize="0"/>
          <p:nvPr/>
        </p:nvPicPr>
        <p:blipFill rotWithShape="1">
          <a:blip r:embed="rId8">
            <a:alphaModFix/>
          </a:blip>
          <a:srcRect b="0" l="0" r="0" t="0"/>
          <a:stretch/>
        </p:blipFill>
        <p:spPr>
          <a:xfrm>
            <a:off x="333375" y="333375"/>
            <a:ext cx="742950" cy="742950"/>
          </a:xfrm>
          <a:prstGeom prst="rect">
            <a:avLst/>
          </a:prstGeom>
          <a:noFill/>
          <a:ln>
            <a:noFill/>
          </a:ln>
        </p:spPr>
      </p:pic>
      <p:pic>
        <p:nvPicPr>
          <p:cNvPr descr="preencoded.png" id="334" name="Google Shape;334;g3ec0617a209_1_298"/>
          <p:cNvPicPr preferRelativeResize="0"/>
          <p:nvPr/>
        </p:nvPicPr>
        <p:blipFill rotWithShape="1">
          <a:blip r:embed="rId9">
            <a:alphaModFix/>
          </a:blip>
          <a:srcRect b="0" l="0" r="0" t="0"/>
          <a:stretch/>
        </p:blipFill>
        <p:spPr>
          <a:xfrm>
            <a:off x="485775" y="4514850"/>
            <a:ext cx="438150" cy="438150"/>
          </a:xfrm>
          <a:prstGeom prst="rect">
            <a:avLst/>
          </a:prstGeom>
          <a:noFill/>
          <a:ln>
            <a:noFill/>
          </a:ln>
        </p:spPr>
      </p:pic>
      <p:pic>
        <p:nvPicPr>
          <p:cNvPr descr="preencoded.png" id="335" name="Google Shape;335;g3ec0617a209_1_298"/>
          <p:cNvPicPr preferRelativeResize="0"/>
          <p:nvPr/>
        </p:nvPicPr>
        <p:blipFill rotWithShape="1">
          <a:blip r:embed="rId10">
            <a:alphaModFix/>
          </a:blip>
          <a:srcRect b="0" l="0" r="0" t="0"/>
          <a:stretch/>
        </p:blipFill>
        <p:spPr>
          <a:xfrm>
            <a:off x="1143000" y="9105900"/>
            <a:ext cx="828675" cy="828675"/>
          </a:xfrm>
          <a:prstGeom prst="rect">
            <a:avLst/>
          </a:prstGeom>
          <a:noFill/>
          <a:ln>
            <a:noFill/>
          </a:ln>
        </p:spPr>
      </p:pic>
      <p:pic>
        <p:nvPicPr>
          <p:cNvPr descr="preencoded.png" id="336" name="Google Shape;336;g3ec0617a209_1_298"/>
          <p:cNvPicPr preferRelativeResize="0"/>
          <p:nvPr/>
        </p:nvPicPr>
        <p:blipFill rotWithShape="1">
          <a:blip r:embed="rId9">
            <a:alphaModFix/>
          </a:blip>
          <a:srcRect b="0" l="0" r="0" t="0"/>
          <a:stretch/>
        </p:blipFill>
        <p:spPr>
          <a:xfrm>
            <a:off x="485775" y="5372100"/>
            <a:ext cx="438150" cy="438150"/>
          </a:xfrm>
          <a:prstGeom prst="rect">
            <a:avLst/>
          </a:prstGeom>
          <a:noFill/>
          <a:ln>
            <a:noFill/>
          </a:ln>
        </p:spPr>
      </p:pic>
      <p:pic>
        <p:nvPicPr>
          <p:cNvPr descr="preencoded.png" id="337" name="Google Shape;337;g3ec0617a209_1_298"/>
          <p:cNvPicPr preferRelativeResize="0"/>
          <p:nvPr/>
        </p:nvPicPr>
        <p:blipFill rotWithShape="1">
          <a:blip r:embed="rId8">
            <a:alphaModFix/>
          </a:blip>
          <a:srcRect b="0" l="0" r="0" t="0"/>
          <a:stretch/>
        </p:blipFill>
        <p:spPr>
          <a:xfrm>
            <a:off x="17211675" y="333375"/>
            <a:ext cx="742950" cy="742950"/>
          </a:xfrm>
          <a:prstGeom prst="rect">
            <a:avLst/>
          </a:prstGeom>
          <a:noFill/>
          <a:ln>
            <a:noFill/>
          </a:ln>
        </p:spPr>
      </p:pic>
      <p:pic>
        <p:nvPicPr>
          <p:cNvPr descr="preencoded.png" id="338" name="Google Shape;338;g3ec0617a209_1_298"/>
          <p:cNvPicPr preferRelativeResize="0"/>
          <p:nvPr/>
        </p:nvPicPr>
        <p:blipFill rotWithShape="1">
          <a:blip r:embed="rId9">
            <a:alphaModFix/>
          </a:blip>
          <a:srcRect b="0" l="0" r="0" t="0"/>
          <a:stretch/>
        </p:blipFill>
        <p:spPr>
          <a:xfrm>
            <a:off x="17364075" y="4514850"/>
            <a:ext cx="438150" cy="438150"/>
          </a:xfrm>
          <a:prstGeom prst="rect">
            <a:avLst/>
          </a:prstGeom>
          <a:noFill/>
          <a:ln>
            <a:noFill/>
          </a:ln>
        </p:spPr>
      </p:pic>
      <p:pic>
        <p:nvPicPr>
          <p:cNvPr descr="preencoded.png" id="339" name="Google Shape;339;g3ec0617a209_1_298"/>
          <p:cNvPicPr preferRelativeResize="0"/>
          <p:nvPr/>
        </p:nvPicPr>
        <p:blipFill rotWithShape="1">
          <a:blip r:embed="rId10">
            <a:alphaModFix/>
          </a:blip>
          <a:srcRect b="0" l="0" r="0" t="0"/>
          <a:stretch/>
        </p:blipFill>
        <p:spPr>
          <a:xfrm>
            <a:off x="16316325" y="9105900"/>
            <a:ext cx="828675" cy="828675"/>
          </a:xfrm>
          <a:prstGeom prst="rect">
            <a:avLst/>
          </a:prstGeom>
          <a:noFill/>
          <a:ln>
            <a:noFill/>
          </a:ln>
        </p:spPr>
      </p:pic>
      <p:pic>
        <p:nvPicPr>
          <p:cNvPr descr="preencoded.png" id="340" name="Google Shape;340;g3ec0617a209_1_298"/>
          <p:cNvPicPr preferRelativeResize="0"/>
          <p:nvPr/>
        </p:nvPicPr>
        <p:blipFill rotWithShape="1">
          <a:blip r:embed="rId9">
            <a:alphaModFix/>
          </a:blip>
          <a:srcRect b="0" l="0" r="0" t="0"/>
          <a:stretch/>
        </p:blipFill>
        <p:spPr>
          <a:xfrm>
            <a:off x="17364075" y="5372100"/>
            <a:ext cx="438150" cy="438150"/>
          </a:xfrm>
          <a:prstGeom prst="rect">
            <a:avLst/>
          </a:prstGeom>
          <a:noFill/>
          <a:ln>
            <a:noFill/>
          </a:ln>
        </p:spPr>
      </p:pic>
      <p:grpSp>
        <p:nvGrpSpPr>
          <p:cNvPr id="341" name="Google Shape;341;g3ec0617a209_1_298"/>
          <p:cNvGrpSpPr/>
          <p:nvPr/>
        </p:nvGrpSpPr>
        <p:grpSpPr>
          <a:xfrm>
            <a:off x="17640300" y="7994925"/>
            <a:ext cx="596549" cy="2063476"/>
            <a:chOff x="17640300" y="7994925"/>
            <a:chExt cx="596549" cy="2063476"/>
          </a:xfrm>
        </p:grpSpPr>
        <p:pic>
          <p:nvPicPr>
            <p:cNvPr descr="preencoded.png" id="342" name="Google Shape;342;g3ec0617a209_1_298"/>
            <p:cNvPicPr preferRelativeResize="0"/>
            <p:nvPr/>
          </p:nvPicPr>
          <p:blipFill rotWithShape="1">
            <a:blip r:embed="rId11">
              <a:alphaModFix/>
            </a:blip>
            <a:srcRect b="0" l="0" r="0" t="0"/>
            <a:stretch/>
          </p:blipFill>
          <p:spPr>
            <a:xfrm>
              <a:off x="17640300" y="9525000"/>
              <a:ext cx="533400" cy="533400"/>
            </a:xfrm>
            <a:prstGeom prst="rect">
              <a:avLst/>
            </a:prstGeom>
            <a:noFill/>
            <a:ln>
              <a:noFill/>
            </a:ln>
          </p:spPr>
        </p:pic>
        <p:sp>
          <p:nvSpPr>
            <p:cNvPr id="343" name="Google Shape;343;g3ec0617a209_1_298"/>
            <p:cNvSpPr/>
            <p:nvPr/>
          </p:nvSpPr>
          <p:spPr>
            <a:xfrm rot="-5400000">
              <a:off x="17235450" y="8456925"/>
              <a:ext cx="1463400" cy="5394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AA8B57"/>
                </a:buClr>
                <a:buSzPts val="2710"/>
                <a:buFont typeface="Inter"/>
                <a:buNone/>
              </a:pPr>
              <a:r>
                <a:rPr b="1" i="0" lang="en-US" sz="2710" u="none" cap="none" strike="noStrike">
                  <a:solidFill>
                    <a:srgbClr val="AA8B57"/>
                  </a:solidFill>
                  <a:latin typeface="Inter"/>
                  <a:ea typeface="Inter"/>
                  <a:cs typeface="Inter"/>
                  <a:sym typeface="Inter"/>
                </a:rPr>
                <a:t>EaTemp</a:t>
              </a:r>
              <a:endParaRPr b="0" i="0" sz="2710" u="none" cap="none" strike="noStrike">
                <a:solidFill>
                  <a:schemeClr val="dk1"/>
                </a:solidFill>
                <a:latin typeface="Calibri"/>
                <a:ea typeface="Calibri"/>
                <a:cs typeface="Calibri"/>
                <a:sym typeface="Calibri"/>
              </a:endParaRPr>
            </a:p>
          </p:txBody>
        </p:sp>
      </p:grpSp>
      <p:grpSp>
        <p:nvGrpSpPr>
          <p:cNvPr id="344" name="Google Shape;344;g3ec0617a209_1_298"/>
          <p:cNvGrpSpPr/>
          <p:nvPr/>
        </p:nvGrpSpPr>
        <p:grpSpPr>
          <a:xfrm>
            <a:off x="2495550" y="809626"/>
            <a:ext cx="13356075" cy="8750737"/>
            <a:chOff x="2495550" y="809626"/>
            <a:chExt cx="13356075" cy="8750737"/>
          </a:xfrm>
        </p:grpSpPr>
        <p:pic>
          <p:nvPicPr>
            <p:cNvPr descr="preencoded.png" id="345" name="Google Shape;345;g3ec0617a209_1_298"/>
            <p:cNvPicPr preferRelativeResize="0"/>
            <p:nvPr/>
          </p:nvPicPr>
          <p:blipFill rotWithShape="1">
            <a:blip r:embed="rId12">
              <a:alphaModFix/>
            </a:blip>
            <a:srcRect b="0" l="0" r="0" t="0"/>
            <a:stretch/>
          </p:blipFill>
          <p:spPr>
            <a:xfrm>
              <a:off x="9029700" y="1209666"/>
              <a:ext cx="3914775" cy="3924309"/>
            </a:xfrm>
            <a:prstGeom prst="rect">
              <a:avLst/>
            </a:prstGeom>
            <a:noFill/>
            <a:ln>
              <a:noFill/>
            </a:ln>
          </p:spPr>
        </p:pic>
        <p:pic>
          <p:nvPicPr>
            <p:cNvPr descr="preencoded.png" id="346" name="Google Shape;346;g3ec0617a209_1_298"/>
            <p:cNvPicPr preferRelativeResize="0"/>
            <p:nvPr/>
          </p:nvPicPr>
          <p:blipFill rotWithShape="1">
            <a:blip r:embed="rId13">
              <a:alphaModFix/>
            </a:blip>
            <a:srcRect b="0" l="0" r="0" t="0"/>
            <a:stretch/>
          </p:blipFill>
          <p:spPr>
            <a:xfrm>
              <a:off x="5105400" y="1209666"/>
              <a:ext cx="3914775" cy="3924309"/>
            </a:xfrm>
            <a:prstGeom prst="rect">
              <a:avLst/>
            </a:prstGeom>
            <a:noFill/>
            <a:ln>
              <a:noFill/>
            </a:ln>
          </p:spPr>
        </p:pic>
        <p:pic>
          <p:nvPicPr>
            <p:cNvPr descr="preencoded.png" id="347" name="Google Shape;347;g3ec0617a209_1_298"/>
            <p:cNvPicPr preferRelativeResize="0"/>
            <p:nvPr/>
          </p:nvPicPr>
          <p:blipFill rotWithShape="1">
            <a:blip r:embed="rId14">
              <a:alphaModFix/>
            </a:blip>
            <a:srcRect b="0" l="0" r="0" t="0"/>
            <a:stretch/>
          </p:blipFill>
          <p:spPr>
            <a:xfrm>
              <a:off x="5105400" y="5143500"/>
              <a:ext cx="3914775" cy="3924309"/>
            </a:xfrm>
            <a:prstGeom prst="rect">
              <a:avLst/>
            </a:prstGeom>
            <a:noFill/>
            <a:ln>
              <a:noFill/>
            </a:ln>
          </p:spPr>
        </p:pic>
        <p:pic>
          <p:nvPicPr>
            <p:cNvPr descr="preencoded.png" id="348" name="Google Shape;348;g3ec0617a209_1_298"/>
            <p:cNvPicPr preferRelativeResize="0"/>
            <p:nvPr/>
          </p:nvPicPr>
          <p:blipFill rotWithShape="1">
            <a:blip r:embed="rId15">
              <a:alphaModFix/>
            </a:blip>
            <a:srcRect b="0" l="0" r="0" t="0"/>
            <a:stretch/>
          </p:blipFill>
          <p:spPr>
            <a:xfrm>
              <a:off x="9029700" y="5143500"/>
              <a:ext cx="3914775" cy="3924309"/>
            </a:xfrm>
            <a:prstGeom prst="rect">
              <a:avLst/>
            </a:prstGeom>
            <a:noFill/>
            <a:ln>
              <a:noFill/>
            </a:ln>
          </p:spPr>
        </p:pic>
        <p:cxnSp>
          <p:nvCxnSpPr>
            <p:cNvPr id="349" name="Google Shape;349;g3ec0617a209_1_298"/>
            <p:cNvCxnSpPr/>
            <p:nvPr/>
          </p:nvCxnSpPr>
          <p:spPr>
            <a:xfrm rot="5396197">
              <a:off x="4686371" y="5148226"/>
              <a:ext cx="8677205" cy="0"/>
            </a:xfrm>
            <a:prstGeom prst="straightConnector1">
              <a:avLst/>
            </a:prstGeom>
            <a:noFill/>
            <a:ln cap="flat" cmpd="sng" w="9525">
              <a:solidFill>
                <a:srgbClr val="000000"/>
              </a:solidFill>
              <a:prstDash val="solid"/>
              <a:round/>
              <a:headEnd len="sm" w="sm" type="none"/>
              <a:tailEnd len="sm" w="sm" type="none"/>
            </a:ln>
          </p:spPr>
        </p:cxnSp>
        <p:cxnSp>
          <p:nvCxnSpPr>
            <p:cNvPr id="350" name="Google Shape;350;g3ec0617a209_1_298"/>
            <p:cNvCxnSpPr/>
            <p:nvPr/>
          </p:nvCxnSpPr>
          <p:spPr>
            <a:xfrm rot="2529">
              <a:off x="2495548" y="5138776"/>
              <a:ext cx="13049104" cy="0"/>
            </a:xfrm>
            <a:prstGeom prst="straightConnector1">
              <a:avLst/>
            </a:prstGeom>
            <a:noFill/>
            <a:ln cap="flat" cmpd="sng" w="9525">
              <a:solidFill>
                <a:srgbClr val="000000"/>
              </a:solidFill>
              <a:prstDash val="solid"/>
              <a:round/>
              <a:headEnd len="sm" w="sm" type="none"/>
              <a:tailEnd len="sm" w="sm" type="none"/>
            </a:ln>
          </p:spPr>
        </p:cxnSp>
        <p:pic>
          <p:nvPicPr>
            <p:cNvPr descr="preencoded.png" id="351" name="Google Shape;351;g3ec0617a209_1_298"/>
            <p:cNvPicPr preferRelativeResize="0"/>
            <p:nvPr/>
          </p:nvPicPr>
          <p:blipFill rotWithShape="1">
            <a:blip r:embed="rId16">
              <a:alphaModFix/>
            </a:blip>
            <a:srcRect b="0" l="0" r="0" t="0"/>
            <a:stretch/>
          </p:blipFill>
          <p:spPr>
            <a:xfrm>
              <a:off x="2559058" y="873137"/>
              <a:ext cx="1092180" cy="1092182"/>
            </a:xfrm>
            <a:prstGeom prst="rect">
              <a:avLst/>
            </a:prstGeom>
            <a:noFill/>
            <a:ln>
              <a:noFill/>
            </a:ln>
          </p:spPr>
        </p:pic>
        <p:pic>
          <p:nvPicPr>
            <p:cNvPr descr="preencoded.png" id="352" name="Google Shape;352;g3ec0617a209_1_298"/>
            <p:cNvPicPr preferRelativeResize="0"/>
            <p:nvPr/>
          </p:nvPicPr>
          <p:blipFill rotWithShape="1">
            <a:blip r:embed="rId17">
              <a:alphaModFix/>
            </a:blip>
            <a:srcRect b="0" l="0" r="0" t="0"/>
            <a:stretch/>
          </p:blipFill>
          <p:spPr>
            <a:xfrm>
              <a:off x="2571731" y="6099572"/>
              <a:ext cx="1139446" cy="1139446"/>
            </a:xfrm>
            <a:prstGeom prst="rect">
              <a:avLst/>
            </a:prstGeom>
            <a:noFill/>
            <a:ln>
              <a:noFill/>
            </a:ln>
          </p:spPr>
        </p:pic>
        <p:pic>
          <p:nvPicPr>
            <p:cNvPr descr="preencoded.png" id="353" name="Google Shape;353;g3ec0617a209_1_298"/>
            <p:cNvPicPr preferRelativeResize="0"/>
            <p:nvPr/>
          </p:nvPicPr>
          <p:blipFill rotWithShape="1">
            <a:blip r:embed="rId18">
              <a:alphaModFix/>
            </a:blip>
            <a:srcRect b="0" l="0" r="0" t="0"/>
            <a:stretch/>
          </p:blipFill>
          <p:spPr>
            <a:xfrm>
              <a:off x="12506325" y="962025"/>
              <a:ext cx="894080" cy="892810"/>
            </a:xfrm>
            <a:prstGeom prst="rect">
              <a:avLst/>
            </a:prstGeom>
            <a:noFill/>
            <a:ln>
              <a:noFill/>
            </a:ln>
          </p:spPr>
        </p:pic>
        <p:pic>
          <p:nvPicPr>
            <p:cNvPr descr="preencoded.png" id="354" name="Google Shape;354;g3ec0617a209_1_298"/>
            <p:cNvPicPr preferRelativeResize="0"/>
            <p:nvPr/>
          </p:nvPicPr>
          <p:blipFill rotWithShape="1">
            <a:blip r:embed="rId19">
              <a:alphaModFix/>
            </a:blip>
            <a:srcRect b="0" l="0" r="0" t="0"/>
            <a:stretch/>
          </p:blipFill>
          <p:spPr>
            <a:xfrm>
              <a:off x="12430126" y="6095997"/>
              <a:ext cx="1117600" cy="1219200"/>
            </a:xfrm>
            <a:prstGeom prst="rect">
              <a:avLst/>
            </a:prstGeom>
            <a:noFill/>
            <a:ln>
              <a:noFill/>
            </a:ln>
          </p:spPr>
        </p:pic>
        <p:sp>
          <p:nvSpPr>
            <p:cNvPr id="355" name="Google Shape;355;g3ec0617a209_1_298"/>
            <p:cNvSpPr/>
            <p:nvPr/>
          </p:nvSpPr>
          <p:spPr>
            <a:xfrm>
              <a:off x="7496175" y="3076575"/>
              <a:ext cx="1245900" cy="20745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9600"/>
                <a:buFont typeface="Cinzel Decorative Black"/>
                <a:buNone/>
              </a:pPr>
              <a:r>
                <a:rPr b="1" i="0" lang="en-US" sz="9600" u="none" cap="none" strike="noStrike">
                  <a:solidFill>
                    <a:srgbClr val="0E0E0E"/>
                  </a:solidFill>
                  <a:latin typeface="Cinzel Decorative Black"/>
                  <a:ea typeface="Cinzel Decorative Black"/>
                  <a:cs typeface="Cinzel Decorative Black"/>
                  <a:sym typeface="Cinzel Decorative Black"/>
                </a:rPr>
                <a:t>S</a:t>
              </a:r>
              <a:endParaRPr b="0" i="0" sz="9600" u="none" cap="none" strike="noStrike">
                <a:solidFill>
                  <a:schemeClr val="dk1"/>
                </a:solidFill>
                <a:latin typeface="Calibri"/>
                <a:ea typeface="Calibri"/>
                <a:cs typeface="Calibri"/>
                <a:sym typeface="Calibri"/>
              </a:endParaRPr>
            </a:p>
          </p:txBody>
        </p:sp>
        <p:sp>
          <p:nvSpPr>
            <p:cNvPr id="356" name="Google Shape;356;g3ec0617a209_1_298"/>
            <p:cNvSpPr/>
            <p:nvPr/>
          </p:nvSpPr>
          <p:spPr>
            <a:xfrm>
              <a:off x="9496425" y="3076575"/>
              <a:ext cx="1607700" cy="20745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FFFFFF"/>
                </a:buClr>
                <a:buSzPts val="9600"/>
                <a:buFont typeface="Cinzel Decorative Black"/>
                <a:buNone/>
              </a:pPr>
              <a:r>
                <a:rPr b="1" i="0" lang="en-US" sz="9600" u="none" cap="none" strike="noStrike">
                  <a:solidFill>
                    <a:srgbClr val="FFFFFF"/>
                  </a:solidFill>
                  <a:latin typeface="Cinzel Decorative Black"/>
                  <a:ea typeface="Cinzel Decorative Black"/>
                  <a:cs typeface="Cinzel Decorative Black"/>
                  <a:sym typeface="Cinzel Decorative Black"/>
                </a:rPr>
                <a:t>W</a:t>
              </a:r>
              <a:endParaRPr b="0" i="0" sz="9600" u="none" cap="none" strike="noStrike">
                <a:solidFill>
                  <a:schemeClr val="dk1"/>
                </a:solidFill>
                <a:latin typeface="Calibri"/>
                <a:ea typeface="Calibri"/>
                <a:cs typeface="Calibri"/>
                <a:sym typeface="Calibri"/>
              </a:endParaRPr>
            </a:p>
          </p:txBody>
        </p:sp>
        <p:sp>
          <p:nvSpPr>
            <p:cNvPr id="357" name="Google Shape;357;g3ec0617a209_1_298"/>
            <p:cNvSpPr/>
            <p:nvPr/>
          </p:nvSpPr>
          <p:spPr>
            <a:xfrm>
              <a:off x="7391400" y="5638800"/>
              <a:ext cx="1569600" cy="20745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FFFFFF"/>
                </a:buClr>
                <a:buSzPts val="9600"/>
                <a:buFont typeface="Cinzel Decorative Black"/>
                <a:buNone/>
              </a:pPr>
              <a:r>
                <a:rPr b="1" i="0" lang="en-US" sz="9600" u="none" cap="none" strike="noStrike">
                  <a:solidFill>
                    <a:srgbClr val="FFFFFF"/>
                  </a:solidFill>
                  <a:latin typeface="Cinzel Decorative Black"/>
                  <a:ea typeface="Cinzel Decorative Black"/>
                  <a:cs typeface="Cinzel Decorative Black"/>
                  <a:sym typeface="Cinzel Decorative Black"/>
                </a:rPr>
                <a:t>O</a:t>
              </a:r>
              <a:endParaRPr b="0" i="0" sz="9600" u="none" cap="none" strike="noStrike">
                <a:solidFill>
                  <a:schemeClr val="dk1"/>
                </a:solidFill>
                <a:latin typeface="Calibri"/>
                <a:ea typeface="Calibri"/>
                <a:cs typeface="Calibri"/>
                <a:sym typeface="Calibri"/>
              </a:endParaRPr>
            </a:p>
          </p:txBody>
        </p:sp>
        <p:sp>
          <p:nvSpPr>
            <p:cNvPr id="358" name="Google Shape;358;g3ec0617a209_1_298"/>
            <p:cNvSpPr/>
            <p:nvPr/>
          </p:nvSpPr>
          <p:spPr>
            <a:xfrm>
              <a:off x="9686925" y="5638800"/>
              <a:ext cx="1341000" cy="20745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9600"/>
                <a:buFont typeface="Cinzel Decorative Black"/>
                <a:buNone/>
              </a:pPr>
              <a:r>
                <a:rPr b="1" i="0" lang="en-US" sz="9600" u="none" cap="none" strike="noStrike">
                  <a:solidFill>
                    <a:srgbClr val="0E0E0E"/>
                  </a:solidFill>
                  <a:latin typeface="Cinzel Decorative Black"/>
                  <a:ea typeface="Cinzel Decorative Black"/>
                  <a:cs typeface="Cinzel Decorative Black"/>
                  <a:sym typeface="Cinzel Decorative Black"/>
                </a:rPr>
                <a:t>T</a:t>
              </a:r>
              <a:endParaRPr b="0" i="0" sz="9600" u="none" cap="none" strike="noStrike">
                <a:solidFill>
                  <a:schemeClr val="dk1"/>
                </a:solidFill>
                <a:latin typeface="Calibri"/>
                <a:ea typeface="Calibri"/>
                <a:cs typeface="Calibri"/>
                <a:sym typeface="Calibri"/>
              </a:endParaRPr>
            </a:p>
          </p:txBody>
        </p:sp>
        <p:sp>
          <p:nvSpPr>
            <p:cNvPr id="359" name="Google Shape;359;g3ec0617a209_1_298"/>
            <p:cNvSpPr/>
            <p:nvPr/>
          </p:nvSpPr>
          <p:spPr>
            <a:xfrm>
              <a:off x="2495550" y="2633663"/>
              <a:ext cx="3497700" cy="5868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700"/>
                <a:buFont typeface="Cinzel Decorative"/>
                <a:buNone/>
              </a:pPr>
              <a:r>
                <a:rPr b="1" i="0" lang="en-US" sz="2700" u="none" cap="none" strike="noStrike">
                  <a:solidFill>
                    <a:srgbClr val="0E0E0E"/>
                  </a:solidFill>
                  <a:latin typeface="Cinzel Decorative"/>
                  <a:ea typeface="Cinzel Decorative"/>
                  <a:cs typeface="Cinzel Decorative"/>
                  <a:sym typeface="Cinzel Decorative"/>
                </a:rPr>
                <a:t>Strengths</a:t>
              </a:r>
              <a:endParaRPr b="0" i="0" sz="2700" u="none" cap="none" strike="noStrike">
                <a:solidFill>
                  <a:schemeClr val="dk1"/>
                </a:solidFill>
                <a:latin typeface="Calibri"/>
                <a:ea typeface="Calibri"/>
                <a:cs typeface="Calibri"/>
                <a:sym typeface="Calibri"/>
              </a:endParaRPr>
            </a:p>
          </p:txBody>
        </p:sp>
        <p:sp>
          <p:nvSpPr>
            <p:cNvPr id="360" name="Google Shape;360;g3ec0617a209_1_298"/>
            <p:cNvSpPr/>
            <p:nvPr/>
          </p:nvSpPr>
          <p:spPr>
            <a:xfrm>
              <a:off x="2495550" y="3252788"/>
              <a:ext cx="3489900" cy="10212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Rare event causes unpredictable magic.</a:t>
              </a:r>
              <a:endParaRPr b="0" i="0" sz="2400" u="none" cap="none" strike="noStrike">
                <a:solidFill>
                  <a:schemeClr val="dk1"/>
                </a:solidFill>
                <a:latin typeface="Calibri"/>
                <a:ea typeface="Calibri"/>
                <a:cs typeface="Calibri"/>
                <a:sym typeface="Calibri"/>
              </a:endParaRPr>
            </a:p>
          </p:txBody>
        </p:sp>
        <p:sp>
          <p:nvSpPr>
            <p:cNvPr id="361" name="Google Shape;361;g3ec0617a209_1_298"/>
            <p:cNvSpPr/>
            <p:nvPr/>
          </p:nvSpPr>
          <p:spPr>
            <a:xfrm>
              <a:off x="2495550" y="7920038"/>
              <a:ext cx="3497700" cy="5868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700"/>
                <a:buFont typeface="Cinzel Decorative"/>
                <a:buNone/>
              </a:pPr>
              <a:r>
                <a:rPr b="1" i="0" lang="en-US" sz="2700" u="none" cap="none" strike="noStrike">
                  <a:solidFill>
                    <a:srgbClr val="0E0E0E"/>
                  </a:solidFill>
                  <a:latin typeface="Cinzel Decorative"/>
                  <a:ea typeface="Cinzel Decorative"/>
                  <a:cs typeface="Cinzel Decorative"/>
                  <a:sym typeface="Cinzel Decorative"/>
                </a:rPr>
                <a:t>Opportunities</a:t>
              </a:r>
              <a:endParaRPr b="0" i="0" sz="2700" u="none" cap="none" strike="noStrike">
                <a:solidFill>
                  <a:schemeClr val="dk1"/>
                </a:solidFill>
                <a:latin typeface="Calibri"/>
                <a:ea typeface="Calibri"/>
                <a:cs typeface="Calibri"/>
                <a:sym typeface="Calibri"/>
              </a:endParaRPr>
            </a:p>
          </p:txBody>
        </p:sp>
        <p:sp>
          <p:nvSpPr>
            <p:cNvPr id="362" name="Google Shape;362;g3ec0617a209_1_298"/>
            <p:cNvSpPr/>
            <p:nvPr/>
          </p:nvSpPr>
          <p:spPr>
            <a:xfrm>
              <a:off x="2495550" y="8539163"/>
              <a:ext cx="3489900" cy="10212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Rare event causes unpredictable magic.</a:t>
              </a:r>
              <a:endParaRPr b="0" i="0" sz="2400" u="none" cap="none" strike="noStrike">
                <a:solidFill>
                  <a:schemeClr val="dk1"/>
                </a:solidFill>
                <a:latin typeface="Calibri"/>
                <a:ea typeface="Calibri"/>
                <a:cs typeface="Calibri"/>
                <a:sym typeface="Calibri"/>
              </a:endParaRPr>
            </a:p>
          </p:txBody>
        </p:sp>
        <p:sp>
          <p:nvSpPr>
            <p:cNvPr id="363" name="Google Shape;363;g3ec0617a209_1_298"/>
            <p:cNvSpPr/>
            <p:nvPr/>
          </p:nvSpPr>
          <p:spPr>
            <a:xfrm>
              <a:off x="12353925" y="2633663"/>
              <a:ext cx="3497700" cy="5868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700"/>
                <a:buFont typeface="Cinzel Decorative"/>
                <a:buNone/>
              </a:pPr>
              <a:r>
                <a:rPr b="1" i="0" lang="en-US" sz="2700" u="none" cap="none" strike="noStrike">
                  <a:solidFill>
                    <a:srgbClr val="0E0E0E"/>
                  </a:solidFill>
                  <a:latin typeface="Cinzel Decorative"/>
                  <a:ea typeface="Cinzel Decorative"/>
                  <a:cs typeface="Cinzel Decorative"/>
                  <a:sym typeface="Cinzel Decorative"/>
                </a:rPr>
                <a:t>Weaknesses</a:t>
              </a:r>
              <a:endParaRPr b="0" i="0" sz="2700" u="none" cap="none" strike="noStrike">
                <a:solidFill>
                  <a:schemeClr val="dk1"/>
                </a:solidFill>
                <a:latin typeface="Calibri"/>
                <a:ea typeface="Calibri"/>
                <a:cs typeface="Calibri"/>
                <a:sym typeface="Calibri"/>
              </a:endParaRPr>
            </a:p>
          </p:txBody>
        </p:sp>
        <p:sp>
          <p:nvSpPr>
            <p:cNvPr id="364" name="Google Shape;364;g3ec0617a209_1_298"/>
            <p:cNvSpPr/>
            <p:nvPr/>
          </p:nvSpPr>
          <p:spPr>
            <a:xfrm>
              <a:off x="12353925" y="3252788"/>
              <a:ext cx="3489900" cy="10212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Rare event causes unpredictable magic.</a:t>
              </a:r>
              <a:endParaRPr b="0" i="0" sz="2400" u="none" cap="none" strike="noStrike">
                <a:solidFill>
                  <a:schemeClr val="dk1"/>
                </a:solidFill>
                <a:latin typeface="Calibri"/>
                <a:ea typeface="Calibri"/>
                <a:cs typeface="Calibri"/>
                <a:sym typeface="Calibri"/>
              </a:endParaRPr>
            </a:p>
          </p:txBody>
        </p:sp>
        <p:sp>
          <p:nvSpPr>
            <p:cNvPr id="365" name="Google Shape;365;g3ec0617a209_1_298"/>
            <p:cNvSpPr/>
            <p:nvPr/>
          </p:nvSpPr>
          <p:spPr>
            <a:xfrm>
              <a:off x="12353925" y="7920038"/>
              <a:ext cx="3497700" cy="5868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700"/>
                <a:buFont typeface="Cinzel Decorative"/>
                <a:buNone/>
              </a:pPr>
              <a:r>
                <a:rPr b="1" i="0" lang="en-US" sz="2700" u="none" cap="none" strike="noStrike">
                  <a:solidFill>
                    <a:srgbClr val="0E0E0E"/>
                  </a:solidFill>
                  <a:latin typeface="Cinzel Decorative"/>
                  <a:ea typeface="Cinzel Decorative"/>
                  <a:cs typeface="Cinzel Decorative"/>
                  <a:sym typeface="Cinzel Decorative"/>
                </a:rPr>
                <a:t>Threats</a:t>
              </a:r>
              <a:endParaRPr b="0" i="0" sz="2700" u="none" cap="none" strike="noStrike">
                <a:solidFill>
                  <a:schemeClr val="dk1"/>
                </a:solidFill>
                <a:latin typeface="Calibri"/>
                <a:ea typeface="Calibri"/>
                <a:cs typeface="Calibri"/>
                <a:sym typeface="Calibri"/>
              </a:endParaRPr>
            </a:p>
          </p:txBody>
        </p:sp>
        <p:sp>
          <p:nvSpPr>
            <p:cNvPr id="366" name="Google Shape;366;g3ec0617a209_1_298"/>
            <p:cNvSpPr/>
            <p:nvPr/>
          </p:nvSpPr>
          <p:spPr>
            <a:xfrm>
              <a:off x="12353925" y="8539163"/>
              <a:ext cx="3489900" cy="10212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Rare event causes unpredictable magic.</a:t>
              </a:r>
              <a:endParaRPr b="0" i="0" sz="2400" u="none" cap="none" strike="noStrike">
                <a:solidFill>
                  <a:schemeClr val="dk1"/>
                </a:solidFill>
                <a:latin typeface="Calibri"/>
                <a:ea typeface="Calibri"/>
                <a:cs typeface="Calibri"/>
                <a:sym typeface="Calibri"/>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5E5CB"/>
        </a:solidFill>
      </p:bgPr>
    </p:bg>
    <p:spTree>
      <p:nvGrpSpPr>
        <p:cNvPr id="371" name="Shape 371"/>
        <p:cNvGrpSpPr/>
        <p:nvPr/>
      </p:nvGrpSpPr>
      <p:grpSpPr>
        <a:xfrm>
          <a:off x="0" y="0"/>
          <a:ext cx="0" cy="0"/>
          <a:chOff x="0" y="0"/>
          <a:chExt cx="0" cy="0"/>
        </a:xfrm>
      </p:grpSpPr>
      <p:sp>
        <p:nvSpPr>
          <p:cNvPr id="372" name="Google Shape;372;g3ec0617a209_1_345"/>
          <p:cNvSpPr/>
          <p:nvPr/>
        </p:nvSpPr>
        <p:spPr>
          <a:xfrm>
            <a:off x="0" y="0"/>
            <a:ext cx="18288000" cy="10287000"/>
          </a:xfrm>
          <a:prstGeom prst="rect">
            <a:avLst/>
          </a:prstGeom>
          <a:solidFill>
            <a:srgbClr val="D5CEA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373" name="Google Shape;373;g3ec0617a209_1_345"/>
          <p:cNvPicPr preferRelativeResize="0"/>
          <p:nvPr/>
        </p:nvPicPr>
        <p:blipFill rotWithShape="1">
          <a:blip r:embed="rId3">
            <a:alphaModFix/>
          </a:blip>
          <a:srcRect b="0" l="0" r="0" t="0"/>
          <a:stretch/>
        </p:blipFill>
        <p:spPr>
          <a:xfrm>
            <a:off x="668874" y="9525"/>
            <a:ext cx="27183" cy="10277286"/>
          </a:xfrm>
          <a:prstGeom prst="rect">
            <a:avLst/>
          </a:prstGeom>
          <a:noFill/>
          <a:ln>
            <a:noFill/>
          </a:ln>
        </p:spPr>
      </p:pic>
      <p:pic>
        <p:nvPicPr>
          <p:cNvPr descr="preencoded.png" id="374" name="Google Shape;374;g3ec0617a209_1_345"/>
          <p:cNvPicPr preferRelativeResize="0"/>
          <p:nvPr/>
        </p:nvPicPr>
        <p:blipFill rotWithShape="1">
          <a:blip r:embed="rId3">
            <a:alphaModFix/>
          </a:blip>
          <a:srcRect b="0" l="0" r="0" t="0"/>
          <a:stretch/>
        </p:blipFill>
        <p:spPr>
          <a:xfrm>
            <a:off x="17594798" y="9525"/>
            <a:ext cx="27184" cy="10277286"/>
          </a:xfrm>
          <a:prstGeom prst="rect">
            <a:avLst/>
          </a:prstGeom>
          <a:noFill/>
          <a:ln>
            <a:noFill/>
          </a:ln>
        </p:spPr>
      </p:pic>
      <p:pic>
        <p:nvPicPr>
          <p:cNvPr descr="preencoded.png" id="375" name="Google Shape;375;g3ec0617a209_1_345"/>
          <p:cNvPicPr preferRelativeResize="0"/>
          <p:nvPr/>
        </p:nvPicPr>
        <p:blipFill rotWithShape="1">
          <a:blip r:embed="rId4">
            <a:alphaModFix/>
          </a:blip>
          <a:srcRect b="0" l="0" r="0" t="0"/>
          <a:stretch/>
        </p:blipFill>
        <p:spPr>
          <a:xfrm>
            <a:off x="476250" y="2530218"/>
            <a:ext cx="417957" cy="417957"/>
          </a:xfrm>
          <a:prstGeom prst="rect">
            <a:avLst/>
          </a:prstGeom>
          <a:noFill/>
          <a:ln>
            <a:noFill/>
          </a:ln>
        </p:spPr>
      </p:pic>
      <p:pic>
        <p:nvPicPr>
          <p:cNvPr descr="preencoded.png" id="376" name="Google Shape;376;g3ec0617a209_1_345"/>
          <p:cNvPicPr preferRelativeResize="0"/>
          <p:nvPr/>
        </p:nvPicPr>
        <p:blipFill rotWithShape="1">
          <a:blip r:embed="rId4">
            <a:alphaModFix/>
          </a:blip>
          <a:srcRect b="0" l="0" r="0" t="0"/>
          <a:stretch/>
        </p:blipFill>
        <p:spPr>
          <a:xfrm>
            <a:off x="17402175" y="2530218"/>
            <a:ext cx="417957" cy="417957"/>
          </a:xfrm>
          <a:prstGeom prst="rect">
            <a:avLst/>
          </a:prstGeom>
          <a:noFill/>
          <a:ln>
            <a:noFill/>
          </a:ln>
        </p:spPr>
      </p:pic>
      <p:pic>
        <p:nvPicPr>
          <p:cNvPr descr="preencoded.png" id="377" name="Google Shape;377;g3ec0617a209_1_345"/>
          <p:cNvPicPr preferRelativeResize="0"/>
          <p:nvPr/>
        </p:nvPicPr>
        <p:blipFill rotWithShape="1">
          <a:blip r:embed="rId5">
            <a:alphaModFix/>
          </a:blip>
          <a:srcRect b="0" l="0" r="0" t="0"/>
          <a:stretch/>
        </p:blipFill>
        <p:spPr>
          <a:xfrm>
            <a:off x="476250" y="1883662"/>
            <a:ext cx="417957" cy="417957"/>
          </a:xfrm>
          <a:prstGeom prst="rect">
            <a:avLst/>
          </a:prstGeom>
          <a:noFill/>
          <a:ln>
            <a:noFill/>
          </a:ln>
        </p:spPr>
      </p:pic>
      <p:pic>
        <p:nvPicPr>
          <p:cNvPr descr="preencoded.png" id="378" name="Google Shape;378;g3ec0617a209_1_345"/>
          <p:cNvPicPr preferRelativeResize="0"/>
          <p:nvPr/>
        </p:nvPicPr>
        <p:blipFill rotWithShape="1">
          <a:blip r:embed="rId5">
            <a:alphaModFix/>
          </a:blip>
          <a:srcRect b="0" l="0" r="0" t="0"/>
          <a:stretch/>
        </p:blipFill>
        <p:spPr>
          <a:xfrm>
            <a:off x="17402175" y="1883662"/>
            <a:ext cx="417957" cy="417957"/>
          </a:xfrm>
          <a:prstGeom prst="rect">
            <a:avLst/>
          </a:prstGeom>
          <a:noFill/>
          <a:ln>
            <a:noFill/>
          </a:ln>
        </p:spPr>
      </p:pic>
      <p:pic>
        <p:nvPicPr>
          <p:cNvPr descr="preencoded.png" id="379" name="Google Shape;379;g3ec0617a209_1_345"/>
          <p:cNvPicPr preferRelativeResize="0"/>
          <p:nvPr/>
        </p:nvPicPr>
        <p:blipFill rotWithShape="1">
          <a:blip r:embed="rId6">
            <a:alphaModFix/>
          </a:blip>
          <a:srcRect b="0" l="0" r="0" t="0"/>
          <a:stretch/>
        </p:blipFill>
        <p:spPr>
          <a:xfrm>
            <a:off x="685800" y="8854183"/>
            <a:ext cx="16925925" cy="27183"/>
          </a:xfrm>
          <a:prstGeom prst="rect">
            <a:avLst/>
          </a:prstGeom>
          <a:noFill/>
          <a:ln>
            <a:noFill/>
          </a:ln>
        </p:spPr>
      </p:pic>
      <p:pic>
        <p:nvPicPr>
          <p:cNvPr descr="preencoded.png" id="380" name="Google Shape;380;g3ec0617a209_1_345"/>
          <p:cNvPicPr preferRelativeResize="0"/>
          <p:nvPr/>
        </p:nvPicPr>
        <p:blipFill rotWithShape="1">
          <a:blip r:embed="rId7">
            <a:alphaModFix/>
          </a:blip>
          <a:srcRect b="0" l="0" r="0" t="0"/>
          <a:stretch/>
        </p:blipFill>
        <p:spPr>
          <a:xfrm>
            <a:off x="16182975" y="8858250"/>
            <a:ext cx="1426464" cy="1426464"/>
          </a:xfrm>
          <a:prstGeom prst="rect">
            <a:avLst/>
          </a:prstGeom>
          <a:noFill/>
          <a:ln>
            <a:noFill/>
          </a:ln>
        </p:spPr>
      </p:pic>
      <p:pic>
        <p:nvPicPr>
          <p:cNvPr descr="preencoded.png" id="381" name="Google Shape;381;g3ec0617a209_1_345"/>
          <p:cNvPicPr preferRelativeResize="0"/>
          <p:nvPr/>
        </p:nvPicPr>
        <p:blipFill rotWithShape="1">
          <a:blip r:embed="rId8">
            <a:alphaModFix/>
          </a:blip>
          <a:srcRect b="0" l="0" r="0" t="0"/>
          <a:stretch/>
        </p:blipFill>
        <p:spPr>
          <a:xfrm>
            <a:off x="688563" y="8858250"/>
            <a:ext cx="1426464" cy="1426464"/>
          </a:xfrm>
          <a:prstGeom prst="rect">
            <a:avLst/>
          </a:prstGeom>
          <a:noFill/>
          <a:ln>
            <a:noFill/>
          </a:ln>
        </p:spPr>
      </p:pic>
      <p:grpSp>
        <p:nvGrpSpPr>
          <p:cNvPr id="382" name="Google Shape;382;g3ec0617a209_1_345"/>
          <p:cNvGrpSpPr/>
          <p:nvPr/>
        </p:nvGrpSpPr>
        <p:grpSpPr>
          <a:xfrm>
            <a:off x="17640300" y="7994925"/>
            <a:ext cx="596549" cy="2063476"/>
            <a:chOff x="17640300" y="7994925"/>
            <a:chExt cx="596549" cy="2063476"/>
          </a:xfrm>
        </p:grpSpPr>
        <p:pic>
          <p:nvPicPr>
            <p:cNvPr descr="preencoded.png" id="383" name="Google Shape;383;g3ec0617a209_1_345"/>
            <p:cNvPicPr preferRelativeResize="0"/>
            <p:nvPr/>
          </p:nvPicPr>
          <p:blipFill rotWithShape="1">
            <a:blip r:embed="rId9">
              <a:alphaModFix/>
            </a:blip>
            <a:srcRect b="0" l="0" r="0" t="0"/>
            <a:stretch/>
          </p:blipFill>
          <p:spPr>
            <a:xfrm>
              <a:off x="17640300" y="9525000"/>
              <a:ext cx="533400" cy="533400"/>
            </a:xfrm>
            <a:prstGeom prst="rect">
              <a:avLst/>
            </a:prstGeom>
            <a:noFill/>
            <a:ln>
              <a:noFill/>
            </a:ln>
          </p:spPr>
        </p:pic>
        <p:sp>
          <p:nvSpPr>
            <p:cNvPr id="384" name="Google Shape;384;g3ec0617a209_1_345"/>
            <p:cNvSpPr/>
            <p:nvPr/>
          </p:nvSpPr>
          <p:spPr>
            <a:xfrm rot="-5400000">
              <a:off x="17235450" y="8456925"/>
              <a:ext cx="1463400" cy="5394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AA8B57"/>
                </a:buClr>
                <a:buSzPts val="2710"/>
                <a:buFont typeface="Inter"/>
                <a:buNone/>
              </a:pPr>
              <a:r>
                <a:rPr b="1" i="0" lang="en-US" sz="2710" u="none" cap="none" strike="noStrike">
                  <a:solidFill>
                    <a:srgbClr val="AA8B57"/>
                  </a:solidFill>
                  <a:latin typeface="Inter"/>
                  <a:ea typeface="Inter"/>
                  <a:cs typeface="Inter"/>
                  <a:sym typeface="Inter"/>
                </a:rPr>
                <a:t>EaTemp</a:t>
              </a:r>
              <a:endParaRPr b="0" i="0" sz="2710" u="none" cap="none" strike="noStrike">
                <a:solidFill>
                  <a:schemeClr val="dk1"/>
                </a:solidFill>
                <a:latin typeface="Calibri"/>
                <a:ea typeface="Calibri"/>
                <a:cs typeface="Calibri"/>
                <a:sym typeface="Calibri"/>
              </a:endParaRPr>
            </a:p>
          </p:txBody>
        </p:sp>
      </p:grpSp>
      <p:pic>
        <p:nvPicPr>
          <p:cNvPr descr="preencoded.png" id="385" name="Google Shape;385;g3ec0617a209_1_345"/>
          <p:cNvPicPr preferRelativeResize="0"/>
          <p:nvPr/>
        </p:nvPicPr>
        <p:blipFill rotWithShape="1">
          <a:blip r:embed="rId10">
            <a:alphaModFix/>
          </a:blip>
          <a:srcRect b="0" l="0" r="0" t="0"/>
          <a:stretch/>
        </p:blipFill>
        <p:spPr>
          <a:xfrm>
            <a:off x="12677775" y="-76200"/>
            <a:ext cx="4562475" cy="9277350"/>
          </a:xfrm>
          <a:prstGeom prst="rect">
            <a:avLst/>
          </a:prstGeom>
          <a:noFill/>
          <a:ln>
            <a:noFill/>
          </a:ln>
        </p:spPr>
      </p:pic>
      <p:pic>
        <p:nvPicPr>
          <p:cNvPr descr="preencoded.png" id="386" name="Google Shape;386;g3ec0617a209_1_345"/>
          <p:cNvPicPr preferRelativeResize="0"/>
          <p:nvPr/>
        </p:nvPicPr>
        <p:blipFill rotWithShape="1">
          <a:blip r:embed="rId11">
            <a:alphaModFix/>
          </a:blip>
          <a:srcRect b="0" l="0" r="0" t="0"/>
          <a:stretch/>
        </p:blipFill>
        <p:spPr>
          <a:xfrm>
            <a:off x="7867650" y="1009650"/>
            <a:ext cx="4562475" cy="9277350"/>
          </a:xfrm>
          <a:prstGeom prst="rect">
            <a:avLst/>
          </a:prstGeom>
          <a:noFill/>
          <a:ln>
            <a:noFill/>
          </a:ln>
        </p:spPr>
      </p:pic>
      <p:sp>
        <p:nvSpPr>
          <p:cNvPr id="387" name="Google Shape;387;g3ec0617a209_1_345"/>
          <p:cNvSpPr/>
          <p:nvPr/>
        </p:nvSpPr>
        <p:spPr>
          <a:xfrm>
            <a:off x="1047750" y="857250"/>
            <a:ext cx="7915200" cy="12954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6000"/>
              <a:buFont typeface="Cinzel Decorative Black"/>
              <a:buNone/>
            </a:pPr>
            <a:r>
              <a:rPr b="1" i="0" lang="en-US" sz="6000" u="none" cap="none" strike="noStrike">
                <a:solidFill>
                  <a:srgbClr val="0E0E0E"/>
                </a:solidFill>
                <a:latin typeface="Cinzel Decorative Black"/>
                <a:ea typeface="Cinzel Decorative Black"/>
                <a:cs typeface="Cinzel Decorative Black"/>
                <a:sym typeface="Cinzel Decorative Black"/>
              </a:rPr>
              <a:t>Some Data</a:t>
            </a:r>
            <a:endParaRPr b="0" i="0" sz="6000" u="none" cap="none" strike="noStrike">
              <a:solidFill>
                <a:schemeClr val="dk1"/>
              </a:solidFill>
              <a:latin typeface="Calibri"/>
              <a:ea typeface="Calibri"/>
              <a:cs typeface="Calibri"/>
              <a:sym typeface="Calibri"/>
            </a:endParaRPr>
          </a:p>
        </p:txBody>
      </p:sp>
      <p:sp>
        <p:nvSpPr>
          <p:cNvPr id="388" name="Google Shape;388;g3ec0617a209_1_345"/>
          <p:cNvSpPr/>
          <p:nvPr/>
        </p:nvSpPr>
        <p:spPr>
          <a:xfrm>
            <a:off x="933450" y="3214688"/>
            <a:ext cx="1724100" cy="12954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272727"/>
              </a:buClr>
              <a:buSzPts val="6000"/>
              <a:buFont typeface="Cinzel Decorative Black"/>
              <a:buNone/>
            </a:pPr>
            <a:r>
              <a:rPr b="1" i="0" lang="en-US" sz="6000" u="none" cap="none" strike="noStrike">
                <a:solidFill>
                  <a:srgbClr val="272727"/>
                </a:solidFill>
                <a:latin typeface="Cinzel Decorative Black"/>
                <a:ea typeface="Cinzel Decorative Black"/>
                <a:cs typeface="Cinzel Decorative Black"/>
                <a:sym typeface="Cinzel Decorative Black"/>
              </a:rPr>
              <a:t>75%</a:t>
            </a:r>
            <a:endParaRPr b="0" i="0" sz="6000" u="none" cap="none" strike="noStrike">
              <a:solidFill>
                <a:schemeClr val="dk1"/>
              </a:solidFill>
              <a:latin typeface="Calibri"/>
              <a:ea typeface="Calibri"/>
              <a:cs typeface="Calibri"/>
              <a:sym typeface="Calibri"/>
            </a:endParaRPr>
          </a:p>
        </p:txBody>
      </p:sp>
      <p:grpSp>
        <p:nvGrpSpPr>
          <p:cNvPr id="389" name="Google Shape;389;g3ec0617a209_1_345"/>
          <p:cNvGrpSpPr/>
          <p:nvPr/>
        </p:nvGrpSpPr>
        <p:grpSpPr>
          <a:xfrm>
            <a:off x="2543175" y="3000375"/>
            <a:ext cx="4888200" cy="1564125"/>
            <a:chOff x="2543175" y="3000375"/>
            <a:chExt cx="4888200" cy="1564125"/>
          </a:xfrm>
        </p:grpSpPr>
        <p:sp>
          <p:nvSpPr>
            <p:cNvPr id="390" name="Google Shape;390;g3ec0617a209_1_345"/>
            <p:cNvSpPr/>
            <p:nvPr/>
          </p:nvSpPr>
          <p:spPr>
            <a:xfrm>
              <a:off x="2543175" y="3000375"/>
              <a:ext cx="4888200" cy="5868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700"/>
                <a:buFont typeface="Cinzel Decorative"/>
                <a:buNone/>
              </a:pPr>
              <a:r>
                <a:rPr b="1" i="0" lang="en-US" sz="2700" u="none" cap="none" strike="noStrike">
                  <a:solidFill>
                    <a:srgbClr val="0E0E0E"/>
                  </a:solidFill>
                  <a:latin typeface="Cinzel Decorative"/>
                  <a:ea typeface="Cinzel Decorative"/>
                  <a:cs typeface="Cinzel Decorative"/>
                  <a:sym typeface="Cinzel Decorative"/>
                </a:rPr>
                <a:t>Enchanted Creatures</a:t>
              </a:r>
              <a:endParaRPr b="0" i="0" sz="2700" u="none" cap="none" strike="noStrike">
                <a:solidFill>
                  <a:schemeClr val="dk1"/>
                </a:solidFill>
                <a:latin typeface="Calibri"/>
                <a:ea typeface="Calibri"/>
                <a:cs typeface="Calibri"/>
                <a:sym typeface="Calibri"/>
              </a:endParaRPr>
            </a:p>
          </p:txBody>
        </p:sp>
        <p:sp>
          <p:nvSpPr>
            <p:cNvPr id="391" name="Google Shape;391;g3ec0617a209_1_345"/>
            <p:cNvSpPr/>
            <p:nvPr/>
          </p:nvSpPr>
          <p:spPr>
            <a:xfrm>
              <a:off x="2543175" y="3543300"/>
              <a:ext cx="4880700" cy="10212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possess the ability to cast spells.</a:t>
              </a:r>
              <a:endParaRPr b="0" i="0" sz="2400" u="none" cap="none" strike="noStrike">
                <a:solidFill>
                  <a:schemeClr val="dk1"/>
                </a:solidFill>
                <a:latin typeface="Calibri"/>
                <a:ea typeface="Calibri"/>
                <a:cs typeface="Calibri"/>
                <a:sym typeface="Calibri"/>
              </a:endParaRPr>
            </a:p>
          </p:txBody>
        </p:sp>
      </p:grpSp>
      <p:sp>
        <p:nvSpPr>
          <p:cNvPr id="392" name="Google Shape;392;g3ec0617a209_1_345"/>
          <p:cNvSpPr/>
          <p:nvPr/>
        </p:nvSpPr>
        <p:spPr>
          <a:xfrm>
            <a:off x="933450" y="5133975"/>
            <a:ext cx="1914600" cy="12954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272727"/>
              </a:buClr>
              <a:buSzPts val="6000"/>
              <a:buFont typeface="Cinzel Decorative Black"/>
              <a:buNone/>
            </a:pPr>
            <a:r>
              <a:rPr b="1" i="0" lang="en-US" sz="6000" u="none" cap="none" strike="noStrike">
                <a:solidFill>
                  <a:srgbClr val="272727"/>
                </a:solidFill>
                <a:latin typeface="Cinzel Decorative Black"/>
                <a:ea typeface="Cinzel Decorative Black"/>
                <a:cs typeface="Cinzel Decorative Black"/>
                <a:sym typeface="Cinzel Decorative Black"/>
              </a:rPr>
              <a:t>60%</a:t>
            </a:r>
            <a:endParaRPr b="0" i="0" sz="6000" u="none" cap="none" strike="noStrike">
              <a:solidFill>
                <a:schemeClr val="dk1"/>
              </a:solidFill>
              <a:latin typeface="Calibri"/>
              <a:ea typeface="Calibri"/>
              <a:cs typeface="Calibri"/>
              <a:sym typeface="Calibri"/>
            </a:endParaRPr>
          </a:p>
        </p:txBody>
      </p:sp>
      <p:grpSp>
        <p:nvGrpSpPr>
          <p:cNvPr id="393" name="Google Shape;393;g3ec0617a209_1_345"/>
          <p:cNvGrpSpPr/>
          <p:nvPr/>
        </p:nvGrpSpPr>
        <p:grpSpPr>
          <a:xfrm>
            <a:off x="2733675" y="4914900"/>
            <a:ext cx="4697700" cy="1573650"/>
            <a:chOff x="2733675" y="4914900"/>
            <a:chExt cx="4697700" cy="1573650"/>
          </a:xfrm>
        </p:grpSpPr>
        <p:sp>
          <p:nvSpPr>
            <p:cNvPr id="394" name="Google Shape;394;g3ec0617a209_1_345"/>
            <p:cNvSpPr/>
            <p:nvPr/>
          </p:nvSpPr>
          <p:spPr>
            <a:xfrm>
              <a:off x="2733675" y="4914900"/>
              <a:ext cx="4697700" cy="10536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700"/>
                <a:buFont typeface="Cinzel Decorative"/>
                <a:buNone/>
              </a:pPr>
              <a:r>
                <a:rPr b="1" i="0" lang="en-US" sz="2700" u="none" cap="none" strike="noStrike">
                  <a:solidFill>
                    <a:srgbClr val="0E0E0E"/>
                  </a:solidFill>
                  <a:latin typeface="Cinzel Decorative"/>
                  <a:ea typeface="Cinzel Decorative"/>
                  <a:cs typeface="Cinzel Decorative"/>
                  <a:sym typeface="Cinzel Decorative"/>
                </a:rPr>
                <a:t>Magic-Wielding Individuals</a:t>
              </a:r>
              <a:endParaRPr b="0" i="0" sz="2700" u="none" cap="none" strike="noStrike">
                <a:solidFill>
                  <a:schemeClr val="dk1"/>
                </a:solidFill>
                <a:latin typeface="Calibri"/>
                <a:ea typeface="Calibri"/>
                <a:cs typeface="Calibri"/>
                <a:sym typeface="Calibri"/>
              </a:endParaRPr>
            </a:p>
          </p:txBody>
        </p:sp>
        <p:sp>
          <p:nvSpPr>
            <p:cNvPr id="395" name="Google Shape;395;g3ec0617a209_1_345"/>
            <p:cNvSpPr/>
            <p:nvPr/>
          </p:nvSpPr>
          <p:spPr>
            <a:xfrm>
              <a:off x="2733675" y="5924550"/>
              <a:ext cx="4690200" cy="5640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practice the art of illusions.</a:t>
              </a:r>
              <a:endParaRPr b="0" i="0" sz="2400" u="none" cap="none" strike="noStrike">
                <a:solidFill>
                  <a:schemeClr val="dk1"/>
                </a:solidFill>
                <a:latin typeface="Calibri"/>
                <a:ea typeface="Calibri"/>
                <a:cs typeface="Calibri"/>
                <a:sym typeface="Calibri"/>
              </a:endParaRPr>
            </a:p>
          </p:txBody>
        </p:sp>
      </p:grpSp>
      <p:sp>
        <p:nvSpPr>
          <p:cNvPr id="396" name="Google Shape;396;g3ec0617a209_1_345"/>
          <p:cNvSpPr/>
          <p:nvPr/>
        </p:nvSpPr>
        <p:spPr>
          <a:xfrm>
            <a:off x="933450" y="7053263"/>
            <a:ext cx="1924200" cy="12954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272727"/>
              </a:buClr>
              <a:buSzPts val="6000"/>
              <a:buFont typeface="Cinzel Decorative Black"/>
              <a:buNone/>
            </a:pPr>
            <a:r>
              <a:rPr b="1" i="0" lang="en-US" sz="6000" u="none" cap="none" strike="noStrike">
                <a:solidFill>
                  <a:srgbClr val="272727"/>
                </a:solidFill>
                <a:latin typeface="Cinzel Decorative Black"/>
                <a:ea typeface="Cinzel Decorative Black"/>
                <a:cs typeface="Cinzel Decorative Black"/>
                <a:sym typeface="Cinzel Decorative Black"/>
              </a:rPr>
              <a:t>90%</a:t>
            </a:r>
            <a:endParaRPr b="0" i="0" sz="6000" u="none" cap="none" strike="noStrike">
              <a:solidFill>
                <a:schemeClr val="dk1"/>
              </a:solidFill>
              <a:latin typeface="Calibri"/>
              <a:ea typeface="Calibri"/>
              <a:cs typeface="Calibri"/>
              <a:sym typeface="Calibri"/>
            </a:endParaRPr>
          </a:p>
        </p:txBody>
      </p:sp>
      <p:grpSp>
        <p:nvGrpSpPr>
          <p:cNvPr id="397" name="Google Shape;397;g3ec0617a209_1_345"/>
          <p:cNvGrpSpPr/>
          <p:nvPr/>
        </p:nvGrpSpPr>
        <p:grpSpPr>
          <a:xfrm>
            <a:off x="2743200" y="6838950"/>
            <a:ext cx="4688100" cy="1564125"/>
            <a:chOff x="2743200" y="6838950"/>
            <a:chExt cx="4688100" cy="1564125"/>
          </a:xfrm>
        </p:grpSpPr>
        <p:sp>
          <p:nvSpPr>
            <p:cNvPr id="398" name="Google Shape;398;g3ec0617a209_1_345"/>
            <p:cNvSpPr/>
            <p:nvPr/>
          </p:nvSpPr>
          <p:spPr>
            <a:xfrm>
              <a:off x="2743200" y="6838950"/>
              <a:ext cx="4688100" cy="5868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700"/>
                <a:buFont typeface="Cinzel Decorative"/>
                <a:buNone/>
              </a:pPr>
              <a:r>
                <a:rPr b="1" i="0" lang="en-US" sz="2700" u="none" cap="none" strike="noStrike">
                  <a:solidFill>
                    <a:srgbClr val="0E0E0E"/>
                  </a:solidFill>
                  <a:latin typeface="Cinzel Decorative"/>
                  <a:ea typeface="Cinzel Decorative"/>
                  <a:cs typeface="Cinzel Decorative"/>
                  <a:sym typeface="Cinzel Decorative"/>
                </a:rPr>
                <a:t>Spells Cast</a:t>
              </a:r>
              <a:endParaRPr b="0" i="0" sz="2700" u="none" cap="none" strike="noStrike">
                <a:solidFill>
                  <a:schemeClr val="dk1"/>
                </a:solidFill>
                <a:latin typeface="Calibri"/>
                <a:ea typeface="Calibri"/>
                <a:cs typeface="Calibri"/>
                <a:sym typeface="Calibri"/>
              </a:endParaRPr>
            </a:p>
          </p:txBody>
        </p:sp>
        <p:sp>
          <p:nvSpPr>
            <p:cNvPr id="399" name="Google Shape;399;g3ec0617a209_1_345"/>
            <p:cNvSpPr/>
            <p:nvPr/>
          </p:nvSpPr>
          <p:spPr>
            <a:xfrm>
              <a:off x="2743200" y="7381875"/>
              <a:ext cx="4680600" cy="10212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are dark magic, foretelling danger.</a:t>
              </a:r>
              <a:endParaRPr b="0" i="0" sz="2400" u="none" cap="none" strike="noStrike">
                <a:solidFill>
                  <a:schemeClr val="dk1"/>
                </a:solidFill>
                <a:latin typeface="Calibri"/>
                <a:ea typeface="Calibri"/>
                <a:cs typeface="Calibri"/>
                <a:sym typeface="Calibri"/>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5E5CB"/>
        </a:solidFill>
      </p:bgPr>
    </p:bg>
    <p:spTree>
      <p:nvGrpSpPr>
        <p:cNvPr id="404" name="Shape 404"/>
        <p:cNvGrpSpPr/>
        <p:nvPr/>
      </p:nvGrpSpPr>
      <p:grpSpPr>
        <a:xfrm>
          <a:off x="0" y="0"/>
          <a:ext cx="0" cy="0"/>
          <a:chOff x="0" y="0"/>
          <a:chExt cx="0" cy="0"/>
        </a:xfrm>
      </p:grpSpPr>
      <p:sp>
        <p:nvSpPr>
          <p:cNvPr id="405" name="Google Shape;405;g3ec0617a209_1_377"/>
          <p:cNvSpPr/>
          <p:nvPr/>
        </p:nvSpPr>
        <p:spPr>
          <a:xfrm>
            <a:off x="0" y="0"/>
            <a:ext cx="18288000" cy="10287000"/>
          </a:xfrm>
          <a:prstGeom prst="rect">
            <a:avLst/>
          </a:prstGeom>
          <a:solidFill>
            <a:srgbClr val="D5CEA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406" name="Google Shape;406;g3ec0617a209_1_377"/>
          <p:cNvPicPr preferRelativeResize="0"/>
          <p:nvPr/>
        </p:nvPicPr>
        <p:blipFill rotWithShape="1">
          <a:blip r:embed="rId3">
            <a:alphaModFix/>
          </a:blip>
          <a:srcRect b="0" l="0" r="0" t="0"/>
          <a:stretch/>
        </p:blipFill>
        <p:spPr>
          <a:xfrm>
            <a:off x="4733925" y="800100"/>
            <a:ext cx="8810625" cy="8705850"/>
          </a:xfrm>
          <a:prstGeom prst="rect">
            <a:avLst/>
          </a:prstGeom>
          <a:noFill/>
          <a:ln>
            <a:noFill/>
          </a:ln>
        </p:spPr>
      </p:pic>
      <p:pic>
        <p:nvPicPr>
          <p:cNvPr descr="preencoded.png" id="407" name="Google Shape;407;g3ec0617a209_1_377"/>
          <p:cNvPicPr preferRelativeResize="0"/>
          <p:nvPr/>
        </p:nvPicPr>
        <p:blipFill rotWithShape="1">
          <a:blip r:embed="rId4">
            <a:alphaModFix/>
          </a:blip>
          <a:srcRect b="0" l="0" r="0" t="0"/>
          <a:stretch/>
        </p:blipFill>
        <p:spPr>
          <a:xfrm>
            <a:off x="13528218" y="0"/>
            <a:ext cx="13613" cy="10287000"/>
          </a:xfrm>
          <a:prstGeom prst="rect">
            <a:avLst/>
          </a:prstGeom>
          <a:noFill/>
          <a:ln>
            <a:noFill/>
          </a:ln>
        </p:spPr>
      </p:pic>
      <p:pic>
        <p:nvPicPr>
          <p:cNvPr descr="preencoded.png" id="408" name="Google Shape;408;g3ec0617a209_1_377"/>
          <p:cNvPicPr preferRelativeResize="0"/>
          <p:nvPr/>
        </p:nvPicPr>
        <p:blipFill rotWithShape="1">
          <a:blip r:embed="rId5">
            <a:alphaModFix/>
          </a:blip>
          <a:srcRect b="0" l="0" r="0" t="0"/>
          <a:stretch/>
        </p:blipFill>
        <p:spPr>
          <a:xfrm>
            <a:off x="9134475" y="9489618"/>
            <a:ext cx="9153525" cy="13614"/>
          </a:xfrm>
          <a:prstGeom prst="rect">
            <a:avLst/>
          </a:prstGeom>
          <a:noFill/>
          <a:ln>
            <a:noFill/>
          </a:ln>
        </p:spPr>
      </p:pic>
      <p:pic>
        <p:nvPicPr>
          <p:cNvPr descr="preencoded.png" id="409" name="Google Shape;409;g3ec0617a209_1_377"/>
          <p:cNvPicPr preferRelativeResize="0"/>
          <p:nvPr/>
        </p:nvPicPr>
        <p:blipFill rotWithShape="1">
          <a:blip r:embed="rId6">
            <a:alphaModFix/>
          </a:blip>
          <a:srcRect b="0" l="0" r="0" t="0"/>
          <a:stretch/>
        </p:blipFill>
        <p:spPr>
          <a:xfrm>
            <a:off x="9134475" y="802818"/>
            <a:ext cx="4400550" cy="13614"/>
          </a:xfrm>
          <a:prstGeom prst="rect">
            <a:avLst/>
          </a:prstGeom>
          <a:noFill/>
          <a:ln>
            <a:noFill/>
          </a:ln>
        </p:spPr>
      </p:pic>
      <p:pic>
        <p:nvPicPr>
          <p:cNvPr descr="preencoded.png" id="410" name="Google Shape;410;g3ec0617a209_1_377"/>
          <p:cNvPicPr preferRelativeResize="0"/>
          <p:nvPr/>
        </p:nvPicPr>
        <p:blipFill rotWithShape="1">
          <a:blip r:embed="rId4">
            <a:alphaModFix/>
          </a:blip>
          <a:srcRect b="0" l="0" r="0" t="0"/>
          <a:stretch/>
        </p:blipFill>
        <p:spPr>
          <a:xfrm>
            <a:off x="4736643" y="0"/>
            <a:ext cx="13614" cy="10287000"/>
          </a:xfrm>
          <a:prstGeom prst="rect">
            <a:avLst/>
          </a:prstGeom>
          <a:noFill/>
          <a:ln>
            <a:noFill/>
          </a:ln>
        </p:spPr>
      </p:pic>
      <p:pic>
        <p:nvPicPr>
          <p:cNvPr descr="preencoded.png" id="411" name="Google Shape;411;g3ec0617a209_1_377"/>
          <p:cNvPicPr preferRelativeResize="0"/>
          <p:nvPr/>
        </p:nvPicPr>
        <p:blipFill rotWithShape="1">
          <a:blip r:embed="rId7">
            <a:alphaModFix/>
          </a:blip>
          <a:srcRect b="0" l="0" r="0" t="0"/>
          <a:stretch/>
        </p:blipFill>
        <p:spPr>
          <a:xfrm>
            <a:off x="4743450" y="9489618"/>
            <a:ext cx="4391025" cy="13614"/>
          </a:xfrm>
          <a:prstGeom prst="rect">
            <a:avLst/>
          </a:prstGeom>
          <a:noFill/>
          <a:ln>
            <a:noFill/>
          </a:ln>
        </p:spPr>
      </p:pic>
      <p:pic>
        <p:nvPicPr>
          <p:cNvPr descr="preencoded.png" id="412" name="Google Shape;412;g3ec0617a209_1_377"/>
          <p:cNvPicPr preferRelativeResize="0"/>
          <p:nvPr/>
        </p:nvPicPr>
        <p:blipFill rotWithShape="1">
          <a:blip r:embed="rId8">
            <a:alphaModFix/>
          </a:blip>
          <a:srcRect b="0" l="0" r="0" t="0"/>
          <a:stretch/>
        </p:blipFill>
        <p:spPr>
          <a:xfrm>
            <a:off x="0" y="802818"/>
            <a:ext cx="9134475" cy="13614"/>
          </a:xfrm>
          <a:prstGeom prst="rect">
            <a:avLst/>
          </a:prstGeom>
          <a:noFill/>
          <a:ln>
            <a:noFill/>
          </a:ln>
        </p:spPr>
      </p:pic>
      <p:pic>
        <p:nvPicPr>
          <p:cNvPr descr="preencoded.png" id="413" name="Google Shape;413;g3ec0617a209_1_377"/>
          <p:cNvPicPr preferRelativeResize="0"/>
          <p:nvPr/>
        </p:nvPicPr>
        <p:blipFill rotWithShape="1">
          <a:blip r:embed="rId9">
            <a:alphaModFix/>
          </a:blip>
          <a:srcRect b="0" l="0" r="0" t="0"/>
          <a:stretch/>
        </p:blipFill>
        <p:spPr>
          <a:xfrm>
            <a:off x="12192000" y="409575"/>
            <a:ext cx="790575" cy="790575"/>
          </a:xfrm>
          <a:prstGeom prst="rect">
            <a:avLst/>
          </a:prstGeom>
          <a:noFill/>
          <a:ln>
            <a:noFill/>
          </a:ln>
        </p:spPr>
      </p:pic>
      <p:pic>
        <p:nvPicPr>
          <p:cNvPr descr="preencoded.png" id="414" name="Google Shape;414;g3ec0617a209_1_377"/>
          <p:cNvPicPr preferRelativeResize="0"/>
          <p:nvPr/>
        </p:nvPicPr>
        <p:blipFill rotWithShape="1">
          <a:blip r:embed="rId10">
            <a:alphaModFix/>
          </a:blip>
          <a:srcRect b="0" l="0" r="0" t="0"/>
          <a:stretch/>
        </p:blipFill>
        <p:spPr>
          <a:xfrm>
            <a:off x="13306425" y="1676400"/>
            <a:ext cx="457200" cy="457200"/>
          </a:xfrm>
          <a:prstGeom prst="rect">
            <a:avLst/>
          </a:prstGeom>
          <a:noFill/>
          <a:ln>
            <a:noFill/>
          </a:ln>
        </p:spPr>
      </p:pic>
      <p:pic>
        <p:nvPicPr>
          <p:cNvPr descr="preencoded.png" id="415" name="Google Shape;415;g3ec0617a209_1_377"/>
          <p:cNvPicPr preferRelativeResize="0"/>
          <p:nvPr/>
        </p:nvPicPr>
        <p:blipFill rotWithShape="1">
          <a:blip r:embed="rId11">
            <a:alphaModFix/>
          </a:blip>
          <a:srcRect b="0" l="0" r="0" t="0"/>
          <a:stretch/>
        </p:blipFill>
        <p:spPr>
          <a:xfrm>
            <a:off x="11649075" y="9115425"/>
            <a:ext cx="762000" cy="771525"/>
          </a:xfrm>
          <a:prstGeom prst="rect">
            <a:avLst/>
          </a:prstGeom>
          <a:noFill/>
          <a:ln>
            <a:noFill/>
          </a:ln>
        </p:spPr>
      </p:pic>
      <p:pic>
        <p:nvPicPr>
          <p:cNvPr descr="preencoded.png" id="416" name="Google Shape;416;g3ec0617a209_1_377"/>
          <p:cNvPicPr preferRelativeResize="0"/>
          <p:nvPr/>
        </p:nvPicPr>
        <p:blipFill rotWithShape="1">
          <a:blip r:embed="rId12">
            <a:alphaModFix/>
          </a:blip>
          <a:srcRect b="0" l="0" r="0" t="0"/>
          <a:stretch/>
        </p:blipFill>
        <p:spPr>
          <a:xfrm>
            <a:off x="13306425" y="904875"/>
            <a:ext cx="457200" cy="457200"/>
          </a:xfrm>
          <a:prstGeom prst="rect">
            <a:avLst/>
          </a:prstGeom>
          <a:noFill/>
          <a:ln>
            <a:noFill/>
          </a:ln>
        </p:spPr>
      </p:pic>
      <p:pic>
        <p:nvPicPr>
          <p:cNvPr descr="preencoded.png" id="417" name="Google Shape;417;g3ec0617a209_1_377"/>
          <p:cNvPicPr preferRelativeResize="0"/>
          <p:nvPr/>
        </p:nvPicPr>
        <p:blipFill rotWithShape="1">
          <a:blip r:embed="rId9">
            <a:alphaModFix/>
          </a:blip>
          <a:srcRect b="0" l="0" r="0" t="0"/>
          <a:stretch/>
        </p:blipFill>
        <p:spPr>
          <a:xfrm>
            <a:off x="5295900" y="409575"/>
            <a:ext cx="790575" cy="790575"/>
          </a:xfrm>
          <a:prstGeom prst="rect">
            <a:avLst/>
          </a:prstGeom>
          <a:noFill/>
          <a:ln>
            <a:noFill/>
          </a:ln>
        </p:spPr>
      </p:pic>
      <p:pic>
        <p:nvPicPr>
          <p:cNvPr descr="preencoded.png" id="418" name="Google Shape;418;g3ec0617a209_1_377"/>
          <p:cNvPicPr preferRelativeResize="0"/>
          <p:nvPr/>
        </p:nvPicPr>
        <p:blipFill rotWithShape="1">
          <a:blip r:embed="rId13">
            <a:alphaModFix/>
          </a:blip>
          <a:srcRect b="0" l="0" r="0" t="0"/>
          <a:stretch/>
        </p:blipFill>
        <p:spPr>
          <a:xfrm>
            <a:off x="4514850" y="1676400"/>
            <a:ext cx="457200" cy="457200"/>
          </a:xfrm>
          <a:prstGeom prst="rect">
            <a:avLst/>
          </a:prstGeom>
          <a:noFill/>
          <a:ln>
            <a:noFill/>
          </a:ln>
        </p:spPr>
      </p:pic>
      <p:pic>
        <p:nvPicPr>
          <p:cNvPr descr="preencoded.png" id="419" name="Google Shape;419;g3ec0617a209_1_377"/>
          <p:cNvPicPr preferRelativeResize="0"/>
          <p:nvPr/>
        </p:nvPicPr>
        <p:blipFill rotWithShape="1">
          <a:blip r:embed="rId14">
            <a:alphaModFix/>
          </a:blip>
          <a:srcRect b="0" l="0" r="0" t="0"/>
          <a:stretch/>
        </p:blipFill>
        <p:spPr>
          <a:xfrm>
            <a:off x="5857875" y="9115425"/>
            <a:ext cx="771525" cy="771525"/>
          </a:xfrm>
          <a:prstGeom prst="rect">
            <a:avLst/>
          </a:prstGeom>
          <a:noFill/>
          <a:ln>
            <a:noFill/>
          </a:ln>
        </p:spPr>
      </p:pic>
      <p:pic>
        <p:nvPicPr>
          <p:cNvPr descr="preencoded.png" id="420" name="Google Shape;420;g3ec0617a209_1_377"/>
          <p:cNvPicPr preferRelativeResize="0"/>
          <p:nvPr/>
        </p:nvPicPr>
        <p:blipFill rotWithShape="1">
          <a:blip r:embed="rId15">
            <a:alphaModFix/>
          </a:blip>
          <a:srcRect b="0" l="0" r="0" t="0"/>
          <a:stretch/>
        </p:blipFill>
        <p:spPr>
          <a:xfrm>
            <a:off x="4514850" y="904875"/>
            <a:ext cx="457200" cy="457200"/>
          </a:xfrm>
          <a:prstGeom prst="rect">
            <a:avLst/>
          </a:prstGeom>
          <a:noFill/>
          <a:ln>
            <a:noFill/>
          </a:ln>
        </p:spPr>
      </p:pic>
      <p:grpSp>
        <p:nvGrpSpPr>
          <p:cNvPr id="421" name="Google Shape;421;g3ec0617a209_1_377"/>
          <p:cNvGrpSpPr/>
          <p:nvPr/>
        </p:nvGrpSpPr>
        <p:grpSpPr>
          <a:xfrm>
            <a:off x="17640300" y="7994925"/>
            <a:ext cx="596549" cy="2063476"/>
            <a:chOff x="17640300" y="7994925"/>
            <a:chExt cx="596549" cy="2063476"/>
          </a:xfrm>
        </p:grpSpPr>
        <p:pic>
          <p:nvPicPr>
            <p:cNvPr descr="preencoded.png" id="422" name="Google Shape;422;g3ec0617a209_1_377"/>
            <p:cNvPicPr preferRelativeResize="0"/>
            <p:nvPr/>
          </p:nvPicPr>
          <p:blipFill rotWithShape="1">
            <a:blip r:embed="rId16">
              <a:alphaModFix/>
            </a:blip>
            <a:srcRect b="0" l="0" r="0" t="0"/>
            <a:stretch/>
          </p:blipFill>
          <p:spPr>
            <a:xfrm>
              <a:off x="17640300" y="9525000"/>
              <a:ext cx="533400" cy="533400"/>
            </a:xfrm>
            <a:prstGeom prst="rect">
              <a:avLst/>
            </a:prstGeom>
            <a:noFill/>
            <a:ln>
              <a:noFill/>
            </a:ln>
          </p:spPr>
        </p:pic>
        <p:sp>
          <p:nvSpPr>
            <p:cNvPr id="423" name="Google Shape;423;g3ec0617a209_1_377"/>
            <p:cNvSpPr/>
            <p:nvPr/>
          </p:nvSpPr>
          <p:spPr>
            <a:xfrm rot="-5400000">
              <a:off x="17235450" y="8456925"/>
              <a:ext cx="1463400" cy="5394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AA8B57"/>
                </a:buClr>
                <a:buSzPts val="2710"/>
                <a:buFont typeface="Inter"/>
                <a:buNone/>
              </a:pPr>
              <a:r>
                <a:rPr b="1" i="0" lang="en-US" sz="2710" u="none" cap="none" strike="noStrike">
                  <a:solidFill>
                    <a:srgbClr val="AA8B57"/>
                  </a:solidFill>
                  <a:latin typeface="Inter"/>
                  <a:ea typeface="Inter"/>
                  <a:cs typeface="Inter"/>
                  <a:sym typeface="Inter"/>
                </a:rPr>
                <a:t>EaTemp</a:t>
              </a:r>
              <a:endParaRPr b="0" i="0" sz="2710" u="none" cap="none" strike="noStrike">
                <a:solidFill>
                  <a:schemeClr val="dk1"/>
                </a:solidFill>
                <a:latin typeface="Calibri"/>
                <a:ea typeface="Calibri"/>
                <a:cs typeface="Calibri"/>
                <a:sym typeface="Calibri"/>
              </a:endParaRPr>
            </a:p>
          </p:txBody>
        </p:sp>
      </p:grpSp>
      <p:grpSp>
        <p:nvGrpSpPr>
          <p:cNvPr id="424" name="Google Shape;424;g3ec0617a209_1_377"/>
          <p:cNvGrpSpPr/>
          <p:nvPr/>
        </p:nvGrpSpPr>
        <p:grpSpPr>
          <a:xfrm>
            <a:off x="3168015" y="2552700"/>
            <a:ext cx="11942400" cy="5478900"/>
            <a:chOff x="3168015" y="2552700"/>
            <a:chExt cx="11942400" cy="5478900"/>
          </a:xfrm>
        </p:grpSpPr>
        <p:grpSp>
          <p:nvGrpSpPr>
            <p:cNvPr id="425" name="Google Shape;425;g3ec0617a209_1_377"/>
            <p:cNvGrpSpPr/>
            <p:nvPr/>
          </p:nvGrpSpPr>
          <p:grpSpPr>
            <a:xfrm>
              <a:off x="3168015" y="2552700"/>
              <a:ext cx="11942400" cy="4366200"/>
              <a:chOff x="3168015" y="2552700"/>
              <a:chExt cx="11942400" cy="4366200"/>
            </a:xfrm>
          </p:grpSpPr>
          <p:sp>
            <p:nvSpPr>
              <p:cNvPr id="426" name="Google Shape;426;g3ec0617a209_1_377"/>
              <p:cNvSpPr/>
              <p:nvPr/>
            </p:nvSpPr>
            <p:spPr>
              <a:xfrm>
                <a:off x="4867275" y="2552700"/>
                <a:ext cx="8544000" cy="38862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272727"/>
                  </a:buClr>
                  <a:buSzPts val="18000"/>
                  <a:buFont typeface="Cinzel Decorative Black"/>
                  <a:buNone/>
                </a:pPr>
                <a:r>
                  <a:rPr b="1" i="0" lang="en-US" sz="18000" u="none" cap="none" strike="noStrike">
                    <a:solidFill>
                      <a:srgbClr val="272727"/>
                    </a:solidFill>
                    <a:latin typeface="Cinzel Decorative Black"/>
                    <a:ea typeface="Cinzel Decorative Black"/>
                    <a:cs typeface="Cinzel Decorative Black"/>
                    <a:sym typeface="Cinzel Decorative Black"/>
                  </a:rPr>
                  <a:t>24,567</a:t>
                </a:r>
                <a:endParaRPr b="0" i="0" sz="18000" u="none" cap="none" strike="noStrike">
                  <a:solidFill>
                    <a:schemeClr val="dk1"/>
                  </a:solidFill>
                  <a:latin typeface="Calibri"/>
                  <a:ea typeface="Calibri"/>
                  <a:cs typeface="Calibri"/>
                  <a:sym typeface="Calibri"/>
                </a:endParaRPr>
              </a:p>
            </p:txBody>
          </p:sp>
          <p:sp>
            <p:nvSpPr>
              <p:cNvPr id="427" name="Google Shape;427;g3ec0617a209_1_377"/>
              <p:cNvSpPr/>
              <p:nvPr/>
            </p:nvSpPr>
            <p:spPr>
              <a:xfrm>
                <a:off x="3168015" y="5791200"/>
                <a:ext cx="11942400" cy="11277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0E0E0E"/>
                  </a:buClr>
                  <a:buSzPts val="4800"/>
                  <a:buFont typeface="Poppins SemiBold"/>
                  <a:buNone/>
                </a:pPr>
                <a:r>
                  <a:rPr b="0" i="0" lang="en-US" sz="4800" u="none" cap="none" strike="noStrike">
                    <a:solidFill>
                      <a:srgbClr val="0E0E0E"/>
                    </a:solidFill>
                    <a:latin typeface="Poppins SemiBold"/>
                    <a:ea typeface="Poppins SemiBold"/>
                    <a:cs typeface="Poppins SemiBold"/>
                    <a:sym typeface="Poppins SemiBold"/>
                  </a:rPr>
                  <a:t>UNICORN SIGHTINGS</a:t>
                </a:r>
                <a:endParaRPr b="0" i="0" sz="4800" u="none" cap="none" strike="noStrike">
                  <a:solidFill>
                    <a:schemeClr val="dk1"/>
                  </a:solidFill>
                  <a:latin typeface="Calibri"/>
                  <a:ea typeface="Calibri"/>
                  <a:cs typeface="Calibri"/>
                  <a:sym typeface="Calibri"/>
                </a:endParaRPr>
              </a:p>
            </p:txBody>
          </p:sp>
        </p:grpSp>
        <p:sp>
          <p:nvSpPr>
            <p:cNvPr id="428" name="Google Shape;428;g3ec0617a209_1_377"/>
            <p:cNvSpPr/>
            <p:nvPr/>
          </p:nvSpPr>
          <p:spPr>
            <a:xfrm>
              <a:off x="5632133" y="7010400"/>
              <a:ext cx="7014300" cy="10212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A tally of the number of unicorns spotted in the fantasy realm.</a:t>
              </a:r>
              <a:endParaRPr b="0" i="0" sz="2400" u="none" cap="none" strike="noStrike">
                <a:solidFill>
                  <a:schemeClr val="dk1"/>
                </a:solidFill>
                <a:latin typeface="Calibri"/>
                <a:ea typeface="Calibri"/>
                <a:cs typeface="Calibri"/>
                <a:sym typeface="Calibri"/>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5E5CB"/>
        </a:solidFill>
      </p:bgPr>
    </p:bg>
    <p:spTree>
      <p:nvGrpSpPr>
        <p:cNvPr id="433" name="Shape 433"/>
        <p:cNvGrpSpPr/>
        <p:nvPr/>
      </p:nvGrpSpPr>
      <p:grpSpPr>
        <a:xfrm>
          <a:off x="0" y="0"/>
          <a:ext cx="0" cy="0"/>
          <a:chOff x="0" y="0"/>
          <a:chExt cx="0" cy="0"/>
        </a:xfrm>
      </p:grpSpPr>
      <p:pic>
        <p:nvPicPr>
          <p:cNvPr descr="preencoded.png" id="434" name="Google Shape;434;g3ec0617a209_1_405"/>
          <p:cNvPicPr preferRelativeResize="0"/>
          <p:nvPr/>
        </p:nvPicPr>
        <p:blipFill rotWithShape="1">
          <a:blip r:embed="rId3">
            <a:alphaModFix/>
          </a:blip>
          <a:srcRect b="0" l="0" r="0" t="0"/>
          <a:stretch/>
        </p:blipFill>
        <p:spPr>
          <a:xfrm>
            <a:off x="0" y="536148"/>
            <a:ext cx="18288000" cy="13554"/>
          </a:xfrm>
          <a:prstGeom prst="rect">
            <a:avLst/>
          </a:prstGeom>
          <a:noFill/>
          <a:ln>
            <a:noFill/>
          </a:ln>
        </p:spPr>
      </p:pic>
      <p:pic>
        <p:nvPicPr>
          <p:cNvPr descr="preencoded.png" id="435" name="Google Shape;435;g3ec0617a209_1_405"/>
          <p:cNvPicPr preferRelativeResize="0"/>
          <p:nvPr/>
        </p:nvPicPr>
        <p:blipFill rotWithShape="1">
          <a:blip r:embed="rId4">
            <a:alphaModFix/>
          </a:blip>
          <a:srcRect b="0" l="0" r="0" t="0"/>
          <a:stretch/>
        </p:blipFill>
        <p:spPr>
          <a:xfrm>
            <a:off x="17814498" y="0"/>
            <a:ext cx="13555" cy="10353675"/>
          </a:xfrm>
          <a:prstGeom prst="rect">
            <a:avLst/>
          </a:prstGeom>
          <a:noFill/>
          <a:ln>
            <a:noFill/>
          </a:ln>
        </p:spPr>
      </p:pic>
      <p:pic>
        <p:nvPicPr>
          <p:cNvPr descr="preencoded.png" id="436" name="Google Shape;436;g3ec0617a209_1_405"/>
          <p:cNvPicPr preferRelativeResize="0"/>
          <p:nvPr/>
        </p:nvPicPr>
        <p:blipFill rotWithShape="1">
          <a:blip r:embed="rId4">
            <a:alphaModFix/>
          </a:blip>
          <a:srcRect b="0" l="0" r="0" t="0"/>
          <a:stretch/>
        </p:blipFill>
        <p:spPr>
          <a:xfrm>
            <a:off x="17462073" y="0"/>
            <a:ext cx="13555" cy="10353675"/>
          </a:xfrm>
          <a:prstGeom prst="rect">
            <a:avLst/>
          </a:prstGeom>
          <a:noFill/>
          <a:ln>
            <a:noFill/>
          </a:ln>
        </p:spPr>
      </p:pic>
      <p:pic>
        <p:nvPicPr>
          <p:cNvPr descr="preencoded.png" id="437" name="Google Shape;437;g3ec0617a209_1_405"/>
          <p:cNvPicPr preferRelativeResize="0"/>
          <p:nvPr/>
        </p:nvPicPr>
        <p:blipFill rotWithShape="1">
          <a:blip r:embed="rId4">
            <a:alphaModFix/>
          </a:blip>
          <a:srcRect b="0" l="0" r="0" t="0"/>
          <a:stretch/>
        </p:blipFill>
        <p:spPr>
          <a:xfrm>
            <a:off x="459948" y="0"/>
            <a:ext cx="13554" cy="10353675"/>
          </a:xfrm>
          <a:prstGeom prst="rect">
            <a:avLst/>
          </a:prstGeom>
          <a:noFill/>
          <a:ln>
            <a:noFill/>
          </a:ln>
        </p:spPr>
      </p:pic>
      <p:pic>
        <p:nvPicPr>
          <p:cNvPr descr="preencoded.png" id="438" name="Google Shape;438;g3ec0617a209_1_405"/>
          <p:cNvPicPr preferRelativeResize="0"/>
          <p:nvPr/>
        </p:nvPicPr>
        <p:blipFill rotWithShape="1">
          <a:blip r:embed="rId4">
            <a:alphaModFix/>
          </a:blip>
          <a:srcRect b="0" l="0" r="0" t="0"/>
          <a:stretch/>
        </p:blipFill>
        <p:spPr>
          <a:xfrm>
            <a:off x="802848" y="0"/>
            <a:ext cx="13554" cy="10353675"/>
          </a:xfrm>
          <a:prstGeom prst="rect">
            <a:avLst/>
          </a:prstGeom>
          <a:noFill/>
          <a:ln>
            <a:noFill/>
          </a:ln>
        </p:spPr>
      </p:pic>
      <p:pic>
        <p:nvPicPr>
          <p:cNvPr descr="preencoded.png" id="439" name="Google Shape;439;g3ec0617a209_1_405"/>
          <p:cNvPicPr preferRelativeResize="0"/>
          <p:nvPr/>
        </p:nvPicPr>
        <p:blipFill rotWithShape="1">
          <a:blip r:embed="rId5">
            <a:alphaModFix/>
          </a:blip>
          <a:srcRect b="0" l="0" r="0" t="0"/>
          <a:stretch/>
        </p:blipFill>
        <p:spPr>
          <a:xfrm>
            <a:off x="17240250" y="8391525"/>
            <a:ext cx="457200" cy="457200"/>
          </a:xfrm>
          <a:prstGeom prst="rect">
            <a:avLst/>
          </a:prstGeom>
          <a:noFill/>
          <a:ln>
            <a:noFill/>
          </a:ln>
        </p:spPr>
      </p:pic>
      <p:pic>
        <p:nvPicPr>
          <p:cNvPr descr="preencoded.png" id="440" name="Google Shape;440;g3ec0617a209_1_405"/>
          <p:cNvPicPr preferRelativeResize="0"/>
          <p:nvPr/>
        </p:nvPicPr>
        <p:blipFill rotWithShape="1">
          <a:blip r:embed="rId5">
            <a:alphaModFix/>
          </a:blip>
          <a:srcRect b="0" l="0" r="0" t="0"/>
          <a:stretch/>
        </p:blipFill>
        <p:spPr>
          <a:xfrm>
            <a:off x="581025" y="8391525"/>
            <a:ext cx="457200" cy="457200"/>
          </a:xfrm>
          <a:prstGeom prst="rect">
            <a:avLst/>
          </a:prstGeom>
          <a:noFill/>
          <a:ln>
            <a:noFill/>
          </a:ln>
        </p:spPr>
      </p:pic>
      <p:grpSp>
        <p:nvGrpSpPr>
          <p:cNvPr id="441" name="Google Shape;441;g3ec0617a209_1_405"/>
          <p:cNvGrpSpPr/>
          <p:nvPr/>
        </p:nvGrpSpPr>
        <p:grpSpPr>
          <a:xfrm>
            <a:off x="17640300" y="7994925"/>
            <a:ext cx="596549" cy="2063476"/>
            <a:chOff x="17640300" y="7994925"/>
            <a:chExt cx="596549" cy="2063476"/>
          </a:xfrm>
        </p:grpSpPr>
        <p:pic>
          <p:nvPicPr>
            <p:cNvPr descr="preencoded.png" id="442" name="Google Shape;442;g3ec0617a209_1_405"/>
            <p:cNvPicPr preferRelativeResize="0"/>
            <p:nvPr/>
          </p:nvPicPr>
          <p:blipFill rotWithShape="1">
            <a:blip r:embed="rId6">
              <a:alphaModFix/>
            </a:blip>
            <a:srcRect b="0" l="0" r="0" t="0"/>
            <a:stretch/>
          </p:blipFill>
          <p:spPr>
            <a:xfrm>
              <a:off x="17640300" y="9525000"/>
              <a:ext cx="533400" cy="533400"/>
            </a:xfrm>
            <a:prstGeom prst="rect">
              <a:avLst/>
            </a:prstGeom>
            <a:noFill/>
            <a:ln>
              <a:noFill/>
            </a:ln>
          </p:spPr>
        </p:pic>
        <p:sp>
          <p:nvSpPr>
            <p:cNvPr id="443" name="Google Shape;443;g3ec0617a209_1_405"/>
            <p:cNvSpPr/>
            <p:nvPr/>
          </p:nvSpPr>
          <p:spPr>
            <a:xfrm rot="-5400000">
              <a:off x="17235450" y="8456925"/>
              <a:ext cx="1463400" cy="5394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AA8B57"/>
                </a:buClr>
                <a:buSzPts val="2710"/>
                <a:buFont typeface="Inter"/>
                <a:buNone/>
              </a:pPr>
              <a:r>
                <a:rPr b="1" i="0" lang="en-US" sz="2710" u="none" cap="none" strike="noStrike">
                  <a:solidFill>
                    <a:srgbClr val="AA8B57"/>
                  </a:solidFill>
                  <a:latin typeface="Inter"/>
                  <a:ea typeface="Inter"/>
                  <a:cs typeface="Inter"/>
                  <a:sym typeface="Inter"/>
                </a:rPr>
                <a:t>EaTemp</a:t>
              </a:r>
              <a:endParaRPr b="0" i="0" sz="2710" u="none" cap="none" strike="noStrike">
                <a:solidFill>
                  <a:schemeClr val="dk1"/>
                </a:solidFill>
                <a:latin typeface="Calibri"/>
                <a:ea typeface="Calibri"/>
                <a:cs typeface="Calibri"/>
                <a:sym typeface="Calibri"/>
              </a:endParaRPr>
            </a:p>
          </p:txBody>
        </p:sp>
      </p:grpSp>
      <p:sp>
        <p:nvSpPr>
          <p:cNvPr id="444" name="Google Shape;444;g3ec0617a209_1_405"/>
          <p:cNvSpPr/>
          <p:nvPr/>
        </p:nvSpPr>
        <p:spPr>
          <a:xfrm>
            <a:off x="1995487" y="2447925"/>
            <a:ext cx="7427700" cy="20745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272727"/>
              </a:buClr>
              <a:buSzPts val="9600"/>
              <a:buFont typeface="Cinzel Decorative Black"/>
              <a:buNone/>
            </a:pPr>
            <a:r>
              <a:rPr b="1" i="0" lang="en-US" sz="9600" u="none" cap="none" strike="noStrike">
                <a:solidFill>
                  <a:srgbClr val="272727"/>
                </a:solidFill>
                <a:latin typeface="Cinzel Decorative Black"/>
                <a:ea typeface="Cinzel Decorative Black"/>
                <a:cs typeface="Cinzel Decorative Black"/>
                <a:sym typeface="Cinzel Decorative Black"/>
              </a:rPr>
              <a:t>233 Coins</a:t>
            </a:r>
            <a:endParaRPr b="0" i="0" sz="9600" u="none" cap="none" strike="noStrike">
              <a:solidFill>
                <a:schemeClr val="dk1"/>
              </a:solidFill>
              <a:latin typeface="Calibri"/>
              <a:ea typeface="Calibri"/>
              <a:cs typeface="Calibri"/>
              <a:sym typeface="Calibri"/>
            </a:endParaRPr>
          </a:p>
        </p:txBody>
      </p:sp>
      <p:sp>
        <p:nvSpPr>
          <p:cNvPr id="445" name="Google Shape;445;g3ec0617a209_1_405"/>
          <p:cNvSpPr/>
          <p:nvPr/>
        </p:nvSpPr>
        <p:spPr>
          <a:xfrm>
            <a:off x="2512695" y="4095750"/>
            <a:ext cx="5966400" cy="5640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Treasure Found</a:t>
            </a:r>
            <a:endParaRPr b="0" i="0" sz="2400" u="none" cap="none" strike="noStrike">
              <a:solidFill>
                <a:schemeClr val="dk1"/>
              </a:solidFill>
              <a:latin typeface="Calibri"/>
              <a:ea typeface="Calibri"/>
              <a:cs typeface="Calibri"/>
              <a:sym typeface="Calibri"/>
            </a:endParaRPr>
          </a:p>
        </p:txBody>
      </p:sp>
      <p:sp>
        <p:nvSpPr>
          <p:cNvPr id="446" name="Google Shape;446;g3ec0617a209_1_405"/>
          <p:cNvSpPr/>
          <p:nvPr/>
        </p:nvSpPr>
        <p:spPr>
          <a:xfrm>
            <a:off x="1724025" y="5238750"/>
            <a:ext cx="7970400" cy="20745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272727"/>
              </a:buClr>
              <a:buSzPts val="9600"/>
              <a:buFont typeface="Cinzel Decorative Black"/>
              <a:buNone/>
            </a:pPr>
            <a:r>
              <a:rPr b="1" i="0" lang="en-US" sz="9600" u="none" cap="none" strike="noStrike">
                <a:solidFill>
                  <a:srgbClr val="272727"/>
                </a:solidFill>
                <a:latin typeface="Cinzel Decorative Black"/>
                <a:ea typeface="Cinzel Decorative Black"/>
                <a:cs typeface="Cinzel Decorative Black"/>
                <a:sym typeface="Cinzel Decorative Black"/>
              </a:rPr>
              <a:t>456 Hours</a:t>
            </a:r>
            <a:endParaRPr b="0" i="0" sz="9600" u="none" cap="none" strike="noStrike">
              <a:solidFill>
                <a:schemeClr val="dk1"/>
              </a:solidFill>
              <a:latin typeface="Calibri"/>
              <a:ea typeface="Calibri"/>
              <a:cs typeface="Calibri"/>
              <a:sym typeface="Calibri"/>
            </a:endParaRPr>
          </a:p>
        </p:txBody>
      </p:sp>
      <p:sp>
        <p:nvSpPr>
          <p:cNvPr id="447" name="Google Shape;447;g3ec0617a209_1_405"/>
          <p:cNvSpPr/>
          <p:nvPr/>
        </p:nvSpPr>
        <p:spPr>
          <a:xfrm>
            <a:off x="2512695" y="6886575"/>
            <a:ext cx="5966400" cy="5640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Duration of Spell Casting</a:t>
            </a:r>
            <a:endParaRPr b="0" i="0" sz="2400" u="none" cap="none" strike="noStrike">
              <a:solidFill>
                <a:schemeClr val="dk1"/>
              </a:solidFill>
              <a:latin typeface="Calibri"/>
              <a:ea typeface="Calibri"/>
              <a:cs typeface="Calibri"/>
              <a:sym typeface="Calibri"/>
            </a:endParaRPr>
          </a:p>
        </p:txBody>
      </p:sp>
      <p:sp>
        <p:nvSpPr>
          <p:cNvPr id="448" name="Google Shape;448;g3ec0617a209_1_405"/>
          <p:cNvSpPr/>
          <p:nvPr/>
        </p:nvSpPr>
        <p:spPr>
          <a:xfrm>
            <a:off x="11891963" y="2447925"/>
            <a:ext cx="2874600" cy="20745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272727"/>
              </a:buClr>
              <a:buSzPts val="9600"/>
              <a:buFont typeface="Cinzel Decorative Black"/>
              <a:buNone/>
            </a:pPr>
            <a:r>
              <a:rPr b="1" i="0" lang="en-US" sz="9600" u="none" cap="none" strike="noStrike">
                <a:solidFill>
                  <a:srgbClr val="272727"/>
                </a:solidFill>
                <a:latin typeface="Cinzel Decorative Black"/>
                <a:ea typeface="Cinzel Decorative Black"/>
                <a:cs typeface="Cinzel Decorative Black"/>
                <a:sym typeface="Cinzel Decorative Black"/>
              </a:rPr>
              <a:t>85%</a:t>
            </a:r>
            <a:endParaRPr b="0" i="0" sz="9600" u="none" cap="none" strike="noStrike">
              <a:solidFill>
                <a:schemeClr val="dk1"/>
              </a:solidFill>
              <a:latin typeface="Calibri"/>
              <a:ea typeface="Calibri"/>
              <a:cs typeface="Calibri"/>
              <a:sym typeface="Calibri"/>
            </a:endParaRPr>
          </a:p>
        </p:txBody>
      </p:sp>
      <p:sp>
        <p:nvSpPr>
          <p:cNvPr id="449" name="Google Shape;449;g3ec0617a209_1_405"/>
          <p:cNvSpPr/>
          <p:nvPr/>
        </p:nvSpPr>
        <p:spPr>
          <a:xfrm>
            <a:off x="10132695" y="4095750"/>
            <a:ext cx="5966400" cy="5640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Wished Granted</a:t>
            </a:r>
            <a:endParaRPr b="0" i="0" sz="2400" u="none" cap="none" strike="noStrike">
              <a:solidFill>
                <a:schemeClr val="dk1"/>
              </a:solidFill>
              <a:latin typeface="Calibri"/>
              <a:ea typeface="Calibri"/>
              <a:cs typeface="Calibri"/>
              <a:sym typeface="Calibri"/>
            </a:endParaRPr>
          </a:p>
        </p:txBody>
      </p:sp>
      <p:sp>
        <p:nvSpPr>
          <p:cNvPr id="450" name="Google Shape;450;g3ec0617a209_1_405"/>
          <p:cNvSpPr/>
          <p:nvPr/>
        </p:nvSpPr>
        <p:spPr>
          <a:xfrm>
            <a:off x="10791825" y="5238750"/>
            <a:ext cx="5074800" cy="20745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272727"/>
              </a:buClr>
              <a:buSzPts val="9600"/>
              <a:buFont typeface="Cinzel Decorative Black"/>
              <a:buNone/>
            </a:pPr>
            <a:r>
              <a:rPr b="1" i="0" lang="en-US" sz="9600" u="none" cap="none" strike="noStrike">
                <a:solidFill>
                  <a:srgbClr val="272727"/>
                </a:solidFill>
                <a:latin typeface="Cinzel Decorative Black"/>
                <a:ea typeface="Cinzel Decorative Black"/>
                <a:cs typeface="Cinzel Decorative Black"/>
                <a:sym typeface="Cinzel Decorative Black"/>
              </a:rPr>
              <a:t>535 Km</a:t>
            </a:r>
            <a:endParaRPr b="0" i="0" sz="9600" u="none" cap="none" strike="noStrike">
              <a:solidFill>
                <a:schemeClr val="dk1"/>
              </a:solidFill>
              <a:latin typeface="Calibri"/>
              <a:ea typeface="Calibri"/>
              <a:cs typeface="Calibri"/>
              <a:sym typeface="Calibri"/>
            </a:endParaRPr>
          </a:p>
        </p:txBody>
      </p:sp>
      <p:sp>
        <p:nvSpPr>
          <p:cNvPr id="451" name="Google Shape;451;g3ec0617a209_1_405"/>
          <p:cNvSpPr/>
          <p:nvPr/>
        </p:nvSpPr>
        <p:spPr>
          <a:xfrm>
            <a:off x="10132695" y="6886575"/>
            <a:ext cx="5966400" cy="5640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Journey Distance</a:t>
            </a:r>
            <a:endParaRPr b="0" i="0" sz="24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5E5CB"/>
        </a:solidFill>
      </p:bgPr>
    </p:bg>
    <p:spTree>
      <p:nvGrpSpPr>
        <p:cNvPr id="456" name="Shape 456"/>
        <p:cNvGrpSpPr/>
        <p:nvPr/>
      </p:nvGrpSpPr>
      <p:grpSpPr>
        <a:xfrm>
          <a:off x="0" y="0"/>
          <a:ext cx="0" cy="0"/>
          <a:chOff x="0" y="0"/>
          <a:chExt cx="0" cy="0"/>
        </a:xfrm>
      </p:grpSpPr>
      <p:sp>
        <p:nvSpPr>
          <p:cNvPr id="457" name="Google Shape;457;g3ec0617a209_1_427"/>
          <p:cNvSpPr/>
          <p:nvPr/>
        </p:nvSpPr>
        <p:spPr>
          <a:xfrm>
            <a:off x="0" y="0"/>
            <a:ext cx="18288000" cy="10287000"/>
          </a:xfrm>
          <a:prstGeom prst="rect">
            <a:avLst/>
          </a:prstGeom>
          <a:solidFill>
            <a:srgbClr val="D5CEA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458" name="Google Shape;458;g3ec0617a209_1_427"/>
          <p:cNvPicPr preferRelativeResize="0"/>
          <p:nvPr/>
        </p:nvPicPr>
        <p:blipFill rotWithShape="1">
          <a:blip r:embed="rId3">
            <a:alphaModFix/>
          </a:blip>
          <a:srcRect b="0" l="0" r="0" t="0"/>
          <a:stretch/>
        </p:blipFill>
        <p:spPr>
          <a:xfrm rot="-2805276">
            <a:off x="17080679" y="199806"/>
            <a:ext cx="1008421" cy="1008424"/>
          </a:xfrm>
          <a:prstGeom prst="rect">
            <a:avLst/>
          </a:prstGeom>
          <a:noFill/>
          <a:ln>
            <a:noFill/>
          </a:ln>
        </p:spPr>
      </p:pic>
      <p:pic>
        <p:nvPicPr>
          <p:cNvPr descr="preencoded.png" id="459" name="Google Shape;459;g3ec0617a209_1_427"/>
          <p:cNvPicPr preferRelativeResize="0"/>
          <p:nvPr/>
        </p:nvPicPr>
        <p:blipFill rotWithShape="1">
          <a:blip r:embed="rId4">
            <a:alphaModFix/>
          </a:blip>
          <a:srcRect b="0" l="0" r="0" t="0"/>
          <a:stretch/>
        </p:blipFill>
        <p:spPr>
          <a:xfrm>
            <a:off x="17576343" y="1200150"/>
            <a:ext cx="13613" cy="9048750"/>
          </a:xfrm>
          <a:prstGeom prst="rect">
            <a:avLst/>
          </a:prstGeom>
          <a:noFill/>
          <a:ln>
            <a:noFill/>
          </a:ln>
        </p:spPr>
      </p:pic>
      <p:pic>
        <p:nvPicPr>
          <p:cNvPr descr="preencoded.png" id="460" name="Google Shape;460;g3ec0617a209_1_427"/>
          <p:cNvPicPr preferRelativeResize="0"/>
          <p:nvPr/>
        </p:nvPicPr>
        <p:blipFill rotWithShape="1">
          <a:blip r:embed="rId5">
            <a:alphaModFix/>
          </a:blip>
          <a:srcRect b="0" l="0" r="0" t="0"/>
          <a:stretch/>
        </p:blipFill>
        <p:spPr>
          <a:xfrm>
            <a:off x="14087475" y="698043"/>
            <a:ext cx="3000375" cy="13614"/>
          </a:xfrm>
          <a:prstGeom prst="rect">
            <a:avLst/>
          </a:prstGeom>
          <a:noFill/>
          <a:ln>
            <a:noFill/>
          </a:ln>
        </p:spPr>
      </p:pic>
      <p:pic>
        <p:nvPicPr>
          <p:cNvPr descr="preencoded.png" id="461" name="Google Shape;461;g3ec0617a209_1_427"/>
          <p:cNvPicPr preferRelativeResize="0"/>
          <p:nvPr/>
        </p:nvPicPr>
        <p:blipFill rotWithShape="1">
          <a:blip r:embed="rId6">
            <a:alphaModFix/>
          </a:blip>
          <a:srcRect b="0" l="0" r="0" t="0"/>
          <a:stretch/>
        </p:blipFill>
        <p:spPr>
          <a:xfrm>
            <a:off x="13401675" y="9527718"/>
            <a:ext cx="4181475" cy="13614"/>
          </a:xfrm>
          <a:prstGeom prst="rect">
            <a:avLst/>
          </a:prstGeom>
          <a:noFill/>
          <a:ln>
            <a:noFill/>
          </a:ln>
        </p:spPr>
      </p:pic>
      <p:pic>
        <p:nvPicPr>
          <p:cNvPr descr="preencoded.png" id="462" name="Google Shape;462;g3ec0617a209_1_427"/>
          <p:cNvPicPr preferRelativeResize="0"/>
          <p:nvPr/>
        </p:nvPicPr>
        <p:blipFill rotWithShape="1">
          <a:blip r:embed="rId3">
            <a:alphaModFix/>
          </a:blip>
          <a:srcRect b="0" l="0" r="0" t="0"/>
          <a:stretch/>
        </p:blipFill>
        <p:spPr>
          <a:xfrm rot="-2562136">
            <a:off x="198670" y="198678"/>
            <a:ext cx="1008477" cy="1008476"/>
          </a:xfrm>
          <a:prstGeom prst="rect">
            <a:avLst/>
          </a:prstGeom>
          <a:noFill/>
          <a:ln>
            <a:noFill/>
          </a:ln>
        </p:spPr>
      </p:pic>
      <p:pic>
        <p:nvPicPr>
          <p:cNvPr descr="preencoded.png" id="463" name="Google Shape;463;g3ec0617a209_1_427"/>
          <p:cNvPicPr preferRelativeResize="0"/>
          <p:nvPr/>
        </p:nvPicPr>
        <p:blipFill rotWithShape="1">
          <a:blip r:embed="rId4">
            <a:alphaModFix/>
          </a:blip>
          <a:srcRect b="0" l="0" r="0" t="0"/>
          <a:stretch/>
        </p:blipFill>
        <p:spPr>
          <a:xfrm>
            <a:off x="698043" y="1200150"/>
            <a:ext cx="13614" cy="9048750"/>
          </a:xfrm>
          <a:prstGeom prst="rect">
            <a:avLst/>
          </a:prstGeom>
          <a:noFill/>
          <a:ln>
            <a:noFill/>
          </a:ln>
        </p:spPr>
      </p:pic>
      <p:pic>
        <p:nvPicPr>
          <p:cNvPr descr="preencoded.png" id="464" name="Google Shape;464;g3ec0617a209_1_427"/>
          <p:cNvPicPr preferRelativeResize="0"/>
          <p:nvPr/>
        </p:nvPicPr>
        <p:blipFill rotWithShape="1">
          <a:blip r:embed="rId5">
            <a:alphaModFix/>
          </a:blip>
          <a:srcRect b="0" l="0" r="0" t="0"/>
          <a:stretch/>
        </p:blipFill>
        <p:spPr>
          <a:xfrm>
            <a:off x="1200150" y="698043"/>
            <a:ext cx="3000375" cy="13614"/>
          </a:xfrm>
          <a:prstGeom prst="rect">
            <a:avLst/>
          </a:prstGeom>
          <a:noFill/>
          <a:ln>
            <a:noFill/>
          </a:ln>
        </p:spPr>
      </p:pic>
      <p:pic>
        <p:nvPicPr>
          <p:cNvPr descr="preencoded.png" id="465" name="Google Shape;465;g3ec0617a209_1_427"/>
          <p:cNvPicPr preferRelativeResize="0"/>
          <p:nvPr/>
        </p:nvPicPr>
        <p:blipFill rotWithShape="1">
          <a:blip r:embed="rId7">
            <a:alphaModFix/>
          </a:blip>
          <a:srcRect b="0" l="0" r="0" t="0"/>
          <a:stretch/>
        </p:blipFill>
        <p:spPr>
          <a:xfrm>
            <a:off x="704850" y="9527718"/>
            <a:ext cx="4191000" cy="13614"/>
          </a:xfrm>
          <a:prstGeom prst="rect">
            <a:avLst/>
          </a:prstGeom>
          <a:noFill/>
          <a:ln>
            <a:noFill/>
          </a:ln>
        </p:spPr>
      </p:pic>
      <p:pic>
        <p:nvPicPr>
          <p:cNvPr descr="preencoded.png" id="466" name="Google Shape;466;g3ec0617a209_1_427"/>
          <p:cNvPicPr preferRelativeResize="0"/>
          <p:nvPr/>
        </p:nvPicPr>
        <p:blipFill rotWithShape="1">
          <a:blip r:embed="rId8">
            <a:alphaModFix/>
          </a:blip>
          <a:srcRect b="0" l="0" r="0" t="0"/>
          <a:stretch/>
        </p:blipFill>
        <p:spPr>
          <a:xfrm>
            <a:off x="333375" y="333375"/>
            <a:ext cx="742950" cy="742950"/>
          </a:xfrm>
          <a:prstGeom prst="rect">
            <a:avLst/>
          </a:prstGeom>
          <a:noFill/>
          <a:ln>
            <a:noFill/>
          </a:ln>
        </p:spPr>
      </p:pic>
      <p:pic>
        <p:nvPicPr>
          <p:cNvPr descr="preencoded.png" id="467" name="Google Shape;467;g3ec0617a209_1_427"/>
          <p:cNvPicPr preferRelativeResize="0"/>
          <p:nvPr/>
        </p:nvPicPr>
        <p:blipFill rotWithShape="1">
          <a:blip r:embed="rId9">
            <a:alphaModFix/>
          </a:blip>
          <a:srcRect b="0" l="0" r="0" t="0"/>
          <a:stretch/>
        </p:blipFill>
        <p:spPr>
          <a:xfrm>
            <a:off x="485775" y="4514850"/>
            <a:ext cx="438150" cy="438150"/>
          </a:xfrm>
          <a:prstGeom prst="rect">
            <a:avLst/>
          </a:prstGeom>
          <a:noFill/>
          <a:ln>
            <a:noFill/>
          </a:ln>
        </p:spPr>
      </p:pic>
      <p:pic>
        <p:nvPicPr>
          <p:cNvPr descr="preencoded.png" id="468" name="Google Shape;468;g3ec0617a209_1_427"/>
          <p:cNvPicPr preferRelativeResize="0"/>
          <p:nvPr/>
        </p:nvPicPr>
        <p:blipFill rotWithShape="1">
          <a:blip r:embed="rId10">
            <a:alphaModFix/>
          </a:blip>
          <a:srcRect b="0" l="0" r="0" t="0"/>
          <a:stretch/>
        </p:blipFill>
        <p:spPr>
          <a:xfrm>
            <a:off x="1143000" y="9105900"/>
            <a:ext cx="828675" cy="828675"/>
          </a:xfrm>
          <a:prstGeom prst="rect">
            <a:avLst/>
          </a:prstGeom>
          <a:noFill/>
          <a:ln>
            <a:noFill/>
          </a:ln>
        </p:spPr>
      </p:pic>
      <p:pic>
        <p:nvPicPr>
          <p:cNvPr descr="preencoded.png" id="469" name="Google Shape;469;g3ec0617a209_1_427"/>
          <p:cNvPicPr preferRelativeResize="0"/>
          <p:nvPr/>
        </p:nvPicPr>
        <p:blipFill rotWithShape="1">
          <a:blip r:embed="rId9">
            <a:alphaModFix/>
          </a:blip>
          <a:srcRect b="0" l="0" r="0" t="0"/>
          <a:stretch/>
        </p:blipFill>
        <p:spPr>
          <a:xfrm>
            <a:off x="485775" y="5372100"/>
            <a:ext cx="438150" cy="438150"/>
          </a:xfrm>
          <a:prstGeom prst="rect">
            <a:avLst/>
          </a:prstGeom>
          <a:noFill/>
          <a:ln>
            <a:noFill/>
          </a:ln>
        </p:spPr>
      </p:pic>
      <p:pic>
        <p:nvPicPr>
          <p:cNvPr descr="preencoded.png" id="470" name="Google Shape;470;g3ec0617a209_1_427"/>
          <p:cNvPicPr preferRelativeResize="0"/>
          <p:nvPr/>
        </p:nvPicPr>
        <p:blipFill rotWithShape="1">
          <a:blip r:embed="rId8">
            <a:alphaModFix/>
          </a:blip>
          <a:srcRect b="0" l="0" r="0" t="0"/>
          <a:stretch/>
        </p:blipFill>
        <p:spPr>
          <a:xfrm>
            <a:off x="17211675" y="333375"/>
            <a:ext cx="742950" cy="742950"/>
          </a:xfrm>
          <a:prstGeom prst="rect">
            <a:avLst/>
          </a:prstGeom>
          <a:noFill/>
          <a:ln>
            <a:noFill/>
          </a:ln>
        </p:spPr>
      </p:pic>
      <p:pic>
        <p:nvPicPr>
          <p:cNvPr descr="preencoded.png" id="471" name="Google Shape;471;g3ec0617a209_1_427"/>
          <p:cNvPicPr preferRelativeResize="0"/>
          <p:nvPr/>
        </p:nvPicPr>
        <p:blipFill rotWithShape="1">
          <a:blip r:embed="rId9">
            <a:alphaModFix/>
          </a:blip>
          <a:srcRect b="0" l="0" r="0" t="0"/>
          <a:stretch/>
        </p:blipFill>
        <p:spPr>
          <a:xfrm>
            <a:off x="17364075" y="4514850"/>
            <a:ext cx="438150" cy="438150"/>
          </a:xfrm>
          <a:prstGeom prst="rect">
            <a:avLst/>
          </a:prstGeom>
          <a:noFill/>
          <a:ln>
            <a:noFill/>
          </a:ln>
        </p:spPr>
      </p:pic>
      <p:pic>
        <p:nvPicPr>
          <p:cNvPr descr="preencoded.png" id="472" name="Google Shape;472;g3ec0617a209_1_427"/>
          <p:cNvPicPr preferRelativeResize="0"/>
          <p:nvPr/>
        </p:nvPicPr>
        <p:blipFill rotWithShape="1">
          <a:blip r:embed="rId10">
            <a:alphaModFix/>
          </a:blip>
          <a:srcRect b="0" l="0" r="0" t="0"/>
          <a:stretch/>
        </p:blipFill>
        <p:spPr>
          <a:xfrm>
            <a:off x="16316325" y="9105900"/>
            <a:ext cx="828675" cy="828675"/>
          </a:xfrm>
          <a:prstGeom prst="rect">
            <a:avLst/>
          </a:prstGeom>
          <a:noFill/>
          <a:ln>
            <a:noFill/>
          </a:ln>
        </p:spPr>
      </p:pic>
      <p:pic>
        <p:nvPicPr>
          <p:cNvPr descr="preencoded.png" id="473" name="Google Shape;473;g3ec0617a209_1_427"/>
          <p:cNvPicPr preferRelativeResize="0"/>
          <p:nvPr/>
        </p:nvPicPr>
        <p:blipFill rotWithShape="1">
          <a:blip r:embed="rId9">
            <a:alphaModFix/>
          </a:blip>
          <a:srcRect b="0" l="0" r="0" t="0"/>
          <a:stretch/>
        </p:blipFill>
        <p:spPr>
          <a:xfrm>
            <a:off x="17364075" y="5372100"/>
            <a:ext cx="438150" cy="438150"/>
          </a:xfrm>
          <a:prstGeom prst="rect">
            <a:avLst/>
          </a:prstGeom>
          <a:noFill/>
          <a:ln>
            <a:noFill/>
          </a:ln>
        </p:spPr>
      </p:pic>
      <p:grpSp>
        <p:nvGrpSpPr>
          <p:cNvPr id="474" name="Google Shape;474;g3ec0617a209_1_427"/>
          <p:cNvGrpSpPr/>
          <p:nvPr/>
        </p:nvGrpSpPr>
        <p:grpSpPr>
          <a:xfrm>
            <a:off x="17640300" y="7994925"/>
            <a:ext cx="596549" cy="2063476"/>
            <a:chOff x="17640300" y="7994925"/>
            <a:chExt cx="596549" cy="2063476"/>
          </a:xfrm>
        </p:grpSpPr>
        <p:pic>
          <p:nvPicPr>
            <p:cNvPr descr="preencoded.png" id="475" name="Google Shape;475;g3ec0617a209_1_427"/>
            <p:cNvPicPr preferRelativeResize="0"/>
            <p:nvPr/>
          </p:nvPicPr>
          <p:blipFill rotWithShape="1">
            <a:blip r:embed="rId11">
              <a:alphaModFix/>
            </a:blip>
            <a:srcRect b="0" l="0" r="0" t="0"/>
            <a:stretch/>
          </p:blipFill>
          <p:spPr>
            <a:xfrm>
              <a:off x="17640300" y="9525000"/>
              <a:ext cx="533400" cy="533400"/>
            </a:xfrm>
            <a:prstGeom prst="rect">
              <a:avLst/>
            </a:prstGeom>
            <a:noFill/>
            <a:ln>
              <a:noFill/>
            </a:ln>
          </p:spPr>
        </p:pic>
        <p:sp>
          <p:nvSpPr>
            <p:cNvPr id="476" name="Google Shape;476;g3ec0617a209_1_427"/>
            <p:cNvSpPr/>
            <p:nvPr/>
          </p:nvSpPr>
          <p:spPr>
            <a:xfrm rot="-5400000">
              <a:off x="17235450" y="8456925"/>
              <a:ext cx="1463400" cy="5394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AA8B57"/>
                </a:buClr>
                <a:buSzPts val="2710"/>
                <a:buFont typeface="Inter"/>
                <a:buNone/>
              </a:pPr>
              <a:r>
                <a:rPr b="1" i="0" lang="en-US" sz="2710" u="none" cap="none" strike="noStrike">
                  <a:solidFill>
                    <a:srgbClr val="AA8B57"/>
                  </a:solidFill>
                  <a:latin typeface="Inter"/>
                  <a:ea typeface="Inter"/>
                  <a:cs typeface="Inter"/>
                  <a:sym typeface="Inter"/>
                </a:rPr>
                <a:t>EaTemp</a:t>
              </a:r>
              <a:endParaRPr b="0" i="0" sz="2710" u="none" cap="none" strike="noStrike">
                <a:solidFill>
                  <a:schemeClr val="dk1"/>
                </a:solidFill>
                <a:latin typeface="Calibri"/>
                <a:ea typeface="Calibri"/>
                <a:cs typeface="Calibri"/>
                <a:sym typeface="Calibri"/>
              </a:endParaRPr>
            </a:p>
          </p:txBody>
        </p:sp>
      </p:grpSp>
      <p:sp>
        <p:nvSpPr>
          <p:cNvPr id="477" name="Google Shape;477;g3ec0617a209_1_427"/>
          <p:cNvSpPr/>
          <p:nvPr/>
        </p:nvSpPr>
        <p:spPr>
          <a:xfrm>
            <a:off x="5181600" y="857250"/>
            <a:ext cx="7915200" cy="12954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272727"/>
              </a:buClr>
              <a:buSzPts val="6000"/>
              <a:buFont typeface="Cinzel Decorative Black"/>
              <a:buNone/>
            </a:pPr>
            <a:r>
              <a:rPr b="1" i="0" lang="en-US" sz="6000" u="none" cap="none" strike="noStrike">
                <a:solidFill>
                  <a:srgbClr val="272727"/>
                </a:solidFill>
                <a:latin typeface="Cinzel Decorative Black"/>
                <a:ea typeface="Cinzel Decorative Black"/>
                <a:cs typeface="Cinzel Decorative Black"/>
                <a:sym typeface="Cinzel Decorative Black"/>
              </a:rPr>
              <a:t>Some Graph</a:t>
            </a:r>
            <a:endParaRPr b="0" i="0" sz="6000" u="none" cap="none" strike="noStrike">
              <a:solidFill>
                <a:schemeClr val="dk1"/>
              </a:solidFill>
              <a:latin typeface="Calibri"/>
              <a:ea typeface="Calibri"/>
              <a:cs typeface="Calibri"/>
              <a:sym typeface="Calibri"/>
            </a:endParaRPr>
          </a:p>
        </p:txBody>
      </p:sp>
      <p:grpSp>
        <p:nvGrpSpPr>
          <p:cNvPr id="478" name="Google Shape;478;g3ec0617a209_1_427"/>
          <p:cNvGrpSpPr/>
          <p:nvPr/>
        </p:nvGrpSpPr>
        <p:grpSpPr>
          <a:xfrm>
            <a:off x="2038350" y="2824588"/>
            <a:ext cx="6709939" cy="4712767"/>
            <a:chOff x="2038350" y="2824588"/>
            <a:chExt cx="6709939" cy="4712767"/>
          </a:xfrm>
        </p:grpSpPr>
        <p:pic>
          <p:nvPicPr>
            <p:cNvPr descr="preencoded.png" id="479" name="Google Shape;479;g3ec0617a209_1_427"/>
            <p:cNvPicPr preferRelativeResize="0"/>
            <p:nvPr/>
          </p:nvPicPr>
          <p:blipFill rotWithShape="1">
            <a:blip r:embed="rId12">
              <a:alphaModFix/>
            </a:blip>
            <a:srcRect b="0" l="0" r="0" t="0"/>
            <a:stretch/>
          </p:blipFill>
          <p:spPr>
            <a:xfrm>
              <a:off x="2530372" y="2824588"/>
              <a:ext cx="6217917" cy="4133250"/>
            </a:xfrm>
            <a:prstGeom prst="rect">
              <a:avLst/>
            </a:prstGeom>
            <a:noFill/>
            <a:ln>
              <a:noFill/>
            </a:ln>
          </p:spPr>
        </p:pic>
        <p:pic>
          <p:nvPicPr>
            <p:cNvPr descr="preencoded.png" id="480" name="Google Shape;480;g3ec0617a209_1_427"/>
            <p:cNvPicPr preferRelativeResize="0"/>
            <p:nvPr/>
          </p:nvPicPr>
          <p:blipFill rotWithShape="1">
            <a:blip r:embed="rId13">
              <a:alphaModFix/>
            </a:blip>
            <a:srcRect b="0" l="0" r="0" t="0"/>
            <a:stretch/>
          </p:blipFill>
          <p:spPr>
            <a:xfrm>
              <a:off x="3384152" y="3139083"/>
              <a:ext cx="8673" cy="3943830"/>
            </a:xfrm>
            <a:prstGeom prst="rect">
              <a:avLst/>
            </a:prstGeom>
            <a:noFill/>
            <a:ln>
              <a:noFill/>
            </a:ln>
          </p:spPr>
        </p:pic>
        <p:pic>
          <p:nvPicPr>
            <p:cNvPr descr="preencoded.png" id="481" name="Google Shape;481;g3ec0617a209_1_427"/>
            <p:cNvPicPr preferRelativeResize="0"/>
            <p:nvPr/>
          </p:nvPicPr>
          <p:blipFill rotWithShape="1">
            <a:blip r:embed="rId13">
              <a:alphaModFix/>
            </a:blip>
            <a:srcRect b="0" l="0" r="0" t="0"/>
            <a:stretch/>
          </p:blipFill>
          <p:spPr>
            <a:xfrm>
              <a:off x="4237930" y="3139083"/>
              <a:ext cx="8673" cy="3943830"/>
            </a:xfrm>
            <a:prstGeom prst="rect">
              <a:avLst/>
            </a:prstGeom>
            <a:noFill/>
            <a:ln>
              <a:noFill/>
            </a:ln>
          </p:spPr>
        </p:pic>
        <p:pic>
          <p:nvPicPr>
            <p:cNvPr descr="preencoded.png" id="482" name="Google Shape;482;g3ec0617a209_1_427"/>
            <p:cNvPicPr preferRelativeResize="0"/>
            <p:nvPr/>
          </p:nvPicPr>
          <p:blipFill rotWithShape="1">
            <a:blip r:embed="rId13">
              <a:alphaModFix/>
            </a:blip>
            <a:srcRect b="0" l="0" r="0" t="0"/>
            <a:stretch/>
          </p:blipFill>
          <p:spPr>
            <a:xfrm>
              <a:off x="5091711" y="3139083"/>
              <a:ext cx="8673" cy="3943830"/>
            </a:xfrm>
            <a:prstGeom prst="rect">
              <a:avLst/>
            </a:prstGeom>
            <a:noFill/>
            <a:ln>
              <a:noFill/>
            </a:ln>
          </p:spPr>
        </p:pic>
        <p:pic>
          <p:nvPicPr>
            <p:cNvPr descr="preencoded.png" id="483" name="Google Shape;483;g3ec0617a209_1_427"/>
            <p:cNvPicPr preferRelativeResize="0"/>
            <p:nvPr/>
          </p:nvPicPr>
          <p:blipFill rotWithShape="1">
            <a:blip r:embed="rId13">
              <a:alphaModFix/>
            </a:blip>
            <a:srcRect b="0" l="0" r="0" t="0"/>
            <a:stretch/>
          </p:blipFill>
          <p:spPr>
            <a:xfrm>
              <a:off x="5945489" y="3139083"/>
              <a:ext cx="8673" cy="3943830"/>
            </a:xfrm>
            <a:prstGeom prst="rect">
              <a:avLst/>
            </a:prstGeom>
            <a:noFill/>
            <a:ln>
              <a:noFill/>
            </a:ln>
          </p:spPr>
        </p:pic>
        <p:pic>
          <p:nvPicPr>
            <p:cNvPr descr="preencoded.png" id="484" name="Google Shape;484;g3ec0617a209_1_427"/>
            <p:cNvPicPr preferRelativeResize="0"/>
            <p:nvPr/>
          </p:nvPicPr>
          <p:blipFill rotWithShape="1">
            <a:blip r:embed="rId13">
              <a:alphaModFix/>
            </a:blip>
            <a:srcRect b="0" l="0" r="0" t="0"/>
            <a:stretch/>
          </p:blipFill>
          <p:spPr>
            <a:xfrm>
              <a:off x="6799271" y="3139083"/>
              <a:ext cx="8673" cy="3943830"/>
            </a:xfrm>
            <a:prstGeom prst="rect">
              <a:avLst/>
            </a:prstGeom>
            <a:noFill/>
            <a:ln>
              <a:noFill/>
            </a:ln>
          </p:spPr>
        </p:pic>
        <p:pic>
          <p:nvPicPr>
            <p:cNvPr descr="preencoded.png" id="485" name="Google Shape;485;g3ec0617a209_1_427"/>
            <p:cNvPicPr preferRelativeResize="0"/>
            <p:nvPr/>
          </p:nvPicPr>
          <p:blipFill rotWithShape="1">
            <a:blip r:embed="rId13">
              <a:alphaModFix/>
            </a:blip>
            <a:srcRect b="0" l="0" r="0" t="0"/>
            <a:stretch/>
          </p:blipFill>
          <p:spPr>
            <a:xfrm>
              <a:off x="7653049" y="3139083"/>
              <a:ext cx="8673" cy="3943830"/>
            </a:xfrm>
            <a:prstGeom prst="rect">
              <a:avLst/>
            </a:prstGeom>
            <a:noFill/>
            <a:ln>
              <a:noFill/>
            </a:ln>
          </p:spPr>
        </p:pic>
        <p:pic>
          <p:nvPicPr>
            <p:cNvPr descr="preencoded.png" id="486" name="Google Shape;486;g3ec0617a209_1_427"/>
            <p:cNvPicPr preferRelativeResize="0"/>
            <p:nvPr/>
          </p:nvPicPr>
          <p:blipFill rotWithShape="1">
            <a:blip r:embed="rId13">
              <a:alphaModFix/>
            </a:blip>
            <a:srcRect b="0" l="0" r="0" t="0"/>
            <a:stretch/>
          </p:blipFill>
          <p:spPr>
            <a:xfrm>
              <a:off x="8506828" y="3139083"/>
              <a:ext cx="8673" cy="3943830"/>
            </a:xfrm>
            <a:prstGeom prst="rect">
              <a:avLst/>
            </a:prstGeom>
            <a:noFill/>
            <a:ln>
              <a:noFill/>
            </a:ln>
          </p:spPr>
        </p:pic>
        <p:pic>
          <p:nvPicPr>
            <p:cNvPr descr="preencoded.png" id="487" name="Google Shape;487;g3ec0617a209_1_427"/>
            <p:cNvPicPr preferRelativeResize="0"/>
            <p:nvPr/>
          </p:nvPicPr>
          <p:blipFill rotWithShape="1">
            <a:blip r:embed="rId14">
              <a:alphaModFix/>
            </a:blip>
            <a:srcRect b="0" l="0" r="0" t="0"/>
            <a:stretch/>
          </p:blipFill>
          <p:spPr>
            <a:xfrm>
              <a:off x="2516122" y="4106724"/>
              <a:ext cx="6036870" cy="1780186"/>
            </a:xfrm>
            <a:prstGeom prst="rect">
              <a:avLst/>
            </a:prstGeom>
            <a:noFill/>
            <a:ln>
              <a:noFill/>
            </a:ln>
          </p:spPr>
        </p:pic>
        <p:pic>
          <p:nvPicPr>
            <p:cNvPr descr="preencoded.png" id="488" name="Google Shape;488;g3ec0617a209_1_427"/>
            <p:cNvPicPr preferRelativeResize="0"/>
            <p:nvPr/>
          </p:nvPicPr>
          <p:blipFill rotWithShape="1">
            <a:blip r:embed="rId15">
              <a:alphaModFix/>
            </a:blip>
            <a:srcRect b="0" l="0" r="0" t="0"/>
            <a:stretch/>
          </p:blipFill>
          <p:spPr>
            <a:xfrm>
              <a:off x="2526404" y="4773581"/>
              <a:ext cx="6032267" cy="1701393"/>
            </a:xfrm>
            <a:prstGeom prst="rect">
              <a:avLst/>
            </a:prstGeom>
            <a:noFill/>
            <a:ln>
              <a:noFill/>
            </a:ln>
          </p:spPr>
        </p:pic>
        <p:pic>
          <p:nvPicPr>
            <p:cNvPr descr="preencoded.png" id="489" name="Google Shape;489;g3ec0617a209_1_427"/>
            <p:cNvPicPr preferRelativeResize="0"/>
            <p:nvPr/>
          </p:nvPicPr>
          <p:blipFill rotWithShape="1">
            <a:blip r:embed="rId16">
              <a:alphaModFix/>
            </a:blip>
            <a:srcRect b="0" l="0" r="0" t="0"/>
            <a:stretch/>
          </p:blipFill>
          <p:spPr>
            <a:xfrm>
              <a:off x="3330897" y="4541732"/>
              <a:ext cx="115179" cy="115178"/>
            </a:xfrm>
            <a:prstGeom prst="rect">
              <a:avLst/>
            </a:prstGeom>
            <a:noFill/>
            <a:ln>
              <a:noFill/>
            </a:ln>
          </p:spPr>
        </p:pic>
        <p:pic>
          <p:nvPicPr>
            <p:cNvPr descr="preencoded.png" id="490" name="Google Shape;490;g3ec0617a209_1_427"/>
            <p:cNvPicPr preferRelativeResize="0"/>
            <p:nvPr/>
          </p:nvPicPr>
          <p:blipFill rotWithShape="1">
            <a:blip r:embed="rId17">
              <a:alphaModFix/>
            </a:blip>
            <a:srcRect b="0" l="0" r="0" t="0"/>
            <a:stretch/>
          </p:blipFill>
          <p:spPr>
            <a:xfrm>
              <a:off x="3330897" y="5235848"/>
              <a:ext cx="115179" cy="115179"/>
            </a:xfrm>
            <a:prstGeom prst="rect">
              <a:avLst/>
            </a:prstGeom>
            <a:noFill/>
            <a:ln>
              <a:noFill/>
            </a:ln>
          </p:spPr>
        </p:pic>
        <p:pic>
          <p:nvPicPr>
            <p:cNvPr descr="preencoded.png" id="491" name="Google Shape;491;g3ec0617a209_1_427"/>
            <p:cNvPicPr preferRelativeResize="0"/>
            <p:nvPr/>
          </p:nvPicPr>
          <p:blipFill rotWithShape="1">
            <a:blip r:embed="rId16">
              <a:alphaModFix/>
            </a:blip>
            <a:srcRect b="0" l="0" r="0" t="0"/>
            <a:stretch/>
          </p:blipFill>
          <p:spPr>
            <a:xfrm>
              <a:off x="4184677" y="4238458"/>
              <a:ext cx="115179" cy="115179"/>
            </a:xfrm>
            <a:prstGeom prst="rect">
              <a:avLst/>
            </a:prstGeom>
            <a:noFill/>
            <a:ln>
              <a:noFill/>
            </a:ln>
          </p:spPr>
        </p:pic>
        <p:pic>
          <p:nvPicPr>
            <p:cNvPr descr="preencoded.png" id="492" name="Google Shape;492;g3ec0617a209_1_427"/>
            <p:cNvPicPr preferRelativeResize="0"/>
            <p:nvPr/>
          </p:nvPicPr>
          <p:blipFill rotWithShape="1">
            <a:blip r:embed="rId18">
              <a:alphaModFix/>
            </a:blip>
            <a:srcRect b="0" l="0" r="0" t="0"/>
            <a:stretch/>
          </p:blipFill>
          <p:spPr>
            <a:xfrm>
              <a:off x="4184677" y="5561633"/>
              <a:ext cx="115179" cy="115179"/>
            </a:xfrm>
            <a:prstGeom prst="rect">
              <a:avLst/>
            </a:prstGeom>
            <a:noFill/>
            <a:ln>
              <a:noFill/>
            </a:ln>
          </p:spPr>
        </p:pic>
        <p:pic>
          <p:nvPicPr>
            <p:cNvPr descr="preencoded.png" id="493" name="Google Shape;493;g3ec0617a209_1_427"/>
            <p:cNvPicPr preferRelativeResize="0"/>
            <p:nvPr/>
          </p:nvPicPr>
          <p:blipFill rotWithShape="1">
            <a:blip r:embed="rId19">
              <a:alphaModFix/>
            </a:blip>
            <a:srcRect b="0" l="0" r="0" t="0"/>
            <a:stretch/>
          </p:blipFill>
          <p:spPr>
            <a:xfrm>
              <a:off x="5038458" y="5799609"/>
              <a:ext cx="115179" cy="115179"/>
            </a:xfrm>
            <a:prstGeom prst="rect">
              <a:avLst/>
            </a:prstGeom>
            <a:noFill/>
            <a:ln>
              <a:noFill/>
            </a:ln>
          </p:spPr>
        </p:pic>
        <p:pic>
          <p:nvPicPr>
            <p:cNvPr descr="preencoded.png" id="494" name="Google Shape;494;g3ec0617a209_1_427"/>
            <p:cNvPicPr preferRelativeResize="0"/>
            <p:nvPr/>
          </p:nvPicPr>
          <p:blipFill rotWithShape="1">
            <a:blip r:embed="rId19">
              <a:alphaModFix/>
            </a:blip>
            <a:srcRect b="0" l="0" r="0" t="0"/>
            <a:stretch/>
          </p:blipFill>
          <p:spPr>
            <a:xfrm>
              <a:off x="5038458" y="4733869"/>
              <a:ext cx="115179" cy="115179"/>
            </a:xfrm>
            <a:prstGeom prst="rect">
              <a:avLst/>
            </a:prstGeom>
            <a:noFill/>
            <a:ln>
              <a:noFill/>
            </a:ln>
          </p:spPr>
        </p:pic>
        <p:pic>
          <p:nvPicPr>
            <p:cNvPr descr="preencoded.png" id="495" name="Google Shape;495;g3ec0617a209_1_427"/>
            <p:cNvPicPr preferRelativeResize="0"/>
            <p:nvPr/>
          </p:nvPicPr>
          <p:blipFill rotWithShape="1">
            <a:blip r:embed="rId16">
              <a:alphaModFix/>
            </a:blip>
            <a:srcRect b="0" l="0" r="0" t="0"/>
            <a:stretch/>
          </p:blipFill>
          <p:spPr>
            <a:xfrm>
              <a:off x="5895705" y="5049924"/>
              <a:ext cx="115179" cy="115179"/>
            </a:xfrm>
            <a:prstGeom prst="rect">
              <a:avLst/>
            </a:prstGeom>
            <a:noFill/>
            <a:ln>
              <a:noFill/>
            </a:ln>
          </p:spPr>
        </p:pic>
        <p:pic>
          <p:nvPicPr>
            <p:cNvPr descr="preencoded.png" id="496" name="Google Shape;496;g3ec0617a209_1_427"/>
            <p:cNvPicPr preferRelativeResize="0"/>
            <p:nvPr/>
          </p:nvPicPr>
          <p:blipFill rotWithShape="1">
            <a:blip r:embed="rId16">
              <a:alphaModFix/>
            </a:blip>
            <a:srcRect b="0" l="0" r="0" t="0"/>
            <a:stretch/>
          </p:blipFill>
          <p:spPr>
            <a:xfrm>
              <a:off x="5895705" y="4815483"/>
              <a:ext cx="115179" cy="115179"/>
            </a:xfrm>
            <a:prstGeom prst="rect">
              <a:avLst/>
            </a:prstGeom>
            <a:noFill/>
            <a:ln>
              <a:noFill/>
            </a:ln>
          </p:spPr>
        </p:pic>
        <p:pic>
          <p:nvPicPr>
            <p:cNvPr descr="preencoded.png" id="497" name="Google Shape;497;g3ec0617a209_1_427"/>
            <p:cNvPicPr preferRelativeResize="0"/>
            <p:nvPr/>
          </p:nvPicPr>
          <p:blipFill rotWithShape="1">
            <a:blip r:embed="rId16">
              <a:alphaModFix/>
            </a:blip>
            <a:srcRect b="0" l="0" r="0" t="0"/>
            <a:stretch/>
          </p:blipFill>
          <p:spPr>
            <a:xfrm>
              <a:off x="6746016" y="5750682"/>
              <a:ext cx="115179" cy="115178"/>
            </a:xfrm>
            <a:prstGeom prst="rect">
              <a:avLst/>
            </a:prstGeom>
            <a:noFill/>
            <a:ln>
              <a:noFill/>
            </a:ln>
          </p:spPr>
        </p:pic>
        <p:pic>
          <p:nvPicPr>
            <p:cNvPr descr="preencoded.png" id="498" name="Google Shape;498;g3ec0617a209_1_427"/>
            <p:cNvPicPr preferRelativeResize="0"/>
            <p:nvPr/>
          </p:nvPicPr>
          <p:blipFill rotWithShape="1">
            <a:blip r:embed="rId17">
              <a:alphaModFix/>
            </a:blip>
            <a:srcRect b="0" l="0" r="0" t="0"/>
            <a:stretch/>
          </p:blipFill>
          <p:spPr>
            <a:xfrm>
              <a:off x="6746016" y="5307657"/>
              <a:ext cx="115179" cy="115178"/>
            </a:xfrm>
            <a:prstGeom prst="rect">
              <a:avLst/>
            </a:prstGeom>
            <a:noFill/>
            <a:ln>
              <a:noFill/>
            </a:ln>
          </p:spPr>
        </p:pic>
        <p:pic>
          <p:nvPicPr>
            <p:cNvPr descr="preencoded.png" id="499" name="Google Shape;499;g3ec0617a209_1_427"/>
            <p:cNvPicPr preferRelativeResize="0"/>
            <p:nvPr/>
          </p:nvPicPr>
          <p:blipFill rotWithShape="1">
            <a:blip r:embed="rId16">
              <a:alphaModFix/>
            </a:blip>
            <a:srcRect b="0" l="0" r="0" t="0"/>
            <a:stretch/>
          </p:blipFill>
          <p:spPr>
            <a:xfrm>
              <a:off x="7603266" y="5229337"/>
              <a:ext cx="115179" cy="115179"/>
            </a:xfrm>
            <a:prstGeom prst="rect">
              <a:avLst/>
            </a:prstGeom>
            <a:noFill/>
            <a:ln>
              <a:noFill/>
            </a:ln>
          </p:spPr>
        </p:pic>
        <p:pic>
          <p:nvPicPr>
            <p:cNvPr descr="preencoded.png" id="500" name="Google Shape;500;g3ec0617a209_1_427"/>
            <p:cNvPicPr preferRelativeResize="0"/>
            <p:nvPr/>
          </p:nvPicPr>
          <p:blipFill rotWithShape="1">
            <a:blip r:embed="rId17">
              <a:alphaModFix/>
            </a:blip>
            <a:srcRect b="0" l="0" r="0" t="0"/>
            <a:stretch/>
          </p:blipFill>
          <p:spPr>
            <a:xfrm>
              <a:off x="7603266" y="4929578"/>
              <a:ext cx="115179" cy="115179"/>
            </a:xfrm>
            <a:prstGeom prst="rect">
              <a:avLst/>
            </a:prstGeom>
            <a:noFill/>
            <a:ln>
              <a:noFill/>
            </a:ln>
          </p:spPr>
        </p:pic>
        <p:sp>
          <p:nvSpPr>
            <p:cNvPr id="501" name="Google Shape;501;g3ec0617a209_1_427"/>
            <p:cNvSpPr/>
            <p:nvPr/>
          </p:nvSpPr>
          <p:spPr>
            <a:xfrm>
              <a:off x="2239561" y="6749635"/>
              <a:ext cx="165600" cy="2703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AA8B57"/>
                </a:buClr>
                <a:buSzPts val="1366"/>
                <a:buFont typeface="Lato"/>
                <a:buNone/>
              </a:pPr>
              <a:r>
                <a:rPr b="0" i="0" lang="en-US" sz="1366" u="none" cap="none" strike="noStrike">
                  <a:solidFill>
                    <a:srgbClr val="AA8B57"/>
                  </a:solidFill>
                  <a:latin typeface="Lato"/>
                  <a:ea typeface="Lato"/>
                  <a:cs typeface="Lato"/>
                  <a:sym typeface="Lato"/>
                </a:rPr>
                <a:t>0</a:t>
              </a:r>
              <a:endParaRPr b="0" i="0" sz="1366" u="none" cap="none" strike="noStrike">
                <a:solidFill>
                  <a:schemeClr val="dk1"/>
                </a:solidFill>
                <a:latin typeface="Calibri"/>
                <a:ea typeface="Calibri"/>
                <a:cs typeface="Calibri"/>
                <a:sym typeface="Calibri"/>
              </a:endParaRPr>
            </a:p>
          </p:txBody>
        </p:sp>
        <p:sp>
          <p:nvSpPr>
            <p:cNvPr id="502" name="Google Shape;502;g3ec0617a209_1_427"/>
            <p:cNvSpPr/>
            <p:nvPr/>
          </p:nvSpPr>
          <p:spPr>
            <a:xfrm>
              <a:off x="2498431" y="7216955"/>
              <a:ext cx="196800" cy="3204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AA8B57"/>
                </a:buClr>
                <a:buSzPts val="1639"/>
                <a:buFont typeface="Lato"/>
                <a:buNone/>
              </a:pPr>
              <a:r>
                <a:rPr b="0" i="0" lang="en-US" sz="1639" u="none" cap="none" strike="noStrike">
                  <a:solidFill>
                    <a:srgbClr val="AA8B57"/>
                  </a:solidFill>
                  <a:latin typeface="Lato"/>
                  <a:ea typeface="Lato"/>
                  <a:cs typeface="Lato"/>
                  <a:sym typeface="Lato"/>
                </a:rPr>
                <a:t>1</a:t>
              </a:r>
              <a:endParaRPr b="0" i="0" sz="1639" u="none" cap="none" strike="noStrike">
                <a:solidFill>
                  <a:schemeClr val="dk1"/>
                </a:solidFill>
                <a:latin typeface="Calibri"/>
                <a:ea typeface="Calibri"/>
                <a:cs typeface="Calibri"/>
                <a:sym typeface="Calibri"/>
              </a:endParaRPr>
            </a:p>
          </p:txBody>
        </p:sp>
        <p:sp>
          <p:nvSpPr>
            <p:cNvPr id="503" name="Google Shape;503;g3ec0617a209_1_427"/>
            <p:cNvSpPr/>
            <p:nvPr/>
          </p:nvSpPr>
          <p:spPr>
            <a:xfrm>
              <a:off x="3352630" y="7216955"/>
              <a:ext cx="196800" cy="3204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AA8B57"/>
                </a:buClr>
                <a:buSzPts val="1639"/>
                <a:buFont typeface="Lato"/>
                <a:buNone/>
              </a:pPr>
              <a:r>
                <a:rPr b="0" i="0" lang="en-US" sz="1639" u="none" cap="none" strike="noStrike">
                  <a:solidFill>
                    <a:srgbClr val="AA8B57"/>
                  </a:solidFill>
                  <a:latin typeface="Lato"/>
                  <a:ea typeface="Lato"/>
                  <a:cs typeface="Lato"/>
                  <a:sym typeface="Lato"/>
                </a:rPr>
                <a:t>2</a:t>
              </a:r>
              <a:endParaRPr b="0" i="0" sz="1639" u="none" cap="none" strike="noStrike">
                <a:solidFill>
                  <a:schemeClr val="dk1"/>
                </a:solidFill>
                <a:latin typeface="Calibri"/>
                <a:ea typeface="Calibri"/>
                <a:cs typeface="Calibri"/>
                <a:sym typeface="Calibri"/>
              </a:endParaRPr>
            </a:p>
          </p:txBody>
        </p:sp>
        <p:sp>
          <p:nvSpPr>
            <p:cNvPr id="504" name="Google Shape;504;g3ec0617a209_1_427"/>
            <p:cNvSpPr/>
            <p:nvPr/>
          </p:nvSpPr>
          <p:spPr>
            <a:xfrm>
              <a:off x="4206827" y="7216955"/>
              <a:ext cx="196800" cy="3204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AA8B57"/>
                </a:buClr>
                <a:buSzPts val="1639"/>
                <a:buFont typeface="Lato"/>
                <a:buNone/>
              </a:pPr>
              <a:r>
                <a:rPr b="0" i="0" lang="en-US" sz="1639" u="none" cap="none" strike="noStrike">
                  <a:solidFill>
                    <a:srgbClr val="AA8B57"/>
                  </a:solidFill>
                  <a:latin typeface="Lato"/>
                  <a:ea typeface="Lato"/>
                  <a:cs typeface="Lato"/>
                  <a:sym typeface="Lato"/>
                </a:rPr>
                <a:t>3</a:t>
              </a:r>
              <a:endParaRPr b="0" i="0" sz="1639" u="none" cap="none" strike="noStrike">
                <a:solidFill>
                  <a:schemeClr val="dk1"/>
                </a:solidFill>
                <a:latin typeface="Calibri"/>
                <a:ea typeface="Calibri"/>
                <a:cs typeface="Calibri"/>
                <a:sym typeface="Calibri"/>
              </a:endParaRPr>
            </a:p>
          </p:txBody>
        </p:sp>
        <p:sp>
          <p:nvSpPr>
            <p:cNvPr id="505" name="Google Shape;505;g3ec0617a209_1_427"/>
            <p:cNvSpPr/>
            <p:nvPr/>
          </p:nvSpPr>
          <p:spPr>
            <a:xfrm>
              <a:off x="5061026" y="7216955"/>
              <a:ext cx="196800" cy="3204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AA8B57"/>
                </a:buClr>
                <a:buSzPts val="1639"/>
                <a:buFont typeface="Lato"/>
                <a:buNone/>
              </a:pPr>
              <a:r>
                <a:rPr b="0" i="0" lang="en-US" sz="1639" u="none" cap="none" strike="noStrike">
                  <a:solidFill>
                    <a:srgbClr val="AA8B57"/>
                  </a:solidFill>
                  <a:latin typeface="Lato"/>
                  <a:ea typeface="Lato"/>
                  <a:cs typeface="Lato"/>
                  <a:sym typeface="Lato"/>
                </a:rPr>
                <a:t>4</a:t>
              </a:r>
              <a:endParaRPr b="0" i="0" sz="1639" u="none" cap="none" strike="noStrike">
                <a:solidFill>
                  <a:schemeClr val="dk1"/>
                </a:solidFill>
                <a:latin typeface="Calibri"/>
                <a:ea typeface="Calibri"/>
                <a:cs typeface="Calibri"/>
                <a:sym typeface="Calibri"/>
              </a:endParaRPr>
            </a:p>
          </p:txBody>
        </p:sp>
        <p:sp>
          <p:nvSpPr>
            <p:cNvPr id="506" name="Google Shape;506;g3ec0617a209_1_427"/>
            <p:cNvSpPr/>
            <p:nvPr/>
          </p:nvSpPr>
          <p:spPr>
            <a:xfrm>
              <a:off x="5915258" y="7216955"/>
              <a:ext cx="196800" cy="3204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AA8B57"/>
                </a:buClr>
                <a:buSzPts val="1639"/>
                <a:buFont typeface="Lato"/>
                <a:buNone/>
              </a:pPr>
              <a:r>
                <a:rPr b="0" i="0" lang="en-US" sz="1639" u="none" cap="none" strike="noStrike">
                  <a:solidFill>
                    <a:srgbClr val="AA8B57"/>
                  </a:solidFill>
                  <a:latin typeface="Lato"/>
                  <a:ea typeface="Lato"/>
                  <a:cs typeface="Lato"/>
                  <a:sym typeface="Lato"/>
                </a:rPr>
                <a:t>5</a:t>
              </a:r>
              <a:endParaRPr b="0" i="0" sz="1639" u="none" cap="none" strike="noStrike">
                <a:solidFill>
                  <a:schemeClr val="dk1"/>
                </a:solidFill>
                <a:latin typeface="Calibri"/>
                <a:ea typeface="Calibri"/>
                <a:cs typeface="Calibri"/>
                <a:sym typeface="Calibri"/>
              </a:endParaRPr>
            </a:p>
          </p:txBody>
        </p:sp>
        <p:sp>
          <p:nvSpPr>
            <p:cNvPr id="507" name="Google Shape;507;g3ec0617a209_1_427"/>
            <p:cNvSpPr/>
            <p:nvPr/>
          </p:nvSpPr>
          <p:spPr>
            <a:xfrm>
              <a:off x="6769457" y="7216955"/>
              <a:ext cx="196800" cy="3204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AA8B57"/>
                </a:buClr>
                <a:buSzPts val="1639"/>
                <a:buFont typeface="Lato"/>
                <a:buNone/>
              </a:pPr>
              <a:r>
                <a:rPr b="0" i="0" lang="en-US" sz="1639" u="none" cap="none" strike="noStrike">
                  <a:solidFill>
                    <a:srgbClr val="AA8B57"/>
                  </a:solidFill>
                  <a:latin typeface="Lato"/>
                  <a:ea typeface="Lato"/>
                  <a:cs typeface="Lato"/>
                  <a:sym typeface="Lato"/>
                </a:rPr>
                <a:t>6</a:t>
              </a:r>
              <a:endParaRPr b="0" i="0" sz="1639" u="none" cap="none" strike="noStrike">
                <a:solidFill>
                  <a:schemeClr val="dk1"/>
                </a:solidFill>
                <a:latin typeface="Calibri"/>
                <a:ea typeface="Calibri"/>
                <a:cs typeface="Calibri"/>
                <a:sym typeface="Calibri"/>
              </a:endParaRPr>
            </a:p>
          </p:txBody>
        </p:sp>
        <p:sp>
          <p:nvSpPr>
            <p:cNvPr id="508" name="Google Shape;508;g3ec0617a209_1_427"/>
            <p:cNvSpPr/>
            <p:nvPr/>
          </p:nvSpPr>
          <p:spPr>
            <a:xfrm>
              <a:off x="7623656" y="7216955"/>
              <a:ext cx="196800" cy="3204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AA8B57"/>
                </a:buClr>
                <a:buSzPts val="1639"/>
                <a:buFont typeface="Lato"/>
                <a:buNone/>
              </a:pPr>
              <a:r>
                <a:rPr b="0" i="0" lang="en-US" sz="1639" u="none" cap="none" strike="noStrike">
                  <a:solidFill>
                    <a:srgbClr val="AA8B57"/>
                  </a:solidFill>
                  <a:latin typeface="Lato"/>
                  <a:ea typeface="Lato"/>
                  <a:cs typeface="Lato"/>
                  <a:sym typeface="Lato"/>
                </a:rPr>
                <a:t>7</a:t>
              </a:r>
              <a:endParaRPr b="0" i="0" sz="1639" u="none" cap="none" strike="noStrike">
                <a:solidFill>
                  <a:schemeClr val="dk1"/>
                </a:solidFill>
                <a:latin typeface="Calibri"/>
                <a:ea typeface="Calibri"/>
                <a:cs typeface="Calibri"/>
                <a:sym typeface="Calibri"/>
              </a:endParaRPr>
            </a:p>
          </p:txBody>
        </p:sp>
        <p:sp>
          <p:nvSpPr>
            <p:cNvPr id="509" name="Google Shape;509;g3ec0617a209_1_427"/>
            <p:cNvSpPr/>
            <p:nvPr/>
          </p:nvSpPr>
          <p:spPr>
            <a:xfrm>
              <a:off x="8460170" y="7216955"/>
              <a:ext cx="196800" cy="3204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AA8B57"/>
                </a:buClr>
                <a:buSzPts val="1639"/>
                <a:buFont typeface="Lato"/>
                <a:buNone/>
              </a:pPr>
              <a:r>
                <a:rPr b="0" i="0" lang="en-US" sz="1639" u="none" cap="none" strike="noStrike">
                  <a:solidFill>
                    <a:srgbClr val="AA8B57"/>
                  </a:solidFill>
                  <a:latin typeface="Lato"/>
                  <a:ea typeface="Lato"/>
                  <a:cs typeface="Lato"/>
                  <a:sym typeface="Lato"/>
                </a:rPr>
                <a:t>8</a:t>
              </a:r>
              <a:endParaRPr b="0" i="0" sz="1639" u="none" cap="none" strike="noStrike">
                <a:solidFill>
                  <a:schemeClr val="dk1"/>
                </a:solidFill>
                <a:latin typeface="Calibri"/>
                <a:ea typeface="Calibri"/>
                <a:cs typeface="Calibri"/>
                <a:sym typeface="Calibri"/>
              </a:endParaRPr>
            </a:p>
          </p:txBody>
        </p:sp>
        <p:sp>
          <p:nvSpPr>
            <p:cNvPr id="510" name="Google Shape;510;g3ec0617a209_1_427"/>
            <p:cNvSpPr/>
            <p:nvPr/>
          </p:nvSpPr>
          <p:spPr>
            <a:xfrm>
              <a:off x="2138972" y="6361565"/>
              <a:ext cx="270300" cy="2703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AA8B57"/>
                </a:buClr>
                <a:buSzPts val="1366"/>
                <a:buFont typeface="Lato"/>
                <a:buNone/>
              </a:pPr>
              <a:r>
                <a:rPr b="0" i="0" lang="en-US" sz="1366" u="none" cap="none" strike="noStrike">
                  <a:solidFill>
                    <a:srgbClr val="AA8B57"/>
                  </a:solidFill>
                  <a:latin typeface="Lato"/>
                  <a:ea typeface="Lato"/>
                  <a:cs typeface="Lato"/>
                  <a:sym typeface="Lato"/>
                </a:rPr>
                <a:t>10</a:t>
              </a:r>
              <a:endParaRPr b="0" i="0" sz="1366" u="none" cap="none" strike="noStrike">
                <a:solidFill>
                  <a:schemeClr val="dk1"/>
                </a:solidFill>
                <a:latin typeface="Calibri"/>
                <a:ea typeface="Calibri"/>
                <a:cs typeface="Calibri"/>
                <a:sym typeface="Calibri"/>
              </a:endParaRPr>
            </a:p>
          </p:txBody>
        </p:sp>
        <p:sp>
          <p:nvSpPr>
            <p:cNvPr id="511" name="Google Shape;511;g3ec0617a209_1_427"/>
            <p:cNvSpPr/>
            <p:nvPr/>
          </p:nvSpPr>
          <p:spPr>
            <a:xfrm>
              <a:off x="2138972" y="5973459"/>
              <a:ext cx="270300" cy="2703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AA8B57"/>
                </a:buClr>
                <a:buSzPts val="1366"/>
                <a:buFont typeface="Lato"/>
                <a:buNone/>
              </a:pPr>
              <a:r>
                <a:rPr b="0" i="0" lang="en-US" sz="1366" u="none" cap="none" strike="noStrike">
                  <a:solidFill>
                    <a:srgbClr val="AA8B57"/>
                  </a:solidFill>
                  <a:latin typeface="Lato"/>
                  <a:ea typeface="Lato"/>
                  <a:cs typeface="Lato"/>
                  <a:sym typeface="Lato"/>
                </a:rPr>
                <a:t>20</a:t>
              </a:r>
              <a:endParaRPr b="0" i="0" sz="1366" u="none" cap="none" strike="noStrike">
                <a:solidFill>
                  <a:schemeClr val="dk1"/>
                </a:solidFill>
                <a:latin typeface="Calibri"/>
                <a:ea typeface="Calibri"/>
                <a:cs typeface="Calibri"/>
                <a:sym typeface="Calibri"/>
              </a:endParaRPr>
            </a:p>
          </p:txBody>
        </p:sp>
        <p:sp>
          <p:nvSpPr>
            <p:cNvPr id="512" name="Google Shape;512;g3ec0617a209_1_427"/>
            <p:cNvSpPr/>
            <p:nvPr/>
          </p:nvSpPr>
          <p:spPr>
            <a:xfrm>
              <a:off x="2138972" y="5585371"/>
              <a:ext cx="270300" cy="2703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AA8B57"/>
                </a:buClr>
                <a:buSzPts val="1366"/>
                <a:buFont typeface="Lato"/>
                <a:buNone/>
              </a:pPr>
              <a:r>
                <a:rPr b="0" i="0" lang="en-US" sz="1366" u="none" cap="none" strike="noStrike">
                  <a:solidFill>
                    <a:srgbClr val="AA8B57"/>
                  </a:solidFill>
                  <a:latin typeface="Lato"/>
                  <a:ea typeface="Lato"/>
                  <a:cs typeface="Lato"/>
                  <a:sym typeface="Lato"/>
                </a:rPr>
                <a:t>30</a:t>
              </a:r>
              <a:endParaRPr b="0" i="0" sz="1366" u="none" cap="none" strike="noStrike">
                <a:solidFill>
                  <a:schemeClr val="dk1"/>
                </a:solidFill>
                <a:latin typeface="Calibri"/>
                <a:ea typeface="Calibri"/>
                <a:cs typeface="Calibri"/>
                <a:sym typeface="Calibri"/>
              </a:endParaRPr>
            </a:p>
          </p:txBody>
        </p:sp>
        <p:sp>
          <p:nvSpPr>
            <p:cNvPr id="513" name="Google Shape;513;g3ec0617a209_1_427"/>
            <p:cNvSpPr/>
            <p:nvPr/>
          </p:nvSpPr>
          <p:spPr>
            <a:xfrm>
              <a:off x="2138972" y="5197208"/>
              <a:ext cx="270300" cy="2703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AA8B57"/>
                </a:buClr>
                <a:buSzPts val="1366"/>
                <a:buFont typeface="Lato"/>
                <a:buNone/>
              </a:pPr>
              <a:r>
                <a:rPr b="0" i="0" lang="en-US" sz="1366" u="none" cap="none" strike="noStrike">
                  <a:solidFill>
                    <a:srgbClr val="AA8B57"/>
                  </a:solidFill>
                  <a:latin typeface="Lato"/>
                  <a:ea typeface="Lato"/>
                  <a:cs typeface="Lato"/>
                  <a:sym typeface="Lato"/>
                </a:rPr>
                <a:t>40</a:t>
              </a:r>
              <a:endParaRPr b="0" i="0" sz="1366" u="none" cap="none" strike="noStrike">
                <a:solidFill>
                  <a:schemeClr val="dk1"/>
                </a:solidFill>
                <a:latin typeface="Calibri"/>
                <a:ea typeface="Calibri"/>
                <a:cs typeface="Calibri"/>
                <a:sym typeface="Calibri"/>
              </a:endParaRPr>
            </a:p>
          </p:txBody>
        </p:sp>
        <p:sp>
          <p:nvSpPr>
            <p:cNvPr id="514" name="Google Shape;514;g3ec0617a209_1_427"/>
            <p:cNvSpPr/>
            <p:nvPr/>
          </p:nvSpPr>
          <p:spPr>
            <a:xfrm>
              <a:off x="2138972" y="4809232"/>
              <a:ext cx="270300" cy="2703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AA8B57"/>
                </a:buClr>
                <a:buSzPts val="1366"/>
                <a:buFont typeface="Lato"/>
                <a:buNone/>
              </a:pPr>
              <a:r>
                <a:rPr b="0" i="0" lang="en-US" sz="1366" u="none" cap="none" strike="noStrike">
                  <a:solidFill>
                    <a:srgbClr val="AA8B57"/>
                  </a:solidFill>
                  <a:latin typeface="Lato"/>
                  <a:ea typeface="Lato"/>
                  <a:cs typeface="Lato"/>
                  <a:sym typeface="Lato"/>
                </a:rPr>
                <a:t>50</a:t>
              </a:r>
              <a:endParaRPr b="0" i="0" sz="1366" u="none" cap="none" strike="noStrike">
                <a:solidFill>
                  <a:schemeClr val="dk1"/>
                </a:solidFill>
                <a:latin typeface="Calibri"/>
                <a:ea typeface="Calibri"/>
                <a:cs typeface="Calibri"/>
                <a:sym typeface="Calibri"/>
              </a:endParaRPr>
            </a:p>
          </p:txBody>
        </p:sp>
        <p:sp>
          <p:nvSpPr>
            <p:cNvPr id="515" name="Google Shape;515;g3ec0617a209_1_427"/>
            <p:cNvSpPr/>
            <p:nvPr/>
          </p:nvSpPr>
          <p:spPr>
            <a:xfrm>
              <a:off x="2138972" y="4421107"/>
              <a:ext cx="270300" cy="2703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AA8B57"/>
                </a:buClr>
                <a:buSzPts val="1366"/>
                <a:buFont typeface="Lato"/>
                <a:buNone/>
              </a:pPr>
              <a:r>
                <a:rPr b="0" i="0" lang="en-US" sz="1366" u="none" cap="none" strike="noStrike">
                  <a:solidFill>
                    <a:srgbClr val="AA8B57"/>
                  </a:solidFill>
                  <a:latin typeface="Lato"/>
                  <a:ea typeface="Lato"/>
                  <a:cs typeface="Lato"/>
                  <a:sym typeface="Lato"/>
                </a:rPr>
                <a:t>60</a:t>
              </a:r>
              <a:endParaRPr b="0" i="0" sz="1366" u="none" cap="none" strike="noStrike">
                <a:solidFill>
                  <a:schemeClr val="dk1"/>
                </a:solidFill>
                <a:latin typeface="Calibri"/>
                <a:ea typeface="Calibri"/>
                <a:cs typeface="Calibri"/>
                <a:sym typeface="Calibri"/>
              </a:endParaRPr>
            </a:p>
          </p:txBody>
        </p:sp>
        <p:sp>
          <p:nvSpPr>
            <p:cNvPr id="516" name="Google Shape;516;g3ec0617a209_1_427"/>
            <p:cNvSpPr/>
            <p:nvPr/>
          </p:nvSpPr>
          <p:spPr>
            <a:xfrm>
              <a:off x="2138972" y="4033131"/>
              <a:ext cx="270300" cy="2703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AA8B57"/>
                </a:buClr>
                <a:buSzPts val="1366"/>
                <a:buFont typeface="Lato"/>
                <a:buNone/>
              </a:pPr>
              <a:r>
                <a:rPr b="0" i="0" lang="en-US" sz="1366" u="none" cap="none" strike="noStrike">
                  <a:solidFill>
                    <a:srgbClr val="AA8B57"/>
                  </a:solidFill>
                  <a:latin typeface="Lato"/>
                  <a:ea typeface="Lato"/>
                  <a:cs typeface="Lato"/>
                  <a:sym typeface="Lato"/>
                </a:rPr>
                <a:t>70</a:t>
              </a:r>
              <a:endParaRPr b="0" i="0" sz="1366" u="none" cap="none" strike="noStrike">
                <a:solidFill>
                  <a:schemeClr val="dk1"/>
                </a:solidFill>
                <a:latin typeface="Calibri"/>
                <a:ea typeface="Calibri"/>
                <a:cs typeface="Calibri"/>
                <a:sym typeface="Calibri"/>
              </a:endParaRPr>
            </a:p>
          </p:txBody>
        </p:sp>
        <p:sp>
          <p:nvSpPr>
            <p:cNvPr id="517" name="Google Shape;517;g3ec0617a209_1_427"/>
            <p:cNvSpPr/>
            <p:nvPr/>
          </p:nvSpPr>
          <p:spPr>
            <a:xfrm>
              <a:off x="2138972" y="3645043"/>
              <a:ext cx="270300" cy="2703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AA8B57"/>
                </a:buClr>
                <a:buSzPts val="1366"/>
                <a:buFont typeface="Lato"/>
                <a:buNone/>
              </a:pPr>
              <a:r>
                <a:rPr b="0" i="0" lang="en-US" sz="1366" u="none" cap="none" strike="noStrike">
                  <a:solidFill>
                    <a:srgbClr val="AA8B57"/>
                  </a:solidFill>
                  <a:latin typeface="Lato"/>
                  <a:ea typeface="Lato"/>
                  <a:cs typeface="Lato"/>
                  <a:sym typeface="Lato"/>
                </a:rPr>
                <a:t>80</a:t>
              </a:r>
              <a:endParaRPr b="0" i="0" sz="1366" u="none" cap="none" strike="noStrike">
                <a:solidFill>
                  <a:schemeClr val="dk1"/>
                </a:solidFill>
                <a:latin typeface="Calibri"/>
                <a:ea typeface="Calibri"/>
                <a:cs typeface="Calibri"/>
                <a:sym typeface="Calibri"/>
              </a:endParaRPr>
            </a:p>
          </p:txBody>
        </p:sp>
        <p:sp>
          <p:nvSpPr>
            <p:cNvPr id="518" name="Google Shape;518;g3ec0617a209_1_427"/>
            <p:cNvSpPr/>
            <p:nvPr/>
          </p:nvSpPr>
          <p:spPr>
            <a:xfrm>
              <a:off x="2138972" y="3256880"/>
              <a:ext cx="270300" cy="2703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AA8B57"/>
                </a:buClr>
                <a:buSzPts val="1366"/>
                <a:buFont typeface="Lato"/>
                <a:buNone/>
              </a:pPr>
              <a:r>
                <a:rPr b="0" i="0" lang="en-US" sz="1366" u="none" cap="none" strike="noStrike">
                  <a:solidFill>
                    <a:srgbClr val="AA8B57"/>
                  </a:solidFill>
                  <a:latin typeface="Lato"/>
                  <a:ea typeface="Lato"/>
                  <a:cs typeface="Lato"/>
                  <a:sym typeface="Lato"/>
                </a:rPr>
                <a:t>90</a:t>
              </a:r>
              <a:endParaRPr b="0" i="0" sz="1366" u="none" cap="none" strike="noStrike">
                <a:solidFill>
                  <a:schemeClr val="dk1"/>
                </a:solidFill>
                <a:latin typeface="Calibri"/>
                <a:ea typeface="Calibri"/>
                <a:cs typeface="Calibri"/>
                <a:sym typeface="Calibri"/>
              </a:endParaRPr>
            </a:p>
          </p:txBody>
        </p:sp>
        <p:sp>
          <p:nvSpPr>
            <p:cNvPr id="519" name="Google Shape;519;g3ec0617a209_1_427"/>
            <p:cNvSpPr/>
            <p:nvPr/>
          </p:nvSpPr>
          <p:spPr>
            <a:xfrm>
              <a:off x="2038350" y="2868774"/>
              <a:ext cx="365400" cy="2703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AA8B57"/>
                </a:buClr>
                <a:buSzPts val="1366"/>
                <a:buFont typeface="Lato"/>
                <a:buNone/>
              </a:pPr>
              <a:r>
                <a:rPr b="0" i="0" lang="en-US" sz="1366" u="none" cap="none" strike="noStrike">
                  <a:solidFill>
                    <a:srgbClr val="AA8B57"/>
                  </a:solidFill>
                  <a:latin typeface="Lato"/>
                  <a:ea typeface="Lato"/>
                  <a:cs typeface="Lato"/>
                  <a:sym typeface="Lato"/>
                </a:rPr>
                <a:t>100</a:t>
              </a:r>
              <a:endParaRPr b="0" i="0" sz="1366" u="none" cap="none" strike="noStrike">
                <a:solidFill>
                  <a:schemeClr val="dk1"/>
                </a:solidFill>
                <a:latin typeface="Calibri"/>
                <a:ea typeface="Calibri"/>
                <a:cs typeface="Calibri"/>
                <a:sym typeface="Calibri"/>
              </a:endParaRPr>
            </a:p>
          </p:txBody>
        </p:sp>
      </p:grpSp>
      <p:grpSp>
        <p:nvGrpSpPr>
          <p:cNvPr id="520" name="Google Shape;520;g3ec0617a209_1_427"/>
          <p:cNvGrpSpPr/>
          <p:nvPr/>
        </p:nvGrpSpPr>
        <p:grpSpPr>
          <a:xfrm>
            <a:off x="10801350" y="3143250"/>
            <a:ext cx="4181476" cy="4181456"/>
            <a:chOff x="10801350" y="3143250"/>
            <a:chExt cx="4181476" cy="4181456"/>
          </a:xfrm>
        </p:grpSpPr>
        <p:pic>
          <p:nvPicPr>
            <p:cNvPr descr="preencoded.png" id="521" name="Google Shape;521;g3ec0617a209_1_427"/>
            <p:cNvPicPr preferRelativeResize="0"/>
            <p:nvPr/>
          </p:nvPicPr>
          <p:blipFill rotWithShape="1">
            <a:blip r:embed="rId20">
              <a:alphaModFix/>
            </a:blip>
            <a:srcRect b="0" l="0" r="0" t="0"/>
            <a:stretch/>
          </p:blipFill>
          <p:spPr>
            <a:xfrm>
              <a:off x="12892088" y="3143250"/>
              <a:ext cx="2090738" cy="3569103"/>
            </a:xfrm>
            <a:prstGeom prst="rect">
              <a:avLst/>
            </a:prstGeom>
            <a:noFill/>
            <a:ln>
              <a:noFill/>
            </a:ln>
          </p:spPr>
        </p:pic>
        <p:pic>
          <p:nvPicPr>
            <p:cNvPr descr="preencoded.png" id="522" name="Google Shape;522;g3ec0617a209_1_427"/>
            <p:cNvPicPr preferRelativeResize="0"/>
            <p:nvPr/>
          </p:nvPicPr>
          <p:blipFill rotWithShape="1">
            <a:blip r:embed="rId21">
              <a:alphaModFix/>
            </a:blip>
            <a:srcRect b="0" l="0" r="0" t="0"/>
            <a:stretch/>
          </p:blipFill>
          <p:spPr>
            <a:xfrm>
              <a:off x="11413713" y="6268845"/>
              <a:ext cx="2956750" cy="1055861"/>
            </a:xfrm>
            <a:prstGeom prst="rect">
              <a:avLst/>
            </a:prstGeom>
            <a:noFill/>
            <a:ln>
              <a:noFill/>
            </a:ln>
          </p:spPr>
        </p:pic>
        <p:pic>
          <p:nvPicPr>
            <p:cNvPr descr="preencoded.png" id="523" name="Google Shape;523;g3ec0617a209_1_427"/>
            <p:cNvPicPr preferRelativeResize="0"/>
            <p:nvPr/>
          </p:nvPicPr>
          <p:blipFill rotWithShape="1">
            <a:blip r:embed="rId22">
              <a:alphaModFix/>
            </a:blip>
            <a:srcRect b="0" l="0" r="0" t="0"/>
            <a:stretch/>
          </p:blipFill>
          <p:spPr>
            <a:xfrm>
              <a:off x="10801350" y="3143250"/>
              <a:ext cx="2090738" cy="3569103"/>
            </a:xfrm>
            <a:prstGeom prst="rect">
              <a:avLst/>
            </a:prstGeom>
            <a:noFill/>
            <a:ln>
              <a:noFill/>
            </a:ln>
          </p:spPr>
        </p:pic>
        <p:sp>
          <p:nvSpPr>
            <p:cNvPr id="524" name="Google Shape;524;g3ec0617a209_1_427"/>
            <p:cNvSpPr/>
            <p:nvPr/>
          </p:nvSpPr>
          <p:spPr>
            <a:xfrm>
              <a:off x="12196763" y="4695825"/>
              <a:ext cx="1560300" cy="7791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3600"/>
                <a:buFont typeface="Cinzel Decorative"/>
                <a:buNone/>
              </a:pPr>
              <a:r>
                <a:rPr b="1" i="0" lang="en-US" sz="3600" u="none" cap="none" strike="noStrike">
                  <a:solidFill>
                    <a:srgbClr val="0E0E0E"/>
                  </a:solidFill>
                  <a:latin typeface="Cinzel Decorative"/>
                  <a:ea typeface="Cinzel Decorative"/>
                  <a:cs typeface="Cinzel Decorative"/>
                  <a:sym typeface="Cinzel Decorative"/>
                </a:rPr>
                <a:t>34.574</a:t>
              </a:r>
              <a:endParaRPr b="0" i="0" sz="3600" u="none" cap="none" strike="noStrike">
                <a:solidFill>
                  <a:schemeClr val="dk1"/>
                </a:solidFill>
                <a:latin typeface="Calibri"/>
                <a:ea typeface="Calibri"/>
                <a:cs typeface="Calibri"/>
                <a:sym typeface="Calibri"/>
              </a:endParaRPr>
            </a:p>
          </p:txBody>
        </p:sp>
        <p:sp>
          <p:nvSpPr>
            <p:cNvPr id="525" name="Google Shape;525;g3ec0617a209_1_427"/>
            <p:cNvSpPr/>
            <p:nvPr/>
          </p:nvSpPr>
          <p:spPr>
            <a:xfrm>
              <a:off x="12520613" y="5314950"/>
              <a:ext cx="859200" cy="5640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Total</a:t>
              </a:r>
              <a:endParaRPr b="0" i="0" sz="2400" u="none" cap="none" strike="noStrike">
                <a:solidFill>
                  <a:schemeClr val="dk1"/>
                </a:solidFill>
                <a:latin typeface="Calibri"/>
                <a:ea typeface="Calibri"/>
                <a:cs typeface="Calibri"/>
                <a:sym typeface="Calibri"/>
              </a:endParaRPr>
            </a:p>
          </p:txBody>
        </p:sp>
      </p:grpSp>
      <p:grpSp>
        <p:nvGrpSpPr>
          <p:cNvPr id="526" name="Google Shape;526;g3ec0617a209_1_427"/>
          <p:cNvGrpSpPr/>
          <p:nvPr/>
        </p:nvGrpSpPr>
        <p:grpSpPr>
          <a:xfrm>
            <a:off x="9898380" y="7886700"/>
            <a:ext cx="5997000" cy="1716525"/>
            <a:chOff x="9898380" y="7886700"/>
            <a:chExt cx="5997000" cy="1716525"/>
          </a:xfrm>
        </p:grpSpPr>
        <p:sp>
          <p:nvSpPr>
            <p:cNvPr id="527" name="Google Shape;527;g3ec0617a209_1_427"/>
            <p:cNvSpPr/>
            <p:nvPr/>
          </p:nvSpPr>
          <p:spPr>
            <a:xfrm>
              <a:off x="9898380" y="7886700"/>
              <a:ext cx="5997000" cy="7791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0E0E0E"/>
                </a:buClr>
                <a:buSzPts val="3600"/>
                <a:buFont typeface="Cinzel Decorative"/>
                <a:buNone/>
              </a:pPr>
              <a:r>
                <a:rPr b="1" i="0" lang="en-US" sz="3600" u="none" cap="none" strike="noStrike">
                  <a:solidFill>
                    <a:srgbClr val="0E0E0E"/>
                  </a:solidFill>
                  <a:latin typeface="Cinzel Decorative"/>
                  <a:ea typeface="Cinzel Decorative"/>
                  <a:cs typeface="Cinzel Decorative"/>
                  <a:sym typeface="Cinzel Decorative"/>
                </a:rPr>
                <a:t>Treasure Found</a:t>
              </a:r>
              <a:endParaRPr b="0" i="0" sz="3600" u="none" cap="none" strike="noStrike">
                <a:solidFill>
                  <a:schemeClr val="dk1"/>
                </a:solidFill>
                <a:latin typeface="Calibri"/>
                <a:ea typeface="Calibri"/>
                <a:cs typeface="Calibri"/>
                <a:sym typeface="Calibri"/>
              </a:endParaRPr>
            </a:p>
          </p:txBody>
        </p:sp>
        <p:sp>
          <p:nvSpPr>
            <p:cNvPr id="528" name="Google Shape;528;g3ec0617a209_1_427"/>
            <p:cNvSpPr/>
            <p:nvPr/>
          </p:nvSpPr>
          <p:spPr>
            <a:xfrm>
              <a:off x="9913620" y="8582025"/>
              <a:ext cx="5966400" cy="10212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A record of the amount of treasure found per month</a:t>
              </a:r>
              <a:endParaRPr b="0" i="0" sz="2400" u="none" cap="none" strike="noStrike">
                <a:solidFill>
                  <a:schemeClr val="dk1"/>
                </a:solidFill>
                <a:latin typeface="Calibri"/>
                <a:ea typeface="Calibri"/>
                <a:cs typeface="Calibri"/>
                <a:sym typeface="Calibri"/>
              </a:endParaRPr>
            </a:p>
          </p:txBody>
        </p:sp>
      </p:grpSp>
      <p:grpSp>
        <p:nvGrpSpPr>
          <p:cNvPr id="529" name="Google Shape;529;g3ec0617a209_1_427"/>
          <p:cNvGrpSpPr/>
          <p:nvPr/>
        </p:nvGrpSpPr>
        <p:grpSpPr>
          <a:xfrm>
            <a:off x="2392680" y="7886700"/>
            <a:ext cx="5997000" cy="1716525"/>
            <a:chOff x="2392680" y="7886700"/>
            <a:chExt cx="5997000" cy="1716525"/>
          </a:xfrm>
        </p:grpSpPr>
        <p:sp>
          <p:nvSpPr>
            <p:cNvPr id="530" name="Google Shape;530;g3ec0617a209_1_427"/>
            <p:cNvSpPr/>
            <p:nvPr/>
          </p:nvSpPr>
          <p:spPr>
            <a:xfrm>
              <a:off x="2392680" y="7886700"/>
              <a:ext cx="5997000" cy="7791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0E0E0E"/>
                </a:buClr>
                <a:buSzPts val="3600"/>
                <a:buFont typeface="Cinzel Decorative"/>
                <a:buNone/>
              </a:pPr>
              <a:r>
                <a:rPr b="1" i="0" lang="en-US" sz="3600" u="none" cap="none" strike="noStrike">
                  <a:solidFill>
                    <a:srgbClr val="0E0E0E"/>
                  </a:solidFill>
                  <a:latin typeface="Cinzel Decorative"/>
                  <a:ea typeface="Cinzel Decorative"/>
                  <a:cs typeface="Cinzel Decorative"/>
                  <a:sym typeface="Cinzel Decorative"/>
                </a:rPr>
                <a:t>Spellcasting </a:t>
              </a:r>
              <a:endParaRPr b="0" i="0" sz="3600" u="none" cap="none" strike="noStrike">
                <a:solidFill>
                  <a:schemeClr val="dk1"/>
                </a:solidFill>
                <a:latin typeface="Calibri"/>
                <a:ea typeface="Calibri"/>
                <a:cs typeface="Calibri"/>
                <a:sym typeface="Calibri"/>
              </a:endParaRPr>
            </a:p>
          </p:txBody>
        </p:sp>
        <p:sp>
          <p:nvSpPr>
            <p:cNvPr id="531" name="Google Shape;531;g3ec0617a209_1_427"/>
            <p:cNvSpPr/>
            <p:nvPr/>
          </p:nvSpPr>
          <p:spPr>
            <a:xfrm>
              <a:off x="2407920" y="8582025"/>
              <a:ext cx="5966400" cy="10212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A record of the number of spells cast per year</a:t>
              </a:r>
              <a:endParaRPr b="0" i="0" sz="2400" u="none" cap="none" strike="noStrike">
                <a:solidFill>
                  <a:schemeClr val="dk1"/>
                </a:solidFill>
                <a:latin typeface="Calibri"/>
                <a:ea typeface="Calibri"/>
                <a:cs typeface="Calibri"/>
                <a:sym typeface="Calibri"/>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5E5CB"/>
        </a:solidFill>
      </p:bgPr>
    </p:bg>
    <p:spTree>
      <p:nvGrpSpPr>
        <p:cNvPr id="536" name="Shape 536"/>
        <p:cNvGrpSpPr/>
        <p:nvPr/>
      </p:nvGrpSpPr>
      <p:grpSpPr>
        <a:xfrm>
          <a:off x="0" y="0"/>
          <a:ext cx="0" cy="0"/>
          <a:chOff x="0" y="0"/>
          <a:chExt cx="0" cy="0"/>
        </a:xfrm>
      </p:grpSpPr>
      <p:sp>
        <p:nvSpPr>
          <p:cNvPr id="537" name="Google Shape;537;g3ec0617a209_1_506"/>
          <p:cNvSpPr/>
          <p:nvPr/>
        </p:nvSpPr>
        <p:spPr>
          <a:xfrm>
            <a:off x="0" y="0"/>
            <a:ext cx="18288000" cy="10287000"/>
          </a:xfrm>
          <a:prstGeom prst="rect">
            <a:avLst/>
          </a:prstGeom>
          <a:solidFill>
            <a:srgbClr val="D5CEA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538" name="Google Shape;538;g3ec0617a209_1_506"/>
          <p:cNvPicPr preferRelativeResize="0"/>
          <p:nvPr/>
        </p:nvPicPr>
        <p:blipFill rotWithShape="1">
          <a:blip r:embed="rId3">
            <a:alphaModFix/>
          </a:blip>
          <a:srcRect b="0" l="0" r="0" t="0"/>
          <a:stretch/>
        </p:blipFill>
        <p:spPr>
          <a:xfrm>
            <a:off x="668874" y="9525"/>
            <a:ext cx="27183" cy="10277286"/>
          </a:xfrm>
          <a:prstGeom prst="rect">
            <a:avLst/>
          </a:prstGeom>
          <a:noFill/>
          <a:ln>
            <a:noFill/>
          </a:ln>
        </p:spPr>
      </p:pic>
      <p:pic>
        <p:nvPicPr>
          <p:cNvPr descr="preencoded.png" id="539" name="Google Shape;539;g3ec0617a209_1_506"/>
          <p:cNvPicPr preferRelativeResize="0"/>
          <p:nvPr/>
        </p:nvPicPr>
        <p:blipFill rotWithShape="1">
          <a:blip r:embed="rId3">
            <a:alphaModFix/>
          </a:blip>
          <a:srcRect b="0" l="0" r="0" t="0"/>
          <a:stretch/>
        </p:blipFill>
        <p:spPr>
          <a:xfrm>
            <a:off x="17594798" y="9525"/>
            <a:ext cx="27184" cy="10277286"/>
          </a:xfrm>
          <a:prstGeom prst="rect">
            <a:avLst/>
          </a:prstGeom>
          <a:noFill/>
          <a:ln>
            <a:noFill/>
          </a:ln>
        </p:spPr>
      </p:pic>
      <p:pic>
        <p:nvPicPr>
          <p:cNvPr descr="preencoded.png" id="540" name="Google Shape;540;g3ec0617a209_1_506"/>
          <p:cNvPicPr preferRelativeResize="0"/>
          <p:nvPr/>
        </p:nvPicPr>
        <p:blipFill rotWithShape="1">
          <a:blip r:embed="rId4">
            <a:alphaModFix/>
          </a:blip>
          <a:srcRect b="0" l="0" r="0" t="0"/>
          <a:stretch/>
        </p:blipFill>
        <p:spPr>
          <a:xfrm>
            <a:off x="476250" y="2530227"/>
            <a:ext cx="417957" cy="417957"/>
          </a:xfrm>
          <a:prstGeom prst="rect">
            <a:avLst/>
          </a:prstGeom>
          <a:noFill/>
          <a:ln>
            <a:noFill/>
          </a:ln>
        </p:spPr>
      </p:pic>
      <p:pic>
        <p:nvPicPr>
          <p:cNvPr descr="preencoded.png" id="541" name="Google Shape;541;g3ec0617a209_1_506"/>
          <p:cNvPicPr preferRelativeResize="0"/>
          <p:nvPr/>
        </p:nvPicPr>
        <p:blipFill rotWithShape="1">
          <a:blip r:embed="rId4">
            <a:alphaModFix/>
          </a:blip>
          <a:srcRect b="0" l="0" r="0" t="0"/>
          <a:stretch/>
        </p:blipFill>
        <p:spPr>
          <a:xfrm>
            <a:off x="17402175" y="2530227"/>
            <a:ext cx="417957" cy="417957"/>
          </a:xfrm>
          <a:prstGeom prst="rect">
            <a:avLst/>
          </a:prstGeom>
          <a:noFill/>
          <a:ln>
            <a:noFill/>
          </a:ln>
        </p:spPr>
      </p:pic>
      <p:pic>
        <p:nvPicPr>
          <p:cNvPr descr="preencoded.png" id="542" name="Google Shape;542;g3ec0617a209_1_506"/>
          <p:cNvPicPr preferRelativeResize="0"/>
          <p:nvPr/>
        </p:nvPicPr>
        <p:blipFill rotWithShape="1">
          <a:blip r:embed="rId5">
            <a:alphaModFix/>
          </a:blip>
          <a:srcRect b="0" l="0" r="0" t="0"/>
          <a:stretch/>
        </p:blipFill>
        <p:spPr>
          <a:xfrm>
            <a:off x="476250" y="1883662"/>
            <a:ext cx="417957" cy="417957"/>
          </a:xfrm>
          <a:prstGeom prst="rect">
            <a:avLst/>
          </a:prstGeom>
          <a:noFill/>
          <a:ln>
            <a:noFill/>
          </a:ln>
        </p:spPr>
      </p:pic>
      <p:pic>
        <p:nvPicPr>
          <p:cNvPr descr="preencoded.png" id="543" name="Google Shape;543;g3ec0617a209_1_506"/>
          <p:cNvPicPr preferRelativeResize="0"/>
          <p:nvPr/>
        </p:nvPicPr>
        <p:blipFill rotWithShape="1">
          <a:blip r:embed="rId5">
            <a:alphaModFix/>
          </a:blip>
          <a:srcRect b="0" l="0" r="0" t="0"/>
          <a:stretch/>
        </p:blipFill>
        <p:spPr>
          <a:xfrm>
            <a:off x="17402175" y="1883662"/>
            <a:ext cx="417957" cy="417957"/>
          </a:xfrm>
          <a:prstGeom prst="rect">
            <a:avLst/>
          </a:prstGeom>
          <a:noFill/>
          <a:ln>
            <a:noFill/>
          </a:ln>
        </p:spPr>
      </p:pic>
      <p:pic>
        <p:nvPicPr>
          <p:cNvPr descr="preencoded.png" id="544" name="Google Shape;544;g3ec0617a209_1_506"/>
          <p:cNvPicPr preferRelativeResize="0"/>
          <p:nvPr/>
        </p:nvPicPr>
        <p:blipFill rotWithShape="1">
          <a:blip r:embed="rId6">
            <a:alphaModFix/>
          </a:blip>
          <a:srcRect b="0" l="0" r="0" t="0"/>
          <a:stretch/>
        </p:blipFill>
        <p:spPr>
          <a:xfrm>
            <a:off x="685800" y="8854183"/>
            <a:ext cx="16925925" cy="27183"/>
          </a:xfrm>
          <a:prstGeom prst="rect">
            <a:avLst/>
          </a:prstGeom>
          <a:noFill/>
          <a:ln>
            <a:noFill/>
          </a:ln>
        </p:spPr>
      </p:pic>
      <p:pic>
        <p:nvPicPr>
          <p:cNvPr descr="preencoded.png" id="545" name="Google Shape;545;g3ec0617a209_1_506"/>
          <p:cNvPicPr preferRelativeResize="0"/>
          <p:nvPr/>
        </p:nvPicPr>
        <p:blipFill rotWithShape="1">
          <a:blip r:embed="rId7">
            <a:alphaModFix/>
          </a:blip>
          <a:srcRect b="0" l="0" r="0" t="0"/>
          <a:stretch/>
        </p:blipFill>
        <p:spPr>
          <a:xfrm>
            <a:off x="16182975" y="8858250"/>
            <a:ext cx="1426464" cy="1426464"/>
          </a:xfrm>
          <a:prstGeom prst="rect">
            <a:avLst/>
          </a:prstGeom>
          <a:noFill/>
          <a:ln>
            <a:noFill/>
          </a:ln>
        </p:spPr>
      </p:pic>
      <p:pic>
        <p:nvPicPr>
          <p:cNvPr descr="preencoded.png" id="546" name="Google Shape;546;g3ec0617a209_1_506"/>
          <p:cNvPicPr preferRelativeResize="0"/>
          <p:nvPr/>
        </p:nvPicPr>
        <p:blipFill rotWithShape="1">
          <a:blip r:embed="rId8">
            <a:alphaModFix/>
          </a:blip>
          <a:srcRect b="0" l="0" r="0" t="0"/>
          <a:stretch/>
        </p:blipFill>
        <p:spPr>
          <a:xfrm>
            <a:off x="688563" y="8858250"/>
            <a:ext cx="1426464" cy="1426464"/>
          </a:xfrm>
          <a:prstGeom prst="rect">
            <a:avLst/>
          </a:prstGeom>
          <a:noFill/>
          <a:ln>
            <a:noFill/>
          </a:ln>
        </p:spPr>
      </p:pic>
      <p:grpSp>
        <p:nvGrpSpPr>
          <p:cNvPr id="547" name="Google Shape;547;g3ec0617a209_1_506"/>
          <p:cNvGrpSpPr/>
          <p:nvPr/>
        </p:nvGrpSpPr>
        <p:grpSpPr>
          <a:xfrm>
            <a:off x="17640300" y="7994925"/>
            <a:ext cx="596549" cy="2063476"/>
            <a:chOff x="17640300" y="7994925"/>
            <a:chExt cx="596549" cy="2063476"/>
          </a:xfrm>
        </p:grpSpPr>
        <p:pic>
          <p:nvPicPr>
            <p:cNvPr descr="preencoded.png" id="548" name="Google Shape;548;g3ec0617a209_1_506"/>
            <p:cNvPicPr preferRelativeResize="0"/>
            <p:nvPr/>
          </p:nvPicPr>
          <p:blipFill rotWithShape="1">
            <a:blip r:embed="rId9">
              <a:alphaModFix/>
            </a:blip>
            <a:srcRect b="0" l="0" r="0" t="0"/>
            <a:stretch/>
          </p:blipFill>
          <p:spPr>
            <a:xfrm>
              <a:off x="17640300" y="9525000"/>
              <a:ext cx="533400" cy="533400"/>
            </a:xfrm>
            <a:prstGeom prst="rect">
              <a:avLst/>
            </a:prstGeom>
            <a:noFill/>
            <a:ln>
              <a:noFill/>
            </a:ln>
          </p:spPr>
        </p:pic>
        <p:sp>
          <p:nvSpPr>
            <p:cNvPr id="549" name="Google Shape;549;g3ec0617a209_1_506"/>
            <p:cNvSpPr/>
            <p:nvPr/>
          </p:nvSpPr>
          <p:spPr>
            <a:xfrm rot="-5400000">
              <a:off x="17235450" y="8456925"/>
              <a:ext cx="1463400" cy="5394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AA8B57"/>
                </a:buClr>
                <a:buSzPts val="2710"/>
                <a:buFont typeface="Inter"/>
                <a:buNone/>
              </a:pPr>
              <a:r>
                <a:rPr b="1" i="0" lang="en-US" sz="2710" u="none" cap="none" strike="noStrike">
                  <a:solidFill>
                    <a:srgbClr val="AA8B57"/>
                  </a:solidFill>
                  <a:latin typeface="Inter"/>
                  <a:ea typeface="Inter"/>
                  <a:cs typeface="Inter"/>
                  <a:sym typeface="Inter"/>
                </a:rPr>
                <a:t>EaTemp</a:t>
              </a:r>
              <a:endParaRPr b="0" i="0" sz="2710" u="none" cap="none" strike="noStrike">
                <a:solidFill>
                  <a:schemeClr val="dk1"/>
                </a:solidFill>
                <a:latin typeface="Calibri"/>
                <a:ea typeface="Calibri"/>
                <a:cs typeface="Calibri"/>
                <a:sym typeface="Calibri"/>
              </a:endParaRPr>
            </a:p>
          </p:txBody>
        </p:sp>
      </p:grpSp>
      <p:grpSp>
        <p:nvGrpSpPr>
          <p:cNvPr id="550" name="Google Shape;550;g3ec0617a209_1_506"/>
          <p:cNvGrpSpPr/>
          <p:nvPr/>
        </p:nvGrpSpPr>
        <p:grpSpPr>
          <a:xfrm>
            <a:off x="10086975" y="5086350"/>
            <a:ext cx="6644700" cy="1792725"/>
            <a:chOff x="10086975" y="5086350"/>
            <a:chExt cx="6644700" cy="1792725"/>
          </a:xfrm>
        </p:grpSpPr>
        <p:sp>
          <p:nvSpPr>
            <p:cNvPr id="551" name="Google Shape;551;g3ec0617a209_1_506"/>
            <p:cNvSpPr/>
            <p:nvPr/>
          </p:nvSpPr>
          <p:spPr>
            <a:xfrm>
              <a:off x="10086975" y="5086350"/>
              <a:ext cx="6644700" cy="7791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3600"/>
                <a:buFont typeface="Cinzel Decorative"/>
                <a:buNone/>
              </a:pPr>
              <a:r>
                <a:rPr b="1" i="0" lang="en-US" sz="3600" u="none" cap="none" strike="noStrike">
                  <a:solidFill>
                    <a:srgbClr val="0E0E0E"/>
                  </a:solidFill>
                  <a:latin typeface="Cinzel Decorative"/>
                  <a:ea typeface="Cinzel Decorative"/>
                  <a:cs typeface="Cinzel Decorative"/>
                  <a:sym typeface="Cinzel Decorative"/>
                </a:rPr>
                <a:t>A web application</a:t>
              </a:r>
              <a:endParaRPr b="0" i="0" sz="3600" u="none" cap="none" strike="noStrike">
                <a:solidFill>
                  <a:schemeClr val="dk1"/>
                </a:solidFill>
                <a:latin typeface="Calibri"/>
                <a:ea typeface="Calibri"/>
                <a:cs typeface="Calibri"/>
                <a:sym typeface="Calibri"/>
              </a:endParaRPr>
            </a:p>
          </p:txBody>
        </p:sp>
        <p:sp>
          <p:nvSpPr>
            <p:cNvPr id="552" name="Google Shape;552;g3ec0617a209_1_506"/>
            <p:cNvSpPr/>
            <p:nvPr/>
          </p:nvSpPr>
          <p:spPr>
            <a:xfrm>
              <a:off x="10086975" y="5857875"/>
              <a:ext cx="6614100" cy="10212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A web application designed for discovering the world of fantasy</a:t>
              </a:r>
              <a:endParaRPr b="0" i="0" sz="2400" u="none" cap="none" strike="noStrike">
                <a:solidFill>
                  <a:schemeClr val="dk1"/>
                </a:solidFill>
                <a:latin typeface="Calibri"/>
                <a:ea typeface="Calibri"/>
                <a:cs typeface="Calibri"/>
                <a:sym typeface="Calibri"/>
              </a:endParaRPr>
            </a:p>
          </p:txBody>
        </p:sp>
      </p:grpSp>
      <p:pic>
        <p:nvPicPr>
          <p:cNvPr descr="preencoded.png" id="553" name="Google Shape;553;g3ec0617a209_1_506"/>
          <p:cNvPicPr preferRelativeResize="0"/>
          <p:nvPr/>
        </p:nvPicPr>
        <p:blipFill rotWithShape="1">
          <a:blip r:embed="rId10">
            <a:alphaModFix/>
          </a:blip>
          <a:srcRect b="0" l="0" r="0" t="0"/>
          <a:stretch/>
        </p:blipFill>
        <p:spPr>
          <a:xfrm>
            <a:off x="190500" y="2438400"/>
            <a:ext cx="10325100" cy="6124575"/>
          </a:xfrm>
          <a:prstGeom prst="rect">
            <a:avLst/>
          </a:prstGeom>
          <a:noFill/>
          <a:ln>
            <a:noFill/>
          </a:ln>
        </p:spPr>
      </p:pic>
      <p:pic>
        <p:nvPicPr>
          <p:cNvPr descr="preencoded.png" id="554" name="Google Shape;554;g3ec0617a209_1_506"/>
          <p:cNvPicPr preferRelativeResize="0"/>
          <p:nvPr/>
        </p:nvPicPr>
        <p:blipFill rotWithShape="1">
          <a:blip r:embed="rId11">
            <a:alphaModFix/>
          </a:blip>
          <a:srcRect b="0" l="0" r="0" t="0"/>
          <a:stretch/>
        </p:blipFill>
        <p:spPr>
          <a:xfrm>
            <a:off x="1638300" y="2695575"/>
            <a:ext cx="7419975" cy="4867275"/>
          </a:xfrm>
          <a:prstGeom prst="rect">
            <a:avLst/>
          </a:prstGeom>
          <a:noFill/>
          <a:ln>
            <a:noFill/>
          </a:ln>
        </p:spPr>
      </p:pic>
      <p:sp>
        <p:nvSpPr>
          <p:cNvPr id="555" name="Google Shape;555;g3ec0617a209_1_506"/>
          <p:cNvSpPr/>
          <p:nvPr/>
        </p:nvSpPr>
        <p:spPr>
          <a:xfrm>
            <a:off x="10086975" y="2438400"/>
            <a:ext cx="7915200" cy="23241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272727"/>
              </a:buClr>
              <a:buSzPts val="6000"/>
              <a:buFont typeface="Cinzel Decorative Black"/>
              <a:buNone/>
            </a:pPr>
            <a:r>
              <a:rPr b="1" i="0" lang="en-US" sz="6000" u="none" cap="none" strike="noStrike">
                <a:solidFill>
                  <a:srgbClr val="272727"/>
                </a:solidFill>
                <a:latin typeface="Cinzel Decorative Black"/>
                <a:ea typeface="Cinzel Decorative Black"/>
                <a:cs typeface="Cinzel Decorative Black"/>
                <a:sym typeface="Cinzel Decorative Black"/>
              </a:rPr>
              <a:t>Portal to Adventure</a:t>
            </a:r>
            <a:endParaRPr b="0" i="0" sz="60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5E5CB"/>
        </a:solidFill>
      </p:bgPr>
    </p:bg>
    <p:spTree>
      <p:nvGrpSpPr>
        <p:cNvPr id="560" name="Shape 560"/>
        <p:cNvGrpSpPr/>
        <p:nvPr/>
      </p:nvGrpSpPr>
      <p:grpSpPr>
        <a:xfrm>
          <a:off x="0" y="0"/>
          <a:ext cx="0" cy="0"/>
          <a:chOff x="0" y="0"/>
          <a:chExt cx="0" cy="0"/>
        </a:xfrm>
      </p:grpSpPr>
      <p:pic>
        <p:nvPicPr>
          <p:cNvPr descr="preencoded.png" id="561" name="Google Shape;561;g3ec0617a209_1_529"/>
          <p:cNvPicPr preferRelativeResize="0"/>
          <p:nvPr/>
        </p:nvPicPr>
        <p:blipFill rotWithShape="1">
          <a:blip r:embed="rId3">
            <a:alphaModFix/>
          </a:blip>
          <a:srcRect b="0" l="0" r="0" t="0"/>
          <a:stretch/>
        </p:blipFill>
        <p:spPr>
          <a:xfrm>
            <a:off x="0" y="536148"/>
            <a:ext cx="18288000" cy="13554"/>
          </a:xfrm>
          <a:prstGeom prst="rect">
            <a:avLst/>
          </a:prstGeom>
          <a:noFill/>
          <a:ln>
            <a:noFill/>
          </a:ln>
        </p:spPr>
      </p:pic>
      <p:pic>
        <p:nvPicPr>
          <p:cNvPr descr="preencoded.png" id="562" name="Google Shape;562;g3ec0617a209_1_529"/>
          <p:cNvPicPr preferRelativeResize="0"/>
          <p:nvPr/>
        </p:nvPicPr>
        <p:blipFill rotWithShape="1">
          <a:blip r:embed="rId4">
            <a:alphaModFix/>
          </a:blip>
          <a:srcRect b="0" l="0" r="0" t="0"/>
          <a:stretch/>
        </p:blipFill>
        <p:spPr>
          <a:xfrm>
            <a:off x="17814498" y="0"/>
            <a:ext cx="13555" cy="10353675"/>
          </a:xfrm>
          <a:prstGeom prst="rect">
            <a:avLst/>
          </a:prstGeom>
          <a:noFill/>
          <a:ln>
            <a:noFill/>
          </a:ln>
        </p:spPr>
      </p:pic>
      <p:pic>
        <p:nvPicPr>
          <p:cNvPr descr="preencoded.png" id="563" name="Google Shape;563;g3ec0617a209_1_529"/>
          <p:cNvPicPr preferRelativeResize="0"/>
          <p:nvPr/>
        </p:nvPicPr>
        <p:blipFill rotWithShape="1">
          <a:blip r:embed="rId4">
            <a:alphaModFix/>
          </a:blip>
          <a:srcRect b="0" l="0" r="0" t="0"/>
          <a:stretch/>
        </p:blipFill>
        <p:spPr>
          <a:xfrm>
            <a:off x="17462073" y="0"/>
            <a:ext cx="13555" cy="10353675"/>
          </a:xfrm>
          <a:prstGeom prst="rect">
            <a:avLst/>
          </a:prstGeom>
          <a:noFill/>
          <a:ln>
            <a:noFill/>
          </a:ln>
        </p:spPr>
      </p:pic>
      <p:pic>
        <p:nvPicPr>
          <p:cNvPr descr="preencoded.png" id="564" name="Google Shape;564;g3ec0617a209_1_529"/>
          <p:cNvPicPr preferRelativeResize="0"/>
          <p:nvPr/>
        </p:nvPicPr>
        <p:blipFill rotWithShape="1">
          <a:blip r:embed="rId4">
            <a:alphaModFix/>
          </a:blip>
          <a:srcRect b="0" l="0" r="0" t="0"/>
          <a:stretch/>
        </p:blipFill>
        <p:spPr>
          <a:xfrm>
            <a:off x="459948" y="0"/>
            <a:ext cx="13554" cy="10353675"/>
          </a:xfrm>
          <a:prstGeom prst="rect">
            <a:avLst/>
          </a:prstGeom>
          <a:noFill/>
          <a:ln>
            <a:noFill/>
          </a:ln>
        </p:spPr>
      </p:pic>
      <p:pic>
        <p:nvPicPr>
          <p:cNvPr descr="preencoded.png" id="565" name="Google Shape;565;g3ec0617a209_1_529"/>
          <p:cNvPicPr preferRelativeResize="0"/>
          <p:nvPr/>
        </p:nvPicPr>
        <p:blipFill rotWithShape="1">
          <a:blip r:embed="rId4">
            <a:alphaModFix/>
          </a:blip>
          <a:srcRect b="0" l="0" r="0" t="0"/>
          <a:stretch/>
        </p:blipFill>
        <p:spPr>
          <a:xfrm>
            <a:off x="802848" y="0"/>
            <a:ext cx="13554" cy="10353675"/>
          </a:xfrm>
          <a:prstGeom prst="rect">
            <a:avLst/>
          </a:prstGeom>
          <a:noFill/>
          <a:ln>
            <a:noFill/>
          </a:ln>
        </p:spPr>
      </p:pic>
      <p:pic>
        <p:nvPicPr>
          <p:cNvPr descr="preencoded.png" id="566" name="Google Shape;566;g3ec0617a209_1_529"/>
          <p:cNvPicPr preferRelativeResize="0"/>
          <p:nvPr/>
        </p:nvPicPr>
        <p:blipFill rotWithShape="1">
          <a:blip r:embed="rId5">
            <a:alphaModFix/>
          </a:blip>
          <a:srcRect b="0" l="0" r="0" t="0"/>
          <a:stretch/>
        </p:blipFill>
        <p:spPr>
          <a:xfrm>
            <a:off x="17240250" y="8391525"/>
            <a:ext cx="457200" cy="457200"/>
          </a:xfrm>
          <a:prstGeom prst="rect">
            <a:avLst/>
          </a:prstGeom>
          <a:noFill/>
          <a:ln>
            <a:noFill/>
          </a:ln>
        </p:spPr>
      </p:pic>
      <p:pic>
        <p:nvPicPr>
          <p:cNvPr descr="preencoded.png" id="567" name="Google Shape;567;g3ec0617a209_1_529"/>
          <p:cNvPicPr preferRelativeResize="0"/>
          <p:nvPr/>
        </p:nvPicPr>
        <p:blipFill rotWithShape="1">
          <a:blip r:embed="rId5">
            <a:alphaModFix/>
          </a:blip>
          <a:srcRect b="0" l="0" r="0" t="0"/>
          <a:stretch/>
        </p:blipFill>
        <p:spPr>
          <a:xfrm>
            <a:off x="581025" y="8391525"/>
            <a:ext cx="457200" cy="457200"/>
          </a:xfrm>
          <a:prstGeom prst="rect">
            <a:avLst/>
          </a:prstGeom>
          <a:noFill/>
          <a:ln>
            <a:noFill/>
          </a:ln>
        </p:spPr>
      </p:pic>
      <p:grpSp>
        <p:nvGrpSpPr>
          <p:cNvPr id="568" name="Google Shape;568;g3ec0617a209_1_529"/>
          <p:cNvGrpSpPr/>
          <p:nvPr/>
        </p:nvGrpSpPr>
        <p:grpSpPr>
          <a:xfrm>
            <a:off x="17640300" y="7994925"/>
            <a:ext cx="596549" cy="2063476"/>
            <a:chOff x="17640300" y="7994925"/>
            <a:chExt cx="596549" cy="2063476"/>
          </a:xfrm>
        </p:grpSpPr>
        <p:pic>
          <p:nvPicPr>
            <p:cNvPr descr="preencoded.png" id="569" name="Google Shape;569;g3ec0617a209_1_529"/>
            <p:cNvPicPr preferRelativeResize="0"/>
            <p:nvPr/>
          </p:nvPicPr>
          <p:blipFill rotWithShape="1">
            <a:blip r:embed="rId6">
              <a:alphaModFix/>
            </a:blip>
            <a:srcRect b="0" l="0" r="0" t="0"/>
            <a:stretch/>
          </p:blipFill>
          <p:spPr>
            <a:xfrm>
              <a:off x="17640300" y="9525000"/>
              <a:ext cx="533400" cy="533400"/>
            </a:xfrm>
            <a:prstGeom prst="rect">
              <a:avLst/>
            </a:prstGeom>
            <a:noFill/>
            <a:ln>
              <a:noFill/>
            </a:ln>
          </p:spPr>
        </p:pic>
        <p:sp>
          <p:nvSpPr>
            <p:cNvPr id="570" name="Google Shape;570;g3ec0617a209_1_529"/>
            <p:cNvSpPr/>
            <p:nvPr/>
          </p:nvSpPr>
          <p:spPr>
            <a:xfrm rot="-5400000">
              <a:off x="17235450" y="8456925"/>
              <a:ext cx="1463400" cy="5394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AA8B57"/>
                </a:buClr>
                <a:buSzPts val="2710"/>
                <a:buFont typeface="Inter"/>
                <a:buNone/>
              </a:pPr>
              <a:r>
                <a:rPr b="1" i="0" lang="en-US" sz="2710" u="none" cap="none" strike="noStrike">
                  <a:solidFill>
                    <a:srgbClr val="AA8B57"/>
                  </a:solidFill>
                  <a:latin typeface="Inter"/>
                  <a:ea typeface="Inter"/>
                  <a:cs typeface="Inter"/>
                  <a:sym typeface="Inter"/>
                </a:rPr>
                <a:t>EaTemp</a:t>
              </a:r>
              <a:endParaRPr b="0" i="0" sz="2710" u="none" cap="none" strike="noStrike">
                <a:solidFill>
                  <a:schemeClr val="dk1"/>
                </a:solidFill>
                <a:latin typeface="Calibri"/>
                <a:ea typeface="Calibri"/>
                <a:cs typeface="Calibri"/>
                <a:sym typeface="Calibri"/>
              </a:endParaRPr>
            </a:p>
          </p:txBody>
        </p:sp>
      </p:grpSp>
      <p:grpSp>
        <p:nvGrpSpPr>
          <p:cNvPr id="571" name="Google Shape;571;g3ec0617a209_1_529"/>
          <p:cNvGrpSpPr/>
          <p:nvPr/>
        </p:nvGrpSpPr>
        <p:grpSpPr>
          <a:xfrm>
            <a:off x="2209800" y="3114675"/>
            <a:ext cx="6644700" cy="2249925"/>
            <a:chOff x="2209800" y="3114675"/>
            <a:chExt cx="6644700" cy="2249925"/>
          </a:xfrm>
        </p:grpSpPr>
        <p:sp>
          <p:nvSpPr>
            <p:cNvPr id="572" name="Google Shape;572;g3ec0617a209_1_529"/>
            <p:cNvSpPr/>
            <p:nvPr/>
          </p:nvSpPr>
          <p:spPr>
            <a:xfrm>
              <a:off x="2209800" y="3114675"/>
              <a:ext cx="6644700" cy="7791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3600"/>
                <a:buFont typeface="Cinzel Decorative"/>
                <a:buNone/>
              </a:pPr>
              <a:r>
                <a:rPr b="1" i="0" lang="en-US" sz="3600" u="none" cap="none" strike="noStrike">
                  <a:solidFill>
                    <a:srgbClr val="0E0E0E"/>
                  </a:solidFill>
                  <a:latin typeface="Cinzel Decorative"/>
                  <a:ea typeface="Cinzel Decorative"/>
                  <a:cs typeface="Cinzel Decorative"/>
                  <a:sym typeface="Cinzel Decorative"/>
                </a:rPr>
                <a:t>An mobile app</a:t>
              </a:r>
              <a:endParaRPr b="0" i="0" sz="3600" u="none" cap="none" strike="noStrike">
                <a:solidFill>
                  <a:schemeClr val="dk1"/>
                </a:solidFill>
                <a:latin typeface="Calibri"/>
                <a:ea typeface="Calibri"/>
                <a:cs typeface="Calibri"/>
                <a:sym typeface="Calibri"/>
              </a:endParaRPr>
            </a:p>
          </p:txBody>
        </p:sp>
        <p:sp>
          <p:nvSpPr>
            <p:cNvPr id="573" name="Google Shape;573;g3ec0617a209_1_529"/>
            <p:cNvSpPr/>
            <p:nvPr/>
          </p:nvSpPr>
          <p:spPr>
            <a:xfrm>
              <a:off x="2209800" y="3886200"/>
              <a:ext cx="6614100" cy="14784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An app designed for exploring and experiencing the enchanting realm of fantasy</a:t>
              </a:r>
              <a:endParaRPr b="0" i="0" sz="2400" u="none" cap="none" strike="noStrike">
                <a:solidFill>
                  <a:schemeClr val="dk1"/>
                </a:solidFill>
                <a:latin typeface="Calibri"/>
                <a:ea typeface="Calibri"/>
                <a:cs typeface="Calibri"/>
                <a:sym typeface="Calibri"/>
              </a:endParaRPr>
            </a:p>
          </p:txBody>
        </p:sp>
      </p:grpSp>
      <p:sp>
        <p:nvSpPr>
          <p:cNvPr id="574" name="Google Shape;574;g3ec0617a209_1_529"/>
          <p:cNvSpPr/>
          <p:nvPr/>
        </p:nvSpPr>
        <p:spPr>
          <a:xfrm>
            <a:off x="2209800" y="5743575"/>
            <a:ext cx="6776100" cy="3002400"/>
          </a:xfrm>
          <a:prstGeom prst="rect">
            <a:avLst/>
          </a:prstGeom>
          <a:noFill/>
          <a:ln>
            <a:noFill/>
          </a:ln>
        </p:spPr>
        <p:txBody>
          <a:bodyPr anchorCtr="0" anchor="t" bIns="0" lIns="0" spcFirstLastPara="1" rIns="0" wrap="square" tIns="0">
            <a:noAutofit/>
          </a:bodyPr>
          <a:lstStyle/>
          <a:p>
            <a:pPr indent="-342900" lvl="0" marL="342900" marR="0" rtl="0" algn="l">
              <a:lnSpc>
                <a:spcPct val="120000"/>
              </a:lnSpc>
              <a:spcBef>
                <a:spcPts val="0"/>
              </a:spcBef>
              <a:spcAft>
                <a:spcPts val="0"/>
              </a:spcAft>
              <a:buClr>
                <a:srgbClr val="0E0E0E"/>
              </a:buClr>
              <a:buSzPts val="2400"/>
              <a:buFont typeface="Poppins"/>
              <a:buChar char="•"/>
            </a:pPr>
            <a:r>
              <a:rPr b="0" i="0" lang="en-US" sz="2400" u="none" cap="none" strike="noStrike">
                <a:solidFill>
                  <a:srgbClr val="0E0E0E"/>
                </a:solidFill>
                <a:latin typeface="Poppins"/>
                <a:ea typeface="Poppins"/>
                <a:cs typeface="Poppins"/>
                <a:sym typeface="Poppins"/>
              </a:rPr>
              <a:t>Explore a magical world</a:t>
            </a:r>
            <a:endParaRPr b="0" i="0" sz="2400" u="none" cap="none" strike="noStrike">
              <a:solidFill>
                <a:schemeClr val="dk1"/>
              </a:solidFill>
              <a:latin typeface="Calibri"/>
              <a:ea typeface="Calibri"/>
              <a:cs typeface="Calibri"/>
              <a:sym typeface="Calibri"/>
            </a:endParaRPr>
          </a:p>
          <a:p>
            <a:pPr indent="-342900" lvl="0" marL="342900" marR="0" rtl="0" algn="l">
              <a:lnSpc>
                <a:spcPct val="120000"/>
              </a:lnSpc>
              <a:spcBef>
                <a:spcPts val="3000"/>
              </a:spcBef>
              <a:spcAft>
                <a:spcPts val="0"/>
              </a:spcAft>
              <a:buClr>
                <a:srgbClr val="0E0E0E"/>
              </a:buClr>
              <a:buSzPts val="2400"/>
              <a:buFont typeface="Poppins"/>
              <a:buChar char="•"/>
            </a:pPr>
            <a:r>
              <a:rPr b="0" i="0" lang="en-US" sz="2400" u="none" cap="none" strike="noStrike">
                <a:solidFill>
                  <a:srgbClr val="0E0E0E"/>
                </a:solidFill>
                <a:latin typeface="Poppins"/>
                <a:ea typeface="Poppins"/>
                <a:cs typeface="Poppins"/>
                <a:sym typeface="Poppins"/>
              </a:rPr>
              <a:t>Experience fantasy firsthand</a:t>
            </a:r>
            <a:endParaRPr b="0" i="0" sz="2400" u="none" cap="none" strike="noStrike">
              <a:solidFill>
                <a:schemeClr val="dk1"/>
              </a:solidFill>
              <a:latin typeface="Calibri"/>
              <a:ea typeface="Calibri"/>
              <a:cs typeface="Calibri"/>
              <a:sym typeface="Calibri"/>
            </a:endParaRPr>
          </a:p>
          <a:p>
            <a:pPr indent="-342900" lvl="0" marL="342900" marR="0" rtl="0" algn="l">
              <a:lnSpc>
                <a:spcPct val="120000"/>
              </a:lnSpc>
              <a:spcBef>
                <a:spcPts val="3000"/>
              </a:spcBef>
              <a:spcAft>
                <a:spcPts val="0"/>
              </a:spcAft>
              <a:buClr>
                <a:srgbClr val="0E0E0E"/>
              </a:buClr>
              <a:buSzPts val="2400"/>
              <a:buFont typeface="Poppins"/>
              <a:buChar char="•"/>
            </a:pPr>
            <a:r>
              <a:rPr b="0" i="0" lang="en-US" sz="2400" u="none" cap="none" strike="noStrike">
                <a:solidFill>
                  <a:srgbClr val="0E0E0E"/>
                </a:solidFill>
                <a:latin typeface="Poppins"/>
                <a:ea typeface="Poppins"/>
                <a:cs typeface="Poppins"/>
                <a:sym typeface="Poppins"/>
              </a:rPr>
              <a:t>Immerse in a realm of magic</a:t>
            </a:r>
            <a:endParaRPr b="0" i="0" sz="2400" u="none" cap="none" strike="noStrike">
              <a:solidFill>
                <a:schemeClr val="dk1"/>
              </a:solidFill>
              <a:latin typeface="Calibri"/>
              <a:ea typeface="Calibri"/>
              <a:cs typeface="Calibri"/>
              <a:sym typeface="Calibri"/>
            </a:endParaRPr>
          </a:p>
          <a:p>
            <a:pPr indent="-342900" lvl="0" marL="342900" marR="0" rtl="0" algn="l">
              <a:lnSpc>
                <a:spcPct val="120000"/>
              </a:lnSpc>
              <a:spcBef>
                <a:spcPts val="3000"/>
              </a:spcBef>
              <a:spcAft>
                <a:spcPts val="0"/>
              </a:spcAft>
              <a:buClr>
                <a:srgbClr val="0E0E0E"/>
              </a:buClr>
              <a:buSzPts val="2400"/>
              <a:buFont typeface="Poppins"/>
              <a:buChar char="•"/>
            </a:pPr>
            <a:r>
              <a:rPr b="0" i="0" lang="en-US" sz="2400" u="none" cap="none" strike="noStrike">
                <a:solidFill>
                  <a:srgbClr val="0E0E0E"/>
                </a:solidFill>
                <a:latin typeface="Poppins"/>
                <a:ea typeface="Poppins"/>
                <a:cs typeface="Poppins"/>
                <a:sym typeface="Poppins"/>
              </a:rPr>
              <a:t>Discover untold wonders</a:t>
            </a:r>
            <a:endParaRPr b="0" i="0" sz="2400" u="none" cap="none" strike="noStrike">
              <a:solidFill>
                <a:schemeClr val="dk1"/>
              </a:solidFill>
              <a:latin typeface="Calibri"/>
              <a:ea typeface="Calibri"/>
              <a:cs typeface="Calibri"/>
              <a:sym typeface="Calibri"/>
            </a:endParaRPr>
          </a:p>
          <a:p>
            <a:pPr indent="-342900" lvl="0" marL="342900" marR="0" rtl="0" algn="l">
              <a:lnSpc>
                <a:spcPct val="120000"/>
              </a:lnSpc>
              <a:spcBef>
                <a:spcPts val="3000"/>
              </a:spcBef>
              <a:spcAft>
                <a:spcPts val="0"/>
              </a:spcAft>
              <a:buClr>
                <a:srgbClr val="0E0E0E"/>
              </a:buClr>
              <a:buSzPts val="2400"/>
              <a:buFont typeface="Poppins"/>
              <a:buChar char="•"/>
            </a:pPr>
            <a:r>
              <a:rPr b="0" i="0" lang="en-US" sz="2400" u="none" cap="none" strike="noStrike">
                <a:solidFill>
                  <a:srgbClr val="0E0E0E"/>
                </a:solidFill>
                <a:latin typeface="Poppins"/>
                <a:ea typeface="Poppins"/>
                <a:cs typeface="Poppins"/>
                <a:sym typeface="Poppins"/>
              </a:rPr>
              <a:t>Live your fantasy dreams</a:t>
            </a:r>
            <a:endParaRPr b="0" i="0" sz="2400" u="none" cap="none" strike="noStrike">
              <a:solidFill>
                <a:schemeClr val="dk1"/>
              </a:solidFill>
              <a:latin typeface="Calibri"/>
              <a:ea typeface="Calibri"/>
              <a:cs typeface="Calibri"/>
              <a:sym typeface="Calibri"/>
            </a:endParaRPr>
          </a:p>
        </p:txBody>
      </p:sp>
      <p:sp>
        <p:nvSpPr>
          <p:cNvPr id="575" name="Google Shape;575;g3ec0617a209_1_529"/>
          <p:cNvSpPr/>
          <p:nvPr/>
        </p:nvSpPr>
        <p:spPr>
          <a:xfrm>
            <a:off x="2171700" y="1390650"/>
            <a:ext cx="9572700" cy="12954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272727"/>
              </a:buClr>
              <a:buSzPts val="6000"/>
              <a:buFont typeface="Cinzel Decorative Black"/>
              <a:buNone/>
            </a:pPr>
            <a:r>
              <a:rPr b="1" i="0" lang="en-US" sz="6000" u="none" cap="none" strike="noStrike">
                <a:solidFill>
                  <a:srgbClr val="272727"/>
                </a:solidFill>
                <a:latin typeface="Cinzel Decorative Black"/>
                <a:ea typeface="Cinzel Decorative Black"/>
                <a:cs typeface="Cinzel Decorative Black"/>
                <a:sym typeface="Cinzel Decorative Black"/>
              </a:rPr>
              <a:t>The Fantasy</a:t>
            </a:r>
            <a:endParaRPr b="0" i="0" sz="6000" u="none" cap="none" strike="noStrike">
              <a:solidFill>
                <a:schemeClr val="dk1"/>
              </a:solidFill>
              <a:latin typeface="Calibri"/>
              <a:ea typeface="Calibri"/>
              <a:cs typeface="Calibri"/>
              <a:sym typeface="Calibri"/>
            </a:endParaRPr>
          </a:p>
        </p:txBody>
      </p:sp>
      <p:pic>
        <p:nvPicPr>
          <p:cNvPr descr="preencoded.png" id="576" name="Google Shape;576;g3ec0617a209_1_529"/>
          <p:cNvPicPr preferRelativeResize="0"/>
          <p:nvPr/>
        </p:nvPicPr>
        <p:blipFill rotWithShape="1">
          <a:blip r:embed="rId7">
            <a:alphaModFix/>
          </a:blip>
          <a:srcRect b="0" l="0" r="0" t="0"/>
          <a:stretch/>
        </p:blipFill>
        <p:spPr>
          <a:xfrm>
            <a:off x="11591925" y="771525"/>
            <a:ext cx="4105275" cy="8886825"/>
          </a:xfrm>
          <a:prstGeom prst="rect">
            <a:avLst/>
          </a:prstGeom>
          <a:noFill/>
          <a:ln>
            <a:noFill/>
          </a:ln>
        </p:spPr>
      </p:pic>
      <p:pic>
        <p:nvPicPr>
          <p:cNvPr descr="preencoded.png" id="577" name="Google Shape;577;g3ec0617a209_1_529"/>
          <p:cNvPicPr preferRelativeResize="0"/>
          <p:nvPr/>
        </p:nvPicPr>
        <p:blipFill rotWithShape="1">
          <a:blip r:embed="rId8">
            <a:alphaModFix/>
          </a:blip>
          <a:srcRect b="0" l="0" r="0" t="0"/>
          <a:stretch/>
        </p:blipFill>
        <p:spPr>
          <a:xfrm>
            <a:off x="11734800" y="1323975"/>
            <a:ext cx="3829050" cy="80962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5E5CB"/>
        </a:solidFill>
      </p:bgPr>
    </p:bg>
    <p:spTree>
      <p:nvGrpSpPr>
        <p:cNvPr id="582" name="Shape 582"/>
        <p:cNvGrpSpPr/>
        <p:nvPr/>
      </p:nvGrpSpPr>
      <p:grpSpPr>
        <a:xfrm>
          <a:off x="0" y="0"/>
          <a:ext cx="0" cy="0"/>
          <a:chOff x="0" y="0"/>
          <a:chExt cx="0" cy="0"/>
        </a:xfrm>
      </p:grpSpPr>
      <p:pic>
        <p:nvPicPr>
          <p:cNvPr descr="preencoded.png" id="583" name="Google Shape;583;g3ec0617a209_1_550"/>
          <p:cNvPicPr preferRelativeResize="0"/>
          <p:nvPr/>
        </p:nvPicPr>
        <p:blipFill rotWithShape="1">
          <a:blip r:embed="rId3">
            <a:alphaModFix/>
          </a:blip>
          <a:srcRect b="0" l="0" r="0" t="0"/>
          <a:stretch/>
        </p:blipFill>
        <p:spPr>
          <a:xfrm>
            <a:off x="0" y="0"/>
            <a:ext cx="18288000" cy="10287000"/>
          </a:xfrm>
          <a:prstGeom prst="rect">
            <a:avLst/>
          </a:prstGeom>
          <a:noFill/>
          <a:ln>
            <a:noFill/>
          </a:ln>
        </p:spPr>
      </p:pic>
      <p:grpSp>
        <p:nvGrpSpPr>
          <p:cNvPr id="584" name="Google Shape;584;g3ec0617a209_1_550"/>
          <p:cNvGrpSpPr/>
          <p:nvPr/>
        </p:nvGrpSpPr>
        <p:grpSpPr>
          <a:xfrm>
            <a:off x="17640300" y="7994925"/>
            <a:ext cx="596549" cy="2063476"/>
            <a:chOff x="17640300" y="7994925"/>
            <a:chExt cx="596549" cy="2063476"/>
          </a:xfrm>
        </p:grpSpPr>
        <p:pic>
          <p:nvPicPr>
            <p:cNvPr descr="preencoded.png" id="585" name="Google Shape;585;g3ec0617a209_1_550"/>
            <p:cNvPicPr preferRelativeResize="0"/>
            <p:nvPr/>
          </p:nvPicPr>
          <p:blipFill rotWithShape="1">
            <a:blip r:embed="rId4">
              <a:alphaModFix/>
            </a:blip>
            <a:srcRect b="0" l="0" r="0" t="0"/>
            <a:stretch/>
          </p:blipFill>
          <p:spPr>
            <a:xfrm>
              <a:off x="17640300" y="9525000"/>
              <a:ext cx="533400" cy="533400"/>
            </a:xfrm>
            <a:prstGeom prst="rect">
              <a:avLst/>
            </a:prstGeom>
            <a:noFill/>
            <a:ln>
              <a:noFill/>
            </a:ln>
          </p:spPr>
        </p:pic>
        <p:sp>
          <p:nvSpPr>
            <p:cNvPr id="586" name="Google Shape;586;g3ec0617a209_1_550"/>
            <p:cNvSpPr/>
            <p:nvPr/>
          </p:nvSpPr>
          <p:spPr>
            <a:xfrm rot="-5400000">
              <a:off x="17235450" y="8456925"/>
              <a:ext cx="1463400" cy="5394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AA8B57"/>
                </a:buClr>
                <a:buSzPts val="2710"/>
                <a:buFont typeface="Inter"/>
                <a:buNone/>
              </a:pPr>
              <a:r>
                <a:rPr b="1" i="0" lang="en-US" sz="2710" u="none" cap="none" strike="noStrike">
                  <a:solidFill>
                    <a:srgbClr val="AA8B57"/>
                  </a:solidFill>
                  <a:latin typeface="Inter"/>
                  <a:ea typeface="Inter"/>
                  <a:cs typeface="Inter"/>
                  <a:sym typeface="Inter"/>
                </a:rPr>
                <a:t>EaTemp</a:t>
              </a:r>
              <a:endParaRPr b="0" i="0" sz="2710" u="none" cap="none" strike="noStrike">
                <a:solidFill>
                  <a:schemeClr val="dk1"/>
                </a:solidFill>
                <a:latin typeface="Calibri"/>
                <a:ea typeface="Calibri"/>
                <a:cs typeface="Calibri"/>
                <a:sym typeface="Calibri"/>
              </a:endParaRPr>
            </a:p>
          </p:txBody>
        </p:sp>
      </p:grpSp>
      <p:sp>
        <p:nvSpPr>
          <p:cNvPr id="587" name="Google Shape;587;g3ec0617a209_1_550"/>
          <p:cNvSpPr/>
          <p:nvPr/>
        </p:nvSpPr>
        <p:spPr>
          <a:xfrm>
            <a:off x="-1219200" y="7734300"/>
            <a:ext cx="5496000" cy="2324100"/>
          </a:xfrm>
          <a:prstGeom prst="rect">
            <a:avLst/>
          </a:prstGeom>
          <a:noFill/>
          <a:ln>
            <a:noFill/>
          </a:ln>
        </p:spPr>
        <p:txBody>
          <a:bodyPr anchorCtr="0" anchor="t" bIns="0" lIns="0" spcFirstLastPara="1" rIns="0" wrap="square" tIns="0">
            <a:noAutofit/>
          </a:bodyPr>
          <a:lstStyle/>
          <a:p>
            <a:pPr indent="0" lvl="0" marL="0" marR="0" rtl="0" algn="r">
              <a:lnSpc>
                <a:spcPct val="120000"/>
              </a:lnSpc>
              <a:spcBef>
                <a:spcPts val="0"/>
              </a:spcBef>
              <a:spcAft>
                <a:spcPts val="0"/>
              </a:spcAft>
              <a:buClr>
                <a:srgbClr val="272727"/>
              </a:buClr>
              <a:buSzPts val="6000"/>
              <a:buFont typeface="Cinzel Decorative Black"/>
              <a:buNone/>
            </a:pPr>
            <a:r>
              <a:rPr b="1" i="0" lang="en-US" sz="6000" u="none" cap="none" strike="noStrike">
                <a:solidFill>
                  <a:srgbClr val="272727"/>
                </a:solidFill>
                <a:latin typeface="Cinzel Decorative Black"/>
                <a:ea typeface="Cinzel Decorative Black"/>
                <a:cs typeface="Cinzel Decorative Black"/>
                <a:sym typeface="Cinzel Decorative Black"/>
              </a:rPr>
              <a:t>A Magic Picture</a:t>
            </a:r>
            <a:endParaRPr b="0" i="0" sz="6000" u="none" cap="none" strike="noStrik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5E5CB"/>
        </a:solidFill>
      </p:bgPr>
    </p:bg>
    <p:spTree>
      <p:nvGrpSpPr>
        <p:cNvPr id="592" name="Shape 592"/>
        <p:cNvGrpSpPr/>
        <p:nvPr/>
      </p:nvGrpSpPr>
      <p:grpSpPr>
        <a:xfrm>
          <a:off x="0" y="0"/>
          <a:ext cx="0" cy="0"/>
          <a:chOff x="0" y="0"/>
          <a:chExt cx="0" cy="0"/>
        </a:xfrm>
      </p:grpSpPr>
      <p:sp>
        <p:nvSpPr>
          <p:cNvPr id="593" name="Google Shape;593;g3ec0617a209_1_559"/>
          <p:cNvSpPr/>
          <p:nvPr/>
        </p:nvSpPr>
        <p:spPr>
          <a:xfrm>
            <a:off x="0" y="0"/>
            <a:ext cx="18288000" cy="10287000"/>
          </a:xfrm>
          <a:prstGeom prst="rect">
            <a:avLst/>
          </a:prstGeom>
          <a:solidFill>
            <a:srgbClr val="D5CEA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594" name="Google Shape;594;g3ec0617a209_1_559"/>
          <p:cNvPicPr preferRelativeResize="0"/>
          <p:nvPr/>
        </p:nvPicPr>
        <p:blipFill rotWithShape="1">
          <a:blip r:embed="rId3">
            <a:alphaModFix/>
          </a:blip>
          <a:srcRect b="0" l="0" r="0" t="0"/>
          <a:stretch/>
        </p:blipFill>
        <p:spPr>
          <a:xfrm>
            <a:off x="668874" y="9525"/>
            <a:ext cx="27183" cy="10277286"/>
          </a:xfrm>
          <a:prstGeom prst="rect">
            <a:avLst/>
          </a:prstGeom>
          <a:noFill/>
          <a:ln>
            <a:noFill/>
          </a:ln>
        </p:spPr>
      </p:pic>
      <p:pic>
        <p:nvPicPr>
          <p:cNvPr descr="preencoded.png" id="595" name="Google Shape;595;g3ec0617a209_1_559"/>
          <p:cNvPicPr preferRelativeResize="0"/>
          <p:nvPr/>
        </p:nvPicPr>
        <p:blipFill rotWithShape="1">
          <a:blip r:embed="rId3">
            <a:alphaModFix/>
          </a:blip>
          <a:srcRect b="0" l="0" r="0" t="0"/>
          <a:stretch/>
        </p:blipFill>
        <p:spPr>
          <a:xfrm>
            <a:off x="17594798" y="9525"/>
            <a:ext cx="27184" cy="10277286"/>
          </a:xfrm>
          <a:prstGeom prst="rect">
            <a:avLst/>
          </a:prstGeom>
          <a:noFill/>
          <a:ln>
            <a:noFill/>
          </a:ln>
        </p:spPr>
      </p:pic>
      <p:pic>
        <p:nvPicPr>
          <p:cNvPr descr="preencoded.png" id="596" name="Google Shape;596;g3ec0617a209_1_559"/>
          <p:cNvPicPr preferRelativeResize="0"/>
          <p:nvPr/>
        </p:nvPicPr>
        <p:blipFill rotWithShape="1">
          <a:blip r:embed="rId4">
            <a:alphaModFix/>
          </a:blip>
          <a:srcRect b="0" l="0" r="0" t="0"/>
          <a:stretch/>
        </p:blipFill>
        <p:spPr>
          <a:xfrm>
            <a:off x="476250" y="2530227"/>
            <a:ext cx="417957" cy="417957"/>
          </a:xfrm>
          <a:prstGeom prst="rect">
            <a:avLst/>
          </a:prstGeom>
          <a:noFill/>
          <a:ln>
            <a:noFill/>
          </a:ln>
        </p:spPr>
      </p:pic>
      <p:pic>
        <p:nvPicPr>
          <p:cNvPr descr="preencoded.png" id="597" name="Google Shape;597;g3ec0617a209_1_559"/>
          <p:cNvPicPr preferRelativeResize="0"/>
          <p:nvPr/>
        </p:nvPicPr>
        <p:blipFill rotWithShape="1">
          <a:blip r:embed="rId4">
            <a:alphaModFix/>
          </a:blip>
          <a:srcRect b="0" l="0" r="0" t="0"/>
          <a:stretch/>
        </p:blipFill>
        <p:spPr>
          <a:xfrm>
            <a:off x="17402175" y="2530227"/>
            <a:ext cx="417957" cy="417957"/>
          </a:xfrm>
          <a:prstGeom prst="rect">
            <a:avLst/>
          </a:prstGeom>
          <a:noFill/>
          <a:ln>
            <a:noFill/>
          </a:ln>
        </p:spPr>
      </p:pic>
      <p:pic>
        <p:nvPicPr>
          <p:cNvPr descr="preencoded.png" id="598" name="Google Shape;598;g3ec0617a209_1_559"/>
          <p:cNvPicPr preferRelativeResize="0"/>
          <p:nvPr/>
        </p:nvPicPr>
        <p:blipFill rotWithShape="1">
          <a:blip r:embed="rId5">
            <a:alphaModFix/>
          </a:blip>
          <a:srcRect b="0" l="0" r="0" t="0"/>
          <a:stretch/>
        </p:blipFill>
        <p:spPr>
          <a:xfrm>
            <a:off x="476250" y="1883662"/>
            <a:ext cx="417957" cy="417957"/>
          </a:xfrm>
          <a:prstGeom prst="rect">
            <a:avLst/>
          </a:prstGeom>
          <a:noFill/>
          <a:ln>
            <a:noFill/>
          </a:ln>
        </p:spPr>
      </p:pic>
      <p:pic>
        <p:nvPicPr>
          <p:cNvPr descr="preencoded.png" id="599" name="Google Shape;599;g3ec0617a209_1_559"/>
          <p:cNvPicPr preferRelativeResize="0"/>
          <p:nvPr/>
        </p:nvPicPr>
        <p:blipFill rotWithShape="1">
          <a:blip r:embed="rId5">
            <a:alphaModFix/>
          </a:blip>
          <a:srcRect b="0" l="0" r="0" t="0"/>
          <a:stretch/>
        </p:blipFill>
        <p:spPr>
          <a:xfrm>
            <a:off x="17402175" y="1883662"/>
            <a:ext cx="417957" cy="417957"/>
          </a:xfrm>
          <a:prstGeom prst="rect">
            <a:avLst/>
          </a:prstGeom>
          <a:noFill/>
          <a:ln>
            <a:noFill/>
          </a:ln>
        </p:spPr>
      </p:pic>
      <p:pic>
        <p:nvPicPr>
          <p:cNvPr descr="preencoded.png" id="600" name="Google Shape;600;g3ec0617a209_1_559"/>
          <p:cNvPicPr preferRelativeResize="0"/>
          <p:nvPr/>
        </p:nvPicPr>
        <p:blipFill rotWithShape="1">
          <a:blip r:embed="rId6">
            <a:alphaModFix/>
          </a:blip>
          <a:srcRect b="0" l="0" r="0" t="0"/>
          <a:stretch/>
        </p:blipFill>
        <p:spPr>
          <a:xfrm>
            <a:off x="685800" y="8854183"/>
            <a:ext cx="16925925" cy="27183"/>
          </a:xfrm>
          <a:prstGeom prst="rect">
            <a:avLst/>
          </a:prstGeom>
          <a:noFill/>
          <a:ln>
            <a:noFill/>
          </a:ln>
        </p:spPr>
      </p:pic>
      <p:pic>
        <p:nvPicPr>
          <p:cNvPr descr="preencoded.png" id="601" name="Google Shape;601;g3ec0617a209_1_559"/>
          <p:cNvPicPr preferRelativeResize="0"/>
          <p:nvPr/>
        </p:nvPicPr>
        <p:blipFill rotWithShape="1">
          <a:blip r:embed="rId7">
            <a:alphaModFix/>
          </a:blip>
          <a:srcRect b="0" l="0" r="0" t="0"/>
          <a:stretch/>
        </p:blipFill>
        <p:spPr>
          <a:xfrm>
            <a:off x="16182975" y="8858250"/>
            <a:ext cx="1426464" cy="1426464"/>
          </a:xfrm>
          <a:prstGeom prst="rect">
            <a:avLst/>
          </a:prstGeom>
          <a:noFill/>
          <a:ln>
            <a:noFill/>
          </a:ln>
        </p:spPr>
      </p:pic>
      <p:pic>
        <p:nvPicPr>
          <p:cNvPr descr="preencoded.png" id="602" name="Google Shape;602;g3ec0617a209_1_559"/>
          <p:cNvPicPr preferRelativeResize="0"/>
          <p:nvPr/>
        </p:nvPicPr>
        <p:blipFill rotWithShape="1">
          <a:blip r:embed="rId8">
            <a:alphaModFix/>
          </a:blip>
          <a:srcRect b="0" l="0" r="0" t="0"/>
          <a:stretch/>
        </p:blipFill>
        <p:spPr>
          <a:xfrm>
            <a:off x="688563" y="8858250"/>
            <a:ext cx="1426464" cy="1426464"/>
          </a:xfrm>
          <a:prstGeom prst="rect">
            <a:avLst/>
          </a:prstGeom>
          <a:noFill/>
          <a:ln>
            <a:noFill/>
          </a:ln>
        </p:spPr>
      </p:pic>
      <p:grpSp>
        <p:nvGrpSpPr>
          <p:cNvPr id="603" name="Google Shape;603;g3ec0617a209_1_559"/>
          <p:cNvGrpSpPr/>
          <p:nvPr/>
        </p:nvGrpSpPr>
        <p:grpSpPr>
          <a:xfrm>
            <a:off x="17640300" y="7994925"/>
            <a:ext cx="596549" cy="2063476"/>
            <a:chOff x="17640300" y="7994925"/>
            <a:chExt cx="596549" cy="2063476"/>
          </a:xfrm>
        </p:grpSpPr>
        <p:pic>
          <p:nvPicPr>
            <p:cNvPr descr="preencoded.png" id="604" name="Google Shape;604;g3ec0617a209_1_559"/>
            <p:cNvPicPr preferRelativeResize="0"/>
            <p:nvPr/>
          </p:nvPicPr>
          <p:blipFill rotWithShape="1">
            <a:blip r:embed="rId9">
              <a:alphaModFix/>
            </a:blip>
            <a:srcRect b="0" l="0" r="0" t="0"/>
            <a:stretch/>
          </p:blipFill>
          <p:spPr>
            <a:xfrm>
              <a:off x="17640300" y="9525000"/>
              <a:ext cx="533400" cy="533400"/>
            </a:xfrm>
            <a:prstGeom prst="rect">
              <a:avLst/>
            </a:prstGeom>
            <a:noFill/>
            <a:ln>
              <a:noFill/>
            </a:ln>
          </p:spPr>
        </p:pic>
        <p:sp>
          <p:nvSpPr>
            <p:cNvPr id="605" name="Google Shape;605;g3ec0617a209_1_559"/>
            <p:cNvSpPr/>
            <p:nvPr/>
          </p:nvSpPr>
          <p:spPr>
            <a:xfrm rot="-5400000">
              <a:off x="17235450" y="8456925"/>
              <a:ext cx="1463400" cy="5394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AA8B57"/>
                </a:buClr>
                <a:buSzPts val="2710"/>
                <a:buFont typeface="Inter"/>
                <a:buNone/>
              </a:pPr>
              <a:r>
                <a:rPr b="1" i="0" lang="en-US" sz="2710" u="none" cap="none" strike="noStrike">
                  <a:solidFill>
                    <a:srgbClr val="AA8B57"/>
                  </a:solidFill>
                  <a:latin typeface="Inter"/>
                  <a:ea typeface="Inter"/>
                  <a:cs typeface="Inter"/>
                  <a:sym typeface="Inter"/>
                </a:rPr>
                <a:t>EaTemp</a:t>
              </a:r>
              <a:endParaRPr b="0" i="0" sz="2710" u="none" cap="none" strike="noStrike">
                <a:solidFill>
                  <a:schemeClr val="dk1"/>
                </a:solidFill>
                <a:latin typeface="Calibri"/>
                <a:ea typeface="Calibri"/>
                <a:cs typeface="Calibri"/>
                <a:sym typeface="Calibri"/>
              </a:endParaRPr>
            </a:p>
          </p:txBody>
        </p:sp>
      </p:grpSp>
      <p:pic>
        <p:nvPicPr>
          <p:cNvPr descr="preencoded.png" id="606" name="Google Shape;606;g3ec0617a209_1_559"/>
          <p:cNvPicPr preferRelativeResize="0"/>
          <p:nvPr/>
        </p:nvPicPr>
        <p:blipFill rotWithShape="1">
          <a:blip r:embed="rId10">
            <a:alphaModFix/>
          </a:blip>
          <a:srcRect b="0" l="0" r="0" t="0"/>
          <a:stretch/>
        </p:blipFill>
        <p:spPr>
          <a:xfrm>
            <a:off x="0" y="0"/>
            <a:ext cx="5734050" cy="10287000"/>
          </a:xfrm>
          <a:prstGeom prst="rect">
            <a:avLst/>
          </a:prstGeom>
          <a:noFill/>
          <a:ln>
            <a:noFill/>
          </a:ln>
        </p:spPr>
      </p:pic>
      <p:sp>
        <p:nvSpPr>
          <p:cNvPr id="607" name="Google Shape;607;g3ec0617a209_1_559"/>
          <p:cNvSpPr/>
          <p:nvPr/>
        </p:nvSpPr>
        <p:spPr>
          <a:xfrm>
            <a:off x="6505575" y="2452688"/>
            <a:ext cx="921900" cy="20745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272727"/>
              </a:buClr>
              <a:buSzPts val="9600"/>
              <a:buFont typeface="Cinzel Decorative Black"/>
              <a:buNone/>
            </a:pPr>
            <a:r>
              <a:rPr b="1" i="0" lang="en-US" sz="9600" u="none" cap="none" strike="noStrike">
                <a:solidFill>
                  <a:srgbClr val="272727"/>
                </a:solidFill>
                <a:latin typeface="Cinzel Decorative Black"/>
                <a:ea typeface="Cinzel Decorative Black"/>
                <a:cs typeface="Cinzel Decorative Black"/>
                <a:sym typeface="Cinzel Decorative Black"/>
              </a:rPr>
              <a:t>1</a:t>
            </a:r>
            <a:endParaRPr b="0" i="0" sz="9600" u="none" cap="none" strike="noStrike">
              <a:solidFill>
                <a:schemeClr val="dk1"/>
              </a:solidFill>
              <a:latin typeface="Calibri"/>
              <a:ea typeface="Calibri"/>
              <a:cs typeface="Calibri"/>
              <a:sym typeface="Calibri"/>
            </a:endParaRPr>
          </a:p>
        </p:txBody>
      </p:sp>
      <p:grpSp>
        <p:nvGrpSpPr>
          <p:cNvPr id="608" name="Google Shape;608;g3ec0617a209_1_559"/>
          <p:cNvGrpSpPr/>
          <p:nvPr/>
        </p:nvGrpSpPr>
        <p:grpSpPr>
          <a:xfrm>
            <a:off x="7153275" y="1933575"/>
            <a:ext cx="4396800" cy="2792850"/>
            <a:chOff x="7153275" y="1933575"/>
            <a:chExt cx="4396800" cy="2792850"/>
          </a:xfrm>
        </p:grpSpPr>
        <p:sp>
          <p:nvSpPr>
            <p:cNvPr id="609" name="Google Shape;609;g3ec0617a209_1_559"/>
            <p:cNvSpPr/>
            <p:nvPr/>
          </p:nvSpPr>
          <p:spPr>
            <a:xfrm>
              <a:off x="7153275" y="1933575"/>
              <a:ext cx="4396800" cy="13983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3600"/>
                <a:buFont typeface="Cinzel Decorative"/>
                <a:buNone/>
              </a:pPr>
              <a:r>
                <a:rPr b="1" i="0" lang="en-US" sz="3600" u="none" cap="none" strike="noStrike">
                  <a:solidFill>
                    <a:srgbClr val="0E0E0E"/>
                  </a:solidFill>
                  <a:latin typeface="Cinzel Decorative"/>
                  <a:ea typeface="Cinzel Decorative"/>
                  <a:cs typeface="Cinzel Decorative"/>
                  <a:sym typeface="Cinzel Decorative"/>
                </a:rPr>
                <a:t>Discover the secrets</a:t>
              </a:r>
              <a:endParaRPr b="0" i="0" sz="3600" u="none" cap="none" strike="noStrike">
                <a:solidFill>
                  <a:schemeClr val="dk1"/>
                </a:solidFill>
                <a:latin typeface="Calibri"/>
                <a:ea typeface="Calibri"/>
                <a:cs typeface="Calibri"/>
                <a:sym typeface="Calibri"/>
              </a:endParaRPr>
            </a:p>
          </p:txBody>
        </p:sp>
        <p:sp>
          <p:nvSpPr>
            <p:cNvPr id="610" name="Google Shape;610;g3ec0617a209_1_559"/>
            <p:cNvSpPr/>
            <p:nvPr/>
          </p:nvSpPr>
          <p:spPr>
            <a:xfrm>
              <a:off x="7153275" y="3248025"/>
              <a:ext cx="4366200" cy="14784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Explore the lush, vibrant forest and uncover the mysteries that lie within.</a:t>
              </a:r>
              <a:endParaRPr b="0" i="0" sz="2400" u="none" cap="none" strike="noStrike">
                <a:solidFill>
                  <a:schemeClr val="dk1"/>
                </a:solidFill>
                <a:latin typeface="Calibri"/>
                <a:ea typeface="Calibri"/>
                <a:cs typeface="Calibri"/>
                <a:sym typeface="Calibri"/>
              </a:endParaRPr>
            </a:p>
          </p:txBody>
        </p:sp>
      </p:grpSp>
      <p:sp>
        <p:nvSpPr>
          <p:cNvPr id="611" name="Google Shape;611;g3ec0617a209_1_559"/>
          <p:cNvSpPr/>
          <p:nvPr/>
        </p:nvSpPr>
        <p:spPr>
          <a:xfrm>
            <a:off x="6505575" y="5995987"/>
            <a:ext cx="1160100" cy="20745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272727"/>
              </a:buClr>
              <a:buSzPts val="9600"/>
              <a:buFont typeface="Cinzel Decorative Black"/>
              <a:buNone/>
            </a:pPr>
            <a:r>
              <a:rPr b="1" i="0" lang="en-US" sz="9600" u="none" cap="none" strike="noStrike">
                <a:solidFill>
                  <a:srgbClr val="272727"/>
                </a:solidFill>
                <a:latin typeface="Cinzel Decorative Black"/>
                <a:ea typeface="Cinzel Decorative Black"/>
                <a:cs typeface="Cinzel Decorative Black"/>
                <a:sym typeface="Cinzel Decorative Black"/>
              </a:rPr>
              <a:t>3</a:t>
            </a:r>
            <a:endParaRPr b="0" i="0" sz="9600" u="none" cap="none" strike="noStrike">
              <a:solidFill>
                <a:schemeClr val="dk1"/>
              </a:solidFill>
              <a:latin typeface="Calibri"/>
              <a:ea typeface="Calibri"/>
              <a:cs typeface="Calibri"/>
              <a:sym typeface="Calibri"/>
            </a:endParaRPr>
          </a:p>
        </p:txBody>
      </p:sp>
      <p:grpSp>
        <p:nvGrpSpPr>
          <p:cNvPr id="612" name="Google Shape;612;g3ec0617a209_1_559"/>
          <p:cNvGrpSpPr/>
          <p:nvPr/>
        </p:nvGrpSpPr>
        <p:grpSpPr>
          <a:xfrm>
            <a:off x="7391400" y="5248275"/>
            <a:ext cx="4158600" cy="3250050"/>
            <a:chOff x="7391400" y="5248275"/>
            <a:chExt cx="4158600" cy="3250050"/>
          </a:xfrm>
        </p:grpSpPr>
        <p:sp>
          <p:nvSpPr>
            <p:cNvPr id="613" name="Google Shape;613;g3ec0617a209_1_559"/>
            <p:cNvSpPr/>
            <p:nvPr/>
          </p:nvSpPr>
          <p:spPr>
            <a:xfrm>
              <a:off x="7391400" y="5248275"/>
              <a:ext cx="4158600" cy="13983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3600"/>
                <a:buFont typeface="Cinzel Decorative"/>
                <a:buNone/>
              </a:pPr>
              <a:r>
                <a:rPr b="1" i="0" lang="en-US" sz="3600" u="none" cap="none" strike="noStrike">
                  <a:solidFill>
                    <a:srgbClr val="0E0E0E"/>
                  </a:solidFill>
                  <a:latin typeface="Cinzel Decorative"/>
                  <a:ea typeface="Cinzel Decorative"/>
                  <a:cs typeface="Cinzel Decorative"/>
                  <a:sym typeface="Cinzel Decorative"/>
                </a:rPr>
                <a:t>Meet the creatures</a:t>
              </a:r>
              <a:endParaRPr b="0" i="0" sz="3600" u="none" cap="none" strike="noStrike">
                <a:solidFill>
                  <a:schemeClr val="dk1"/>
                </a:solidFill>
                <a:latin typeface="Calibri"/>
                <a:ea typeface="Calibri"/>
                <a:cs typeface="Calibri"/>
                <a:sym typeface="Calibri"/>
              </a:endParaRPr>
            </a:p>
          </p:txBody>
        </p:sp>
        <p:sp>
          <p:nvSpPr>
            <p:cNvPr id="614" name="Google Shape;614;g3ec0617a209_1_559"/>
            <p:cNvSpPr/>
            <p:nvPr/>
          </p:nvSpPr>
          <p:spPr>
            <a:xfrm>
              <a:off x="7391400" y="6562725"/>
              <a:ext cx="4128000" cy="19356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Encounter the mythical creatures that call the forest home, from talking animals to fairies.</a:t>
              </a:r>
              <a:endParaRPr b="0" i="0" sz="2400" u="none" cap="none" strike="noStrike">
                <a:solidFill>
                  <a:schemeClr val="dk1"/>
                </a:solidFill>
                <a:latin typeface="Calibri"/>
                <a:ea typeface="Calibri"/>
                <a:cs typeface="Calibri"/>
                <a:sym typeface="Calibri"/>
              </a:endParaRPr>
            </a:p>
          </p:txBody>
        </p:sp>
      </p:grpSp>
      <p:sp>
        <p:nvSpPr>
          <p:cNvPr id="615" name="Google Shape;615;g3ec0617a209_1_559"/>
          <p:cNvSpPr/>
          <p:nvPr/>
        </p:nvSpPr>
        <p:spPr>
          <a:xfrm>
            <a:off x="12134850" y="5995987"/>
            <a:ext cx="1217400" cy="20745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272727"/>
              </a:buClr>
              <a:buSzPts val="9600"/>
              <a:buFont typeface="Cinzel Decorative Black"/>
              <a:buNone/>
            </a:pPr>
            <a:r>
              <a:rPr b="1" i="0" lang="en-US" sz="9600" u="none" cap="none" strike="noStrike">
                <a:solidFill>
                  <a:srgbClr val="272727"/>
                </a:solidFill>
                <a:latin typeface="Cinzel Decorative Black"/>
                <a:ea typeface="Cinzel Decorative Black"/>
                <a:cs typeface="Cinzel Decorative Black"/>
                <a:sym typeface="Cinzel Decorative Black"/>
              </a:rPr>
              <a:t>4</a:t>
            </a:r>
            <a:endParaRPr b="0" i="0" sz="9600" u="none" cap="none" strike="noStrike">
              <a:solidFill>
                <a:schemeClr val="dk1"/>
              </a:solidFill>
              <a:latin typeface="Calibri"/>
              <a:ea typeface="Calibri"/>
              <a:cs typeface="Calibri"/>
              <a:sym typeface="Calibri"/>
            </a:endParaRPr>
          </a:p>
        </p:txBody>
      </p:sp>
      <p:grpSp>
        <p:nvGrpSpPr>
          <p:cNvPr id="616" name="Google Shape;616;g3ec0617a209_1_559"/>
          <p:cNvGrpSpPr/>
          <p:nvPr/>
        </p:nvGrpSpPr>
        <p:grpSpPr>
          <a:xfrm>
            <a:off x="13077825" y="5248275"/>
            <a:ext cx="4101600" cy="3250050"/>
            <a:chOff x="13077825" y="5248275"/>
            <a:chExt cx="4101600" cy="3250050"/>
          </a:xfrm>
        </p:grpSpPr>
        <p:sp>
          <p:nvSpPr>
            <p:cNvPr id="617" name="Google Shape;617;g3ec0617a209_1_559"/>
            <p:cNvSpPr/>
            <p:nvPr/>
          </p:nvSpPr>
          <p:spPr>
            <a:xfrm>
              <a:off x="13077825" y="5248275"/>
              <a:ext cx="4101600" cy="13983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3600"/>
                <a:buFont typeface="Cinzel Decorative"/>
                <a:buNone/>
              </a:pPr>
              <a:r>
                <a:rPr b="1" i="0" lang="en-US" sz="3600" u="none" cap="none" strike="noStrike">
                  <a:solidFill>
                    <a:srgbClr val="0E0E0E"/>
                  </a:solidFill>
                  <a:latin typeface="Cinzel Decorative"/>
                  <a:ea typeface="Cinzel Decorative"/>
                  <a:cs typeface="Cinzel Decorative"/>
                  <a:sym typeface="Cinzel Decorative"/>
                </a:rPr>
                <a:t>Uncover the magic</a:t>
              </a:r>
              <a:endParaRPr b="0" i="0" sz="3600" u="none" cap="none" strike="noStrike">
                <a:solidFill>
                  <a:schemeClr val="dk1"/>
                </a:solidFill>
                <a:latin typeface="Calibri"/>
                <a:ea typeface="Calibri"/>
                <a:cs typeface="Calibri"/>
                <a:sym typeface="Calibri"/>
              </a:endParaRPr>
            </a:p>
          </p:txBody>
        </p:sp>
        <p:sp>
          <p:nvSpPr>
            <p:cNvPr id="618" name="Google Shape;618;g3ec0617a209_1_559"/>
            <p:cNvSpPr/>
            <p:nvPr/>
          </p:nvSpPr>
          <p:spPr>
            <a:xfrm>
              <a:off x="13077825" y="6562725"/>
              <a:ext cx="4071000" cy="19356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Learn about the powerful magic that pervades the forest and how it affects all who enter.</a:t>
              </a:r>
              <a:endParaRPr b="0" i="0" sz="2400" u="none" cap="none" strike="noStrike">
                <a:solidFill>
                  <a:schemeClr val="dk1"/>
                </a:solidFill>
                <a:latin typeface="Calibri"/>
                <a:ea typeface="Calibri"/>
                <a:cs typeface="Calibri"/>
                <a:sym typeface="Calibri"/>
              </a:endParaRPr>
            </a:p>
          </p:txBody>
        </p:sp>
      </p:grpSp>
      <p:sp>
        <p:nvSpPr>
          <p:cNvPr id="619" name="Google Shape;619;g3ec0617a209_1_559"/>
          <p:cNvSpPr/>
          <p:nvPr/>
        </p:nvSpPr>
        <p:spPr>
          <a:xfrm>
            <a:off x="12134850" y="2452688"/>
            <a:ext cx="1236300" cy="20745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272727"/>
              </a:buClr>
              <a:buSzPts val="9600"/>
              <a:buFont typeface="Cinzel Decorative Black"/>
              <a:buNone/>
            </a:pPr>
            <a:r>
              <a:rPr b="1" i="0" lang="en-US" sz="9600" u="none" cap="none" strike="noStrike">
                <a:solidFill>
                  <a:srgbClr val="272727"/>
                </a:solidFill>
                <a:latin typeface="Cinzel Decorative Black"/>
                <a:ea typeface="Cinzel Decorative Black"/>
                <a:cs typeface="Cinzel Decorative Black"/>
                <a:sym typeface="Cinzel Decorative Black"/>
              </a:rPr>
              <a:t>2</a:t>
            </a:r>
            <a:endParaRPr b="0" i="0" sz="9600" u="none" cap="none" strike="noStrike">
              <a:solidFill>
                <a:schemeClr val="dk1"/>
              </a:solidFill>
              <a:latin typeface="Calibri"/>
              <a:ea typeface="Calibri"/>
              <a:cs typeface="Calibri"/>
              <a:sym typeface="Calibri"/>
            </a:endParaRPr>
          </a:p>
        </p:txBody>
      </p:sp>
      <p:grpSp>
        <p:nvGrpSpPr>
          <p:cNvPr id="620" name="Google Shape;620;g3ec0617a209_1_559"/>
          <p:cNvGrpSpPr/>
          <p:nvPr/>
        </p:nvGrpSpPr>
        <p:grpSpPr>
          <a:xfrm>
            <a:off x="13096875" y="1933575"/>
            <a:ext cx="4082400" cy="2792850"/>
            <a:chOff x="13096875" y="1933575"/>
            <a:chExt cx="4082400" cy="2792850"/>
          </a:xfrm>
        </p:grpSpPr>
        <p:sp>
          <p:nvSpPr>
            <p:cNvPr id="621" name="Google Shape;621;g3ec0617a209_1_559"/>
            <p:cNvSpPr/>
            <p:nvPr/>
          </p:nvSpPr>
          <p:spPr>
            <a:xfrm>
              <a:off x="13096875" y="1933575"/>
              <a:ext cx="4082400" cy="13983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3600"/>
                <a:buFont typeface="Cinzel Decorative"/>
                <a:buNone/>
              </a:pPr>
              <a:r>
                <a:rPr b="1" i="0" lang="en-US" sz="3600" u="none" cap="none" strike="noStrike">
                  <a:solidFill>
                    <a:srgbClr val="0E0E0E"/>
                  </a:solidFill>
                  <a:latin typeface="Cinzel Decorative"/>
                  <a:ea typeface="Cinzel Decorative"/>
                  <a:cs typeface="Cinzel Decorative"/>
                  <a:sym typeface="Cinzel Decorative"/>
                </a:rPr>
                <a:t>Find your own path</a:t>
              </a:r>
              <a:endParaRPr b="0" i="0" sz="3600" u="none" cap="none" strike="noStrike">
                <a:solidFill>
                  <a:schemeClr val="dk1"/>
                </a:solidFill>
                <a:latin typeface="Calibri"/>
                <a:ea typeface="Calibri"/>
                <a:cs typeface="Calibri"/>
                <a:sym typeface="Calibri"/>
              </a:endParaRPr>
            </a:p>
          </p:txBody>
        </p:sp>
        <p:sp>
          <p:nvSpPr>
            <p:cNvPr id="622" name="Google Shape;622;g3ec0617a209_1_559"/>
            <p:cNvSpPr/>
            <p:nvPr/>
          </p:nvSpPr>
          <p:spPr>
            <a:xfrm>
              <a:off x="13096875" y="3248025"/>
              <a:ext cx="4051800" cy="14784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Choose your own path through the forest, and see where it takes you.</a:t>
              </a:r>
              <a:endParaRPr b="0" i="0" sz="2400" u="none" cap="none" strike="noStrike">
                <a:solidFill>
                  <a:schemeClr val="dk1"/>
                </a:solidFill>
                <a:latin typeface="Calibri"/>
                <a:ea typeface="Calibri"/>
                <a:cs typeface="Calibri"/>
                <a:sym typeface="Calibri"/>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5E5CB"/>
        </a:solidFill>
      </p:bgPr>
    </p:bg>
    <p:spTree>
      <p:nvGrpSpPr>
        <p:cNvPr id="35" name="Shape 35"/>
        <p:cNvGrpSpPr/>
        <p:nvPr/>
      </p:nvGrpSpPr>
      <p:grpSpPr>
        <a:xfrm>
          <a:off x="0" y="0"/>
          <a:ext cx="0" cy="0"/>
          <a:chOff x="0" y="0"/>
          <a:chExt cx="0" cy="0"/>
        </a:xfrm>
      </p:grpSpPr>
      <p:sp>
        <p:nvSpPr>
          <p:cNvPr id="36" name="Google Shape;36;g3ec0617a209_1_19"/>
          <p:cNvSpPr/>
          <p:nvPr/>
        </p:nvSpPr>
        <p:spPr>
          <a:xfrm>
            <a:off x="0" y="0"/>
            <a:ext cx="18288000" cy="10287000"/>
          </a:xfrm>
          <a:prstGeom prst="rect">
            <a:avLst/>
          </a:prstGeom>
          <a:solidFill>
            <a:srgbClr val="AA8B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37" name="Google Shape;37;g3ec0617a209_1_19"/>
          <p:cNvPicPr preferRelativeResize="0"/>
          <p:nvPr/>
        </p:nvPicPr>
        <p:blipFill rotWithShape="1">
          <a:blip r:embed="rId3">
            <a:alphaModFix/>
          </a:blip>
          <a:srcRect b="0" l="0" r="0" t="0"/>
          <a:stretch/>
        </p:blipFill>
        <p:spPr>
          <a:xfrm>
            <a:off x="4733925" y="800100"/>
            <a:ext cx="8810625" cy="8705850"/>
          </a:xfrm>
          <a:prstGeom prst="rect">
            <a:avLst/>
          </a:prstGeom>
          <a:noFill/>
          <a:ln>
            <a:noFill/>
          </a:ln>
        </p:spPr>
      </p:pic>
      <p:pic>
        <p:nvPicPr>
          <p:cNvPr descr="preencoded.png" id="38" name="Google Shape;38;g3ec0617a209_1_19"/>
          <p:cNvPicPr preferRelativeResize="0"/>
          <p:nvPr/>
        </p:nvPicPr>
        <p:blipFill rotWithShape="1">
          <a:blip r:embed="rId4">
            <a:alphaModFix/>
          </a:blip>
          <a:srcRect b="0" l="0" r="0" t="0"/>
          <a:stretch/>
        </p:blipFill>
        <p:spPr>
          <a:xfrm>
            <a:off x="13528218" y="0"/>
            <a:ext cx="13613" cy="10287000"/>
          </a:xfrm>
          <a:prstGeom prst="rect">
            <a:avLst/>
          </a:prstGeom>
          <a:noFill/>
          <a:ln>
            <a:noFill/>
          </a:ln>
        </p:spPr>
      </p:pic>
      <p:pic>
        <p:nvPicPr>
          <p:cNvPr descr="preencoded.png" id="39" name="Google Shape;39;g3ec0617a209_1_19"/>
          <p:cNvPicPr preferRelativeResize="0"/>
          <p:nvPr/>
        </p:nvPicPr>
        <p:blipFill rotWithShape="1">
          <a:blip r:embed="rId5">
            <a:alphaModFix/>
          </a:blip>
          <a:srcRect b="0" l="0" r="0" t="0"/>
          <a:stretch/>
        </p:blipFill>
        <p:spPr>
          <a:xfrm>
            <a:off x="9134475" y="9489618"/>
            <a:ext cx="9153525" cy="13614"/>
          </a:xfrm>
          <a:prstGeom prst="rect">
            <a:avLst/>
          </a:prstGeom>
          <a:noFill/>
          <a:ln>
            <a:noFill/>
          </a:ln>
        </p:spPr>
      </p:pic>
      <p:pic>
        <p:nvPicPr>
          <p:cNvPr descr="preencoded.png" id="40" name="Google Shape;40;g3ec0617a209_1_19"/>
          <p:cNvPicPr preferRelativeResize="0"/>
          <p:nvPr/>
        </p:nvPicPr>
        <p:blipFill rotWithShape="1">
          <a:blip r:embed="rId6">
            <a:alphaModFix/>
          </a:blip>
          <a:srcRect b="0" l="0" r="0" t="0"/>
          <a:stretch/>
        </p:blipFill>
        <p:spPr>
          <a:xfrm>
            <a:off x="9134475" y="802818"/>
            <a:ext cx="4400550" cy="13614"/>
          </a:xfrm>
          <a:prstGeom prst="rect">
            <a:avLst/>
          </a:prstGeom>
          <a:noFill/>
          <a:ln>
            <a:noFill/>
          </a:ln>
        </p:spPr>
      </p:pic>
      <p:pic>
        <p:nvPicPr>
          <p:cNvPr descr="preencoded.png" id="41" name="Google Shape;41;g3ec0617a209_1_19"/>
          <p:cNvPicPr preferRelativeResize="0"/>
          <p:nvPr/>
        </p:nvPicPr>
        <p:blipFill rotWithShape="1">
          <a:blip r:embed="rId4">
            <a:alphaModFix/>
          </a:blip>
          <a:srcRect b="0" l="0" r="0" t="0"/>
          <a:stretch/>
        </p:blipFill>
        <p:spPr>
          <a:xfrm>
            <a:off x="4736643" y="0"/>
            <a:ext cx="13614" cy="10287000"/>
          </a:xfrm>
          <a:prstGeom prst="rect">
            <a:avLst/>
          </a:prstGeom>
          <a:noFill/>
          <a:ln>
            <a:noFill/>
          </a:ln>
        </p:spPr>
      </p:pic>
      <p:pic>
        <p:nvPicPr>
          <p:cNvPr descr="preencoded.png" id="42" name="Google Shape;42;g3ec0617a209_1_19"/>
          <p:cNvPicPr preferRelativeResize="0"/>
          <p:nvPr/>
        </p:nvPicPr>
        <p:blipFill rotWithShape="1">
          <a:blip r:embed="rId7">
            <a:alphaModFix/>
          </a:blip>
          <a:srcRect b="0" l="0" r="0" t="0"/>
          <a:stretch/>
        </p:blipFill>
        <p:spPr>
          <a:xfrm>
            <a:off x="4743450" y="9489618"/>
            <a:ext cx="4391025" cy="13614"/>
          </a:xfrm>
          <a:prstGeom prst="rect">
            <a:avLst/>
          </a:prstGeom>
          <a:noFill/>
          <a:ln>
            <a:noFill/>
          </a:ln>
        </p:spPr>
      </p:pic>
      <p:pic>
        <p:nvPicPr>
          <p:cNvPr descr="preencoded.png" id="43" name="Google Shape;43;g3ec0617a209_1_19"/>
          <p:cNvPicPr preferRelativeResize="0"/>
          <p:nvPr/>
        </p:nvPicPr>
        <p:blipFill rotWithShape="1">
          <a:blip r:embed="rId8">
            <a:alphaModFix/>
          </a:blip>
          <a:srcRect b="0" l="0" r="0" t="0"/>
          <a:stretch/>
        </p:blipFill>
        <p:spPr>
          <a:xfrm>
            <a:off x="0" y="802818"/>
            <a:ext cx="9134475" cy="13614"/>
          </a:xfrm>
          <a:prstGeom prst="rect">
            <a:avLst/>
          </a:prstGeom>
          <a:noFill/>
          <a:ln>
            <a:noFill/>
          </a:ln>
        </p:spPr>
      </p:pic>
      <p:pic>
        <p:nvPicPr>
          <p:cNvPr descr="preencoded.png" id="44" name="Google Shape;44;g3ec0617a209_1_19"/>
          <p:cNvPicPr preferRelativeResize="0"/>
          <p:nvPr/>
        </p:nvPicPr>
        <p:blipFill rotWithShape="1">
          <a:blip r:embed="rId9">
            <a:alphaModFix/>
          </a:blip>
          <a:srcRect b="0" l="0" r="0" t="0"/>
          <a:stretch/>
        </p:blipFill>
        <p:spPr>
          <a:xfrm>
            <a:off x="12192000" y="409575"/>
            <a:ext cx="790575" cy="790575"/>
          </a:xfrm>
          <a:prstGeom prst="rect">
            <a:avLst/>
          </a:prstGeom>
          <a:noFill/>
          <a:ln>
            <a:noFill/>
          </a:ln>
        </p:spPr>
      </p:pic>
      <p:pic>
        <p:nvPicPr>
          <p:cNvPr descr="preencoded.png" id="45" name="Google Shape;45;g3ec0617a209_1_19"/>
          <p:cNvPicPr preferRelativeResize="0"/>
          <p:nvPr/>
        </p:nvPicPr>
        <p:blipFill rotWithShape="1">
          <a:blip r:embed="rId10">
            <a:alphaModFix/>
          </a:blip>
          <a:srcRect b="0" l="0" r="0" t="0"/>
          <a:stretch/>
        </p:blipFill>
        <p:spPr>
          <a:xfrm>
            <a:off x="13306425" y="1676400"/>
            <a:ext cx="457200" cy="457200"/>
          </a:xfrm>
          <a:prstGeom prst="rect">
            <a:avLst/>
          </a:prstGeom>
          <a:noFill/>
          <a:ln>
            <a:noFill/>
          </a:ln>
        </p:spPr>
      </p:pic>
      <p:pic>
        <p:nvPicPr>
          <p:cNvPr descr="preencoded.png" id="46" name="Google Shape;46;g3ec0617a209_1_19"/>
          <p:cNvPicPr preferRelativeResize="0"/>
          <p:nvPr/>
        </p:nvPicPr>
        <p:blipFill rotWithShape="1">
          <a:blip r:embed="rId11">
            <a:alphaModFix/>
          </a:blip>
          <a:srcRect b="0" l="0" r="0" t="0"/>
          <a:stretch/>
        </p:blipFill>
        <p:spPr>
          <a:xfrm>
            <a:off x="11649075" y="9115425"/>
            <a:ext cx="762000" cy="771525"/>
          </a:xfrm>
          <a:prstGeom prst="rect">
            <a:avLst/>
          </a:prstGeom>
          <a:noFill/>
          <a:ln>
            <a:noFill/>
          </a:ln>
        </p:spPr>
      </p:pic>
      <p:pic>
        <p:nvPicPr>
          <p:cNvPr descr="preencoded.png" id="47" name="Google Shape;47;g3ec0617a209_1_19"/>
          <p:cNvPicPr preferRelativeResize="0"/>
          <p:nvPr/>
        </p:nvPicPr>
        <p:blipFill rotWithShape="1">
          <a:blip r:embed="rId12">
            <a:alphaModFix/>
          </a:blip>
          <a:srcRect b="0" l="0" r="0" t="0"/>
          <a:stretch/>
        </p:blipFill>
        <p:spPr>
          <a:xfrm>
            <a:off x="13306425" y="904875"/>
            <a:ext cx="457200" cy="457200"/>
          </a:xfrm>
          <a:prstGeom prst="rect">
            <a:avLst/>
          </a:prstGeom>
          <a:noFill/>
          <a:ln>
            <a:noFill/>
          </a:ln>
        </p:spPr>
      </p:pic>
      <p:pic>
        <p:nvPicPr>
          <p:cNvPr descr="preencoded.png" id="48" name="Google Shape;48;g3ec0617a209_1_19"/>
          <p:cNvPicPr preferRelativeResize="0"/>
          <p:nvPr/>
        </p:nvPicPr>
        <p:blipFill rotWithShape="1">
          <a:blip r:embed="rId9">
            <a:alphaModFix/>
          </a:blip>
          <a:srcRect b="0" l="0" r="0" t="0"/>
          <a:stretch/>
        </p:blipFill>
        <p:spPr>
          <a:xfrm>
            <a:off x="5295900" y="409575"/>
            <a:ext cx="790575" cy="790575"/>
          </a:xfrm>
          <a:prstGeom prst="rect">
            <a:avLst/>
          </a:prstGeom>
          <a:noFill/>
          <a:ln>
            <a:noFill/>
          </a:ln>
        </p:spPr>
      </p:pic>
      <p:pic>
        <p:nvPicPr>
          <p:cNvPr descr="preencoded.png" id="49" name="Google Shape;49;g3ec0617a209_1_19"/>
          <p:cNvPicPr preferRelativeResize="0"/>
          <p:nvPr/>
        </p:nvPicPr>
        <p:blipFill rotWithShape="1">
          <a:blip r:embed="rId13">
            <a:alphaModFix/>
          </a:blip>
          <a:srcRect b="0" l="0" r="0" t="0"/>
          <a:stretch/>
        </p:blipFill>
        <p:spPr>
          <a:xfrm>
            <a:off x="4514850" y="1676400"/>
            <a:ext cx="457200" cy="457200"/>
          </a:xfrm>
          <a:prstGeom prst="rect">
            <a:avLst/>
          </a:prstGeom>
          <a:noFill/>
          <a:ln>
            <a:noFill/>
          </a:ln>
        </p:spPr>
      </p:pic>
      <p:pic>
        <p:nvPicPr>
          <p:cNvPr descr="preencoded.png" id="50" name="Google Shape;50;g3ec0617a209_1_19"/>
          <p:cNvPicPr preferRelativeResize="0"/>
          <p:nvPr/>
        </p:nvPicPr>
        <p:blipFill rotWithShape="1">
          <a:blip r:embed="rId14">
            <a:alphaModFix/>
          </a:blip>
          <a:srcRect b="0" l="0" r="0" t="0"/>
          <a:stretch/>
        </p:blipFill>
        <p:spPr>
          <a:xfrm>
            <a:off x="5857875" y="9115425"/>
            <a:ext cx="771525" cy="771525"/>
          </a:xfrm>
          <a:prstGeom prst="rect">
            <a:avLst/>
          </a:prstGeom>
          <a:noFill/>
          <a:ln>
            <a:noFill/>
          </a:ln>
        </p:spPr>
      </p:pic>
      <p:pic>
        <p:nvPicPr>
          <p:cNvPr descr="preencoded.png" id="51" name="Google Shape;51;g3ec0617a209_1_19"/>
          <p:cNvPicPr preferRelativeResize="0"/>
          <p:nvPr/>
        </p:nvPicPr>
        <p:blipFill rotWithShape="1">
          <a:blip r:embed="rId15">
            <a:alphaModFix/>
          </a:blip>
          <a:srcRect b="0" l="0" r="0" t="0"/>
          <a:stretch/>
        </p:blipFill>
        <p:spPr>
          <a:xfrm>
            <a:off x="4514850" y="904875"/>
            <a:ext cx="457200" cy="457200"/>
          </a:xfrm>
          <a:prstGeom prst="rect">
            <a:avLst/>
          </a:prstGeom>
          <a:noFill/>
          <a:ln>
            <a:noFill/>
          </a:ln>
        </p:spPr>
      </p:pic>
      <p:grpSp>
        <p:nvGrpSpPr>
          <p:cNvPr id="52" name="Google Shape;52;g3ec0617a209_1_19"/>
          <p:cNvGrpSpPr/>
          <p:nvPr/>
        </p:nvGrpSpPr>
        <p:grpSpPr>
          <a:xfrm>
            <a:off x="17640300" y="7994925"/>
            <a:ext cx="596549" cy="2063476"/>
            <a:chOff x="17640300" y="7994925"/>
            <a:chExt cx="596549" cy="2063476"/>
          </a:xfrm>
        </p:grpSpPr>
        <p:pic>
          <p:nvPicPr>
            <p:cNvPr descr="preencoded.png" id="53" name="Google Shape;53;g3ec0617a209_1_19"/>
            <p:cNvPicPr preferRelativeResize="0"/>
            <p:nvPr/>
          </p:nvPicPr>
          <p:blipFill rotWithShape="1">
            <a:blip r:embed="rId16">
              <a:alphaModFix/>
            </a:blip>
            <a:srcRect b="0" l="0" r="0" t="0"/>
            <a:stretch/>
          </p:blipFill>
          <p:spPr>
            <a:xfrm>
              <a:off x="17640300" y="9525000"/>
              <a:ext cx="533400" cy="533400"/>
            </a:xfrm>
            <a:prstGeom prst="rect">
              <a:avLst/>
            </a:prstGeom>
            <a:noFill/>
            <a:ln>
              <a:noFill/>
            </a:ln>
          </p:spPr>
        </p:pic>
        <p:sp>
          <p:nvSpPr>
            <p:cNvPr id="54" name="Google Shape;54;g3ec0617a209_1_19"/>
            <p:cNvSpPr/>
            <p:nvPr/>
          </p:nvSpPr>
          <p:spPr>
            <a:xfrm rot="-5400000">
              <a:off x="17235450" y="8456925"/>
              <a:ext cx="1463400" cy="5394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AA8B57"/>
                </a:buClr>
                <a:buSzPts val="2710"/>
                <a:buFont typeface="Inter"/>
                <a:buNone/>
              </a:pPr>
              <a:r>
                <a:rPr b="1" i="0" lang="en-US" sz="2710" u="none" cap="none" strike="noStrike">
                  <a:solidFill>
                    <a:srgbClr val="AA8B57"/>
                  </a:solidFill>
                  <a:latin typeface="Inter"/>
                  <a:ea typeface="Inter"/>
                  <a:cs typeface="Inter"/>
                  <a:sym typeface="Inter"/>
                </a:rPr>
                <a:t>EaTemp</a:t>
              </a:r>
              <a:endParaRPr b="0" i="0" sz="2710" u="none" cap="none" strike="noStrike">
                <a:solidFill>
                  <a:schemeClr val="dk1"/>
                </a:solidFill>
                <a:latin typeface="Calibri"/>
                <a:ea typeface="Calibri"/>
                <a:cs typeface="Calibri"/>
                <a:sym typeface="Calibri"/>
              </a:endParaRPr>
            </a:p>
          </p:txBody>
        </p:sp>
      </p:grpSp>
      <p:sp>
        <p:nvSpPr>
          <p:cNvPr id="55" name="Google Shape;55;g3ec0617a209_1_19"/>
          <p:cNvSpPr/>
          <p:nvPr/>
        </p:nvSpPr>
        <p:spPr>
          <a:xfrm>
            <a:off x="5234940" y="2409825"/>
            <a:ext cx="7265700" cy="20745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272727"/>
              </a:buClr>
              <a:buSzPts val="9600"/>
              <a:buFont typeface="Cinzel Decorative Black"/>
              <a:buNone/>
            </a:pPr>
            <a:r>
              <a:rPr b="1" i="0" lang="en-US" sz="9600" u="none" cap="none" strike="noStrike">
                <a:solidFill>
                  <a:srgbClr val="272727"/>
                </a:solidFill>
                <a:latin typeface="Cinzel Decorative Black"/>
                <a:ea typeface="Cinzel Decorative Black"/>
                <a:cs typeface="Cinzel Decorative Black"/>
                <a:sym typeface="Cinzel Decorative Black"/>
              </a:rPr>
              <a:t>Welcome</a:t>
            </a:r>
            <a:endParaRPr b="0" i="0" sz="9600" u="none" cap="none" strike="noStrike">
              <a:solidFill>
                <a:schemeClr val="dk1"/>
              </a:solidFill>
              <a:latin typeface="Calibri"/>
              <a:ea typeface="Calibri"/>
              <a:cs typeface="Calibri"/>
              <a:sym typeface="Calibri"/>
            </a:endParaRPr>
          </a:p>
        </p:txBody>
      </p:sp>
      <p:sp>
        <p:nvSpPr>
          <p:cNvPr id="56" name="Google Shape;56;g3ec0617a209_1_19"/>
          <p:cNvSpPr/>
          <p:nvPr/>
        </p:nvSpPr>
        <p:spPr>
          <a:xfrm>
            <a:off x="5448300" y="4667250"/>
            <a:ext cx="7261800" cy="28500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24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5E5CB"/>
        </a:solidFill>
      </p:bgPr>
    </p:bg>
    <p:spTree>
      <p:nvGrpSpPr>
        <p:cNvPr id="627" name="Shape 627"/>
        <p:cNvGrpSpPr/>
        <p:nvPr/>
      </p:nvGrpSpPr>
      <p:grpSpPr>
        <a:xfrm>
          <a:off x="0" y="0"/>
          <a:ext cx="0" cy="0"/>
          <a:chOff x="0" y="0"/>
          <a:chExt cx="0" cy="0"/>
        </a:xfrm>
      </p:grpSpPr>
      <p:pic>
        <p:nvPicPr>
          <p:cNvPr descr="preencoded.png" id="628" name="Google Shape;628;g3ec0617a209_1_593"/>
          <p:cNvPicPr preferRelativeResize="0"/>
          <p:nvPr/>
        </p:nvPicPr>
        <p:blipFill rotWithShape="1">
          <a:blip r:embed="rId3">
            <a:alphaModFix/>
          </a:blip>
          <a:srcRect b="0" l="0" r="0" t="0"/>
          <a:stretch/>
        </p:blipFill>
        <p:spPr>
          <a:xfrm>
            <a:off x="0" y="536148"/>
            <a:ext cx="18288000" cy="13554"/>
          </a:xfrm>
          <a:prstGeom prst="rect">
            <a:avLst/>
          </a:prstGeom>
          <a:noFill/>
          <a:ln>
            <a:noFill/>
          </a:ln>
        </p:spPr>
      </p:pic>
      <p:pic>
        <p:nvPicPr>
          <p:cNvPr descr="preencoded.png" id="629" name="Google Shape;629;g3ec0617a209_1_593"/>
          <p:cNvPicPr preferRelativeResize="0"/>
          <p:nvPr/>
        </p:nvPicPr>
        <p:blipFill rotWithShape="1">
          <a:blip r:embed="rId4">
            <a:alphaModFix/>
          </a:blip>
          <a:srcRect b="0" l="0" r="0" t="0"/>
          <a:stretch/>
        </p:blipFill>
        <p:spPr>
          <a:xfrm>
            <a:off x="17814498" y="0"/>
            <a:ext cx="13555" cy="10353675"/>
          </a:xfrm>
          <a:prstGeom prst="rect">
            <a:avLst/>
          </a:prstGeom>
          <a:noFill/>
          <a:ln>
            <a:noFill/>
          </a:ln>
        </p:spPr>
      </p:pic>
      <p:pic>
        <p:nvPicPr>
          <p:cNvPr descr="preencoded.png" id="630" name="Google Shape;630;g3ec0617a209_1_593"/>
          <p:cNvPicPr preferRelativeResize="0"/>
          <p:nvPr/>
        </p:nvPicPr>
        <p:blipFill rotWithShape="1">
          <a:blip r:embed="rId4">
            <a:alphaModFix/>
          </a:blip>
          <a:srcRect b="0" l="0" r="0" t="0"/>
          <a:stretch/>
        </p:blipFill>
        <p:spPr>
          <a:xfrm>
            <a:off x="17462073" y="0"/>
            <a:ext cx="13555" cy="10353675"/>
          </a:xfrm>
          <a:prstGeom prst="rect">
            <a:avLst/>
          </a:prstGeom>
          <a:noFill/>
          <a:ln>
            <a:noFill/>
          </a:ln>
        </p:spPr>
      </p:pic>
      <p:pic>
        <p:nvPicPr>
          <p:cNvPr descr="preencoded.png" id="631" name="Google Shape;631;g3ec0617a209_1_593"/>
          <p:cNvPicPr preferRelativeResize="0"/>
          <p:nvPr/>
        </p:nvPicPr>
        <p:blipFill rotWithShape="1">
          <a:blip r:embed="rId4">
            <a:alphaModFix/>
          </a:blip>
          <a:srcRect b="0" l="0" r="0" t="0"/>
          <a:stretch/>
        </p:blipFill>
        <p:spPr>
          <a:xfrm>
            <a:off x="459948" y="0"/>
            <a:ext cx="13554" cy="10353675"/>
          </a:xfrm>
          <a:prstGeom prst="rect">
            <a:avLst/>
          </a:prstGeom>
          <a:noFill/>
          <a:ln>
            <a:noFill/>
          </a:ln>
        </p:spPr>
      </p:pic>
      <p:pic>
        <p:nvPicPr>
          <p:cNvPr descr="preencoded.png" id="632" name="Google Shape;632;g3ec0617a209_1_593"/>
          <p:cNvPicPr preferRelativeResize="0"/>
          <p:nvPr/>
        </p:nvPicPr>
        <p:blipFill rotWithShape="1">
          <a:blip r:embed="rId4">
            <a:alphaModFix/>
          </a:blip>
          <a:srcRect b="0" l="0" r="0" t="0"/>
          <a:stretch/>
        </p:blipFill>
        <p:spPr>
          <a:xfrm>
            <a:off x="802848" y="0"/>
            <a:ext cx="13554" cy="10353675"/>
          </a:xfrm>
          <a:prstGeom prst="rect">
            <a:avLst/>
          </a:prstGeom>
          <a:noFill/>
          <a:ln>
            <a:noFill/>
          </a:ln>
        </p:spPr>
      </p:pic>
      <p:pic>
        <p:nvPicPr>
          <p:cNvPr descr="preencoded.png" id="633" name="Google Shape;633;g3ec0617a209_1_593"/>
          <p:cNvPicPr preferRelativeResize="0"/>
          <p:nvPr/>
        </p:nvPicPr>
        <p:blipFill rotWithShape="1">
          <a:blip r:embed="rId5">
            <a:alphaModFix/>
          </a:blip>
          <a:srcRect b="0" l="0" r="0" t="0"/>
          <a:stretch/>
        </p:blipFill>
        <p:spPr>
          <a:xfrm>
            <a:off x="17240250" y="8391525"/>
            <a:ext cx="457200" cy="457200"/>
          </a:xfrm>
          <a:prstGeom prst="rect">
            <a:avLst/>
          </a:prstGeom>
          <a:noFill/>
          <a:ln>
            <a:noFill/>
          </a:ln>
        </p:spPr>
      </p:pic>
      <p:pic>
        <p:nvPicPr>
          <p:cNvPr descr="preencoded.png" id="634" name="Google Shape;634;g3ec0617a209_1_593"/>
          <p:cNvPicPr preferRelativeResize="0"/>
          <p:nvPr/>
        </p:nvPicPr>
        <p:blipFill rotWithShape="1">
          <a:blip r:embed="rId5">
            <a:alphaModFix/>
          </a:blip>
          <a:srcRect b="0" l="0" r="0" t="0"/>
          <a:stretch/>
        </p:blipFill>
        <p:spPr>
          <a:xfrm>
            <a:off x="581025" y="8391525"/>
            <a:ext cx="457200" cy="457200"/>
          </a:xfrm>
          <a:prstGeom prst="rect">
            <a:avLst/>
          </a:prstGeom>
          <a:noFill/>
          <a:ln>
            <a:noFill/>
          </a:ln>
        </p:spPr>
      </p:pic>
      <p:grpSp>
        <p:nvGrpSpPr>
          <p:cNvPr id="635" name="Google Shape;635;g3ec0617a209_1_593"/>
          <p:cNvGrpSpPr/>
          <p:nvPr/>
        </p:nvGrpSpPr>
        <p:grpSpPr>
          <a:xfrm>
            <a:off x="17640300" y="7994925"/>
            <a:ext cx="596549" cy="2063476"/>
            <a:chOff x="17640300" y="7994925"/>
            <a:chExt cx="596549" cy="2063476"/>
          </a:xfrm>
        </p:grpSpPr>
        <p:pic>
          <p:nvPicPr>
            <p:cNvPr descr="preencoded.png" id="636" name="Google Shape;636;g3ec0617a209_1_593"/>
            <p:cNvPicPr preferRelativeResize="0"/>
            <p:nvPr/>
          </p:nvPicPr>
          <p:blipFill rotWithShape="1">
            <a:blip r:embed="rId6">
              <a:alphaModFix/>
            </a:blip>
            <a:srcRect b="0" l="0" r="0" t="0"/>
            <a:stretch/>
          </p:blipFill>
          <p:spPr>
            <a:xfrm>
              <a:off x="17640300" y="9525000"/>
              <a:ext cx="533400" cy="533400"/>
            </a:xfrm>
            <a:prstGeom prst="rect">
              <a:avLst/>
            </a:prstGeom>
            <a:noFill/>
            <a:ln>
              <a:noFill/>
            </a:ln>
          </p:spPr>
        </p:pic>
        <p:sp>
          <p:nvSpPr>
            <p:cNvPr id="637" name="Google Shape;637;g3ec0617a209_1_593"/>
            <p:cNvSpPr/>
            <p:nvPr/>
          </p:nvSpPr>
          <p:spPr>
            <a:xfrm rot="-5400000">
              <a:off x="17235450" y="8456925"/>
              <a:ext cx="1463400" cy="5394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AA8B57"/>
                </a:buClr>
                <a:buSzPts val="2710"/>
                <a:buFont typeface="Inter"/>
                <a:buNone/>
              </a:pPr>
              <a:r>
                <a:rPr b="1" i="0" lang="en-US" sz="2710" u="none" cap="none" strike="noStrike">
                  <a:solidFill>
                    <a:srgbClr val="AA8B57"/>
                  </a:solidFill>
                  <a:latin typeface="Inter"/>
                  <a:ea typeface="Inter"/>
                  <a:cs typeface="Inter"/>
                  <a:sym typeface="Inter"/>
                </a:rPr>
                <a:t>EaTemp</a:t>
              </a:r>
              <a:endParaRPr b="0" i="0" sz="2710" u="none" cap="none" strike="noStrike">
                <a:solidFill>
                  <a:schemeClr val="dk1"/>
                </a:solidFill>
                <a:latin typeface="Calibri"/>
                <a:ea typeface="Calibri"/>
                <a:cs typeface="Calibri"/>
                <a:sym typeface="Calibri"/>
              </a:endParaRPr>
            </a:p>
          </p:txBody>
        </p:sp>
      </p:grpSp>
      <p:pic>
        <p:nvPicPr>
          <p:cNvPr descr="preencoded.png" id="638" name="Google Shape;638;g3ec0617a209_1_593"/>
          <p:cNvPicPr preferRelativeResize="0"/>
          <p:nvPr/>
        </p:nvPicPr>
        <p:blipFill rotWithShape="1">
          <a:blip r:embed="rId7">
            <a:alphaModFix/>
          </a:blip>
          <a:srcRect b="0" l="0" r="0" t="0"/>
          <a:stretch/>
        </p:blipFill>
        <p:spPr>
          <a:xfrm>
            <a:off x="466725" y="1990725"/>
            <a:ext cx="10858500" cy="5895975"/>
          </a:xfrm>
          <a:prstGeom prst="rect">
            <a:avLst/>
          </a:prstGeom>
          <a:noFill/>
          <a:ln>
            <a:noFill/>
          </a:ln>
        </p:spPr>
      </p:pic>
      <p:sp>
        <p:nvSpPr>
          <p:cNvPr id="639" name="Google Shape;639;g3ec0617a209_1_593"/>
          <p:cNvSpPr/>
          <p:nvPr/>
        </p:nvSpPr>
        <p:spPr>
          <a:xfrm>
            <a:off x="2495550" y="8772525"/>
            <a:ext cx="13296900" cy="12954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272727"/>
              </a:buClr>
              <a:buSzPts val="6000"/>
              <a:buFont typeface="Cinzel Decorative Black"/>
              <a:buNone/>
            </a:pPr>
            <a:r>
              <a:rPr b="1" i="0" lang="en-US" sz="6000" u="none" cap="none" strike="noStrike">
                <a:solidFill>
                  <a:srgbClr val="272727"/>
                </a:solidFill>
                <a:latin typeface="Cinzel Decorative Black"/>
                <a:ea typeface="Cinzel Decorative Black"/>
                <a:cs typeface="Cinzel Decorative Black"/>
                <a:sym typeface="Cinzel Decorative Black"/>
              </a:rPr>
              <a:t>Fantasy Realm at a Glance</a:t>
            </a:r>
            <a:endParaRPr b="0" i="0" sz="6000" u="none" cap="none" strike="noStrike">
              <a:solidFill>
                <a:schemeClr val="dk1"/>
              </a:solidFill>
              <a:latin typeface="Calibri"/>
              <a:ea typeface="Calibri"/>
              <a:cs typeface="Calibri"/>
              <a:sym typeface="Calibri"/>
            </a:endParaRPr>
          </a:p>
        </p:txBody>
      </p:sp>
      <p:grpSp>
        <p:nvGrpSpPr>
          <p:cNvPr id="640" name="Google Shape;640;g3ec0617a209_1_593"/>
          <p:cNvGrpSpPr/>
          <p:nvPr/>
        </p:nvGrpSpPr>
        <p:grpSpPr>
          <a:xfrm>
            <a:off x="11782425" y="1809750"/>
            <a:ext cx="5292000" cy="2173725"/>
            <a:chOff x="11782425" y="1809750"/>
            <a:chExt cx="5292000" cy="2173725"/>
          </a:xfrm>
        </p:grpSpPr>
        <p:sp>
          <p:nvSpPr>
            <p:cNvPr id="641" name="Google Shape;641;g3ec0617a209_1_593"/>
            <p:cNvSpPr/>
            <p:nvPr/>
          </p:nvSpPr>
          <p:spPr>
            <a:xfrm>
              <a:off x="11782425" y="1809750"/>
              <a:ext cx="5292000" cy="7791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3600"/>
                <a:buFont typeface="Cinzel Decorative"/>
                <a:buNone/>
              </a:pPr>
              <a:r>
                <a:rPr b="1" i="0" lang="en-US" sz="3600" u="none" cap="none" strike="noStrike">
                  <a:solidFill>
                    <a:srgbClr val="0E0E0E"/>
                  </a:solidFill>
                  <a:latin typeface="Cinzel Decorative"/>
                  <a:ea typeface="Cinzel Decorative"/>
                  <a:cs typeface="Cinzel Decorative"/>
                  <a:sym typeface="Cinzel Decorative"/>
                </a:rPr>
                <a:t>The Forest</a:t>
              </a:r>
              <a:endParaRPr b="0" i="0" sz="3600" u="none" cap="none" strike="noStrike">
                <a:solidFill>
                  <a:schemeClr val="dk1"/>
                </a:solidFill>
                <a:latin typeface="Calibri"/>
                <a:ea typeface="Calibri"/>
                <a:cs typeface="Calibri"/>
                <a:sym typeface="Calibri"/>
              </a:endParaRPr>
            </a:p>
          </p:txBody>
        </p:sp>
        <p:sp>
          <p:nvSpPr>
            <p:cNvPr id="642" name="Google Shape;642;g3ec0617a209_1_593"/>
            <p:cNvSpPr/>
            <p:nvPr/>
          </p:nvSpPr>
          <p:spPr>
            <a:xfrm>
              <a:off x="11782425" y="2505075"/>
              <a:ext cx="5261700" cy="14784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A magical forest filled with talking animals and enchanted creatures.</a:t>
              </a:r>
              <a:endParaRPr b="0" i="0" sz="2400" u="none" cap="none" strike="noStrike">
                <a:solidFill>
                  <a:schemeClr val="dk1"/>
                </a:solidFill>
                <a:latin typeface="Calibri"/>
                <a:ea typeface="Calibri"/>
                <a:cs typeface="Calibri"/>
                <a:sym typeface="Calibri"/>
              </a:endParaRPr>
            </a:p>
          </p:txBody>
        </p:sp>
      </p:grpSp>
      <p:grpSp>
        <p:nvGrpSpPr>
          <p:cNvPr id="643" name="Google Shape;643;g3ec0617a209_1_593"/>
          <p:cNvGrpSpPr/>
          <p:nvPr/>
        </p:nvGrpSpPr>
        <p:grpSpPr>
          <a:xfrm>
            <a:off x="11782425" y="4286250"/>
            <a:ext cx="5292000" cy="2173725"/>
            <a:chOff x="11782425" y="4286250"/>
            <a:chExt cx="5292000" cy="2173725"/>
          </a:xfrm>
        </p:grpSpPr>
        <p:sp>
          <p:nvSpPr>
            <p:cNvPr id="644" name="Google Shape;644;g3ec0617a209_1_593"/>
            <p:cNvSpPr/>
            <p:nvPr/>
          </p:nvSpPr>
          <p:spPr>
            <a:xfrm>
              <a:off x="11782425" y="4286250"/>
              <a:ext cx="5292000" cy="7791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3600"/>
                <a:buFont typeface="Cinzel Decorative"/>
                <a:buNone/>
              </a:pPr>
              <a:r>
                <a:rPr b="1" i="0" lang="en-US" sz="3600" u="none" cap="none" strike="noStrike">
                  <a:solidFill>
                    <a:srgbClr val="0E0E0E"/>
                  </a:solidFill>
                  <a:latin typeface="Cinzel Decorative"/>
                  <a:ea typeface="Cinzel Decorative"/>
                  <a:cs typeface="Cinzel Decorative"/>
                  <a:sym typeface="Cinzel Decorative"/>
                </a:rPr>
                <a:t>The Caves</a:t>
              </a:r>
              <a:endParaRPr b="0" i="0" sz="3600" u="none" cap="none" strike="noStrike">
                <a:solidFill>
                  <a:schemeClr val="dk1"/>
                </a:solidFill>
                <a:latin typeface="Calibri"/>
                <a:ea typeface="Calibri"/>
                <a:cs typeface="Calibri"/>
                <a:sym typeface="Calibri"/>
              </a:endParaRPr>
            </a:p>
          </p:txBody>
        </p:sp>
        <p:sp>
          <p:nvSpPr>
            <p:cNvPr id="645" name="Google Shape;645;g3ec0617a209_1_593"/>
            <p:cNvSpPr/>
            <p:nvPr/>
          </p:nvSpPr>
          <p:spPr>
            <a:xfrm>
              <a:off x="11782425" y="4981575"/>
              <a:ext cx="5261700" cy="14784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A network of underground caves filled with precious gems and crystals.</a:t>
              </a:r>
              <a:endParaRPr b="0" i="0" sz="2400" u="none" cap="none" strike="noStrike">
                <a:solidFill>
                  <a:schemeClr val="dk1"/>
                </a:solidFill>
                <a:latin typeface="Calibri"/>
                <a:ea typeface="Calibri"/>
                <a:cs typeface="Calibri"/>
                <a:sym typeface="Calibri"/>
              </a:endParaRPr>
            </a:p>
          </p:txBody>
        </p:sp>
      </p:grpSp>
      <p:grpSp>
        <p:nvGrpSpPr>
          <p:cNvPr id="646" name="Google Shape;646;g3ec0617a209_1_593"/>
          <p:cNvGrpSpPr/>
          <p:nvPr/>
        </p:nvGrpSpPr>
        <p:grpSpPr>
          <a:xfrm>
            <a:off x="11782425" y="6781800"/>
            <a:ext cx="5292000" cy="1716525"/>
            <a:chOff x="11782425" y="6781800"/>
            <a:chExt cx="5292000" cy="1716525"/>
          </a:xfrm>
        </p:grpSpPr>
        <p:sp>
          <p:nvSpPr>
            <p:cNvPr id="647" name="Google Shape;647;g3ec0617a209_1_593"/>
            <p:cNvSpPr/>
            <p:nvPr/>
          </p:nvSpPr>
          <p:spPr>
            <a:xfrm>
              <a:off x="11782425" y="6781800"/>
              <a:ext cx="5292000" cy="7791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3600"/>
                <a:buFont typeface="Cinzel Decorative"/>
                <a:buNone/>
              </a:pPr>
              <a:r>
                <a:rPr b="1" i="0" lang="en-US" sz="3600" u="none" cap="none" strike="noStrike">
                  <a:solidFill>
                    <a:srgbClr val="0E0E0E"/>
                  </a:solidFill>
                  <a:latin typeface="Cinzel Decorative"/>
                  <a:ea typeface="Cinzel Decorative"/>
                  <a:cs typeface="Cinzel Decorative"/>
                  <a:sym typeface="Cinzel Decorative"/>
                </a:rPr>
                <a:t>The Lair</a:t>
              </a:r>
              <a:endParaRPr b="0" i="0" sz="3600" u="none" cap="none" strike="noStrike">
                <a:solidFill>
                  <a:schemeClr val="dk1"/>
                </a:solidFill>
                <a:latin typeface="Calibri"/>
                <a:ea typeface="Calibri"/>
                <a:cs typeface="Calibri"/>
                <a:sym typeface="Calibri"/>
              </a:endParaRPr>
            </a:p>
          </p:txBody>
        </p:sp>
        <p:sp>
          <p:nvSpPr>
            <p:cNvPr id="648" name="Google Shape;648;g3ec0617a209_1_593"/>
            <p:cNvSpPr/>
            <p:nvPr/>
          </p:nvSpPr>
          <p:spPr>
            <a:xfrm>
              <a:off x="11782425" y="7477125"/>
              <a:ext cx="5261700" cy="10212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A dangerous and mysterious place where dragons reside.</a:t>
              </a:r>
              <a:endParaRPr b="0" i="0" sz="2400" u="none" cap="none" strike="noStrike">
                <a:solidFill>
                  <a:schemeClr val="dk1"/>
                </a:solidFill>
                <a:latin typeface="Calibri"/>
                <a:ea typeface="Calibri"/>
                <a:cs typeface="Calibri"/>
                <a:sym typeface="Calibri"/>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5E5CB"/>
        </a:solidFill>
      </p:bgPr>
    </p:bg>
    <p:spTree>
      <p:nvGrpSpPr>
        <p:cNvPr id="653" name="Shape 653"/>
        <p:cNvGrpSpPr/>
        <p:nvPr/>
      </p:nvGrpSpPr>
      <p:grpSpPr>
        <a:xfrm>
          <a:off x="0" y="0"/>
          <a:ext cx="0" cy="0"/>
          <a:chOff x="0" y="0"/>
          <a:chExt cx="0" cy="0"/>
        </a:xfrm>
      </p:grpSpPr>
      <p:sp>
        <p:nvSpPr>
          <p:cNvPr id="654" name="Google Shape;654;g3ec0617a209_1_618"/>
          <p:cNvSpPr/>
          <p:nvPr/>
        </p:nvSpPr>
        <p:spPr>
          <a:xfrm>
            <a:off x="0" y="0"/>
            <a:ext cx="18288000" cy="10287000"/>
          </a:xfrm>
          <a:prstGeom prst="rect">
            <a:avLst/>
          </a:prstGeom>
          <a:solidFill>
            <a:srgbClr val="D5CEA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655" name="Google Shape;655;g3ec0617a209_1_618"/>
          <p:cNvPicPr preferRelativeResize="0"/>
          <p:nvPr/>
        </p:nvPicPr>
        <p:blipFill rotWithShape="1">
          <a:blip r:embed="rId3">
            <a:alphaModFix/>
          </a:blip>
          <a:srcRect b="0" l="0" r="0" t="0"/>
          <a:stretch/>
        </p:blipFill>
        <p:spPr>
          <a:xfrm rot="-2805276">
            <a:off x="17080679" y="199806"/>
            <a:ext cx="1008421" cy="1008424"/>
          </a:xfrm>
          <a:prstGeom prst="rect">
            <a:avLst/>
          </a:prstGeom>
          <a:noFill/>
          <a:ln>
            <a:noFill/>
          </a:ln>
        </p:spPr>
      </p:pic>
      <p:pic>
        <p:nvPicPr>
          <p:cNvPr descr="preencoded.png" id="656" name="Google Shape;656;g3ec0617a209_1_618"/>
          <p:cNvPicPr preferRelativeResize="0"/>
          <p:nvPr/>
        </p:nvPicPr>
        <p:blipFill rotWithShape="1">
          <a:blip r:embed="rId4">
            <a:alphaModFix/>
          </a:blip>
          <a:srcRect b="0" l="0" r="0" t="0"/>
          <a:stretch/>
        </p:blipFill>
        <p:spPr>
          <a:xfrm>
            <a:off x="17576343" y="1200150"/>
            <a:ext cx="13613" cy="9048750"/>
          </a:xfrm>
          <a:prstGeom prst="rect">
            <a:avLst/>
          </a:prstGeom>
          <a:noFill/>
          <a:ln>
            <a:noFill/>
          </a:ln>
        </p:spPr>
      </p:pic>
      <p:pic>
        <p:nvPicPr>
          <p:cNvPr descr="preencoded.png" id="657" name="Google Shape;657;g3ec0617a209_1_618"/>
          <p:cNvPicPr preferRelativeResize="0"/>
          <p:nvPr/>
        </p:nvPicPr>
        <p:blipFill rotWithShape="1">
          <a:blip r:embed="rId5">
            <a:alphaModFix/>
          </a:blip>
          <a:srcRect b="0" l="0" r="0" t="0"/>
          <a:stretch/>
        </p:blipFill>
        <p:spPr>
          <a:xfrm>
            <a:off x="14087475" y="698043"/>
            <a:ext cx="3000375" cy="13614"/>
          </a:xfrm>
          <a:prstGeom prst="rect">
            <a:avLst/>
          </a:prstGeom>
          <a:noFill/>
          <a:ln>
            <a:noFill/>
          </a:ln>
        </p:spPr>
      </p:pic>
      <p:pic>
        <p:nvPicPr>
          <p:cNvPr descr="preencoded.png" id="658" name="Google Shape;658;g3ec0617a209_1_618"/>
          <p:cNvPicPr preferRelativeResize="0"/>
          <p:nvPr/>
        </p:nvPicPr>
        <p:blipFill rotWithShape="1">
          <a:blip r:embed="rId6">
            <a:alphaModFix/>
          </a:blip>
          <a:srcRect b="0" l="0" r="0" t="0"/>
          <a:stretch/>
        </p:blipFill>
        <p:spPr>
          <a:xfrm>
            <a:off x="13401675" y="9527718"/>
            <a:ext cx="4181475" cy="13614"/>
          </a:xfrm>
          <a:prstGeom prst="rect">
            <a:avLst/>
          </a:prstGeom>
          <a:noFill/>
          <a:ln>
            <a:noFill/>
          </a:ln>
        </p:spPr>
      </p:pic>
      <p:pic>
        <p:nvPicPr>
          <p:cNvPr descr="preencoded.png" id="659" name="Google Shape;659;g3ec0617a209_1_618"/>
          <p:cNvPicPr preferRelativeResize="0"/>
          <p:nvPr/>
        </p:nvPicPr>
        <p:blipFill rotWithShape="1">
          <a:blip r:embed="rId3">
            <a:alphaModFix/>
          </a:blip>
          <a:srcRect b="0" l="0" r="0" t="0"/>
          <a:stretch/>
        </p:blipFill>
        <p:spPr>
          <a:xfrm rot="-2562136">
            <a:off x="198670" y="198678"/>
            <a:ext cx="1008477" cy="1008476"/>
          </a:xfrm>
          <a:prstGeom prst="rect">
            <a:avLst/>
          </a:prstGeom>
          <a:noFill/>
          <a:ln>
            <a:noFill/>
          </a:ln>
        </p:spPr>
      </p:pic>
      <p:pic>
        <p:nvPicPr>
          <p:cNvPr descr="preencoded.png" id="660" name="Google Shape;660;g3ec0617a209_1_618"/>
          <p:cNvPicPr preferRelativeResize="0"/>
          <p:nvPr/>
        </p:nvPicPr>
        <p:blipFill rotWithShape="1">
          <a:blip r:embed="rId4">
            <a:alphaModFix/>
          </a:blip>
          <a:srcRect b="0" l="0" r="0" t="0"/>
          <a:stretch/>
        </p:blipFill>
        <p:spPr>
          <a:xfrm>
            <a:off x="698043" y="1200150"/>
            <a:ext cx="13614" cy="9048750"/>
          </a:xfrm>
          <a:prstGeom prst="rect">
            <a:avLst/>
          </a:prstGeom>
          <a:noFill/>
          <a:ln>
            <a:noFill/>
          </a:ln>
        </p:spPr>
      </p:pic>
      <p:pic>
        <p:nvPicPr>
          <p:cNvPr descr="preencoded.png" id="661" name="Google Shape;661;g3ec0617a209_1_618"/>
          <p:cNvPicPr preferRelativeResize="0"/>
          <p:nvPr/>
        </p:nvPicPr>
        <p:blipFill rotWithShape="1">
          <a:blip r:embed="rId5">
            <a:alphaModFix/>
          </a:blip>
          <a:srcRect b="0" l="0" r="0" t="0"/>
          <a:stretch/>
        </p:blipFill>
        <p:spPr>
          <a:xfrm>
            <a:off x="1200150" y="698043"/>
            <a:ext cx="3000375" cy="13614"/>
          </a:xfrm>
          <a:prstGeom prst="rect">
            <a:avLst/>
          </a:prstGeom>
          <a:noFill/>
          <a:ln>
            <a:noFill/>
          </a:ln>
        </p:spPr>
      </p:pic>
      <p:pic>
        <p:nvPicPr>
          <p:cNvPr descr="preencoded.png" id="662" name="Google Shape;662;g3ec0617a209_1_618"/>
          <p:cNvPicPr preferRelativeResize="0"/>
          <p:nvPr/>
        </p:nvPicPr>
        <p:blipFill rotWithShape="1">
          <a:blip r:embed="rId7">
            <a:alphaModFix/>
          </a:blip>
          <a:srcRect b="0" l="0" r="0" t="0"/>
          <a:stretch/>
        </p:blipFill>
        <p:spPr>
          <a:xfrm>
            <a:off x="704850" y="9527718"/>
            <a:ext cx="4191000" cy="13614"/>
          </a:xfrm>
          <a:prstGeom prst="rect">
            <a:avLst/>
          </a:prstGeom>
          <a:noFill/>
          <a:ln>
            <a:noFill/>
          </a:ln>
        </p:spPr>
      </p:pic>
      <p:pic>
        <p:nvPicPr>
          <p:cNvPr descr="preencoded.png" id="663" name="Google Shape;663;g3ec0617a209_1_618"/>
          <p:cNvPicPr preferRelativeResize="0"/>
          <p:nvPr/>
        </p:nvPicPr>
        <p:blipFill rotWithShape="1">
          <a:blip r:embed="rId8">
            <a:alphaModFix/>
          </a:blip>
          <a:srcRect b="0" l="0" r="0" t="0"/>
          <a:stretch/>
        </p:blipFill>
        <p:spPr>
          <a:xfrm>
            <a:off x="333375" y="333375"/>
            <a:ext cx="742950" cy="742950"/>
          </a:xfrm>
          <a:prstGeom prst="rect">
            <a:avLst/>
          </a:prstGeom>
          <a:noFill/>
          <a:ln>
            <a:noFill/>
          </a:ln>
        </p:spPr>
      </p:pic>
      <p:pic>
        <p:nvPicPr>
          <p:cNvPr descr="preencoded.png" id="664" name="Google Shape;664;g3ec0617a209_1_618"/>
          <p:cNvPicPr preferRelativeResize="0"/>
          <p:nvPr/>
        </p:nvPicPr>
        <p:blipFill rotWithShape="1">
          <a:blip r:embed="rId9">
            <a:alphaModFix/>
          </a:blip>
          <a:srcRect b="0" l="0" r="0" t="0"/>
          <a:stretch/>
        </p:blipFill>
        <p:spPr>
          <a:xfrm>
            <a:off x="485775" y="4514850"/>
            <a:ext cx="438150" cy="438150"/>
          </a:xfrm>
          <a:prstGeom prst="rect">
            <a:avLst/>
          </a:prstGeom>
          <a:noFill/>
          <a:ln>
            <a:noFill/>
          </a:ln>
        </p:spPr>
      </p:pic>
      <p:pic>
        <p:nvPicPr>
          <p:cNvPr descr="preencoded.png" id="665" name="Google Shape;665;g3ec0617a209_1_618"/>
          <p:cNvPicPr preferRelativeResize="0"/>
          <p:nvPr/>
        </p:nvPicPr>
        <p:blipFill rotWithShape="1">
          <a:blip r:embed="rId10">
            <a:alphaModFix/>
          </a:blip>
          <a:srcRect b="0" l="0" r="0" t="0"/>
          <a:stretch/>
        </p:blipFill>
        <p:spPr>
          <a:xfrm>
            <a:off x="1143000" y="9105900"/>
            <a:ext cx="828675" cy="828675"/>
          </a:xfrm>
          <a:prstGeom prst="rect">
            <a:avLst/>
          </a:prstGeom>
          <a:noFill/>
          <a:ln>
            <a:noFill/>
          </a:ln>
        </p:spPr>
      </p:pic>
      <p:pic>
        <p:nvPicPr>
          <p:cNvPr descr="preencoded.png" id="666" name="Google Shape;666;g3ec0617a209_1_618"/>
          <p:cNvPicPr preferRelativeResize="0"/>
          <p:nvPr/>
        </p:nvPicPr>
        <p:blipFill rotWithShape="1">
          <a:blip r:embed="rId9">
            <a:alphaModFix/>
          </a:blip>
          <a:srcRect b="0" l="0" r="0" t="0"/>
          <a:stretch/>
        </p:blipFill>
        <p:spPr>
          <a:xfrm>
            <a:off x="485775" y="5372100"/>
            <a:ext cx="438150" cy="438150"/>
          </a:xfrm>
          <a:prstGeom prst="rect">
            <a:avLst/>
          </a:prstGeom>
          <a:noFill/>
          <a:ln>
            <a:noFill/>
          </a:ln>
        </p:spPr>
      </p:pic>
      <p:pic>
        <p:nvPicPr>
          <p:cNvPr descr="preencoded.png" id="667" name="Google Shape;667;g3ec0617a209_1_618"/>
          <p:cNvPicPr preferRelativeResize="0"/>
          <p:nvPr/>
        </p:nvPicPr>
        <p:blipFill rotWithShape="1">
          <a:blip r:embed="rId8">
            <a:alphaModFix/>
          </a:blip>
          <a:srcRect b="0" l="0" r="0" t="0"/>
          <a:stretch/>
        </p:blipFill>
        <p:spPr>
          <a:xfrm>
            <a:off x="17211675" y="333375"/>
            <a:ext cx="742950" cy="742950"/>
          </a:xfrm>
          <a:prstGeom prst="rect">
            <a:avLst/>
          </a:prstGeom>
          <a:noFill/>
          <a:ln>
            <a:noFill/>
          </a:ln>
        </p:spPr>
      </p:pic>
      <p:pic>
        <p:nvPicPr>
          <p:cNvPr descr="preencoded.png" id="668" name="Google Shape;668;g3ec0617a209_1_618"/>
          <p:cNvPicPr preferRelativeResize="0"/>
          <p:nvPr/>
        </p:nvPicPr>
        <p:blipFill rotWithShape="1">
          <a:blip r:embed="rId9">
            <a:alphaModFix/>
          </a:blip>
          <a:srcRect b="0" l="0" r="0" t="0"/>
          <a:stretch/>
        </p:blipFill>
        <p:spPr>
          <a:xfrm>
            <a:off x="17364075" y="4514850"/>
            <a:ext cx="438150" cy="438150"/>
          </a:xfrm>
          <a:prstGeom prst="rect">
            <a:avLst/>
          </a:prstGeom>
          <a:noFill/>
          <a:ln>
            <a:noFill/>
          </a:ln>
        </p:spPr>
      </p:pic>
      <p:pic>
        <p:nvPicPr>
          <p:cNvPr descr="preencoded.png" id="669" name="Google Shape;669;g3ec0617a209_1_618"/>
          <p:cNvPicPr preferRelativeResize="0"/>
          <p:nvPr/>
        </p:nvPicPr>
        <p:blipFill rotWithShape="1">
          <a:blip r:embed="rId10">
            <a:alphaModFix/>
          </a:blip>
          <a:srcRect b="0" l="0" r="0" t="0"/>
          <a:stretch/>
        </p:blipFill>
        <p:spPr>
          <a:xfrm>
            <a:off x="16316325" y="9105900"/>
            <a:ext cx="828675" cy="828675"/>
          </a:xfrm>
          <a:prstGeom prst="rect">
            <a:avLst/>
          </a:prstGeom>
          <a:noFill/>
          <a:ln>
            <a:noFill/>
          </a:ln>
        </p:spPr>
      </p:pic>
      <p:pic>
        <p:nvPicPr>
          <p:cNvPr descr="preencoded.png" id="670" name="Google Shape;670;g3ec0617a209_1_618"/>
          <p:cNvPicPr preferRelativeResize="0"/>
          <p:nvPr/>
        </p:nvPicPr>
        <p:blipFill rotWithShape="1">
          <a:blip r:embed="rId9">
            <a:alphaModFix/>
          </a:blip>
          <a:srcRect b="0" l="0" r="0" t="0"/>
          <a:stretch/>
        </p:blipFill>
        <p:spPr>
          <a:xfrm>
            <a:off x="17364075" y="5372100"/>
            <a:ext cx="438150" cy="438150"/>
          </a:xfrm>
          <a:prstGeom prst="rect">
            <a:avLst/>
          </a:prstGeom>
          <a:noFill/>
          <a:ln>
            <a:noFill/>
          </a:ln>
        </p:spPr>
      </p:pic>
      <p:grpSp>
        <p:nvGrpSpPr>
          <p:cNvPr id="671" name="Google Shape;671;g3ec0617a209_1_618"/>
          <p:cNvGrpSpPr/>
          <p:nvPr/>
        </p:nvGrpSpPr>
        <p:grpSpPr>
          <a:xfrm>
            <a:off x="17640300" y="7994925"/>
            <a:ext cx="596549" cy="2063476"/>
            <a:chOff x="17640300" y="7994925"/>
            <a:chExt cx="596549" cy="2063476"/>
          </a:xfrm>
        </p:grpSpPr>
        <p:pic>
          <p:nvPicPr>
            <p:cNvPr descr="preencoded.png" id="672" name="Google Shape;672;g3ec0617a209_1_618"/>
            <p:cNvPicPr preferRelativeResize="0"/>
            <p:nvPr/>
          </p:nvPicPr>
          <p:blipFill rotWithShape="1">
            <a:blip r:embed="rId11">
              <a:alphaModFix/>
            </a:blip>
            <a:srcRect b="0" l="0" r="0" t="0"/>
            <a:stretch/>
          </p:blipFill>
          <p:spPr>
            <a:xfrm>
              <a:off x="17640300" y="9525000"/>
              <a:ext cx="533400" cy="533400"/>
            </a:xfrm>
            <a:prstGeom prst="rect">
              <a:avLst/>
            </a:prstGeom>
            <a:noFill/>
            <a:ln>
              <a:noFill/>
            </a:ln>
          </p:spPr>
        </p:pic>
        <p:sp>
          <p:nvSpPr>
            <p:cNvPr id="673" name="Google Shape;673;g3ec0617a209_1_618"/>
            <p:cNvSpPr/>
            <p:nvPr/>
          </p:nvSpPr>
          <p:spPr>
            <a:xfrm rot="-5400000">
              <a:off x="17235450" y="8456925"/>
              <a:ext cx="1463400" cy="5394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AA8B57"/>
                </a:buClr>
                <a:buSzPts val="2710"/>
                <a:buFont typeface="Inter"/>
                <a:buNone/>
              </a:pPr>
              <a:r>
                <a:rPr b="1" i="0" lang="en-US" sz="2710" u="none" cap="none" strike="noStrike">
                  <a:solidFill>
                    <a:srgbClr val="AA8B57"/>
                  </a:solidFill>
                  <a:latin typeface="Inter"/>
                  <a:ea typeface="Inter"/>
                  <a:cs typeface="Inter"/>
                  <a:sym typeface="Inter"/>
                </a:rPr>
                <a:t>EaTemp</a:t>
              </a:r>
              <a:endParaRPr b="0" i="0" sz="2710" u="none" cap="none" strike="noStrike">
                <a:solidFill>
                  <a:schemeClr val="dk1"/>
                </a:solidFill>
                <a:latin typeface="Calibri"/>
                <a:ea typeface="Calibri"/>
                <a:cs typeface="Calibri"/>
                <a:sym typeface="Calibri"/>
              </a:endParaRPr>
            </a:p>
          </p:txBody>
        </p:sp>
      </p:grpSp>
      <p:sp>
        <p:nvSpPr>
          <p:cNvPr id="674" name="Google Shape;674;g3ec0617a209_1_618"/>
          <p:cNvSpPr/>
          <p:nvPr/>
        </p:nvSpPr>
        <p:spPr>
          <a:xfrm>
            <a:off x="4591050" y="190500"/>
            <a:ext cx="9105900" cy="12954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272727"/>
              </a:buClr>
              <a:buSzPts val="6000"/>
              <a:buFont typeface="Cinzel Decorative Black"/>
              <a:buNone/>
            </a:pPr>
            <a:r>
              <a:rPr b="1" i="0" lang="en-US" sz="6000" u="none" cap="none" strike="noStrike">
                <a:solidFill>
                  <a:srgbClr val="272727"/>
                </a:solidFill>
                <a:latin typeface="Cinzel Decorative Black"/>
                <a:ea typeface="Cinzel Decorative Black"/>
                <a:cs typeface="Cinzel Decorative Black"/>
                <a:sym typeface="Cinzel Decorative Black"/>
              </a:rPr>
              <a:t>The Timeline</a:t>
            </a:r>
            <a:endParaRPr b="0" i="0" sz="6000" u="none" cap="none" strike="noStrike">
              <a:solidFill>
                <a:schemeClr val="dk1"/>
              </a:solidFill>
              <a:latin typeface="Calibri"/>
              <a:ea typeface="Calibri"/>
              <a:cs typeface="Calibri"/>
              <a:sym typeface="Calibri"/>
            </a:endParaRPr>
          </a:p>
        </p:txBody>
      </p:sp>
      <p:grpSp>
        <p:nvGrpSpPr>
          <p:cNvPr id="675" name="Google Shape;675;g3ec0617a209_1_618"/>
          <p:cNvGrpSpPr/>
          <p:nvPr/>
        </p:nvGrpSpPr>
        <p:grpSpPr>
          <a:xfrm>
            <a:off x="2277428" y="4724400"/>
            <a:ext cx="1312500" cy="1219200"/>
            <a:chOff x="2277428" y="4724400"/>
            <a:chExt cx="1312500" cy="1219200"/>
          </a:xfrm>
        </p:grpSpPr>
        <p:sp>
          <p:nvSpPr>
            <p:cNvPr id="676" name="Google Shape;676;g3ec0617a209_1_618"/>
            <p:cNvSpPr/>
            <p:nvPr/>
          </p:nvSpPr>
          <p:spPr>
            <a:xfrm>
              <a:off x="2324100" y="4724400"/>
              <a:ext cx="1219200" cy="1219200"/>
            </a:xfrm>
            <a:prstGeom prst="ellipse">
              <a:avLst/>
            </a:prstGeom>
            <a:noFill/>
            <a:ln cap="flat" cmpd="sng" w="9525">
              <a:solidFill>
                <a:srgbClr val="AA8B5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g3ec0617a209_1_618"/>
            <p:cNvSpPr/>
            <p:nvPr/>
          </p:nvSpPr>
          <p:spPr>
            <a:xfrm>
              <a:off x="2277428" y="4944428"/>
              <a:ext cx="1312500" cy="779100"/>
            </a:xfrm>
            <a:prstGeom prst="rect">
              <a:avLst/>
            </a:prstGeom>
            <a:no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Clr>
                  <a:srgbClr val="AA8B57"/>
                </a:buClr>
                <a:buSzPts val="3600"/>
                <a:buFont typeface="Cinzel Decorative"/>
                <a:buNone/>
              </a:pPr>
              <a:r>
                <a:rPr b="1" i="0" lang="en-US" sz="3600" u="none" cap="none" strike="noStrike">
                  <a:solidFill>
                    <a:srgbClr val="AA8B57"/>
                  </a:solidFill>
                  <a:latin typeface="Cinzel Decorative"/>
                  <a:ea typeface="Cinzel Decorative"/>
                  <a:cs typeface="Cinzel Decorative"/>
                  <a:sym typeface="Cinzel Decorative"/>
                </a:rPr>
                <a:t>2022</a:t>
              </a:r>
              <a:endParaRPr b="0" i="0" sz="3600" u="none" cap="none" strike="noStrike">
                <a:solidFill>
                  <a:schemeClr val="dk1"/>
                </a:solidFill>
                <a:latin typeface="Calibri"/>
                <a:ea typeface="Calibri"/>
                <a:cs typeface="Calibri"/>
                <a:sym typeface="Calibri"/>
              </a:endParaRPr>
            </a:p>
          </p:txBody>
        </p:sp>
      </p:grpSp>
      <p:cxnSp>
        <p:nvCxnSpPr>
          <p:cNvPr id="678" name="Google Shape;678;g3ec0617a209_1_618"/>
          <p:cNvCxnSpPr/>
          <p:nvPr/>
        </p:nvCxnSpPr>
        <p:spPr>
          <a:xfrm>
            <a:off x="3543230" y="5319713"/>
            <a:ext cx="2895600" cy="0"/>
          </a:xfrm>
          <a:prstGeom prst="straightConnector1">
            <a:avLst/>
          </a:prstGeom>
          <a:noFill/>
          <a:ln cap="flat" cmpd="sng" w="28575">
            <a:solidFill>
              <a:srgbClr val="AA8B57"/>
            </a:solidFill>
            <a:prstDash val="solid"/>
            <a:round/>
            <a:headEnd len="sm" w="sm" type="none"/>
            <a:tailEnd len="sm" w="sm" type="none"/>
          </a:ln>
        </p:spPr>
      </p:cxnSp>
      <p:grpSp>
        <p:nvGrpSpPr>
          <p:cNvPr id="679" name="Google Shape;679;g3ec0617a209_1_618"/>
          <p:cNvGrpSpPr/>
          <p:nvPr/>
        </p:nvGrpSpPr>
        <p:grpSpPr>
          <a:xfrm>
            <a:off x="6411278" y="4724400"/>
            <a:ext cx="1274400" cy="1219200"/>
            <a:chOff x="6411278" y="4724400"/>
            <a:chExt cx="1274400" cy="1219200"/>
          </a:xfrm>
        </p:grpSpPr>
        <p:sp>
          <p:nvSpPr>
            <p:cNvPr id="680" name="Google Shape;680;g3ec0617a209_1_618"/>
            <p:cNvSpPr/>
            <p:nvPr/>
          </p:nvSpPr>
          <p:spPr>
            <a:xfrm>
              <a:off x="6438900" y="4724400"/>
              <a:ext cx="1219200" cy="1219200"/>
            </a:xfrm>
            <a:prstGeom prst="ellipse">
              <a:avLst/>
            </a:prstGeom>
            <a:noFill/>
            <a:ln cap="flat" cmpd="sng" w="9525">
              <a:solidFill>
                <a:srgbClr val="AA8B5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g3ec0617a209_1_618"/>
            <p:cNvSpPr/>
            <p:nvPr/>
          </p:nvSpPr>
          <p:spPr>
            <a:xfrm>
              <a:off x="6411278" y="4944428"/>
              <a:ext cx="1274400" cy="779100"/>
            </a:xfrm>
            <a:prstGeom prst="rect">
              <a:avLst/>
            </a:prstGeom>
            <a:no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Clr>
                  <a:srgbClr val="AA8B57"/>
                </a:buClr>
                <a:buSzPts val="3600"/>
                <a:buFont typeface="Cinzel Decorative"/>
                <a:buNone/>
              </a:pPr>
              <a:r>
                <a:rPr b="1" i="0" lang="en-US" sz="3600" u="none" cap="none" strike="noStrike">
                  <a:solidFill>
                    <a:srgbClr val="AA8B57"/>
                  </a:solidFill>
                  <a:latin typeface="Cinzel Decorative"/>
                  <a:ea typeface="Cinzel Decorative"/>
                  <a:cs typeface="Cinzel Decorative"/>
                  <a:sym typeface="Cinzel Decorative"/>
                </a:rPr>
                <a:t>2023</a:t>
              </a:r>
              <a:endParaRPr b="0" i="0" sz="3600" u="none" cap="none" strike="noStrike">
                <a:solidFill>
                  <a:schemeClr val="dk1"/>
                </a:solidFill>
                <a:latin typeface="Calibri"/>
                <a:ea typeface="Calibri"/>
                <a:cs typeface="Calibri"/>
                <a:sym typeface="Calibri"/>
              </a:endParaRPr>
            </a:p>
          </p:txBody>
        </p:sp>
      </p:grpSp>
      <p:cxnSp>
        <p:nvCxnSpPr>
          <p:cNvPr id="682" name="Google Shape;682;g3ec0617a209_1_618"/>
          <p:cNvCxnSpPr/>
          <p:nvPr/>
        </p:nvCxnSpPr>
        <p:spPr>
          <a:xfrm>
            <a:off x="7658030" y="5319713"/>
            <a:ext cx="2895600" cy="0"/>
          </a:xfrm>
          <a:prstGeom prst="straightConnector1">
            <a:avLst/>
          </a:prstGeom>
          <a:noFill/>
          <a:ln cap="flat" cmpd="sng" w="28575">
            <a:solidFill>
              <a:srgbClr val="AA8B57"/>
            </a:solidFill>
            <a:prstDash val="solid"/>
            <a:round/>
            <a:headEnd len="sm" w="sm" type="none"/>
            <a:tailEnd len="sm" w="sm" type="none"/>
          </a:ln>
        </p:spPr>
      </p:cxnSp>
      <p:grpSp>
        <p:nvGrpSpPr>
          <p:cNvPr id="683" name="Google Shape;683;g3ec0617a209_1_618"/>
          <p:cNvGrpSpPr/>
          <p:nvPr/>
        </p:nvGrpSpPr>
        <p:grpSpPr>
          <a:xfrm>
            <a:off x="10507028" y="4724400"/>
            <a:ext cx="1312500" cy="1219200"/>
            <a:chOff x="10507028" y="4724400"/>
            <a:chExt cx="1312500" cy="1219200"/>
          </a:xfrm>
        </p:grpSpPr>
        <p:sp>
          <p:nvSpPr>
            <p:cNvPr id="684" name="Google Shape;684;g3ec0617a209_1_618"/>
            <p:cNvSpPr/>
            <p:nvPr/>
          </p:nvSpPr>
          <p:spPr>
            <a:xfrm>
              <a:off x="10553700" y="4724400"/>
              <a:ext cx="1219200" cy="1219200"/>
            </a:xfrm>
            <a:prstGeom prst="ellipse">
              <a:avLst/>
            </a:prstGeom>
            <a:noFill/>
            <a:ln cap="flat" cmpd="sng" w="9525">
              <a:solidFill>
                <a:srgbClr val="AA8B5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g3ec0617a209_1_618"/>
            <p:cNvSpPr/>
            <p:nvPr/>
          </p:nvSpPr>
          <p:spPr>
            <a:xfrm>
              <a:off x="10507028" y="4944428"/>
              <a:ext cx="1312500" cy="779100"/>
            </a:xfrm>
            <a:prstGeom prst="rect">
              <a:avLst/>
            </a:prstGeom>
            <a:no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Clr>
                  <a:srgbClr val="AA8B57"/>
                </a:buClr>
                <a:buSzPts val="3600"/>
                <a:buFont typeface="Cinzel Decorative"/>
                <a:buNone/>
              </a:pPr>
              <a:r>
                <a:rPr b="1" i="0" lang="en-US" sz="3600" u="none" cap="none" strike="noStrike">
                  <a:solidFill>
                    <a:srgbClr val="AA8B57"/>
                  </a:solidFill>
                  <a:latin typeface="Cinzel Decorative"/>
                  <a:ea typeface="Cinzel Decorative"/>
                  <a:cs typeface="Cinzel Decorative"/>
                  <a:sym typeface="Cinzel Decorative"/>
                </a:rPr>
                <a:t>2024</a:t>
              </a:r>
              <a:endParaRPr b="0" i="0" sz="3600" u="none" cap="none" strike="noStrike">
                <a:solidFill>
                  <a:schemeClr val="dk1"/>
                </a:solidFill>
                <a:latin typeface="Calibri"/>
                <a:ea typeface="Calibri"/>
                <a:cs typeface="Calibri"/>
                <a:sym typeface="Calibri"/>
              </a:endParaRPr>
            </a:p>
          </p:txBody>
        </p:sp>
      </p:grpSp>
      <p:cxnSp>
        <p:nvCxnSpPr>
          <p:cNvPr id="686" name="Google Shape;686;g3ec0617a209_1_618"/>
          <p:cNvCxnSpPr/>
          <p:nvPr/>
        </p:nvCxnSpPr>
        <p:spPr>
          <a:xfrm>
            <a:off x="11772830" y="5319713"/>
            <a:ext cx="2895600" cy="0"/>
          </a:xfrm>
          <a:prstGeom prst="straightConnector1">
            <a:avLst/>
          </a:prstGeom>
          <a:noFill/>
          <a:ln cap="flat" cmpd="sng" w="28575">
            <a:solidFill>
              <a:srgbClr val="AA8B57"/>
            </a:solidFill>
            <a:prstDash val="solid"/>
            <a:round/>
            <a:headEnd len="sm" w="sm" type="none"/>
            <a:tailEnd len="sm" w="sm" type="none"/>
          </a:ln>
        </p:spPr>
      </p:cxnSp>
      <p:grpSp>
        <p:nvGrpSpPr>
          <p:cNvPr id="687" name="Google Shape;687;g3ec0617a209_1_618"/>
          <p:cNvGrpSpPr/>
          <p:nvPr/>
        </p:nvGrpSpPr>
        <p:grpSpPr>
          <a:xfrm>
            <a:off x="14636115" y="4724400"/>
            <a:ext cx="1284000" cy="1219200"/>
            <a:chOff x="14636115" y="4724400"/>
            <a:chExt cx="1284000" cy="1219200"/>
          </a:xfrm>
        </p:grpSpPr>
        <p:sp>
          <p:nvSpPr>
            <p:cNvPr id="688" name="Google Shape;688;g3ec0617a209_1_618"/>
            <p:cNvSpPr/>
            <p:nvPr/>
          </p:nvSpPr>
          <p:spPr>
            <a:xfrm>
              <a:off x="14668500" y="4724400"/>
              <a:ext cx="1219200" cy="1219200"/>
            </a:xfrm>
            <a:prstGeom prst="ellipse">
              <a:avLst/>
            </a:prstGeom>
            <a:noFill/>
            <a:ln cap="flat" cmpd="sng" w="9525">
              <a:solidFill>
                <a:srgbClr val="AA8B5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g3ec0617a209_1_618"/>
            <p:cNvSpPr/>
            <p:nvPr/>
          </p:nvSpPr>
          <p:spPr>
            <a:xfrm>
              <a:off x="14636115" y="4944428"/>
              <a:ext cx="1284000" cy="779100"/>
            </a:xfrm>
            <a:prstGeom prst="rect">
              <a:avLst/>
            </a:prstGeom>
            <a:no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Clr>
                  <a:srgbClr val="AA8B57"/>
                </a:buClr>
                <a:buSzPts val="3600"/>
                <a:buFont typeface="Cinzel Decorative"/>
                <a:buNone/>
              </a:pPr>
              <a:r>
                <a:rPr b="1" i="0" lang="en-US" sz="3600" u="none" cap="none" strike="noStrike">
                  <a:solidFill>
                    <a:srgbClr val="AA8B57"/>
                  </a:solidFill>
                  <a:latin typeface="Cinzel Decorative"/>
                  <a:ea typeface="Cinzel Decorative"/>
                  <a:cs typeface="Cinzel Decorative"/>
                  <a:sym typeface="Cinzel Decorative"/>
                </a:rPr>
                <a:t>2025</a:t>
              </a:r>
              <a:endParaRPr b="0" i="0" sz="3600" u="none" cap="none" strike="noStrike">
                <a:solidFill>
                  <a:schemeClr val="dk1"/>
                </a:solidFill>
                <a:latin typeface="Calibri"/>
                <a:ea typeface="Calibri"/>
                <a:cs typeface="Calibri"/>
                <a:sym typeface="Calibri"/>
              </a:endParaRPr>
            </a:p>
          </p:txBody>
        </p:sp>
      </p:grpSp>
      <p:grpSp>
        <p:nvGrpSpPr>
          <p:cNvPr id="690" name="Google Shape;690;g3ec0617a209_1_618"/>
          <p:cNvGrpSpPr/>
          <p:nvPr/>
        </p:nvGrpSpPr>
        <p:grpSpPr>
          <a:xfrm>
            <a:off x="697230" y="2709863"/>
            <a:ext cx="4663500" cy="1716525"/>
            <a:chOff x="697230" y="2709863"/>
            <a:chExt cx="4663500" cy="1716525"/>
          </a:xfrm>
        </p:grpSpPr>
        <p:sp>
          <p:nvSpPr>
            <p:cNvPr id="691" name="Google Shape;691;g3ec0617a209_1_618"/>
            <p:cNvSpPr/>
            <p:nvPr/>
          </p:nvSpPr>
          <p:spPr>
            <a:xfrm>
              <a:off x="697230" y="2709863"/>
              <a:ext cx="4663500" cy="7791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0E0E0E"/>
                </a:buClr>
                <a:buSzPts val="3600"/>
                <a:buFont typeface="Cinzel Decorative"/>
                <a:buNone/>
              </a:pPr>
              <a:r>
                <a:rPr b="1" i="0" lang="en-US" sz="3600" u="none" cap="none" strike="noStrike">
                  <a:solidFill>
                    <a:srgbClr val="0E0E0E"/>
                  </a:solidFill>
                  <a:latin typeface="Cinzel Decorative"/>
                  <a:ea typeface="Cinzel Decorative"/>
                  <a:cs typeface="Cinzel Decorative"/>
                  <a:sym typeface="Cinzel Decorative"/>
                </a:rPr>
                <a:t>Dragon Taming</a:t>
              </a:r>
              <a:endParaRPr b="0" i="0" sz="3600" u="none" cap="none" strike="noStrike">
                <a:solidFill>
                  <a:schemeClr val="dk1"/>
                </a:solidFill>
                <a:latin typeface="Calibri"/>
                <a:ea typeface="Calibri"/>
                <a:cs typeface="Calibri"/>
                <a:sym typeface="Calibri"/>
              </a:endParaRPr>
            </a:p>
          </p:txBody>
        </p:sp>
        <p:sp>
          <p:nvSpPr>
            <p:cNvPr id="692" name="Google Shape;692;g3ec0617a209_1_618"/>
            <p:cNvSpPr/>
            <p:nvPr/>
          </p:nvSpPr>
          <p:spPr>
            <a:xfrm>
              <a:off x="712470" y="3405188"/>
              <a:ext cx="4632900" cy="10212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First dragon was successfully tamed</a:t>
              </a:r>
              <a:endParaRPr b="0" i="0" sz="2400" u="none" cap="none" strike="noStrike">
                <a:solidFill>
                  <a:schemeClr val="dk1"/>
                </a:solidFill>
                <a:latin typeface="Calibri"/>
                <a:ea typeface="Calibri"/>
                <a:cs typeface="Calibri"/>
                <a:sym typeface="Calibri"/>
              </a:endParaRPr>
            </a:p>
          </p:txBody>
        </p:sp>
      </p:grpSp>
      <p:grpSp>
        <p:nvGrpSpPr>
          <p:cNvPr id="693" name="Google Shape;693;g3ec0617a209_1_618"/>
          <p:cNvGrpSpPr/>
          <p:nvPr/>
        </p:nvGrpSpPr>
        <p:grpSpPr>
          <a:xfrm>
            <a:off x="8945880" y="2400300"/>
            <a:ext cx="4663500" cy="2335650"/>
            <a:chOff x="8945880" y="2400300"/>
            <a:chExt cx="4663500" cy="2335650"/>
          </a:xfrm>
        </p:grpSpPr>
        <p:sp>
          <p:nvSpPr>
            <p:cNvPr id="694" name="Google Shape;694;g3ec0617a209_1_618"/>
            <p:cNvSpPr/>
            <p:nvPr/>
          </p:nvSpPr>
          <p:spPr>
            <a:xfrm>
              <a:off x="8945880" y="2400300"/>
              <a:ext cx="4663500" cy="13983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0E0E0E"/>
                </a:buClr>
                <a:buSzPts val="3600"/>
                <a:buFont typeface="Cinzel Decorative"/>
                <a:buNone/>
              </a:pPr>
              <a:r>
                <a:rPr b="1" i="0" lang="en-US" sz="3600" u="none" cap="none" strike="noStrike">
                  <a:solidFill>
                    <a:srgbClr val="0E0E0E"/>
                  </a:solidFill>
                  <a:latin typeface="Cinzel Decorative"/>
                  <a:ea typeface="Cinzel Decorative"/>
                  <a:cs typeface="Cinzel Decorative"/>
                  <a:sym typeface="Cinzel Decorative"/>
                </a:rPr>
                <a:t>Unicorn Migration</a:t>
              </a:r>
              <a:endParaRPr b="0" i="0" sz="3600" u="none" cap="none" strike="noStrike">
                <a:solidFill>
                  <a:schemeClr val="dk1"/>
                </a:solidFill>
                <a:latin typeface="Calibri"/>
                <a:ea typeface="Calibri"/>
                <a:cs typeface="Calibri"/>
                <a:sym typeface="Calibri"/>
              </a:endParaRPr>
            </a:p>
          </p:txBody>
        </p:sp>
        <p:sp>
          <p:nvSpPr>
            <p:cNvPr id="695" name="Google Shape;695;g3ec0617a209_1_618"/>
            <p:cNvSpPr/>
            <p:nvPr/>
          </p:nvSpPr>
          <p:spPr>
            <a:xfrm>
              <a:off x="8961120" y="3714750"/>
              <a:ext cx="4632900" cy="10212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Large herd of unicorns migrated to the realm</a:t>
              </a:r>
              <a:endParaRPr b="0" i="0" sz="2400" u="none" cap="none" strike="noStrike">
                <a:solidFill>
                  <a:schemeClr val="dk1"/>
                </a:solidFill>
                <a:latin typeface="Calibri"/>
                <a:ea typeface="Calibri"/>
                <a:cs typeface="Calibri"/>
                <a:sym typeface="Calibri"/>
              </a:endParaRPr>
            </a:p>
          </p:txBody>
        </p:sp>
      </p:grpSp>
      <p:grpSp>
        <p:nvGrpSpPr>
          <p:cNvPr id="696" name="Google Shape;696;g3ec0617a209_1_618"/>
          <p:cNvGrpSpPr/>
          <p:nvPr/>
        </p:nvGrpSpPr>
        <p:grpSpPr>
          <a:xfrm>
            <a:off x="13022580" y="6162675"/>
            <a:ext cx="4663500" cy="2335650"/>
            <a:chOff x="13022580" y="6162675"/>
            <a:chExt cx="4663500" cy="2335650"/>
          </a:xfrm>
        </p:grpSpPr>
        <p:sp>
          <p:nvSpPr>
            <p:cNvPr id="697" name="Google Shape;697;g3ec0617a209_1_618"/>
            <p:cNvSpPr/>
            <p:nvPr/>
          </p:nvSpPr>
          <p:spPr>
            <a:xfrm>
              <a:off x="13022580" y="6162675"/>
              <a:ext cx="4663500" cy="13983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0E0E0E"/>
                </a:buClr>
                <a:buSzPts val="3600"/>
                <a:buFont typeface="Cinzel Decorative"/>
                <a:buNone/>
              </a:pPr>
              <a:r>
                <a:rPr b="1" i="0" lang="en-US" sz="3600" u="none" cap="none" strike="noStrike">
                  <a:solidFill>
                    <a:srgbClr val="0E0E0E"/>
                  </a:solidFill>
                  <a:latin typeface="Cinzel Decorative"/>
                  <a:ea typeface="Cinzel Decorative"/>
                  <a:cs typeface="Cinzel Decorative"/>
                  <a:sym typeface="Cinzel Decorative"/>
                </a:rPr>
                <a:t>Rainbow Sightings</a:t>
              </a:r>
              <a:endParaRPr b="0" i="0" sz="3600" u="none" cap="none" strike="noStrike">
                <a:solidFill>
                  <a:schemeClr val="dk1"/>
                </a:solidFill>
                <a:latin typeface="Calibri"/>
                <a:ea typeface="Calibri"/>
                <a:cs typeface="Calibri"/>
                <a:sym typeface="Calibri"/>
              </a:endParaRPr>
            </a:p>
          </p:txBody>
        </p:sp>
        <p:sp>
          <p:nvSpPr>
            <p:cNvPr id="698" name="Google Shape;698;g3ec0617a209_1_618"/>
            <p:cNvSpPr/>
            <p:nvPr/>
          </p:nvSpPr>
          <p:spPr>
            <a:xfrm>
              <a:off x="13037820" y="7477125"/>
              <a:ext cx="4632900" cy="10212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Unusually large number of rainbows were sighted</a:t>
              </a:r>
              <a:endParaRPr b="0" i="0" sz="2400" u="none" cap="none" strike="noStrike">
                <a:solidFill>
                  <a:schemeClr val="dk1"/>
                </a:solidFill>
                <a:latin typeface="Calibri"/>
                <a:ea typeface="Calibri"/>
                <a:cs typeface="Calibri"/>
                <a:sym typeface="Calibri"/>
              </a:endParaRPr>
            </a:p>
          </p:txBody>
        </p:sp>
      </p:grpSp>
      <p:grpSp>
        <p:nvGrpSpPr>
          <p:cNvPr id="699" name="Google Shape;699;g3ec0617a209_1_618"/>
          <p:cNvGrpSpPr/>
          <p:nvPr/>
        </p:nvGrpSpPr>
        <p:grpSpPr>
          <a:xfrm>
            <a:off x="4869175" y="6472250"/>
            <a:ext cx="4980300" cy="1716513"/>
            <a:chOff x="4869175" y="6472250"/>
            <a:chExt cx="4980300" cy="1716513"/>
          </a:xfrm>
        </p:grpSpPr>
        <p:sp>
          <p:nvSpPr>
            <p:cNvPr id="700" name="Google Shape;700;g3ec0617a209_1_618"/>
            <p:cNvSpPr/>
            <p:nvPr/>
          </p:nvSpPr>
          <p:spPr>
            <a:xfrm>
              <a:off x="4869175" y="6472250"/>
              <a:ext cx="4980300" cy="7791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0E0E0E"/>
                </a:buClr>
                <a:buSzPts val="3600"/>
                <a:buFont typeface="Cinzel Decorative"/>
                <a:buNone/>
              </a:pPr>
              <a:r>
                <a:rPr b="1" i="0" lang="en-US" sz="3600" u="none" cap="none" strike="noStrike">
                  <a:solidFill>
                    <a:srgbClr val="0E0E0E"/>
                  </a:solidFill>
                  <a:latin typeface="Cinzel Decorative"/>
                  <a:ea typeface="Cinzel Decorative"/>
                  <a:cs typeface="Cinzel Decorative"/>
                  <a:sym typeface="Cinzel Decorative"/>
                </a:rPr>
                <a:t>Enchanted Pool</a:t>
              </a:r>
              <a:endParaRPr b="0" i="0" sz="3600" u="none" cap="none" strike="noStrike">
                <a:solidFill>
                  <a:schemeClr val="dk1"/>
                </a:solidFill>
                <a:latin typeface="Calibri"/>
                <a:ea typeface="Calibri"/>
                <a:cs typeface="Calibri"/>
                <a:sym typeface="Calibri"/>
              </a:endParaRPr>
            </a:p>
          </p:txBody>
        </p:sp>
        <p:sp>
          <p:nvSpPr>
            <p:cNvPr id="701" name="Google Shape;701;g3ec0617a209_1_618"/>
            <p:cNvSpPr/>
            <p:nvPr/>
          </p:nvSpPr>
          <p:spPr>
            <a:xfrm>
              <a:off x="4884420" y="7167563"/>
              <a:ext cx="4632900" cy="10212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A magical pool with power to grant wishes</a:t>
              </a:r>
              <a:endParaRPr b="0" i="0" sz="2400" u="none" cap="none" strike="noStrike">
                <a:solidFill>
                  <a:schemeClr val="dk1"/>
                </a:solidFill>
                <a:latin typeface="Calibri"/>
                <a:ea typeface="Calibri"/>
                <a:cs typeface="Calibri"/>
                <a:sym typeface="Calibri"/>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5E5CB"/>
        </a:solidFill>
      </p:bgPr>
    </p:bg>
    <p:spTree>
      <p:nvGrpSpPr>
        <p:cNvPr id="706" name="Shape 706"/>
        <p:cNvGrpSpPr/>
        <p:nvPr/>
      </p:nvGrpSpPr>
      <p:grpSpPr>
        <a:xfrm>
          <a:off x="0" y="0"/>
          <a:ext cx="0" cy="0"/>
          <a:chOff x="0" y="0"/>
          <a:chExt cx="0" cy="0"/>
        </a:xfrm>
      </p:grpSpPr>
      <p:sp>
        <p:nvSpPr>
          <p:cNvPr id="707" name="Google Shape;707;g3ec0617a209_1_670"/>
          <p:cNvSpPr/>
          <p:nvPr/>
        </p:nvSpPr>
        <p:spPr>
          <a:xfrm flipH="1" rot="10800000">
            <a:off x="0" y="0"/>
            <a:ext cx="18288000" cy="10287000"/>
          </a:xfrm>
          <a:prstGeom prst="rect">
            <a:avLst/>
          </a:prstGeom>
          <a:solidFill>
            <a:srgbClr val="D5CEA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708" name="Google Shape;708;g3ec0617a209_1_670"/>
          <p:cNvPicPr preferRelativeResize="0"/>
          <p:nvPr/>
        </p:nvPicPr>
        <p:blipFill rotWithShape="1">
          <a:blip r:embed="rId3">
            <a:alphaModFix/>
          </a:blip>
          <a:srcRect b="0" l="0" r="0" t="0"/>
          <a:stretch/>
        </p:blipFill>
        <p:spPr>
          <a:xfrm>
            <a:off x="668874" y="190"/>
            <a:ext cx="27183" cy="10277286"/>
          </a:xfrm>
          <a:prstGeom prst="rect">
            <a:avLst/>
          </a:prstGeom>
          <a:noFill/>
          <a:ln>
            <a:noFill/>
          </a:ln>
        </p:spPr>
      </p:pic>
      <p:pic>
        <p:nvPicPr>
          <p:cNvPr descr="preencoded.png" id="709" name="Google Shape;709;g3ec0617a209_1_670"/>
          <p:cNvPicPr preferRelativeResize="0"/>
          <p:nvPr/>
        </p:nvPicPr>
        <p:blipFill rotWithShape="1">
          <a:blip r:embed="rId3">
            <a:alphaModFix/>
          </a:blip>
          <a:srcRect b="0" l="0" r="0" t="0"/>
          <a:stretch/>
        </p:blipFill>
        <p:spPr>
          <a:xfrm>
            <a:off x="17594798" y="190"/>
            <a:ext cx="27184" cy="10277286"/>
          </a:xfrm>
          <a:prstGeom prst="rect">
            <a:avLst/>
          </a:prstGeom>
          <a:noFill/>
          <a:ln>
            <a:noFill/>
          </a:ln>
        </p:spPr>
      </p:pic>
      <p:pic>
        <p:nvPicPr>
          <p:cNvPr descr="preencoded.png" id="710" name="Google Shape;710;g3ec0617a209_1_670"/>
          <p:cNvPicPr preferRelativeResize="0"/>
          <p:nvPr/>
        </p:nvPicPr>
        <p:blipFill rotWithShape="1">
          <a:blip r:embed="rId4">
            <a:alphaModFix/>
          </a:blip>
          <a:srcRect b="0" l="0" r="0" t="0"/>
          <a:stretch/>
        </p:blipFill>
        <p:spPr>
          <a:xfrm>
            <a:off x="476250" y="7338816"/>
            <a:ext cx="417957" cy="417957"/>
          </a:xfrm>
          <a:prstGeom prst="rect">
            <a:avLst/>
          </a:prstGeom>
          <a:noFill/>
          <a:ln>
            <a:noFill/>
          </a:ln>
        </p:spPr>
      </p:pic>
      <p:pic>
        <p:nvPicPr>
          <p:cNvPr descr="preencoded.png" id="711" name="Google Shape;711;g3ec0617a209_1_670"/>
          <p:cNvPicPr preferRelativeResize="0"/>
          <p:nvPr/>
        </p:nvPicPr>
        <p:blipFill rotWithShape="1">
          <a:blip r:embed="rId4">
            <a:alphaModFix/>
          </a:blip>
          <a:srcRect b="0" l="0" r="0" t="0"/>
          <a:stretch/>
        </p:blipFill>
        <p:spPr>
          <a:xfrm>
            <a:off x="17402175" y="7338816"/>
            <a:ext cx="417957" cy="417957"/>
          </a:xfrm>
          <a:prstGeom prst="rect">
            <a:avLst/>
          </a:prstGeom>
          <a:noFill/>
          <a:ln>
            <a:noFill/>
          </a:ln>
        </p:spPr>
      </p:pic>
      <p:pic>
        <p:nvPicPr>
          <p:cNvPr descr="preencoded.png" id="712" name="Google Shape;712;g3ec0617a209_1_670"/>
          <p:cNvPicPr preferRelativeResize="0"/>
          <p:nvPr/>
        </p:nvPicPr>
        <p:blipFill rotWithShape="1">
          <a:blip r:embed="rId5">
            <a:alphaModFix/>
          </a:blip>
          <a:srcRect b="0" l="0" r="0" t="0"/>
          <a:stretch/>
        </p:blipFill>
        <p:spPr>
          <a:xfrm>
            <a:off x="476250" y="7985381"/>
            <a:ext cx="417957" cy="417957"/>
          </a:xfrm>
          <a:prstGeom prst="rect">
            <a:avLst/>
          </a:prstGeom>
          <a:noFill/>
          <a:ln>
            <a:noFill/>
          </a:ln>
        </p:spPr>
      </p:pic>
      <p:pic>
        <p:nvPicPr>
          <p:cNvPr descr="preencoded.png" id="713" name="Google Shape;713;g3ec0617a209_1_670"/>
          <p:cNvPicPr preferRelativeResize="0"/>
          <p:nvPr/>
        </p:nvPicPr>
        <p:blipFill rotWithShape="1">
          <a:blip r:embed="rId5">
            <a:alphaModFix/>
          </a:blip>
          <a:srcRect b="0" l="0" r="0" t="0"/>
          <a:stretch/>
        </p:blipFill>
        <p:spPr>
          <a:xfrm>
            <a:off x="17402175" y="7985381"/>
            <a:ext cx="417957" cy="417957"/>
          </a:xfrm>
          <a:prstGeom prst="rect">
            <a:avLst/>
          </a:prstGeom>
          <a:noFill/>
          <a:ln>
            <a:noFill/>
          </a:ln>
        </p:spPr>
      </p:pic>
      <p:pic>
        <p:nvPicPr>
          <p:cNvPr descr="preencoded.png" id="714" name="Google Shape;714;g3ec0617a209_1_670"/>
          <p:cNvPicPr preferRelativeResize="0"/>
          <p:nvPr/>
        </p:nvPicPr>
        <p:blipFill rotWithShape="1">
          <a:blip r:embed="rId6">
            <a:alphaModFix/>
          </a:blip>
          <a:srcRect b="0" l="0" r="0" t="0"/>
          <a:stretch/>
        </p:blipFill>
        <p:spPr>
          <a:xfrm>
            <a:off x="685800" y="1405633"/>
            <a:ext cx="16925925" cy="27184"/>
          </a:xfrm>
          <a:prstGeom prst="rect">
            <a:avLst/>
          </a:prstGeom>
          <a:noFill/>
          <a:ln>
            <a:noFill/>
          </a:ln>
        </p:spPr>
      </p:pic>
      <p:pic>
        <p:nvPicPr>
          <p:cNvPr descr="preencoded.png" id="715" name="Google Shape;715;g3ec0617a209_1_670"/>
          <p:cNvPicPr preferRelativeResize="0"/>
          <p:nvPr/>
        </p:nvPicPr>
        <p:blipFill rotWithShape="1">
          <a:blip r:embed="rId7">
            <a:alphaModFix/>
          </a:blip>
          <a:srcRect b="0" l="0" r="0" t="0"/>
          <a:stretch/>
        </p:blipFill>
        <p:spPr>
          <a:xfrm>
            <a:off x="16182975" y="2286"/>
            <a:ext cx="1426464" cy="1426464"/>
          </a:xfrm>
          <a:prstGeom prst="rect">
            <a:avLst/>
          </a:prstGeom>
          <a:noFill/>
          <a:ln>
            <a:noFill/>
          </a:ln>
        </p:spPr>
      </p:pic>
      <p:pic>
        <p:nvPicPr>
          <p:cNvPr descr="preencoded.png" id="716" name="Google Shape;716;g3ec0617a209_1_670"/>
          <p:cNvPicPr preferRelativeResize="0"/>
          <p:nvPr/>
        </p:nvPicPr>
        <p:blipFill rotWithShape="1">
          <a:blip r:embed="rId8">
            <a:alphaModFix/>
          </a:blip>
          <a:srcRect b="0" l="0" r="0" t="0"/>
          <a:stretch/>
        </p:blipFill>
        <p:spPr>
          <a:xfrm>
            <a:off x="688563" y="2286"/>
            <a:ext cx="1426464" cy="1426464"/>
          </a:xfrm>
          <a:prstGeom prst="rect">
            <a:avLst/>
          </a:prstGeom>
          <a:noFill/>
          <a:ln>
            <a:noFill/>
          </a:ln>
        </p:spPr>
      </p:pic>
      <p:grpSp>
        <p:nvGrpSpPr>
          <p:cNvPr id="717" name="Google Shape;717;g3ec0617a209_1_670"/>
          <p:cNvGrpSpPr/>
          <p:nvPr/>
        </p:nvGrpSpPr>
        <p:grpSpPr>
          <a:xfrm>
            <a:off x="17640300" y="7994925"/>
            <a:ext cx="596549" cy="2063476"/>
            <a:chOff x="17640300" y="7994925"/>
            <a:chExt cx="596549" cy="2063476"/>
          </a:xfrm>
        </p:grpSpPr>
        <p:pic>
          <p:nvPicPr>
            <p:cNvPr descr="preencoded.png" id="718" name="Google Shape;718;g3ec0617a209_1_670"/>
            <p:cNvPicPr preferRelativeResize="0"/>
            <p:nvPr/>
          </p:nvPicPr>
          <p:blipFill rotWithShape="1">
            <a:blip r:embed="rId9">
              <a:alphaModFix/>
            </a:blip>
            <a:srcRect b="0" l="0" r="0" t="0"/>
            <a:stretch/>
          </p:blipFill>
          <p:spPr>
            <a:xfrm>
              <a:off x="17640300" y="9525000"/>
              <a:ext cx="533400" cy="533400"/>
            </a:xfrm>
            <a:prstGeom prst="rect">
              <a:avLst/>
            </a:prstGeom>
            <a:noFill/>
            <a:ln>
              <a:noFill/>
            </a:ln>
          </p:spPr>
        </p:pic>
        <p:sp>
          <p:nvSpPr>
            <p:cNvPr id="719" name="Google Shape;719;g3ec0617a209_1_670"/>
            <p:cNvSpPr/>
            <p:nvPr/>
          </p:nvSpPr>
          <p:spPr>
            <a:xfrm rot="-5400000">
              <a:off x="17235450" y="8456925"/>
              <a:ext cx="1463400" cy="5394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AA8B57"/>
                </a:buClr>
                <a:buSzPts val="2710"/>
                <a:buFont typeface="Inter"/>
                <a:buNone/>
              </a:pPr>
              <a:r>
                <a:rPr b="1" i="0" lang="en-US" sz="2710" u="none" cap="none" strike="noStrike">
                  <a:solidFill>
                    <a:srgbClr val="AA8B57"/>
                  </a:solidFill>
                  <a:latin typeface="Inter"/>
                  <a:ea typeface="Inter"/>
                  <a:cs typeface="Inter"/>
                  <a:sym typeface="Inter"/>
                </a:rPr>
                <a:t>EaTemp</a:t>
              </a:r>
              <a:endParaRPr b="0" i="0" sz="2710" u="none" cap="none" strike="noStrike">
                <a:solidFill>
                  <a:schemeClr val="dk1"/>
                </a:solidFill>
                <a:latin typeface="Calibri"/>
                <a:ea typeface="Calibri"/>
                <a:cs typeface="Calibri"/>
                <a:sym typeface="Calibri"/>
              </a:endParaRPr>
            </a:p>
          </p:txBody>
        </p:sp>
      </p:grpSp>
      <p:sp>
        <p:nvSpPr>
          <p:cNvPr id="720" name="Google Shape;720;g3ec0617a209_1_670"/>
          <p:cNvSpPr/>
          <p:nvPr/>
        </p:nvSpPr>
        <p:spPr>
          <a:xfrm>
            <a:off x="2686050" y="533400"/>
            <a:ext cx="4762500" cy="12954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272727"/>
              </a:buClr>
              <a:buSzPts val="6000"/>
              <a:buFont typeface="Cinzel Decorative Black"/>
              <a:buNone/>
            </a:pPr>
            <a:r>
              <a:rPr b="1" i="0" lang="en-US" sz="6000" u="none" cap="none" strike="noStrike">
                <a:solidFill>
                  <a:srgbClr val="272727"/>
                </a:solidFill>
                <a:latin typeface="Cinzel Decorative Black"/>
                <a:ea typeface="Cinzel Decorative Black"/>
                <a:cs typeface="Cinzel Decorative Black"/>
                <a:sym typeface="Cinzel Decorative Black"/>
              </a:rPr>
              <a:t>Our Team</a:t>
            </a:r>
            <a:endParaRPr b="0" i="0" sz="6000" u="none" cap="none" strike="noStrike">
              <a:solidFill>
                <a:schemeClr val="dk1"/>
              </a:solidFill>
              <a:latin typeface="Calibri"/>
              <a:ea typeface="Calibri"/>
              <a:cs typeface="Calibri"/>
              <a:sym typeface="Calibri"/>
            </a:endParaRPr>
          </a:p>
        </p:txBody>
      </p:sp>
      <p:grpSp>
        <p:nvGrpSpPr>
          <p:cNvPr id="721" name="Google Shape;721;g3ec0617a209_1_670"/>
          <p:cNvGrpSpPr/>
          <p:nvPr/>
        </p:nvGrpSpPr>
        <p:grpSpPr>
          <a:xfrm>
            <a:off x="2621280" y="2100263"/>
            <a:ext cx="3682500" cy="7622025"/>
            <a:chOff x="2621280" y="2100263"/>
            <a:chExt cx="3682500" cy="7622025"/>
          </a:xfrm>
        </p:grpSpPr>
        <p:pic>
          <p:nvPicPr>
            <p:cNvPr descr="preencoded.png" id="722" name="Google Shape;722;g3ec0617a209_1_670"/>
            <p:cNvPicPr preferRelativeResize="0"/>
            <p:nvPr/>
          </p:nvPicPr>
          <p:blipFill rotWithShape="1">
            <a:blip r:embed="rId10">
              <a:alphaModFix/>
            </a:blip>
            <a:srcRect b="0" l="0" r="0" t="0"/>
            <a:stretch/>
          </p:blipFill>
          <p:spPr>
            <a:xfrm>
              <a:off x="2667000" y="2100263"/>
              <a:ext cx="3590925" cy="6172200"/>
            </a:xfrm>
            <a:prstGeom prst="rect">
              <a:avLst/>
            </a:prstGeom>
            <a:noFill/>
            <a:ln>
              <a:noFill/>
            </a:ln>
          </p:spPr>
        </p:pic>
        <p:grpSp>
          <p:nvGrpSpPr>
            <p:cNvPr id="723" name="Google Shape;723;g3ec0617a209_1_670"/>
            <p:cNvGrpSpPr/>
            <p:nvPr/>
          </p:nvGrpSpPr>
          <p:grpSpPr>
            <a:xfrm>
              <a:off x="2621280" y="8424863"/>
              <a:ext cx="3682500" cy="1297425"/>
              <a:chOff x="2621280" y="8424863"/>
              <a:chExt cx="3682500" cy="1297425"/>
            </a:xfrm>
          </p:grpSpPr>
          <p:sp>
            <p:nvSpPr>
              <p:cNvPr id="724" name="Google Shape;724;g3ec0617a209_1_670"/>
              <p:cNvSpPr/>
              <p:nvPr/>
            </p:nvSpPr>
            <p:spPr>
              <a:xfrm>
                <a:off x="2621280" y="8424863"/>
                <a:ext cx="3682500" cy="7791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0E0E0E"/>
                  </a:buClr>
                  <a:buSzPts val="3600"/>
                  <a:buFont typeface="Cinzel Decorative"/>
                  <a:buNone/>
                </a:pPr>
                <a:r>
                  <a:rPr b="1" i="0" lang="en-US" sz="3600" u="none" cap="none" strike="noStrike">
                    <a:solidFill>
                      <a:srgbClr val="0E0E0E"/>
                    </a:solidFill>
                    <a:latin typeface="Cinzel Decorative"/>
                    <a:ea typeface="Cinzel Decorative"/>
                    <a:cs typeface="Cinzel Decorative"/>
                    <a:sym typeface="Cinzel Decorative"/>
                  </a:rPr>
                  <a:t>Eldruin</a:t>
                </a:r>
                <a:endParaRPr b="0" i="0" sz="3600" u="none" cap="none" strike="noStrike">
                  <a:solidFill>
                    <a:schemeClr val="dk1"/>
                  </a:solidFill>
                  <a:latin typeface="Calibri"/>
                  <a:ea typeface="Calibri"/>
                  <a:cs typeface="Calibri"/>
                  <a:sym typeface="Calibri"/>
                </a:endParaRPr>
              </a:p>
            </p:txBody>
          </p:sp>
          <p:sp>
            <p:nvSpPr>
              <p:cNvPr id="725" name="Google Shape;725;g3ec0617a209_1_670"/>
              <p:cNvSpPr/>
              <p:nvPr/>
            </p:nvSpPr>
            <p:spPr>
              <a:xfrm>
                <a:off x="2636520" y="9158288"/>
                <a:ext cx="3651900" cy="5640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The Fire Mage</a:t>
                </a:r>
                <a:endParaRPr b="0" i="0" sz="2400" u="none" cap="none" strike="noStrike">
                  <a:solidFill>
                    <a:schemeClr val="dk1"/>
                  </a:solidFill>
                  <a:latin typeface="Calibri"/>
                  <a:ea typeface="Calibri"/>
                  <a:cs typeface="Calibri"/>
                  <a:sym typeface="Calibri"/>
                </a:endParaRPr>
              </a:p>
            </p:txBody>
          </p:sp>
        </p:grpSp>
      </p:grpSp>
      <p:grpSp>
        <p:nvGrpSpPr>
          <p:cNvPr id="726" name="Google Shape;726;g3ec0617a209_1_670"/>
          <p:cNvGrpSpPr/>
          <p:nvPr/>
        </p:nvGrpSpPr>
        <p:grpSpPr>
          <a:xfrm>
            <a:off x="6821805" y="2100263"/>
            <a:ext cx="3682500" cy="7622025"/>
            <a:chOff x="6821805" y="2100263"/>
            <a:chExt cx="3682500" cy="7622025"/>
          </a:xfrm>
        </p:grpSpPr>
        <p:pic>
          <p:nvPicPr>
            <p:cNvPr descr="preencoded.png" id="727" name="Google Shape;727;g3ec0617a209_1_670"/>
            <p:cNvPicPr preferRelativeResize="0"/>
            <p:nvPr/>
          </p:nvPicPr>
          <p:blipFill rotWithShape="1">
            <a:blip r:embed="rId11">
              <a:alphaModFix/>
            </a:blip>
            <a:srcRect b="0" l="0" r="0" t="0"/>
            <a:stretch/>
          </p:blipFill>
          <p:spPr>
            <a:xfrm>
              <a:off x="6867525" y="2100263"/>
              <a:ext cx="3590925" cy="6172200"/>
            </a:xfrm>
            <a:prstGeom prst="rect">
              <a:avLst/>
            </a:prstGeom>
            <a:noFill/>
            <a:ln>
              <a:noFill/>
            </a:ln>
          </p:spPr>
        </p:pic>
        <p:grpSp>
          <p:nvGrpSpPr>
            <p:cNvPr id="728" name="Google Shape;728;g3ec0617a209_1_670"/>
            <p:cNvGrpSpPr/>
            <p:nvPr/>
          </p:nvGrpSpPr>
          <p:grpSpPr>
            <a:xfrm>
              <a:off x="6821805" y="8424863"/>
              <a:ext cx="3682500" cy="1297425"/>
              <a:chOff x="6821805" y="8424863"/>
              <a:chExt cx="3682500" cy="1297425"/>
            </a:xfrm>
          </p:grpSpPr>
          <p:sp>
            <p:nvSpPr>
              <p:cNvPr id="729" name="Google Shape;729;g3ec0617a209_1_670"/>
              <p:cNvSpPr/>
              <p:nvPr/>
            </p:nvSpPr>
            <p:spPr>
              <a:xfrm>
                <a:off x="6821805" y="8424863"/>
                <a:ext cx="3682500" cy="7791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0E0E0E"/>
                  </a:buClr>
                  <a:buSzPts val="3600"/>
                  <a:buFont typeface="Cinzel Decorative"/>
                  <a:buNone/>
                </a:pPr>
                <a:r>
                  <a:rPr b="1" i="0" lang="en-US" sz="3600" u="none" cap="none" strike="noStrike">
                    <a:solidFill>
                      <a:srgbClr val="0E0E0E"/>
                    </a:solidFill>
                    <a:latin typeface="Cinzel Decorative"/>
                    <a:ea typeface="Cinzel Decorative"/>
                    <a:cs typeface="Cinzel Decorative"/>
                    <a:sym typeface="Cinzel Decorative"/>
                  </a:rPr>
                  <a:t>Elementalen</a:t>
                </a:r>
                <a:endParaRPr b="0" i="0" sz="3600" u="none" cap="none" strike="noStrike">
                  <a:solidFill>
                    <a:schemeClr val="dk1"/>
                  </a:solidFill>
                  <a:latin typeface="Calibri"/>
                  <a:ea typeface="Calibri"/>
                  <a:cs typeface="Calibri"/>
                  <a:sym typeface="Calibri"/>
                </a:endParaRPr>
              </a:p>
            </p:txBody>
          </p:sp>
          <p:sp>
            <p:nvSpPr>
              <p:cNvPr id="730" name="Google Shape;730;g3ec0617a209_1_670"/>
              <p:cNvSpPr/>
              <p:nvPr/>
            </p:nvSpPr>
            <p:spPr>
              <a:xfrm>
                <a:off x="6837045" y="9158288"/>
                <a:ext cx="3651900" cy="5640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The Guardian</a:t>
                </a:r>
                <a:endParaRPr b="0" i="0" sz="2400" u="none" cap="none" strike="noStrike">
                  <a:solidFill>
                    <a:schemeClr val="dk1"/>
                  </a:solidFill>
                  <a:latin typeface="Calibri"/>
                  <a:ea typeface="Calibri"/>
                  <a:cs typeface="Calibri"/>
                  <a:sym typeface="Calibri"/>
                </a:endParaRPr>
              </a:p>
            </p:txBody>
          </p:sp>
        </p:grpSp>
      </p:grpSp>
      <p:grpSp>
        <p:nvGrpSpPr>
          <p:cNvPr id="731" name="Google Shape;731;g3ec0617a209_1_670"/>
          <p:cNvGrpSpPr/>
          <p:nvPr/>
        </p:nvGrpSpPr>
        <p:grpSpPr>
          <a:xfrm>
            <a:off x="11022330" y="2100263"/>
            <a:ext cx="3682500" cy="7622025"/>
            <a:chOff x="11022330" y="2100263"/>
            <a:chExt cx="3682500" cy="7622025"/>
          </a:xfrm>
        </p:grpSpPr>
        <p:pic>
          <p:nvPicPr>
            <p:cNvPr descr="preencoded.png" id="732" name="Google Shape;732;g3ec0617a209_1_670"/>
            <p:cNvPicPr preferRelativeResize="0"/>
            <p:nvPr/>
          </p:nvPicPr>
          <p:blipFill rotWithShape="1">
            <a:blip r:embed="rId12">
              <a:alphaModFix/>
            </a:blip>
            <a:srcRect b="0" l="0" r="0" t="0"/>
            <a:stretch/>
          </p:blipFill>
          <p:spPr>
            <a:xfrm>
              <a:off x="11068050" y="2100263"/>
              <a:ext cx="3590925" cy="6172200"/>
            </a:xfrm>
            <a:prstGeom prst="rect">
              <a:avLst/>
            </a:prstGeom>
            <a:noFill/>
            <a:ln>
              <a:noFill/>
            </a:ln>
          </p:spPr>
        </p:pic>
        <p:grpSp>
          <p:nvGrpSpPr>
            <p:cNvPr id="733" name="Google Shape;733;g3ec0617a209_1_670"/>
            <p:cNvGrpSpPr/>
            <p:nvPr/>
          </p:nvGrpSpPr>
          <p:grpSpPr>
            <a:xfrm>
              <a:off x="11022330" y="8424863"/>
              <a:ext cx="3682500" cy="1297425"/>
              <a:chOff x="11022330" y="8424863"/>
              <a:chExt cx="3682500" cy="1297425"/>
            </a:xfrm>
          </p:grpSpPr>
          <p:sp>
            <p:nvSpPr>
              <p:cNvPr id="734" name="Google Shape;734;g3ec0617a209_1_670"/>
              <p:cNvSpPr/>
              <p:nvPr/>
            </p:nvSpPr>
            <p:spPr>
              <a:xfrm>
                <a:off x="11022330" y="8424863"/>
                <a:ext cx="3682500" cy="7791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0E0E0E"/>
                  </a:buClr>
                  <a:buSzPts val="3600"/>
                  <a:buFont typeface="Cinzel Decorative"/>
                  <a:buNone/>
                </a:pPr>
                <a:r>
                  <a:rPr b="1" i="0" lang="en-US" sz="3600" u="none" cap="none" strike="noStrike">
                    <a:solidFill>
                      <a:srgbClr val="0E0E0E"/>
                    </a:solidFill>
                    <a:latin typeface="Cinzel Decorative"/>
                    <a:ea typeface="Cinzel Decorative"/>
                    <a:cs typeface="Cinzel Decorative"/>
                    <a:sym typeface="Cinzel Decorative"/>
                  </a:rPr>
                  <a:t>Lunaria</a:t>
                </a:r>
                <a:endParaRPr b="0" i="0" sz="3600" u="none" cap="none" strike="noStrike">
                  <a:solidFill>
                    <a:schemeClr val="dk1"/>
                  </a:solidFill>
                  <a:latin typeface="Calibri"/>
                  <a:ea typeface="Calibri"/>
                  <a:cs typeface="Calibri"/>
                  <a:sym typeface="Calibri"/>
                </a:endParaRPr>
              </a:p>
            </p:txBody>
          </p:sp>
          <p:sp>
            <p:nvSpPr>
              <p:cNvPr id="735" name="Google Shape;735;g3ec0617a209_1_670"/>
              <p:cNvSpPr/>
              <p:nvPr/>
            </p:nvSpPr>
            <p:spPr>
              <a:xfrm>
                <a:off x="11037570" y="9158288"/>
                <a:ext cx="3651900" cy="5640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The Moon Priestess</a:t>
                </a:r>
                <a:endParaRPr b="0" i="0" sz="2400" u="none" cap="none" strike="noStrike">
                  <a:solidFill>
                    <a:schemeClr val="dk1"/>
                  </a:solidFill>
                  <a:latin typeface="Calibri"/>
                  <a:ea typeface="Calibri"/>
                  <a:cs typeface="Calibri"/>
                  <a:sym typeface="Calibri"/>
                </a:endParaRPr>
              </a:p>
            </p:txBody>
          </p:sp>
        </p:grpSp>
      </p:gr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5E5CB"/>
        </a:solidFill>
      </p:bgPr>
    </p:bg>
    <p:spTree>
      <p:nvGrpSpPr>
        <p:cNvPr id="740" name="Shape 740"/>
        <p:cNvGrpSpPr/>
        <p:nvPr/>
      </p:nvGrpSpPr>
      <p:grpSpPr>
        <a:xfrm>
          <a:off x="0" y="0"/>
          <a:ext cx="0" cy="0"/>
          <a:chOff x="0" y="0"/>
          <a:chExt cx="0" cy="0"/>
        </a:xfrm>
      </p:grpSpPr>
      <p:sp>
        <p:nvSpPr>
          <p:cNvPr id="741" name="Google Shape;741;g3ec0617a209_1_703"/>
          <p:cNvSpPr/>
          <p:nvPr/>
        </p:nvSpPr>
        <p:spPr>
          <a:xfrm>
            <a:off x="0" y="0"/>
            <a:ext cx="18288000" cy="10287000"/>
          </a:xfrm>
          <a:prstGeom prst="rect">
            <a:avLst/>
          </a:prstGeom>
          <a:solidFill>
            <a:srgbClr val="D5CEA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742" name="Google Shape;742;g3ec0617a209_1_703"/>
          <p:cNvPicPr preferRelativeResize="0"/>
          <p:nvPr/>
        </p:nvPicPr>
        <p:blipFill rotWithShape="1">
          <a:blip r:embed="rId3">
            <a:alphaModFix/>
          </a:blip>
          <a:srcRect b="0" l="0" r="0" t="0"/>
          <a:stretch/>
        </p:blipFill>
        <p:spPr>
          <a:xfrm>
            <a:off x="668874" y="9525"/>
            <a:ext cx="27183" cy="10277286"/>
          </a:xfrm>
          <a:prstGeom prst="rect">
            <a:avLst/>
          </a:prstGeom>
          <a:noFill/>
          <a:ln>
            <a:noFill/>
          </a:ln>
        </p:spPr>
      </p:pic>
      <p:pic>
        <p:nvPicPr>
          <p:cNvPr descr="preencoded.png" id="743" name="Google Shape;743;g3ec0617a209_1_703"/>
          <p:cNvPicPr preferRelativeResize="0"/>
          <p:nvPr/>
        </p:nvPicPr>
        <p:blipFill rotWithShape="1">
          <a:blip r:embed="rId3">
            <a:alphaModFix/>
          </a:blip>
          <a:srcRect b="0" l="0" r="0" t="0"/>
          <a:stretch/>
        </p:blipFill>
        <p:spPr>
          <a:xfrm>
            <a:off x="17594798" y="9525"/>
            <a:ext cx="27184" cy="10277286"/>
          </a:xfrm>
          <a:prstGeom prst="rect">
            <a:avLst/>
          </a:prstGeom>
          <a:noFill/>
          <a:ln>
            <a:noFill/>
          </a:ln>
        </p:spPr>
      </p:pic>
      <p:pic>
        <p:nvPicPr>
          <p:cNvPr descr="preencoded.png" id="744" name="Google Shape;744;g3ec0617a209_1_703"/>
          <p:cNvPicPr preferRelativeResize="0"/>
          <p:nvPr/>
        </p:nvPicPr>
        <p:blipFill rotWithShape="1">
          <a:blip r:embed="rId4">
            <a:alphaModFix/>
          </a:blip>
          <a:srcRect b="0" l="0" r="0" t="0"/>
          <a:stretch/>
        </p:blipFill>
        <p:spPr>
          <a:xfrm>
            <a:off x="476250" y="2530227"/>
            <a:ext cx="417957" cy="417957"/>
          </a:xfrm>
          <a:prstGeom prst="rect">
            <a:avLst/>
          </a:prstGeom>
          <a:noFill/>
          <a:ln>
            <a:noFill/>
          </a:ln>
        </p:spPr>
      </p:pic>
      <p:pic>
        <p:nvPicPr>
          <p:cNvPr descr="preencoded.png" id="745" name="Google Shape;745;g3ec0617a209_1_703"/>
          <p:cNvPicPr preferRelativeResize="0"/>
          <p:nvPr/>
        </p:nvPicPr>
        <p:blipFill rotWithShape="1">
          <a:blip r:embed="rId4">
            <a:alphaModFix/>
          </a:blip>
          <a:srcRect b="0" l="0" r="0" t="0"/>
          <a:stretch/>
        </p:blipFill>
        <p:spPr>
          <a:xfrm>
            <a:off x="17402175" y="2530227"/>
            <a:ext cx="417957" cy="417957"/>
          </a:xfrm>
          <a:prstGeom prst="rect">
            <a:avLst/>
          </a:prstGeom>
          <a:noFill/>
          <a:ln>
            <a:noFill/>
          </a:ln>
        </p:spPr>
      </p:pic>
      <p:pic>
        <p:nvPicPr>
          <p:cNvPr descr="preencoded.png" id="746" name="Google Shape;746;g3ec0617a209_1_703"/>
          <p:cNvPicPr preferRelativeResize="0"/>
          <p:nvPr/>
        </p:nvPicPr>
        <p:blipFill rotWithShape="1">
          <a:blip r:embed="rId5">
            <a:alphaModFix/>
          </a:blip>
          <a:srcRect b="0" l="0" r="0" t="0"/>
          <a:stretch/>
        </p:blipFill>
        <p:spPr>
          <a:xfrm>
            <a:off x="476250" y="1883662"/>
            <a:ext cx="417957" cy="417957"/>
          </a:xfrm>
          <a:prstGeom prst="rect">
            <a:avLst/>
          </a:prstGeom>
          <a:noFill/>
          <a:ln>
            <a:noFill/>
          </a:ln>
        </p:spPr>
      </p:pic>
      <p:pic>
        <p:nvPicPr>
          <p:cNvPr descr="preencoded.png" id="747" name="Google Shape;747;g3ec0617a209_1_703"/>
          <p:cNvPicPr preferRelativeResize="0"/>
          <p:nvPr/>
        </p:nvPicPr>
        <p:blipFill rotWithShape="1">
          <a:blip r:embed="rId5">
            <a:alphaModFix/>
          </a:blip>
          <a:srcRect b="0" l="0" r="0" t="0"/>
          <a:stretch/>
        </p:blipFill>
        <p:spPr>
          <a:xfrm>
            <a:off x="17402175" y="1883662"/>
            <a:ext cx="417957" cy="417957"/>
          </a:xfrm>
          <a:prstGeom prst="rect">
            <a:avLst/>
          </a:prstGeom>
          <a:noFill/>
          <a:ln>
            <a:noFill/>
          </a:ln>
        </p:spPr>
      </p:pic>
      <p:pic>
        <p:nvPicPr>
          <p:cNvPr descr="preencoded.png" id="748" name="Google Shape;748;g3ec0617a209_1_703"/>
          <p:cNvPicPr preferRelativeResize="0"/>
          <p:nvPr/>
        </p:nvPicPr>
        <p:blipFill rotWithShape="1">
          <a:blip r:embed="rId6">
            <a:alphaModFix/>
          </a:blip>
          <a:srcRect b="0" l="0" r="0" t="0"/>
          <a:stretch/>
        </p:blipFill>
        <p:spPr>
          <a:xfrm>
            <a:off x="685800" y="8854183"/>
            <a:ext cx="16925925" cy="27183"/>
          </a:xfrm>
          <a:prstGeom prst="rect">
            <a:avLst/>
          </a:prstGeom>
          <a:noFill/>
          <a:ln>
            <a:noFill/>
          </a:ln>
        </p:spPr>
      </p:pic>
      <p:pic>
        <p:nvPicPr>
          <p:cNvPr descr="preencoded.png" id="749" name="Google Shape;749;g3ec0617a209_1_703"/>
          <p:cNvPicPr preferRelativeResize="0"/>
          <p:nvPr/>
        </p:nvPicPr>
        <p:blipFill rotWithShape="1">
          <a:blip r:embed="rId7">
            <a:alphaModFix/>
          </a:blip>
          <a:srcRect b="0" l="0" r="0" t="0"/>
          <a:stretch/>
        </p:blipFill>
        <p:spPr>
          <a:xfrm>
            <a:off x="16182975" y="8858250"/>
            <a:ext cx="1426464" cy="1426464"/>
          </a:xfrm>
          <a:prstGeom prst="rect">
            <a:avLst/>
          </a:prstGeom>
          <a:noFill/>
          <a:ln>
            <a:noFill/>
          </a:ln>
        </p:spPr>
      </p:pic>
      <p:pic>
        <p:nvPicPr>
          <p:cNvPr descr="preencoded.png" id="750" name="Google Shape;750;g3ec0617a209_1_703"/>
          <p:cNvPicPr preferRelativeResize="0"/>
          <p:nvPr/>
        </p:nvPicPr>
        <p:blipFill rotWithShape="1">
          <a:blip r:embed="rId8">
            <a:alphaModFix/>
          </a:blip>
          <a:srcRect b="0" l="0" r="0" t="0"/>
          <a:stretch/>
        </p:blipFill>
        <p:spPr>
          <a:xfrm>
            <a:off x="688563" y="8858250"/>
            <a:ext cx="1426464" cy="1426464"/>
          </a:xfrm>
          <a:prstGeom prst="rect">
            <a:avLst/>
          </a:prstGeom>
          <a:noFill/>
          <a:ln>
            <a:noFill/>
          </a:ln>
        </p:spPr>
      </p:pic>
      <p:grpSp>
        <p:nvGrpSpPr>
          <p:cNvPr id="751" name="Google Shape;751;g3ec0617a209_1_703"/>
          <p:cNvGrpSpPr/>
          <p:nvPr/>
        </p:nvGrpSpPr>
        <p:grpSpPr>
          <a:xfrm>
            <a:off x="17640300" y="7994925"/>
            <a:ext cx="596549" cy="2063476"/>
            <a:chOff x="17640300" y="7994925"/>
            <a:chExt cx="596549" cy="2063476"/>
          </a:xfrm>
        </p:grpSpPr>
        <p:pic>
          <p:nvPicPr>
            <p:cNvPr descr="preencoded.png" id="752" name="Google Shape;752;g3ec0617a209_1_703"/>
            <p:cNvPicPr preferRelativeResize="0"/>
            <p:nvPr/>
          </p:nvPicPr>
          <p:blipFill rotWithShape="1">
            <a:blip r:embed="rId9">
              <a:alphaModFix/>
            </a:blip>
            <a:srcRect b="0" l="0" r="0" t="0"/>
            <a:stretch/>
          </p:blipFill>
          <p:spPr>
            <a:xfrm>
              <a:off x="17640300" y="9525000"/>
              <a:ext cx="533400" cy="533400"/>
            </a:xfrm>
            <a:prstGeom prst="rect">
              <a:avLst/>
            </a:prstGeom>
            <a:noFill/>
            <a:ln>
              <a:noFill/>
            </a:ln>
          </p:spPr>
        </p:pic>
        <p:sp>
          <p:nvSpPr>
            <p:cNvPr id="753" name="Google Shape;753;g3ec0617a209_1_703"/>
            <p:cNvSpPr/>
            <p:nvPr/>
          </p:nvSpPr>
          <p:spPr>
            <a:xfrm rot="-5400000">
              <a:off x="17235450" y="8456925"/>
              <a:ext cx="1463400" cy="5394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AA8B57"/>
                </a:buClr>
                <a:buSzPts val="2710"/>
                <a:buFont typeface="Inter"/>
                <a:buNone/>
              </a:pPr>
              <a:r>
                <a:rPr b="1" i="0" lang="en-US" sz="2710" u="none" cap="none" strike="noStrike">
                  <a:solidFill>
                    <a:srgbClr val="AA8B57"/>
                  </a:solidFill>
                  <a:latin typeface="Inter"/>
                  <a:ea typeface="Inter"/>
                  <a:cs typeface="Inter"/>
                  <a:sym typeface="Inter"/>
                </a:rPr>
                <a:t>EaTemp</a:t>
              </a:r>
              <a:endParaRPr b="0" i="0" sz="2710" u="none" cap="none" strike="noStrike">
                <a:solidFill>
                  <a:schemeClr val="dk1"/>
                </a:solidFill>
                <a:latin typeface="Calibri"/>
                <a:ea typeface="Calibri"/>
                <a:cs typeface="Calibri"/>
                <a:sym typeface="Calibri"/>
              </a:endParaRPr>
            </a:p>
          </p:txBody>
        </p:sp>
      </p:grpSp>
      <p:grpSp>
        <p:nvGrpSpPr>
          <p:cNvPr id="754" name="Google Shape;754;g3ec0617a209_1_703"/>
          <p:cNvGrpSpPr/>
          <p:nvPr/>
        </p:nvGrpSpPr>
        <p:grpSpPr>
          <a:xfrm>
            <a:off x="590550" y="2095500"/>
            <a:ext cx="17373600" cy="6619950"/>
            <a:chOff x="590550" y="2095500"/>
            <a:chExt cx="17373600" cy="6619950"/>
          </a:xfrm>
        </p:grpSpPr>
        <p:sp>
          <p:nvSpPr>
            <p:cNvPr id="755" name="Google Shape;755;g3ec0617a209_1_703"/>
            <p:cNvSpPr/>
            <p:nvPr/>
          </p:nvSpPr>
          <p:spPr>
            <a:xfrm>
              <a:off x="7629525" y="2095500"/>
              <a:ext cx="4114800" cy="1305000"/>
            </a:xfrm>
            <a:prstGeom prst="roundRect">
              <a:avLst>
                <a:gd fmla="val 70073" name="adj"/>
              </a:avLst>
            </a:prstGeom>
            <a:solidFill>
              <a:srgbClr val="E5E5C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756" name="Google Shape;756;g3ec0617a209_1_703"/>
            <p:cNvPicPr preferRelativeResize="0"/>
            <p:nvPr/>
          </p:nvPicPr>
          <p:blipFill rotWithShape="1">
            <a:blip r:embed="rId10">
              <a:alphaModFix/>
            </a:blip>
            <a:srcRect b="0" l="0" r="0" t="0"/>
            <a:stretch/>
          </p:blipFill>
          <p:spPr>
            <a:xfrm>
              <a:off x="7858125" y="2328863"/>
              <a:ext cx="838200" cy="838200"/>
            </a:xfrm>
            <a:prstGeom prst="rect">
              <a:avLst/>
            </a:prstGeom>
            <a:noFill/>
            <a:ln>
              <a:noFill/>
            </a:ln>
          </p:spPr>
        </p:pic>
        <p:sp>
          <p:nvSpPr>
            <p:cNvPr id="757" name="Google Shape;757;g3ec0617a209_1_703"/>
            <p:cNvSpPr/>
            <p:nvPr/>
          </p:nvSpPr>
          <p:spPr>
            <a:xfrm>
              <a:off x="590550" y="3867150"/>
              <a:ext cx="4114800" cy="1305000"/>
            </a:xfrm>
            <a:prstGeom prst="roundRect">
              <a:avLst>
                <a:gd fmla="val 70073" name="adj"/>
              </a:avLst>
            </a:prstGeom>
            <a:solidFill>
              <a:srgbClr val="E5E5C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758" name="Google Shape;758;g3ec0617a209_1_703"/>
            <p:cNvPicPr preferRelativeResize="0"/>
            <p:nvPr/>
          </p:nvPicPr>
          <p:blipFill rotWithShape="1">
            <a:blip r:embed="rId11">
              <a:alphaModFix/>
            </a:blip>
            <a:srcRect b="0" l="0" r="0" t="0"/>
            <a:stretch/>
          </p:blipFill>
          <p:spPr>
            <a:xfrm>
              <a:off x="819150" y="4100513"/>
              <a:ext cx="838200" cy="838200"/>
            </a:xfrm>
            <a:prstGeom prst="rect">
              <a:avLst/>
            </a:prstGeom>
            <a:noFill/>
            <a:ln>
              <a:noFill/>
            </a:ln>
          </p:spPr>
        </p:pic>
        <p:sp>
          <p:nvSpPr>
            <p:cNvPr id="759" name="Google Shape;759;g3ec0617a209_1_703"/>
            <p:cNvSpPr/>
            <p:nvPr/>
          </p:nvSpPr>
          <p:spPr>
            <a:xfrm>
              <a:off x="2876550" y="5619750"/>
              <a:ext cx="4114800" cy="1305000"/>
            </a:xfrm>
            <a:prstGeom prst="roundRect">
              <a:avLst>
                <a:gd fmla="val 70073" name="adj"/>
              </a:avLst>
            </a:prstGeom>
            <a:solidFill>
              <a:srgbClr val="E5E5C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760" name="Google Shape;760;g3ec0617a209_1_703"/>
            <p:cNvPicPr preferRelativeResize="0"/>
            <p:nvPr/>
          </p:nvPicPr>
          <p:blipFill rotWithShape="1">
            <a:blip r:embed="rId12">
              <a:alphaModFix/>
            </a:blip>
            <a:srcRect b="0" l="0" r="0" t="0"/>
            <a:stretch/>
          </p:blipFill>
          <p:spPr>
            <a:xfrm>
              <a:off x="3105150" y="5853112"/>
              <a:ext cx="838200" cy="838200"/>
            </a:xfrm>
            <a:prstGeom prst="rect">
              <a:avLst/>
            </a:prstGeom>
            <a:noFill/>
            <a:ln>
              <a:noFill/>
            </a:ln>
          </p:spPr>
        </p:pic>
        <p:sp>
          <p:nvSpPr>
            <p:cNvPr id="761" name="Google Shape;761;g3ec0617a209_1_703"/>
            <p:cNvSpPr/>
            <p:nvPr/>
          </p:nvSpPr>
          <p:spPr>
            <a:xfrm>
              <a:off x="2876550" y="7410450"/>
              <a:ext cx="4114800" cy="1305000"/>
            </a:xfrm>
            <a:prstGeom prst="roundRect">
              <a:avLst>
                <a:gd fmla="val 70073" name="adj"/>
              </a:avLst>
            </a:prstGeom>
            <a:solidFill>
              <a:srgbClr val="E5E5C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762" name="Google Shape;762;g3ec0617a209_1_703"/>
            <p:cNvPicPr preferRelativeResize="0"/>
            <p:nvPr/>
          </p:nvPicPr>
          <p:blipFill rotWithShape="1">
            <a:blip r:embed="rId13">
              <a:alphaModFix/>
            </a:blip>
            <a:srcRect b="0" l="0" r="0" t="0"/>
            <a:stretch/>
          </p:blipFill>
          <p:spPr>
            <a:xfrm>
              <a:off x="3105150" y="7643813"/>
              <a:ext cx="838200" cy="838200"/>
            </a:xfrm>
            <a:prstGeom prst="rect">
              <a:avLst/>
            </a:prstGeom>
            <a:noFill/>
            <a:ln>
              <a:noFill/>
            </a:ln>
          </p:spPr>
        </p:pic>
        <p:sp>
          <p:nvSpPr>
            <p:cNvPr id="763" name="Google Shape;763;g3ec0617a209_1_703"/>
            <p:cNvSpPr/>
            <p:nvPr/>
          </p:nvSpPr>
          <p:spPr>
            <a:xfrm>
              <a:off x="11506200" y="5638800"/>
              <a:ext cx="4114800" cy="1305000"/>
            </a:xfrm>
            <a:prstGeom prst="roundRect">
              <a:avLst>
                <a:gd fmla="val 70073" name="adj"/>
              </a:avLst>
            </a:prstGeom>
            <a:solidFill>
              <a:srgbClr val="E5E5C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764" name="Google Shape;764;g3ec0617a209_1_703"/>
            <p:cNvPicPr preferRelativeResize="0"/>
            <p:nvPr/>
          </p:nvPicPr>
          <p:blipFill rotWithShape="1">
            <a:blip r:embed="rId14">
              <a:alphaModFix/>
            </a:blip>
            <a:srcRect b="0" l="0" r="0" t="0"/>
            <a:stretch/>
          </p:blipFill>
          <p:spPr>
            <a:xfrm>
              <a:off x="11734800" y="5872163"/>
              <a:ext cx="838200" cy="838200"/>
            </a:xfrm>
            <a:prstGeom prst="rect">
              <a:avLst/>
            </a:prstGeom>
            <a:noFill/>
            <a:ln>
              <a:noFill/>
            </a:ln>
          </p:spPr>
        </p:pic>
        <p:sp>
          <p:nvSpPr>
            <p:cNvPr id="765" name="Google Shape;765;g3ec0617a209_1_703"/>
            <p:cNvSpPr/>
            <p:nvPr/>
          </p:nvSpPr>
          <p:spPr>
            <a:xfrm>
              <a:off x="11506200" y="7410450"/>
              <a:ext cx="4114800" cy="1305000"/>
            </a:xfrm>
            <a:prstGeom prst="roundRect">
              <a:avLst>
                <a:gd fmla="val 70073" name="adj"/>
              </a:avLst>
            </a:prstGeom>
            <a:solidFill>
              <a:srgbClr val="E5E5C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766" name="Google Shape;766;g3ec0617a209_1_703"/>
            <p:cNvPicPr preferRelativeResize="0"/>
            <p:nvPr/>
          </p:nvPicPr>
          <p:blipFill rotWithShape="1">
            <a:blip r:embed="rId15">
              <a:alphaModFix/>
            </a:blip>
            <a:srcRect b="0" l="0" r="0" t="0"/>
            <a:stretch/>
          </p:blipFill>
          <p:spPr>
            <a:xfrm>
              <a:off x="11734800" y="7643813"/>
              <a:ext cx="838200" cy="838200"/>
            </a:xfrm>
            <a:prstGeom prst="rect">
              <a:avLst/>
            </a:prstGeom>
            <a:noFill/>
            <a:ln>
              <a:noFill/>
            </a:ln>
          </p:spPr>
        </p:pic>
        <p:sp>
          <p:nvSpPr>
            <p:cNvPr id="767" name="Google Shape;767;g3ec0617a209_1_703"/>
            <p:cNvSpPr/>
            <p:nvPr/>
          </p:nvSpPr>
          <p:spPr>
            <a:xfrm>
              <a:off x="5010150" y="3867150"/>
              <a:ext cx="4114800" cy="1305000"/>
            </a:xfrm>
            <a:prstGeom prst="roundRect">
              <a:avLst>
                <a:gd fmla="val 70073" name="adj"/>
              </a:avLst>
            </a:prstGeom>
            <a:solidFill>
              <a:srgbClr val="E5E5C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768" name="Google Shape;768;g3ec0617a209_1_703"/>
            <p:cNvPicPr preferRelativeResize="0"/>
            <p:nvPr/>
          </p:nvPicPr>
          <p:blipFill rotWithShape="1">
            <a:blip r:embed="rId16">
              <a:alphaModFix/>
            </a:blip>
            <a:srcRect b="0" l="0" r="0" t="0"/>
            <a:stretch/>
          </p:blipFill>
          <p:spPr>
            <a:xfrm>
              <a:off x="5238750" y="4100513"/>
              <a:ext cx="838200" cy="838200"/>
            </a:xfrm>
            <a:prstGeom prst="rect">
              <a:avLst/>
            </a:prstGeom>
            <a:noFill/>
            <a:ln>
              <a:noFill/>
            </a:ln>
          </p:spPr>
        </p:pic>
        <p:sp>
          <p:nvSpPr>
            <p:cNvPr id="769" name="Google Shape;769;g3ec0617a209_1_703"/>
            <p:cNvSpPr/>
            <p:nvPr/>
          </p:nvSpPr>
          <p:spPr>
            <a:xfrm>
              <a:off x="13849350" y="3867150"/>
              <a:ext cx="4114800" cy="1305000"/>
            </a:xfrm>
            <a:prstGeom prst="roundRect">
              <a:avLst>
                <a:gd fmla="val 70073" name="adj"/>
              </a:avLst>
            </a:prstGeom>
            <a:solidFill>
              <a:srgbClr val="E5E5C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770" name="Google Shape;770;g3ec0617a209_1_703"/>
            <p:cNvPicPr preferRelativeResize="0"/>
            <p:nvPr/>
          </p:nvPicPr>
          <p:blipFill rotWithShape="1">
            <a:blip r:embed="rId17">
              <a:alphaModFix/>
            </a:blip>
            <a:srcRect b="0" l="0" r="0" t="0"/>
            <a:stretch/>
          </p:blipFill>
          <p:spPr>
            <a:xfrm>
              <a:off x="14077950" y="4100513"/>
              <a:ext cx="838200" cy="838200"/>
            </a:xfrm>
            <a:prstGeom prst="rect">
              <a:avLst/>
            </a:prstGeom>
            <a:noFill/>
            <a:ln>
              <a:noFill/>
            </a:ln>
          </p:spPr>
        </p:pic>
        <p:sp>
          <p:nvSpPr>
            <p:cNvPr id="771" name="Google Shape;771;g3ec0617a209_1_703"/>
            <p:cNvSpPr/>
            <p:nvPr/>
          </p:nvSpPr>
          <p:spPr>
            <a:xfrm>
              <a:off x="9429750" y="3867150"/>
              <a:ext cx="4114800" cy="1305000"/>
            </a:xfrm>
            <a:prstGeom prst="roundRect">
              <a:avLst>
                <a:gd fmla="val 70073" name="adj"/>
              </a:avLst>
            </a:prstGeom>
            <a:solidFill>
              <a:srgbClr val="E5E5C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772" name="Google Shape;772;g3ec0617a209_1_703"/>
            <p:cNvPicPr preferRelativeResize="0"/>
            <p:nvPr/>
          </p:nvPicPr>
          <p:blipFill rotWithShape="1">
            <a:blip r:embed="rId18">
              <a:alphaModFix/>
            </a:blip>
            <a:srcRect b="0" l="0" r="0" t="0"/>
            <a:stretch/>
          </p:blipFill>
          <p:spPr>
            <a:xfrm>
              <a:off x="9658350" y="4100513"/>
              <a:ext cx="838200" cy="838200"/>
            </a:xfrm>
            <a:prstGeom prst="rect">
              <a:avLst/>
            </a:prstGeom>
            <a:noFill/>
            <a:ln>
              <a:noFill/>
            </a:ln>
          </p:spPr>
        </p:pic>
        <p:cxnSp>
          <p:nvCxnSpPr>
            <p:cNvPr id="773" name="Google Shape;773;g3ec0617a209_1_703"/>
            <p:cNvCxnSpPr/>
            <p:nvPr/>
          </p:nvCxnSpPr>
          <p:spPr>
            <a:xfrm rot="2489">
              <a:off x="2514598" y="3557625"/>
              <a:ext cx="13258803" cy="0"/>
            </a:xfrm>
            <a:prstGeom prst="straightConnector1">
              <a:avLst/>
            </a:prstGeom>
            <a:noFill/>
            <a:ln cap="flat" cmpd="sng" w="9525">
              <a:solidFill>
                <a:srgbClr val="4D4D4D"/>
              </a:solidFill>
              <a:prstDash val="solid"/>
              <a:round/>
              <a:headEnd len="sm" w="sm" type="none"/>
              <a:tailEnd len="sm" w="sm" type="none"/>
            </a:ln>
          </p:spPr>
        </p:cxnSp>
        <p:cxnSp>
          <p:nvCxnSpPr>
            <p:cNvPr id="774" name="Google Shape;774;g3ec0617a209_1_703"/>
            <p:cNvCxnSpPr/>
            <p:nvPr/>
          </p:nvCxnSpPr>
          <p:spPr>
            <a:xfrm rot="5291760">
              <a:off x="9605924" y="3409950"/>
              <a:ext cx="304951" cy="0"/>
            </a:xfrm>
            <a:prstGeom prst="straightConnector1">
              <a:avLst/>
            </a:prstGeom>
            <a:noFill/>
            <a:ln cap="flat" cmpd="sng" w="9525">
              <a:solidFill>
                <a:srgbClr val="4D4D4D"/>
              </a:solidFill>
              <a:prstDash val="solid"/>
              <a:round/>
              <a:headEnd len="sm" w="sm" type="none"/>
              <a:tailEnd len="sm" w="sm" type="none"/>
            </a:ln>
          </p:spPr>
        </p:cxnSp>
        <p:cxnSp>
          <p:nvCxnSpPr>
            <p:cNvPr id="775" name="Google Shape;775;g3ec0617a209_1_703"/>
            <p:cNvCxnSpPr/>
            <p:nvPr/>
          </p:nvCxnSpPr>
          <p:spPr>
            <a:xfrm rot="5295063">
              <a:off x="2362127" y="3719550"/>
              <a:ext cx="314547" cy="0"/>
            </a:xfrm>
            <a:prstGeom prst="straightConnector1">
              <a:avLst/>
            </a:prstGeom>
            <a:noFill/>
            <a:ln cap="flat" cmpd="sng" w="9525">
              <a:solidFill>
                <a:srgbClr val="4D4D4D"/>
              </a:solidFill>
              <a:prstDash val="solid"/>
              <a:round/>
              <a:headEnd len="sm" w="sm" type="none"/>
              <a:tailEnd len="sm" w="sm" type="none"/>
            </a:ln>
          </p:spPr>
        </p:cxnSp>
        <p:cxnSp>
          <p:nvCxnSpPr>
            <p:cNvPr id="776" name="Google Shape;776;g3ec0617a209_1_703"/>
            <p:cNvCxnSpPr/>
            <p:nvPr/>
          </p:nvCxnSpPr>
          <p:spPr>
            <a:xfrm rot="5295063">
              <a:off x="6981752" y="3719550"/>
              <a:ext cx="314547" cy="0"/>
            </a:xfrm>
            <a:prstGeom prst="straightConnector1">
              <a:avLst/>
            </a:prstGeom>
            <a:noFill/>
            <a:ln cap="flat" cmpd="sng" w="9525">
              <a:solidFill>
                <a:srgbClr val="4D4D4D"/>
              </a:solidFill>
              <a:prstDash val="solid"/>
              <a:round/>
              <a:headEnd len="sm" w="sm" type="none"/>
              <a:tailEnd len="sm" w="sm" type="none"/>
            </a:ln>
          </p:spPr>
        </p:cxnSp>
        <p:cxnSp>
          <p:nvCxnSpPr>
            <p:cNvPr id="777" name="Google Shape;777;g3ec0617a209_1_703"/>
            <p:cNvCxnSpPr/>
            <p:nvPr/>
          </p:nvCxnSpPr>
          <p:spPr>
            <a:xfrm rot="5295063">
              <a:off x="11401352" y="3719550"/>
              <a:ext cx="314547" cy="0"/>
            </a:xfrm>
            <a:prstGeom prst="straightConnector1">
              <a:avLst/>
            </a:prstGeom>
            <a:noFill/>
            <a:ln cap="flat" cmpd="sng" w="9525">
              <a:solidFill>
                <a:srgbClr val="4D4D4D"/>
              </a:solidFill>
              <a:prstDash val="solid"/>
              <a:round/>
              <a:headEnd len="sm" w="sm" type="none"/>
              <a:tailEnd len="sm" w="sm" type="none"/>
            </a:ln>
          </p:spPr>
        </p:cxnSp>
        <p:cxnSp>
          <p:nvCxnSpPr>
            <p:cNvPr id="778" name="Google Shape;778;g3ec0617a209_1_703"/>
            <p:cNvCxnSpPr/>
            <p:nvPr/>
          </p:nvCxnSpPr>
          <p:spPr>
            <a:xfrm rot="5295063">
              <a:off x="15611402" y="3719550"/>
              <a:ext cx="314547" cy="0"/>
            </a:xfrm>
            <a:prstGeom prst="straightConnector1">
              <a:avLst/>
            </a:prstGeom>
            <a:noFill/>
            <a:ln cap="flat" cmpd="sng" w="9525">
              <a:solidFill>
                <a:srgbClr val="4D4D4D"/>
              </a:solidFill>
              <a:prstDash val="solid"/>
              <a:round/>
              <a:headEnd len="sm" w="sm" type="none"/>
              <a:tailEnd len="sm" w="sm" type="none"/>
            </a:ln>
          </p:spPr>
        </p:cxnSp>
        <p:cxnSp>
          <p:nvCxnSpPr>
            <p:cNvPr id="779" name="Google Shape;779;g3ec0617a209_1_703"/>
            <p:cNvCxnSpPr/>
            <p:nvPr/>
          </p:nvCxnSpPr>
          <p:spPr>
            <a:xfrm rot="5389437">
              <a:off x="5576918" y="6486525"/>
              <a:ext cx="3124215" cy="0"/>
            </a:xfrm>
            <a:prstGeom prst="straightConnector1">
              <a:avLst/>
            </a:prstGeom>
            <a:noFill/>
            <a:ln cap="flat" cmpd="sng" w="9525">
              <a:solidFill>
                <a:srgbClr val="4D4D4D"/>
              </a:solidFill>
              <a:prstDash val="solid"/>
              <a:round/>
              <a:headEnd len="sm" w="sm" type="none"/>
              <a:tailEnd len="sm" w="sm" type="none"/>
            </a:ln>
          </p:spPr>
        </p:cxnSp>
        <p:cxnSp>
          <p:nvCxnSpPr>
            <p:cNvPr id="780" name="Google Shape;780;g3ec0617a209_1_703"/>
            <p:cNvCxnSpPr/>
            <p:nvPr/>
          </p:nvCxnSpPr>
          <p:spPr>
            <a:xfrm rot="216265">
              <a:off x="6991199" y="6196050"/>
              <a:ext cx="152702" cy="0"/>
            </a:xfrm>
            <a:prstGeom prst="straightConnector1">
              <a:avLst/>
            </a:prstGeom>
            <a:noFill/>
            <a:ln cap="flat" cmpd="sng" w="9525">
              <a:solidFill>
                <a:srgbClr val="4D4D4D"/>
              </a:solidFill>
              <a:prstDash val="solid"/>
              <a:round/>
              <a:headEnd len="sm" w="sm" type="none"/>
              <a:tailEnd len="sm" w="sm" type="none"/>
            </a:ln>
          </p:spPr>
        </p:cxnSp>
        <p:cxnSp>
          <p:nvCxnSpPr>
            <p:cNvPr id="781" name="Google Shape;781;g3ec0617a209_1_703"/>
            <p:cNvCxnSpPr/>
            <p:nvPr/>
          </p:nvCxnSpPr>
          <p:spPr>
            <a:xfrm rot="216265">
              <a:off x="15620849" y="6196050"/>
              <a:ext cx="152702" cy="0"/>
            </a:xfrm>
            <a:prstGeom prst="straightConnector1">
              <a:avLst/>
            </a:prstGeom>
            <a:noFill/>
            <a:ln cap="flat" cmpd="sng" w="9525">
              <a:solidFill>
                <a:srgbClr val="4D4D4D"/>
              </a:solidFill>
              <a:prstDash val="solid"/>
              <a:round/>
              <a:headEnd len="sm" w="sm" type="none"/>
              <a:tailEnd len="sm" w="sm" type="none"/>
            </a:ln>
          </p:spPr>
        </p:cxnSp>
        <p:cxnSp>
          <p:nvCxnSpPr>
            <p:cNvPr id="782" name="Google Shape;782;g3ec0617a209_1_703"/>
            <p:cNvCxnSpPr/>
            <p:nvPr/>
          </p:nvCxnSpPr>
          <p:spPr>
            <a:xfrm rot="216265">
              <a:off x="6991199" y="8043901"/>
              <a:ext cx="152702" cy="0"/>
            </a:xfrm>
            <a:prstGeom prst="straightConnector1">
              <a:avLst/>
            </a:prstGeom>
            <a:noFill/>
            <a:ln cap="flat" cmpd="sng" w="9525">
              <a:solidFill>
                <a:srgbClr val="4D4D4D"/>
              </a:solidFill>
              <a:prstDash val="solid"/>
              <a:round/>
              <a:headEnd len="sm" w="sm" type="none"/>
              <a:tailEnd len="sm" w="sm" type="none"/>
            </a:ln>
          </p:spPr>
        </p:cxnSp>
        <p:cxnSp>
          <p:nvCxnSpPr>
            <p:cNvPr id="783" name="Google Shape;783;g3ec0617a209_1_703"/>
            <p:cNvCxnSpPr/>
            <p:nvPr/>
          </p:nvCxnSpPr>
          <p:spPr>
            <a:xfrm rot="216265">
              <a:off x="15620849" y="8043901"/>
              <a:ext cx="152702" cy="0"/>
            </a:xfrm>
            <a:prstGeom prst="straightConnector1">
              <a:avLst/>
            </a:prstGeom>
            <a:noFill/>
            <a:ln cap="flat" cmpd="sng" w="9525">
              <a:solidFill>
                <a:srgbClr val="4D4D4D"/>
              </a:solidFill>
              <a:prstDash val="solid"/>
              <a:round/>
              <a:headEnd len="sm" w="sm" type="none"/>
              <a:tailEnd len="sm" w="sm" type="none"/>
            </a:ln>
          </p:spPr>
        </p:cxnSp>
        <p:cxnSp>
          <p:nvCxnSpPr>
            <p:cNvPr id="784" name="Google Shape;784;g3ec0617a209_1_703"/>
            <p:cNvCxnSpPr/>
            <p:nvPr/>
          </p:nvCxnSpPr>
          <p:spPr>
            <a:xfrm rot="5389070">
              <a:off x="14258917" y="6538950"/>
              <a:ext cx="3019515" cy="0"/>
            </a:xfrm>
            <a:prstGeom prst="straightConnector1">
              <a:avLst/>
            </a:prstGeom>
            <a:noFill/>
            <a:ln cap="flat" cmpd="sng" w="9525">
              <a:solidFill>
                <a:srgbClr val="4D4D4D"/>
              </a:solidFill>
              <a:prstDash val="solid"/>
              <a:round/>
              <a:headEnd len="sm" w="sm" type="none"/>
              <a:tailEnd len="sm" w="sm" type="none"/>
            </a:ln>
          </p:spPr>
        </p:cxnSp>
        <p:sp>
          <p:nvSpPr>
            <p:cNvPr id="785" name="Google Shape;785;g3ec0617a209_1_703"/>
            <p:cNvSpPr/>
            <p:nvPr/>
          </p:nvSpPr>
          <p:spPr>
            <a:xfrm>
              <a:off x="8848725" y="2247900"/>
              <a:ext cx="2735700" cy="5868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700"/>
                <a:buFont typeface="Cinzel Decorative"/>
                <a:buNone/>
              </a:pPr>
              <a:r>
                <a:rPr b="1" i="0" lang="en-US" sz="2700" u="none" cap="none" strike="noStrike">
                  <a:solidFill>
                    <a:srgbClr val="0E0E0E"/>
                  </a:solidFill>
                  <a:latin typeface="Cinzel Decorative"/>
                  <a:ea typeface="Cinzel Decorative"/>
                  <a:cs typeface="Cinzel Decorative"/>
                  <a:sym typeface="Cinzel Decorative"/>
                </a:rPr>
                <a:t>Chloe Ng</a:t>
              </a:r>
              <a:endParaRPr b="0" i="0" sz="2700" u="none" cap="none" strike="noStrike">
                <a:solidFill>
                  <a:schemeClr val="dk1"/>
                </a:solidFill>
                <a:latin typeface="Calibri"/>
                <a:ea typeface="Calibri"/>
                <a:cs typeface="Calibri"/>
                <a:sym typeface="Calibri"/>
              </a:endParaRPr>
            </a:p>
          </p:txBody>
        </p:sp>
        <p:sp>
          <p:nvSpPr>
            <p:cNvPr id="786" name="Google Shape;786;g3ec0617a209_1_703"/>
            <p:cNvSpPr/>
            <p:nvPr/>
          </p:nvSpPr>
          <p:spPr>
            <a:xfrm>
              <a:off x="8848725" y="2790825"/>
              <a:ext cx="2727900" cy="5640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The Mage</a:t>
              </a:r>
              <a:endParaRPr b="0" i="0" sz="2400" u="none" cap="none" strike="noStrike">
                <a:solidFill>
                  <a:schemeClr val="dk1"/>
                </a:solidFill>
                <a:latin typeface="Calibri"/>
                <a:ea typeface="Calibri"/>
                <a:cs typeface="Calibri"/>
                <a:sym typeface="Calibri"/>
              </a:endParaRPr>
            </a:p>
          </p:txBody>
        </p:sp>
        <p:sp>
          <p:nvSpPr>
            <p:cNvPr id="787" name="Google Shape;787;g3ec0617a209_1_703"/>
            <p:cNvSpPr/>
            <p:nvPr/>
          </p:nvSpPr>
          <p:spPr>
            <a:xfrm>
              <a:off x="1809750" y="4019550"/>
              <a:ext cx="2735700" cy="5868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700"/>
                <a:buFont typeface="Cinzel Decorative"/>
                <a:buNone/>
              </a:pPr>
              <a:r>
                <a:rPr b="1" i="0" lang="en-US" sz="2700" u="none" cap="none" strike="noStrike">
                  <a:solidFill>
                    <a:srgbClr val="0E0E0E"/>
                  </a:solidFill>
                  <a:latin typeface="Cinzel Decorative"/>
                  <a:ea typeface="Cinzel Decorative"/>
                  <a:cs typeface="Cinzel Decorative"/>
                  <a:sym typeface="Cinzel Decorative"/>
                </a:rPr>
                <a:t>Valtorin</a:t>
              </a:r>
              <a:endParaRPr b="0" i="0" sz="2700" u="none" cap="none" strike="noStrike">
                <a:solidFill>
                  <a:schemeClr val="dk1"/>
                </a:solidFill>
                <a:latin typeface="Calibri"/>
                <a:ea typeface="Calibri"/>
                <a:cs typeface="Calibri"/>
                <a:sym typeface="Calibri"/>
              </a:endParaRPr>
            </a:p>
          </p:txBody>
        </p:sp>
        <p:sp>
          <p:nvSpPr>
            <p:cNvPr id="788" name="Google Shape;788;g3ec0617a209_1_703"/>
            <p:cNvSpPr/>
            <p:nvPr/>
          </p:nvSpPr>
          <p:spPr>
            <a:xfrm>
              <a:off x="1809750" y="4562475"/>
              <a:ext cx="2727900" cy="5640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The Assassin</a:t>
              </a:r>
              <a:endParaRPr b="0" i="0" sz="2400" u="none" cap="none" strike="noStrike">
                <a:solidFill>
                  <a:schemeClr val="dk1"/>
                </a:solidFill>
                <a:latin typeface="Calibri"/>
                <a:ea typeface="Calibri"/>
                <a:cs typeface="Calibri"/>
                <a:sym typeface="Calibri"/>
              </a:endParaRPr>
            </a:p>
          </p:txBody>
        </p:sp>
        <p:sp>
          <p:nvSpPr>
            <p:cNvPr id="789" name="Google Shape;789;g3ec0617a209_1_703"/>
            <p:cNvSpPr/>
            <p:nvPr/>
          </p:nvSpPr>
          <p:spPr>
            <a:xfrm>
              <a:off x="4095750" y="5772150"/>
              <a:ext cx="2735700" cy="5868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700"/>
                <a:buFont typeface="Cinzel Decorative"/>
                <a:buNone/>
              </a:pPr>
              <a:r>
                <a:rPr b="1" i="0" lang="en-US" sz="2700" u="none" cap="none" strike="noStrike">
                  <a:solidFill>
                    <a:srgbClr val="0E0E0E"/>
                  </a:solidFill>
                  <a:latin typeface="Cinzel Decorative"/>
                  <a:ea typeface="Cinzel Decorative"/>
                  <a:cs typeface="Cinzel Decorative"/>
                  <a:sym typeface="Cinzel Decorative"/>
                </a:rPr>
                <a:t>Lucian</a:t>
              </a:r>
              <a:endParaRPr b="0" i="0" sz="2700" u="none" cap="none" strike="noStrike">
                <a:solidFill>
                  <a:schemeClr val="dk1"/>
                </a:solidFill>
                <a:latin typeface="Calibri"/>
                <a:ea typeface="Calibri"/>
                <a:cs typeface="Calibri"/>
                <a:sym typeface="Calibri"/>
              </a:endParaRPr>
            </a:p>
          </p:txBody>
        </p:sp>
        <p:sp>
          <p:nvSpPr>
            <p:cNvPr id="790" name="Google Shape;790;g3ec0617a209_1_703"/>
            <p:cNvSpPr/>
            <p:nvPr/>
          </p:nvSpPr>
          <p:spPr>
            <a:xfrm>
              <a:off x="4095750" y="6315075"/>
              <a:ext cx="2727900" cy="5640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The Conjurer</a:t>
              </a:r>
              <a:endParaRPr b="0" i="0" sz="2400" u="none" cap="none" strike="noStrike">
                <a:solidFill>
                  <a:schemeClr val="dk1"/>
                </a:solidFill>
                <a:latin typeface="Calibri"/>
                <a:ea typeface="Calibri"/>
                <a:cs typeface="Calibri"/>
                <a:sym typeface="Calibri"/>
              </a:endParaRPr>
            </a:p>
          </p:txBody>
        </p:sp>
        <p:sp>
          <p:nvSpPr>
            <p:cNvPr id="791" name="Google Shape;791;g3ec0617a209_1_703"/>
            <p:cNvSpPr/>
            <p:nvPr/>
          </p:nvSpPr>
          <p:spPr>
            <a:xfrm>
              <a:off x="4095750" y="7562850"/>
              <a:ext cx="2735700" cy="5868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700"/>
                <a:buFont typeface="Cinzel Decorative"/>
                <a:buNone/>
              </a:pPr>
              <a:r>
                <a:rPr b="1" i="0" lang="en-US" sz="2700" u="none" cap="none" strike="noStrike">
                  <a:solidFill>
                    <a:srgbClr val="0E0E0E"/>
                  </a:solidFill>
                  <a:latin typeface="Cinzel Decorative"/>
                  <a:ea typeface="Cinzel Decorative"/>
                  <a:cs typeface="Cinzel Decorative"/>
                  <a:sym typeface="Cinzel Decorative"/>
                </a:rPr>
                <a:t>Cedric</a:t>
              </a:r>
              <a:endParaRPr b="0" i="0" sz="2700" u="none" cap="none" strike="noStrike">
                <a:solidFill>
                  <a:schemeClr val="dk1"/>
                </a:solidFill>
                <a:latin typeface="Calibri"/>
                <a:ea typeface="Calibri"/>
                <a:cs typeface="Calibri"/>
                <a:sym typeface="Calibri"/>
              </a:endParaRPr>
            </a:p>
          </p:txBody>
        </p:sp>
        <p:sp>
          <p:nvSpPr>
            <p:cNvPr id="792" name="Google Shape;792;g3ec0617a209_1_703"/>
            <p:cNvSpPr/>
            <p:nvPr/>
          </p:nvSpPr>
          <p:spPr>
            <a:xfrm>
              <a:off x="4095750" y="8105775"/>
              <a:ext cx="2727900" cy="5640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The Timekeeper</a:t>
              </a:r>
              <a:endParaRPr b="0" i="0" sz="2400" u="none" cap="none" strike="noStrike">
                <a:solidFill>
                  <a:schemeClr val="dk1"/>
                </a:solidFill>
                <a:latin typeface="Calibri"/>
                <a:ea typeface="Calibri"/>
                <a:cs typeface="Calibri"/>
                <a:sym typeface="Calibri"/>
              </a:endParaRPr>
            </a:p>
          </p:txBody>
        </p:sp>
        <p:sp>
          <p:nvSpPr>
            <p:cNvPr id="793" name="Google Shape;793;g3ec0617a209_1_703"/>
            <p:cNvSpPr/>
            <p:nvPr/>
          </p:nvSpPr>
          <p:spPr>
            <a:xfrm>
              <a:off x="12725400" y="5791200"/>
              <a:ext cx="2735700" cy="5868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700"/>
                <a:buFont typeface="Cinzel Decorative"/>
                <a:buNone/>
              </a:pPr>
              <a:r>
                <a:rPr b="1" i="0" lang="en-US" sz="2700" u="none" cap="none" strike="noStrike">
                  <a:solidFill>
                    <a:srgbClr val="0E0E0E"/>
                  </a:solidFill>
                  <a:latin typeface="Cinzel Decorative"/>
                  <a:ea typeface="Cinzel Decorative"/>
                  <a:cs typeface="Cinzel Decorative"/>
                  <a:sym typeface="Cinzel Decorative"/>
                </a:rPr>
                <a:t>Elvina</a:t>
              </a:r>
              <a:endParaRPr b="0" i="0" sz="2700" u="none" cap="none" strike="noStrike">
                <a:solidFill>
                  <a:schemeClr val="dk1"/>
                </a:solidFill>
                <a:latin typeface="Calibri"/>
                <a:ea typeface="Calibri"/>
                <a:cs typeface="Calibri"/>
                <a:sym typeface="Calibri"/>
              </a:endParaRPr>
            </a:p>
          </p:txBody>
        </p:sp>
        <p:sp>
          <p:nvSpPr>
            <p:cNvPr id="794" name="Google Shape;794;g3ec0617a209_1_703"/>
            <p:cNvSpPr/>
            <p:nvPr/>
          </p:nvSpPr>
          <p:spPr>
            <a:xfrm>
              <a:off x="12725400" y="6334125"/>
              <a:ext cx="2727900" cy="5640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The Oracle</a:t>
              </a:r>
              <a:endParaRPr b="0" i="0" sz="2400" u="none" cap="none" strike="noStrike">
                <a:solidFill>
                  <a:schemeClr val="dk1"/>
                </a:solidFill>
                <a:latin typeface="Calibri"/>
                <a:ea typeface="Calibri"/>
                <a:cs typeface="Calibri"/>
                <a:sym typeface="Calibri"/>
              </a:endParaRPr>
            </a:p>
          </p:txBody>
        </p:sp>
        <p:sp>
          <p:nvSpPr>
            <p:cNvPr id="795" name="Google Shape;795;g3ec0617a209_1_703"/>
            <p:cNvSpPr/>
            <p:nvPr/>
          </p:nvSpPr>
          <p:spPr>
            <a:xfrm>
              <a:off x="12725400" y="7562850"/>
              <a:ext cx="2735700" cy="5868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700"/>
                <a:buFont typeface="Cinzel Decorative"/>
                <a:buNone/>
              </a:pPr>
              <a:r>
                <a:rPr b="1" i="0" lang="en-US" sz="2700" u="none" cap="none" strike="noStrike">
                  <a:solidFill>
                    <a:srgbClr val="0E0E0E"/>
                  </a:solidFill>
                  <a:latin typeface="Cinzel Decorative"/>
                  <a:ea typeface="Cinzel Decorative"/>
                  <a:cs typeface="Cinzel Decorative"/>
                  <a:sym typeface="Cinzel Decorative"/>
                </a:rPr>
                <a:t>Seraphina</a:t>
              </a:r>
              <a:endParaRPr b="0" i="0" sz="2700" u="none" cap="none" strike="noStrike">
                <a:solidFill>
                  <a:schemeClr val="dk1"/>
                </a:solidFill>
                <a:latin typeface="Calibri"/>
                <a:ea typeface="Calibri"/>
                <a:cs typeface="Calibri"/>
                <a:sym typeface="Calibri"/>
              </a:endParaRPr>
            </a:p>
          </p:txBody>
        </p:sp>
        <p:sp>
          <p:nvSpPr>
            <p:cNvPr id="796" name="Google Shape;796;g3ec0617a209_1_703"/>
            <p:cNvSpPr/>
            <p:nvPr/>
          </p:nvSpPr>
          <p:spPr>
            <a:xfrm>
              <a:off x="12725400" y="8105775"/>
              <a:ext cx="2727900" cy="5640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The Lightbringer</a:t>
              </a:r>
              <a:endParaRPr b="0" i="0" sz="2400" u="none" cap="none" strike="noStrike">
                <a:solidFill>
                  <a:schemeClr val="dk1"/>
                </a:solidFill>
                <a:latin typeface="Calibri"/>
                <a:ea typeface="Calibri"/>
                <a:cs typeface="Calibri"/>
                <a:sym typeface="Calibri"/>
              </a:endParaRPr>
            </a:p>
          </p:txBody>
        </p:sp>
        <p:sp>
          <p:nvSpPr>
            <p:cNvPr id="797" name="Google Shape;797;g3ec0617a209_1_703"/>
            <p:cNvSpPr/>
            <p:nvPr/>
          </p:nvSpPr>
          <p:spPr>
            <a:xfrm>
              <a:off x="6229350" y="4019550"/>
              <a:ext cx="2735700" cy="5868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700"/>
                <a:buFont typeface="Cinzel Decorative"/>
                <a:buNone/>
              </a:pPr>
              <a:r>
                <a:rPr b="1" i="0" lang="en-US" sz="2700" u="none" cap="none" strike="noStrike">
                  <a:solidFill>
                    <a:srgbClr val="0E0E0E"/>
                  </a:solidFill>
                  <a:latin typeface="Cinzel Decorative"/>
                  <a:ea typeface="Cinzel Decorative"/>
                  <a:cs typeface="Cinzel Decorative"/>
                  <a:sym typeface="Cinzel Decorative"/>
                </a:rPr>
                <a:t>Aurielle</a:t>
              </a:r>
              <a:endParaRPr b="0" i="0" sz="2700" u="none" cap="none" strike="noStrike">
                <a:solidFill>
                  <a:schemeClr val="dk1"/>
                </a:solidFill>
                <a:latin typeface="Calibri"/>
                <a:ea typeface="Calibri"/>
                <a:cs typeface="Calibri"/>
                <a:sym typeface="Calibri"/>
              </a:endParaRPr>
            </a:p>
          </p:txBody>
        </p:sp>
        <p:sp>
          <p:nvSpPr>
            <p:cNvPr id="798" name="Google Shape;798;g3ec0617a209_1_703"/>
            <p:cNvSpPr/>
            <p:nvPr/>
          </p:nvSpPr>
          <p:spPr>
            <a:xfrm>
              <a:off x="6229350" y="4562475"/>
              <a:ext cx="2727900" cy="5640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The Priestess</a:t>
              </a:r>
              <a:endParaRPr b="0" i="0" sz="2400" u="none" cap="none" strike="noStrike">
                <a:solidFill>
                  <a:schemeClr val="dk1"/>
                </a:solidFill>
                <a:latin typeface="Calibri"/>
                <a:ea typeface="Calibri"/>
                <a:cs typeface="Calibri"/>
                <a:sym typeface="Calibri"/>
              </a:endParaRPr>
            </a:p>
          </p:txBody>
        </p:sp>
        <p:sp>
          <p:nvSpPr>
            <p:cNvPr id="799" name="Google Shape;799;g3ec0617a209_1_703"/>
            <p:cNvSpPr/>
            <p:nvPr/>
          </p:nvSpPr>
          <p:spPr>
            <a:xfrm>
              <a:off x="15068550" y="4019550"/>
              <a:ext cx="2735700" cy="5868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700"/>
                <a:buFont typeface="Cinzel Decorative"/>
                <a:buNone/>
              </a:pPr>
              <a:r>
                <a:rPr b="1" i="0" lang="en-US" sz="2700" u="none" cap="none" strike="noStrike">
                  <a:solidFill>
                    <a:srgbClr val="0E0E0E"/>
                  </a:solidFill>
                  <a:latin typeface="Cinzel Decorative"/>
                  <a:ea typeface="Cinzel Decorative"/>
                  <a:cs typeface="Cinzel Decorative"/>
                  <a:sym typeface="Cinzel Decorative"/>
                </a:rPr>
                <a:t>Dariana</a:t>
              </a:r>
              <a:endParaRPr b="0" i="0" sz="2700" u="none" cap="none" strike="noStrike">
                <a:solidFill>
                  <a:schemeClr val="dk1"/>
                </a:solidFill>
                <a:latin typeface="Calibri"/>
                <a:ea typeface="Calibri"/>
                <a:cs typeface="Calibri"/>
                <a:sym typeface="Calibri"/>
              </a:endParaRPr>
            </a:p>
          </p:txBody>
        </p:sp>
        <p:sp>
          <p:nvSpPr>
            <p:cNvPr id="800" name="Google Shape;800;g3ec0617a209_1_703"/>
            <p:cNvSpPr/>
            <p:nvPr/>
          </p:nvSpPr>
          <p:spPr>
            <a:xfrm>
              <a:off x="15068550" y="4562475"/>
              <a:ext cx="2727900" cy="5640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The Shaman</a:t>
              </a:r>
              <a:endParaRPr b="0" i="0" sz="2400" u="none" cap="none" strike="noStrike">
                <a:solidFill>
                  <a:schemeClr val="dk1"/>
                </a:solidFill>
                <a:latin typeface="Calibri"/>
                <a:ea typeface="Calibri"/>
                <a:cs typeface="Calibri"/>
                <a:sym typeface="Calibri"/>
              </a:endParaRPr>
            </a:p>
          </p:txBody>
        </p:sp>
        <p:sp>
          <p:nvSpPr>
            <p:cNvPr id="801" name="Google Shape;801;g3ec0617a209_1_703"/>
            <p:cNvSpPr/>
            <p:nvPr/>
          </p:nvSpPr>
          <p:spPr>
            <a:xfrm>
              <a:off x="10648950" y="4019550"/>
              <a:ext cx="2735700" cy="5868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700"/>
                <a:buFont typeface="Cinzel Decorative"/>
                <a:buNone/>
              </a:pPr>
              <a:r>
                <a:rPr b="1" i="0" lang="en-US" sz="2700" u="none" cap="none" strike="noStrike">
                  <a:solidFill>
                    <a:srgbClr val="0E0E0E"/>
                  </a:solidFill>
                  <a:latin typeface="Cinzel Decorative"/>
                  <a:ea typeface="Cinzel Decorative"/>
                  <a:cs typeface="Cinzel Decorative"/>
                  <a:sym typeface="Cinzel Decorative"/>
                </a:rPr>
                <a:t>Theronis</a:t>
              </a:r>
              <a:endParaRPr b="0" i="0" sz="2700" u="none" cap="none" strike="noStrike">
                <a:solidFill>
                  <a:schemeClr val="dk1"/>
                </a:solidFill>
                <a:latin typeface="Calibri"/>
                <a:ea typeface="Calibri"/>
                <a:cs typeface="Calibri"/>
                <a:sym typeface="Calibri"/>
              </a:endParaRPr>
            </a:p>
          </p:txBody>
        </p:sp>
        <p:sp>
          <p:nvSpPr>
            <p:cNvPr id="802" name="Google Shape;802;g3ec0617a209_1_703"/>
            <p:cNvSpPr/>
            <p:nvPr/>
          </p:nvSpPr>
          <p:spPr>
            <a:xfrm>
              <a:off x="10648950" y="4562475"/>
              <a:ext cx="2727900" cy="5640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The Warrior</a:t>
              </a:r>
              <a:endParaRPr b="0" i="0" sz="2400" u="none" cap="none" strike="noStrike">
                <a:solidFill>
                  <a:schemeClr val="dk1"/>
                </a:solidFill>
                <a:latin typeface="Calibri"/>
                <a:ea typeface="Calibri"/>
                <a:cs typeface="Calibri"/>
                <a:sym typeface="Calibri"/>
              </a:endParaRPr>
            </a:p>
          </p:txBody>
        </p:sp>
      </p:grpSp>
      <p:sp>
        <p:nvSpPr>
          <p:cNvPr id="803" name="Google Shape;803;g3ec0617a209_1_703"/>
          <p:cNvSpPr/>
          <p:nvPr/>
        </p:nvSpPr>
        <p:spPr>
          <a:xfrm>
            <a:off x="5810250" y="9601200"/>
            <a:ext cx="6802800" cy="5640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00000"/>
              </a:buClr>
              <a:buSzPts val="2400"/>
              <a:buFont typeface="Poppins"/>
              <a:buNone/>
            </a:pPr>
            <a:r>
              <a:rPr b="0" i="0" lang="en-US" sz="2400" u="none" cap="none" strike="noStrike">
                <a:solidFill>
                  <a:srgbClr val="000000"/>
                </a:solidFill>
                <a:latin typeface="Poppins"/>
                <a:ea typeface="Poppins"/>
                <a:cs typeface="Poppins"/>
                <a:sym typeface="Poppins"/>
              </a:rPr>
              <a:t>To download more editable chart, </a:t>
            </a:r>
            <a:r>
              <a:rPr b="0" i="0" lang="en-US" sz="2400" u="sng" cap="none" strike="noStrike">
                <a:solidFill>
                  <a:srgbClr val="000000"/>
                </a:solidFill>
                <a:latin typeface="Montserrat"/>
                <a:ea typeface="Montserrat"/>
                <a:cs typeface="Montserrat"/>
                <a:sym typeface="Montserrat"/>
                <a:hlinkClick r:id="rId19">
                  <a:extLst>
                    <a:ext uri="{A12FA001-AC4F-418D-AE19-62706E023703}">
                      <ahyp:hlinkClr val="tx"/>
                    </a:ext>
                  </a:extLst>
                </a:hlinkClick>
              </a:rPr>
              <a:t>click here</a:t>
            </a:r>
            <a:endParaRPr b="0" i="0" sz="2400" u="none" cap="none" strike="noStrike">
              <a:solidFill>
                <a:schemeClr val="dk1"/>
              </a:solidFill>
              <a:latin typeface="Calibri"/>
              <a:ea typeface="Calibri"/>
              <a:cs typeface="Calibri"/>
              <a:sym typeface="Calibri"/>
            </a:endParaRPr>
          </a:p>
        </p:txBody>
      </p:sp>
      <p:sp>
        <p:nvSpPr>
          <p:cNvPr id="804" name="Google Shape;804;g3ec0617a209_1_703"/>
          <p:cNvSpPr/>
          <p:nvPr/>
        </p:nvSpPr>
        <p:spPr>
          <a:xfrm>
            <a:off x="3990975" y="428625"/>
            <a:ext cx="10306200" cy="12954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272727"/>
              </a:buClr>
              <a:buSzPts val="6000"/>
              <a:buFont typeface="Cinzel Decorative Black"/>
              <a:buNone/>
            </a:pPr>
            <a:r>
              <a:rPr b="1" i="0" lang="en-US" sz="6000" u="none" cap="none" strike="noStrike">
                <a:solidFill>
                  <a:srgbClr val="272727"/>
                </a:solidFill>
                <a:latin typeface="Cinzel Decorative Black"/>
                <a:ea typeface="Cinzel Decorative Black"/>
                <a:cs typeface="Cinzel Decorative Black"/>
                <a:sym typeface="Cinzel Decorative Black"/>
              </a:rPr>
              <a:t>The Organization</a:t>
            </a:r>
            <a:endParaRPr b="0" i="0" sz="60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5E5CB"/>
        </a:solidFill>
      </p:bgPr>
    </p:bg>
    <p:spTree>
      <p:nvGrpSpPr>
        <p:cNvPr id="809" name="Shape 809"/>
        <p:cNvGrpSpPr/>
        <p:nvPr/>
      </p:nvGrpSpPr>
      <p:grpSpPr>
        <a:xfrm>
          <a:off x="0" y="0"/>
          <a:ext cx="0" cy="0"/>
          <a:chOff x="0" y="0"/>
          <a:chExt cx="0" cy="0"/>
        </a:xfrm>
      </p:grpSpPr>
      <p:sp>
        <p:nvSpPr>
          <p:cNvPr id="810" name="Google Shape;810;g3ec0617a209_1_771"/>
          <p:cNvSpPr/>
          <p:nvPr/>
        </p:nvSpPr>
        <p:spPr>
          <a:xfrm>
            <a:off x="0" y="0"/>
            <a:ext cx="18288000" cy="10287000"/>
          </a:xfrm>
          <a:prstGeom prst="rect">
            <a:avLst/>
          </a:prstGeom>
          <a:solidFill>
            <a:srgbClr val="D5CEA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811" name="Google Shape;811;g3ec0617a209_1_771"/>
          <p:cNvPicPr preferRelativeResize="0"/>
          <p:nvPr/>
        </p:nvPicPr>
        <p:blipFill rotWithShape="1">
          <a:blip r:embed="rId3">
            <a:alphaModFix/>
          </a:blip>
          <a:srcRect b="0" l="0" r="0" t="0"/>
          <a:stretch/>
        </p:blipFill>
        <p:spPr>
          <a:xfrm>
            <a:off x="4733925" y="800100"/>
            <a:ext cx="8810625" cy="8705850"/>
          </a:xfrm>
          <a:prstGeom prst="rect">
            <a:avLst/>
          </a:prstGeom>
          <a:noFill/>
          <a:ln>
            <a:noFill/>
          </a:ln>
        </p:spPr>
      </p:pic>
      <p:pic>
        <p:nvPicPr>
          <p:cNvPr descr="preencoded.png" id="812" name="Google Shape;812;g3ec0617a209_1_771"/>
          <p:cNvPicPr preferRelativeResize="0"/>
          <p:nvPr/>
        </p:nvPicPr>
        <p:blipFill rotWithShape="1">
          <a:blip r:embed="rId4">
            <a:alphaModFix/>
          </a:blip>
          <a:srcRect b="0" l="0" r="0" t="0"/>
          <a:stretch/>
        </p:blipFill>
        <p:spPr>
          <a:xfrm>
            <a:off x="13528218" y="0"/>
            <a:ext cx="13613" cy="10287000"/>
          </a:xfrm>
          <a:prstGeom prst="rect">
            <a:avLst/>
          </a:prstGeom>
          <a:noFill/>
          <a:ln>
            <a:noFill/>
          </a:ln>
        </p:spPr>
      </p:pic>
      <p:pic>
        <p:nvPicPr>
          <p:cNvPr descr="preencoded.png" id="813" name="Google Shape;813;g3ec0617a209_1_771"/>
          <p:cNvPicPr preferRelativeResize="0"/>
          <p:nvPr/>
        </p:nvPicPr>
        <p:blipFill rotWithShape="1">
          <a:blip r:embed="rId5">
            <a:alphaModFix/>
          </a:blip>
          <a:srcRect b="0" l="0" r="0" t="0"/>
          <a:stretch/>
        </p:blipFill>
        <p:spPr>
          <a:xfrm>
            <a:off x="9134475" y="9489618"/>
            <a:ext cx="9153525" cy="13614"/>
          </a:xfrm>
          <a:prstGeom prst="rect">
            <a:avLst/>
          </a:prstGeom>
          <a:noFill/>
          <a:ln>
            <a:noFill/>
          </a:ln>
        </p:spPr>
      </p:pic>
      <p:pic>
        <p:nvPicPr>
          <p:cNvPr descr="preencoded.png" id="814" name="Google Shape;814;g3ec0617a209_1_771"/>
          <p:cNvPicPr preferRelativeResize="0"/>
          <p:nvPr/>
        </p:nvPicPr>
        <p:blipFill rotWithShape="1">
          <a:blip r:embed="rId6">
            <a:alphaModFix/>
          </a:blip>
          <a:srcRect b="0" l="0" r="0" t="0"/>
          <a:stretch/>
        </p:blipFill>
        <p:spPr>
          <a:xfrm>
            <a:off x="9134475" y="802818"/>
            <a:ext cx="4400550" cy="13614"/>
          </a:xfrm>
          <a:prstGeom prst="rect">
            <a:avLst/>
          </a:prstGeom>
          <a:noFill/>
          <a:ln>
            <a:noFill/>
          </a:ln>
        </p:spPr>
      </p:pic>
      <p:pic>
        <p:nvPicPr>
          <p:cNvPr descr="preencoded.png" id="815" name="Google Shape;815;g3ec0617a209_1_771"/>
          <p:cNvPicPr preferRelativeResize="0"/>
          <p:nvPr/>
        </p:nvPicPr>
        <p:blipFill rotWithShape="1">
          <a:blip r:embed="rId4">
            <a:alphaModFix/>
          </a:blip>
          <a:srcRect b="0" l="0" r="0" t="0"/>
          <a:stretch/>
        </p:blipFill>
        <p:spPr>
          <a:xfrm>
            <a:off x="4736643" y="0"/>
            <a:ext cx="13614" cy="10287000"/>
          </a:xfrm>
          <a:prstGeom prst="rect">
            <a:avLst/>
          </a:prstGeom>
          <a:noFill/>
          <a:ln>
            <a:noFill/>
          </a:ln>
        </p:spPr>
      </p:pic>
      <p:pic>
        <p:nvPicPr>
          <p:cNvPr descr="preencoded.png" id="816" name="Google Shape;816;g3ec0617a209_1_771"/>
          <p:cNvPicPr preferRelativeResize="0"/>
          <p:nvPr/>
        </p:nvPicPr>
        <p:blipFill rotWithShape="1">
          <a:blip r:embed="rId7">
            <a:alphaModFix/>
          </a:blip>
          <a:srcRect b="0" l="0" r="0" t="0"/>
          <a:stretch/>
        </p:blipFill>
        <p:spPr>
          <a:xfrm>
            <a:off x="4743450" y="9489618"/>
            <a:ext cx="4391025" cy="13614"/>
          </a:xfrm>
          <a:prstGeom prst="rect">
            <a:avLst/>
          </a:prstGeom>
          <a:noFill/>
          <a:ln>
            <a:noFill/>
          </a:ln>
        </p:spPr>
      </p:pic>
      <p:pic>
        <p:nvPicPr>
          <p:cNvPr descr="preencoded.png" id="817" name="Google Shape;817;g3ec0617a209_1_771"/>
          <p:cNvPicPr preferRelativeResize="0"/>
          <p:nvPr/>
        </p:nvPicPr>
        <p:blipFill rotWithShape="1">
          <a:blip r:embed="rId8">
            <a:alphaModFix/>
          </a:blip>
          <a:srcRect b="0" l="0" r="0" t="0"/>
          <a:stretch/>
        </p:blipFill>
        <p:spPr>
          <a:xfrm>
            <a:off x="0" y="802818"/>
            <a:ext cx="9134475" cy="13614"/>
          </a:xfrm>
          <a:prstGeom prst="rect">
            <a:avLst/>
          </a:prstGeom>
          <a:noFill/>
          <a:ln>
            <a:noFill/>
          </a:ln>
        </p:spPr>
      </p:pic>
      <p:pic>
        <p:nvPicPr>
          <p:cNvPr descr="preencoded.png" id="818" name="Google Shape;818;g3ec0617a209_1_771"/>
          <p:cNvPicPr preferRelativeResize="0"/>
          <p:nvPr/>
        </p:nvPicPr>
        <p:blipFill rotWithShape="1">
          <a:blip r:embed="rId9">
            <a:alphaModFix/>
          </a:blip>
          <a:srcRect b="0" l="0" r="0" t="0"/>
          <a:stretch/>
        </p:blipFill>
        <p:spPr>
          <a:xfrm>
            <a:off x="12192000" y="409575"/>
            <a:ext cx="790575" cy="790575"/>
          </a:xfrm>
          <a:prstGeom prst="rect">
            <a:avLst/>
          </a:prstGeom>
          <a:noFill/>
          <a:ln>
            <a:noFill/>
          </a:ln>
        </p:spPr>
      </p:pic>
      <p:pic>
        <p:nvPicPr>
          <p:cNvPr descr="preencoded.png" id="819" name="Google Shape;819;g3ec0617a209_1_771"/>
          <p:cNvPicPr preferRelativeResize="0"/>
          <p:nvPr/>
        </p:nvPicPr>
        <p:blipFill rotWithShape="1">
          <a:blip r:embed="rId10">
            <a:alphaModFix/>
          </a:blip>
          <a:srcRect b="0" l="0" r="0" t="0"/>
          <a:stretch/>
        </p:blipFill>
        <p:spPr>
          <a:xfrm>
            <a:off x="13306425" y="1676400"/>
            <a:ext cx="457200" cy="457200"/>
          </a:xfrm>
          <a:prstGeom prst="rect">
            <a:avLst/>
          </a:prstGeom>
          <a:noFill/>
          <a:ln>
            <a:noFill/>
          </a:ln>
        </p:spPr>
      </p:pic>
      <p:pic>
        <p:nvPicPr>
          <p:cNvPr descr="preencoded.png" id="820" name="Google Shape;820;g3ec0617a209_1_771"/>
          <p:cNvPicPr preferRelativeResize="0"/>
          <p:nvPr/>
        </p:nvPicPr>
        <p:blipFill rotWithShape="1">
          <a:blip r:embed="rId11">
            <a:alphaModFix/>
          </a:blip>
          <a:srcRect b="0" l="0" r="0" t="0"/>
          <a:stretch/>
        </p:blipFill>
        <p:spPr>
          <a:xfrm>
            <a:off x="11649075" y="9115425"/>
            <a:ext cx="762000" cy="771525"/>
          </a:xfrm>
          <a:prstGeom prst="rect">
            <a:avLst/>
          </a:prstGeom>
          <a:noFill/>
          <a:ln>
            <a:noFill/>
          </a:ln>
        </p:spPr>
      </p:pic>
      <p:pic>
        <p:nvPicPr>
          <p:cNvPr descr="preencoded.png" id="821" name="Google Shape;821;g3ec0617a209_1_771"/>
          <p:cNvPicPr preferRelativeResize="0"/>
          <p:nvPr/>
        </p:nvPicPr>
        <p:blipFill rotWithShape="1">
          <a:blip r:embed="rId12">
            <a:alphaModFix/>
          </a:blip>
          <a:srcRect b="0" l="0" r="0" t="0"/>
          <a:stretch/>
        </p:blipFill>
        <p:spPr>
          <a:xfrm>
            <a:off x="13306425" y="904875"/>
            <a:ext cx="457200" cy="457200"/>
          </a:xfrm>
          <a:prstGeom prst="rect">
            <a:avLst/>
          </a:prstGeom>
          <a:noFill/>
          <a:ln>
            <a:noFill/>
          </a:ln>
        </p:spPr>
      </p:pic>
      <p:pic>
        <p:nvPicPr>
          <p:cNvPr descr="preencoded.png" id="822" name="Google Shape;822;g3ec0617a209_1_771"/>
          <p:cNvPicPr preferRelativeResize="0"/>
          <p:nvPr/>
        </p:nvPicPr>
        <p:blipFill rotWithShape="1">
          <a:blip r:embed="rId9">
            <a:alphaModFix/>
          </a:blip>
          <a:srcRect b="0" l="0" r="0" t="0"/>
          <a:stretch/>
        </p:blipFill>
        <p:spPr>
          <a:xfrm>
            <a:off x="5295900" y="409575"/>
            <a:ext cx="790575" cy="790575"/>
          </a:xfrm>
          <a:prstGeom prst="rect">
            <a:avLst/>
          </a:prstGeom>
          <a:noFill/>
          <a:ln>
            <a:noFill/>
          </a:ln>
        </p:spPr>
      </p:pic>
      <p:pic>
        <p:nvPicPr>
          <p:cNvPr descr="preencoded.png" id="823" name="Google Shape;823;g3ec0617a209_1_771"/>
          <p:cNvPicPr preferRelativeResize="0"/>
          <p:nvPr/>
        </p:nvPicPr>
        <p:blipFill rotWithShape="1">
          <a:blip r:embed="rId13">
            <a:alphaModFix/>
          </a:blip>
          <a:srcRect b="0" l="0" r="0" t="0"/>
          <a:stretch/>
        </p:blipFill>
        <p:spPr>
          <a:xfrm>
            <a:off x="4514850" y="1676400"/>
            <a:ext cx="457200" cy="457200"/>
          </a:xfrm>
          <a:prstGeom prst="rect">
            <a:avLst/>
          </a:prstGeom>
          <a:noFill/>
          <a:ln>
            <a:noFill/>
          </a:ln>
        </p:spPr>
      </p:pic>
      <p:pic>
        <p:nvPicPr>
          <p:cNvPr descr="preencoded.png" id="824" name="Google Shape;824;g3ec0617a209_1_771"/>
          <p:cNvPicPr preferRelativeResize="0"/>
          <p:nvPr/>
        </p:nvPicPr>
        <p:blipFill rotWithShape="1">
          <a:blip r:embed="rId14">
            <a:alphaModFix/>
          </a:blip>
          <a:srcRect b="0" l="0" r="0" t="0"/>
          <a:stretch/>
        </p:blipFill>
        <p:spPr>
          <a:xfrm>
            <a:off x="5857875" y="9115425"/>
            <a:ext cx="771525" cy="771525"/>
          </a:xfrm>
          <a:prstGeom prst="rect">
            <a:avLst/>
          </a:prstGeom>
          <a:noFill/>
          <a:ln>
            <a:noFill/>
          </a:ln>
        </p:spPr>
      </p:pic>
      <p:pic>
        <p:nvPicPr>
          <p:cNvPr descr="preencoded.png" id="825" name="Google Shape;825;g3ec0617a209_1_771"/>
          <p:cNvPicPr preferRelativeResize="0"/>
          <p:nvPr/>
        </p:nvPicPr>
        <p:blipFill rotWithShape="1">
          <a:blip r:embed="rId15">
            <a:alphaModFix/>
          </a:blip>
          <a:srcRect b="0" l="0" r="0" t="0"/>
          <a:stretch/>
        </p:blipFill>
        <p:spPr>
          <a:xfrm>
            <a:off x="4514850" y="904875"/>
            <a:ext cx="457200" cy="457200"/>
          </a:xfrm>
          <a:prstGeom prst="rect">
            <a:avLst/>
          </a:prstGeom>
          <a:noFill/>
          <a:ln>
            <a:noFill/>
          </a:ln>
        </p:spPr>
      </p:pic>
      <p:grpSp>
        <p:nvGrpSpPr>
          <p:cNvPr id="826" name="Google Shape;826;g3ec0617a209_1_771"/>
          <p:cNvGrpSpPr/>
          <p:nvPr/>
        </p:nvGrpSpPr>
        <p:grpSpPr>
          <a:xfrm>
            <a:off x="17640300" y="7994925"/>
            <a:ext cx="596549" cy="2063476"/>
            <a:chOff x="17640300" y="7994925"/>
            <a:chExt cx="596549" cy="2063476"/>
          </a:xfrm>
        </p:grpSpPr>
        <p:pic>
          <p:nvPicPr>
            <p:cNvPr descr="preencoded.png" id="827" name="Google Shape;827;g3ec0617a209_1_771"/>
            <p:cNvPicPr preferRelativeResize="0"/>
            <p:nvPr/>
          </p:nvPicPr>
          <p:blipFill rotWithShape="1">
            <a:blip r:embed="rId16">
              <a:alphaModFix/>
            </a:blip>
            <a:srcRect b="0" l="0" r="0" t="0"/>
            <a:stretch/>
          </p:blipFill>
          <p:spPr>
            <a:xfrm>
              <a:off x="17640300" y="9525000"/>
              <a:ext cx="533400" cy="533400"/>
            </a:xfrm>
            <a:prstGeom prst="rect">
              <a:avLst/>
            </a:prstGeom>
            <a:noFill/>
            <a:ln>
              <a:noFill/>
            </a:ln>
          </p:spPr>
        </p:pic>
        <p:sp>
          <p:nvSpPr>
            <p:cNvPr id="828" name="Google Shape;828;g3ec0617a209_1_771"/>
            <p:cNvSpPr/>
            <p:nvPr/>
          </p:nvSpPr>
          <p:spPr>
            <a:xfrm rot="-5400000">
              <a:off x="17235450" y="8456925"/>
              <a:ext cx="1463400" cy="5394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AA8B57"/>
                </a:buClr>
                <a:buSzPts val="2710"/>
                <a:buFont typeface="Inter"/>
                <a:buNone/>
              </a:pPr>
              <a:r>
                <a:rPr b="1" i="0" lang="en-US" sz="2710" u="none" cap="none" strike="noStrike">
                  <a:solidFill>
                    <a:srgbClr val="AA8B57"/>
                  </a:solidFill>
                  <a:latin typeface="Inter"/>
                  <a:ea typeface="Inter"/>
                  <a:cs typeface="Inter"/>
                  <a:sym typeface="Inter"/>
                </a:rPr>
                <a:t>EaTemp</a:t>
              </a:r>
              <a:endParaRPr b="0" i="0" sz="2710" u="none" cap="none" strike="noStrike">
                <a:solidFill>
                  <a:schemeClr val="dk1"/>
                </a:solidFill>
                <a:latin typeface="Calibri"/>
                <a:ea typeface="Calibri"/>
                <a:cs typeface="Calibri"/>
                <a:sym typeface="Calibri"/>
              </a:endParaRPr>
            </a:p>
          </p:txBody>
        </p:sp>
      </p:grpSp>
      <p:grpSp>
        <p:nvGrpSpPr>
          <p:cNvPr id="829" name="Google Shape;829;g3ec0617a209_1_771"/>
          <p:cNvGrpSpPr/>
          <p:nvPr/>
        </p:nvGrpSpPr>
        <p:grpSpPr>
          <a:xfrm>
            <a:off x="5353050" y="1514475"/>
            <a:ext cx="7286700" cy="7231500"/>
            <a:chOff x="5353050" y="1514475"/>
            <a:chExt cx="7286700" cy="7231500"/>
          </a:xfrm>
        </p:grpSpPr>
        <p:sp>
          <p:nvSpPr>
            <p:cNvPr id="830" name="Google Shape;830;g3ec0617a209_1_771"/>
            <p:cNvSpPr/>
            <p:nvPr/>
          </p:nvSpPr>
          <p:spPr>
            <a:xfrm>
              <a:off x="5353050" y="1514475"/>
              <a:ext cx="7286700" cy="33528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E5E5CB"/>
                </a:buClr>
                <a:buSzPts val="6000"/>
                <a:buFont typeface="Cinzel Decorative Black"/>
                <a:buNone/>
              </a:pPr>
              <a:r>
                <a:rPr b="1" i="0" lang="en-US" sz="6000" u="none" cap="none" strike="noStrike">
                  <a:solidFill>
                    <a:srgbClr val="E5E5CB"/>
                  </a:solidFill>
                  <a:latin typeface="Cinzel Decorative Black"/>
                  <a:ea typeface="Cinzel Decorative Black"/>
                  <a:cs typeface="Cinzel Decorative Black"/>
                  <a:sym typeface="Cinzel Decorative Black"/>
                </a:rPr>
                <a:t>Thank you for choosing EaTemp</a:t>
              </a:r>
              <a:endParaRPr b="0" i="0" sz="6000" u="none" cap="none" strike="noStrike">
                <a:solidFill>
                  <a:schemeClr val="dk1"/>
                </a:solidFill>
                <a:latin typeface="Calibri"/>
                <a:ea typeface="Calibri"/>
                <a:cs typeface="Calibri"/>
                <a:sym typeface="Calibri"/>
              </a:endParaRPr>
            </a:p>
          </p:txBody>
        </p:sp>
        <p:sp>
          <p:nvSpPr>
            <p:cNvPr id="831" name="Google Shape;831;g3ec0617a209_1_771"/>
            <p:cNvSpPr/>
            <p:nvPr/>
          </p:nvSpPr>
          <p:spPr>
            <a:xfrm>
              <a:off x="5353050" y="5057775"/>
              <a:ext cx="7195200" cy="36882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FFFFFF"/>
                </a:buClr>
                <a:buSzPts val="2400"/>
                <a:buFont typeface="Poppins"/>
                <a:buNone/>
              </a:pPr>
              <a:r>
                <a:rPr b="0" i="0" lang="en-US" sz="2400" u="none" cap="none" strike="noStrike">
                  <a:solidFill>
                    <a:srgbClr val="FFFFFF"/>
                  </a:solidFill>
                  <a:latin typeface="Poppins"/>
                  <a:ea typeface="Poppins"/>
                  <a:cs typeface="Poppins"/>
                  <a:sym typeface="Poppins"/>
                </a:rPr>
                <a:t>We offer free and high-quality slides templates for your presentations. We appreciate you choosing us and hope our templates have been helpful. </a:t>
              </a:r>
              <a:endParaRPr b="0" i="0" sz="2400" u="none" cap="none" strike="noStrike">
                <a:solidFill>
                  <a:schemeClr val="dk1"/>
                </a:solidFill>
                <a:latin typeface="Calibri"/>
                <a:ea typeface="Calibri"/>
                <a:cs typeface="Calibri"/>
                <a:sym typeface="Calibri"/>
              </a:endParaRPr>
            </a:p>
            <a:p>
              <a:pPr indent="0" lvl="0" marL="0" marR="0" rtl="0" algn="l">
                <a:lnSpc>
                  <a:spcPct val="120000"/>
                </a:lnSpc>
                <a:spcBef>
                  <a:spcPts val="3000"/>
                </a:spcBef>
                <a:spcAft>
                  <a:spcPts val="0"/>
                </a:spcAft>
                <a:buClr>
                  <a:srgbClr val="FFFFFF"/>
                </a:buClr>
                <a:buSzPts val="2400"/>
                <a:buFont typeface="Poppins"/>
                <a:buNone/>
              </a:pPr>
              <a:r>
                <a:rPr b="0" i="0" lang="en-US" sz="2400" u="none" cap="none" strike="noStrike">
                  <a:solidFill>
                    <a:srgbClr val="FFFFFF"/>
                  </a:solidFill>
                  <a:latin typeface="Poppins"/>
                  <a:ea typeface="Poppins"/>
                  <a:cs typeface="Poppins"/>
                  <a:sym typeface="Poppins"/>
                </a:rPr>
                <a:t>As a new website, we rely on your support to grow, so please help us by sharing our site with your friends and colleagues. </a:t>
              </a:r>
              <a:endParaRPr b="0" i="0" sz="2400" u="none" cap="none" strike="noStrike">
                <a:solidFill>
                  <a:schemeClr val="dk1"/>
                </a:solidFill>
                <a:latin typeface="Calibri"/>
                <a:ea typeface="Calibri"/>
                <a:cs typeface="Calibri"/>
                <a:sym typeface="Calibri"/>
              </a:endParaRPr>
            </a:p>
          </p:txBody>
        </p:sp>
      </p:grpSp>
      <p:sp>
        <p:nvSpPr>
          <p:cNvPr id="832" name="Google Shape;832;g3ec0617a209_1_771"/>
          <p:cNvSpPr/>
          <p:nvPr/>
        </p:nvSpPr>
        <p:spPr>
          <a:xfrm rot="-5400000">
            <a:off x="16649625" y="6168450"/>
            <a:ext cx="2737500" cy="3561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00000"/>
              </a:buClr>
              <a:buSzPts val="1800"/>
              <a:buFont typeface="Inter"/>
              <a:buNone/>
            </a:pPr>
            <a:r>
              <a:rPr b="0" i="0" lang="en-US" sz="1800" u="none" cap="none" strike="noStrike">
                <a:solidFill>
                  <a:srgbClr val="000000"/>
                </a:solidFill>
                <a:latin typeface="Inter"/>
                <a:ea typeface="Inter"/>
                <a:cs typeface="Inter"/>
                <a:sym typeface="Inter"/>
              </a:rPr>
              <a:t>Credit | Image: </a:t>
            </a:r>
            <a:r>
              <a:rPr b="0" i="0" lang="en-US" sz="1800" u="sng" cap="none" strike="noStrike">
                <a:solidFill>
                  <a:srgbClr val="000000"/>
                </a:solidFill>
                <a:latin typeface="Inter"/>
                <a:ea typeface="Inter"/>
                <a:cs typeface="Inter"/>
                <a:sym typeface="Inter"/>
                <a:hlinkClick r:id="rId17">
                  <a:extLst>
                    <a:ext uri="{A12FA001-AC4F-418D-AE19-62706E023703}">
                      <ahyp:hlinkClr val="tx"/>
                    </a:ext>
                  </a:extLst>
                </a:hlinkClick>
              </a:rPr>
              <a:t>Unsplash</a:t>
            </a:r>
            <a:r>
              <a:rPr b="0" i="0" lang="en-US" sz="1800" u="none" cap="none" strike="noStrike">
                <a:solidFill>
                  <a:srgbClr val="000000"/>
                </a:solidFill>
                <a:latin typeface="Inter"/>
                <a:ea typeface="Inter"/>
                <a:cs typeface="Inter"/>
                <a:sym typeface="Inter"/>
              </a:rPr>
              <a:t>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5E5CB"/>
        </a:solidFill>
      </p:bgPr>
    </p:bg>
    <p:spTree>
      <p:nvGrpSpPr>
        <p:cNvPr id="61" name="Shape 61"/>
        <p:cNvGrpSpPr/>
        <p:nvPr/>
      </p:nvGrpSpPr>
      <p:grpSpPr>
        <a:xfrm>
          <a:off x="0" y="0"/>
          <a:ext cx="0" cy="0"/>
          <a:chOff x="0" y="0"/>
          <a:chExt cx="0" cy="0"/>
        </a:xfrm>
      </p:grpSpPr>
      <p:pic>
        <p:nvPicPr>
          <p:cNvPr descr="preencoded.png" id="62" name="Google Shape;62;g3ec0617a209_1_44"/>
          <p:cNvPicPr preferRelativeResize="0"/>
          <p:nvPr/>
        </p:nvPicPr>
        <p:blipFill rotWithShape="1">
          <a:blip r:embed="rId3">
            <a:alphaModFix/>
          </a:blip>
          <a:srcRect b="0" l="0" r="0" t="0"/>
          <a:stretch/>
        </p:blipFill>
        <p:spPr>
          <a:xfrm>
            <a:off x="0" y="536148"/>
            <a:ext cx="18288000" cy="13554"/>
          </a:xfrm>
          <a:prstGeom prst="rect">
            <a:avLst/>
          </a:prstGeom>
          <a:noFill/>
          <a:ln>
            <a:noFill/>
          </a:ln>
        </p:spPr>
      </p:pic>
      <p:pic>
        <p:nvPicPr>
          <p:cNvPr descr="preencoded.png" id="63" name="Google Shape;63;g3ec0617a209_1_44"/>
          <p:cNvPicPr preferRelativeResize="0"/>
          <p:nvPr/>
        </p:nvPicPr>
        <p:blipFill rotWithShape="1">
          <a:blip r:embed="rId4">
            <a:alphaModFix/>
          </a:blip>
          <a:srcRect b="0" l="0" r="0" t="0"/>
          <a:stretch/>
        </p:blipFill>
        <p:spPr>
          <a:xfrm>
            <a:off x="17814498" y="0"/>
            <a:ext cx="13555" cy="10353675"/>
          </a:xfrm>
          <a:prstGeom prst="rect">
            <a:avLst/>
          </a:prstGeom>
          <a:noFill/>
          <a:ln>
            <a:noFill/>
          </a:ln>
        </p:spPr>
      </p:pic>
      <p:pic>
        <p:nvPicPr>
          <p:cNvPr descr="preencoded.png" id="64" name="Google Shape;64;g3ec0617a209_1_44"/>
          <p:cNvPicPr preferRelativeResize="0"/>
          <p:nvPr/>
        </p:nvPicPr>
        <p:blipFill rotWithShape="1">
          <a:blip r:embed="rId4">
            <a:alphaModFix/>
          </a:blip>
          <a:srcRect b="0" l="0" r="0" t="0"/>
          <a:stretch/>
        </p:blipFill>
        <p:spPr>
          <a:xfrm>
            <a:off x="17462073" y="0"/>
            <a:ext cx="13555" cy="10353675"/>
          </a:xfrm>
          <a:prstGeom prst="rect">
            <a:avLst/>
          </a:prstGeom>
          <a:noFill/>
          <a:ln>
            <a:noFill/>
          </a:ln>
        </p:spPr>
      </p:pic>
      <p:pic>
        <p:nvPicPr>
          <p:cNvPr descr="preencoded.png" id="65" name="Google Shape;65;g3ec0617a209_1_44"/>
          <p:cNvPicPr preferRelativeResize="0"/>
          <p:nvPr/>
        </p:nvPicPr>
        <p:blipFill rotWithShape="1">
          <a:blip r:embed="rId4">
            <a:alphaModFix/>
          </a:blip>
          <a:srcRect b="0" l="0" r="0" t="0"/>
          <a:stretch/>
        </p:blipFill>
        <p:spPr>
          <a:xfrm>
            <a:off x="459948" y="0"/>
            <a:ext cx="13554" cy="10353675"/>
          </a:xfrm>
          <a:prstGeom prst="rect">
            <a:avLst/>
          </a:prstGeom>
          <a:noFill/>
          <a:ln>
            <a:noFill/>
          </a:ln>
        </p:spPr>
      </p:pic>
      <p:pic>
        <p:nvPicPr>
          <p:cNvPr descr="preencoded.png" id="66" name="Google Shape;66;g3ec0617a209_1_44"/>
          <p:cNvPicPr preferRelativeResize="0"/>
          <p:nvPr/>
        </p:nvPicPr>
        <p:blipFill rotWithShape="1">
          <a:blip r:embed="rId4">
            <a:alphaModFix/>
          </a:blip>
          <a:srcRect b="0" l="0" r="0" t="0"/>
          <a:stretch/>
        </p:blipFill>
        <p:spPr>
          <a:xfrm>
            <a:off x="802848" y="0"/>
            <a:ext cx="13554" cy="10353675"/>
          </a:xfrm>
          <a:prstGeom prst="rect">
            <a:avLst/>
          </a:prstGeom>
          <a:noFill/>
          <a:ln>
            <a:noFill/>
          </a:ln>
        </p:spPr>
      </p:pic>
      <p:pic>
        <p:nvPicPr>
          <p:cNvPr descr="preencoded.png" id="67" name="Google Shape;67;g3ec0617a209_1_44"/>
          <p:cNvPicPr preferRelativeResize="0"/>
          <p:nvPr/>
        </p:nvPicPr>
        <p:blipFill rotWithShape="1">
          <a:blip r:embed="rId5">
            <a:alphaModFix/>
          </a:blip>
          <a:srcRect b="0" l="0" r="0" t="0"/>
          <a:stretch/>
        </p:blipFill>
        <p:spPr>
          <a:xfrm>
            <a:off x="17240250" y="8391525"/>
            <a:ext cx="457200" cy="457200"/>
          </a:xfrm>
          <a:prstGeom prst="rect">
            <a:avLst/>
          </a:prstGeom>
          <a:noFill/>
          <a:ln>
            <a:noFill/>
          </a:ln>
        </p:spPr>
      </p:pic>
      <p:pic>
        <p:nvPicPr>
          <p:cNvPr descr="preencoded.png" id="68" name="Google Shape;68;g3ec0617a209_1_44"/>
          <p:cNvPicPr preferRelativeResize="0"/>
          <p:nvPr/>
        </p:nvPicPr>
        <p:blipFill rotWithShape="1">
          <a:blip r:embed="rId5">
            <a:alphaModFix/>
          </a:blip>
          <a:srcRect b="0" l="0" r="0" t="0"/>
          <a:stretch/>
        </p:blipFill>
        <p:spPr>
          <a:xfrm>
            <a:off x="581025" y="8391525"/>
            <a:ext cx="457200" cy="457200"/>
          </a:xfrm>
          <a:prstGeom prst="rect">
            <a:avLst/>
          </a:prstGeom>
          <a:noFill/>
          <a:ln>
            <a:noFill/>
          </a:ln>
        </p:spPr>
      </p:pic>
      <p:grpSp>
        <p:nvGrpSpPr>
          <p:cNvPr id="69" name="Google Shape;69;g3ec0617a209_1_44"/>
          <p:cNvGrpSpPr/>
          <p:nvPr/>
        </p:nvGrpSpPr>
        <p:grpSpPr>
          <a:xfrm>
            <a:off x="17640300" y="7994925"/>
            <a:ext cx="596549" cy="2063476"/>
            <a:chOff x="17640300" y="7994925"/>
            <a:chExt cx="596549" cy="2063476"/>
          </a:xfrm>
        </p:grpSpPr>
        <p:pic>
          <p:nvPicPr>
            <p:cNvPr descr="preencoded.png" id="70" name="Google Shape;70;g3ec0617a209_1_44"/>
            <p:cNvPicPr preferRelativeResize="0"/>
            <p:nvPr/>
          </p:nvPicPr>
          <p:blipFill rotWithShape="1">
            <a:blip r:embed="rId6">
              <a:alphaModFix/>
            </a:blip>
            <a:srcRect b="0" l="0" r="0" t="0"/>
            <a:stretch/>
          </p:blipFill>
          <p:spPr>
            <a:xfrm>
              <a:off x="17640300" y="9525000"/>
              <a:ext cx="533400" cy="533400"/>
            </a:xfrm>
            <a:prstGeom prst="rect">
              <a:avLst/>
            </a:prstGeom>
            <a:noFill/>
            <a:ln>
              <a:noFill/>
            </a:ln>
          </p:spPr>
        </p:pic>
        <p:sp>
          <p:nvSpPr>
            <p:cNvPr id="71" name="Google Shape;71;g3ec0617a209_1_44"/>
            <p:cNvSpPr/>
            <p:nvPr/>
          </p:nvSpPr>
          <p:spPr>
            <a:xfrm rot="-5400000">
              <a:off x="17235450" y="8456925"/>
              <a:ext cx="1463400" cy="5394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AA8B57"/>
                </a:buClr>
                <a:buSzPts val="2710"/>
                <a:buFont typeface="Inter"/>
                <a:buNone/>
              </a:pPr>
              <a:r>
                <a:rPr b="1" i="0" lang="en-US" sz="2710" u="none" cap="none" strike="noStrike">
                  <a:solidFill>
                    <a:srgbClr val="AA8B57"/>
                  </a:solidFill>
                  <a:latin typeface="Inter"/>
                  <a:ea typeface="Inter"/>
                  <a:cs typeface="Inter"/>
                  <a:sym typeface="Inter"/>
                </a:rPr>
                <a:t>EaTemp</a:t>
              </a:r>
              <a:endParaRPr b="0" i="0" sz="2710" u="none" cap="none" strike="noStrike">
                <a:solidFill>
                  <a:schemeClr val="dk1"/>
                </a:solidFill>
                <a:latin typeface="Calibri"/>
                <a:ea typeface="Calibri"/>
                <a:cs typeface="Calibri"/>
                <a:sym typeface="Calibri"/>
              </a:endParaRPr>
            </a:p>
          </p:txBody>
        </p:sp>
      </p:grpSp>
      <p:sp>
        <p:nvSpPr>
          <p:cNvPr id="72" name="Google Shape;72;g3ec0617a209_1_44"/>
          <p:cNvSpPr/>
          <p:nvPr/>
        </p:nvSpPr>
        <p:spPr>
          <a:xfrm>
            <a:off x="2038350" y="990600"/>
            <a:ext cx="14637900" cy="20745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272727"/>
              </a:buClr>
              <a:buSzPts val="9600"/>
              <a:buFont typeface="Cinzel Decorative Black"/>
              <a:buNone/>
            </a:pPr>
            <a:r>
              <a:rPr b="1" i="0" lang="en-US" sz="9600" u="none" cap="none" strike="noStrike">
                <a:solidFill>
                  <a:srgbClr val="272727"/>
                </a:solidFill>
                <a:latin typeface="Cinzel Decorative Black"/>
                <a:ea typeface="Cinzel Decorative Black"/>
                <a:cs typeface="Cinzel Decorative Black"/>
                <a:sym typeface="Cinzel Decorative Black"/>
              </a:rPr>
              <a:t>Table of Contents</a:t>
            </a:r>
            <a:endParaRPr b="0" i="0" sz="9600" u="none" cap="none" strike="noStrike">
              <a:solidFill>
                <a:schemeClr val="dk1"/>
              </a:solidFill>
              <a:latin typeface="Calibri"/>
              <a:ea typeface="Calibri"/>
              <a:cs typeface="Calibri"/>
              <a:sym typeface="Calibri"/>
            </a:endParaRPr>
          </a:p>
        </p:txBody>
      </p:sp>
      <p:grpSp>
        <p:nvGrpSpPr>
          <p:cNvPr id="73" name="Google Shape;73;g3ec0617a209_1_44"/>
          <p:cNvGrpSpPr/>
          <p:nvPr/>
        </p:nvGrpSpPr>
        <p:grpSpPr>
          <a:xfrm>
            <a:off x="2038350" y="3038475"/>
            <a:ext cx="1219200" cy="1219200"/>
            <a:chOff x="2038350" y="3038475"/>
            <a:chExt cx="1219200" cy="1219200"/>
          </a:xfrm>
        </p:grpSpPr>
        <p:sp>
          <p:nvSpPr>
            <p:cNvPr id="74" name="Google Shape;74;g3ec0617a209_1_44"/>
            <p:cNvSpPr/>
            <p:nvPr/>
          </p:nvSpPr>
          <p:spPr>
            <a:xfrm>
              <a:off x="2038350" y="3038475"/>
              <a:ext cx="1219200" cy="1219200"/>
            </a:xfrm>
            <a:prstGeom prst="ellipse">
              <a:avLst/>
            </a:prstGeom>
            <a:solidFill>
              <a:srgbClr val="AA8B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g3ec0617a209_1_44"/>
            <p:cNvSpPr/>
            <p:nvPr/>
          </p:nvSpPr>
          <p:spPr>
            <a:xfrm>
              <a:off x="2320290" y="3258503"/>
              <a:ext cx="655200" cy="779100"/>
            </a:xfrm>
            <a:prstGeom prst="rect">
              <a:avLst/>
            </a:prstGeom>
            <a:no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Clr>
                  <a:srgbClr val="FFFFFF"/>
                </a:buClr>
                <a:buSzPts val="3600"/>
                <a:buFont typeface="Cinzel Decorative"/>
                <a:buNone/>
              </a:pPr>
              <a:r>
                <a:rPr b="1" i="0" lang="en-US" sz="3600" u="none" cap="none" strike="noStrike">
                  <a:solidFill>
                    <a:srgbClr val="FFFFFF"/>
                  </a:solidFill>
                  <a:latin typeface="Cinzel Decorative"/>
                  <a:ea typeface="Cinzel Decorative"/>
                  <a:cs typeface="Cinzel Decorative"/>
                  <a:sym typeface="Cinzel Decorative"/>
                </a:rPr>
                <a:t>01</a:t>
              </a:r>
              <a:endParaRPr b="0" i="0" sz="3600" u="none" cap="none" strike="noStrike">
                <a:solidFill>
                  <a:schemeClr val="dk1"/>
                </a:solidFill>
                <a:latin typeface="Calibri"/>
                <a:ea typeface="Calibri"/>
                <a:cs typeface="Calibri"/>
                <a:sym typeface="Calibri"/>
              </a:endParaRPr>
            </a:p>
          </p:txBody>
        </p:sp>
      </p:grpSp>
      <p:grpSp>
        <p:nvGrpSpPr>
          <p:cNvPr id="76" name="Google Shape;76;g3ec0617a209_1_44"/>
          <p:cNvGrpSpPr/>
          <p:nvPr/>
        </p:nvGrpSpPr>
        <p:grpSpPr>
          <a:xfrm>
            <a:off x="3409950" y="3071813"/>
            <a:ext cx="4206300" cy="1259325"/>
            <a:chOff x="3409950" y="3071813"/>
            <a:chExt cx="4206300" cy="1259325"/>
          </a:xfrm>
        </p:grpSpPr>
        <p:sp>
          <p:nvSpPr>
            <p:cNvPr id="77" name="Google Shape;77;g3ec0617a209_1_44"/>
            <p:cNvSpPr/>
            <p:nvPr/>
          </p:nvSpPr>
          <p:spPr>
            <a:xfrm>
              <a:off x="3409950" y="3071813"/>
              <a:ext cx="4206300" cy="7791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3600"/>
                <a:buFont typeface="Cinzel Decorative"/>
                <a:buNone/>
              </a:pPr>
              <a:r>
                <a:rPr b="1" i="0" lang="en-US" sz="3600" u="none" cap="none" strike="noStrike">
                  <a:solidFill>
                    <a:srgbClr val="0E0E0E"/>
                  </a:solidFill>
                  <a:latin typeface="Cinzel Decorative"/>
                  <a:ea typeface="Cinzel Decorative"/>
                  <a:cs typeface="Cinzel Decorative"/>
                  <a:sym typeface="Cinzel Decorative"/>
                </a:rPr>
                <a:t>Introduction</a:t>
              </a:r>
              <a:endParaRPr b="0" i="0" sz="3600" u="none" cap="none" strike="noStrike">
                <a:solidFill>
                  <a:schemeClr val="dk1"/>
                </a:solidFill>
                <a:latin typeface="Calibri"/>
                <a:ea typeface="Calibri"/>
                <a:cs typeface="Calibri"/>
                <a:sym typeface="Calibri"/>
              </a:endParaRPr>
            </a:p>
          </p:txBody>
        </p:sp>
        <p:sp>
          <p:nvSpPr>
            <p:cNvPr id="78" name="Google Shape;78;g3ec0617a209_1_44"/>
            <p:cNvSpPr/>
            <p:nvPr/>
          </p:nvSpPr>
          <p:spPr>
            <a:xfrm>
              <a:off x="3409950" y="3767138"/>
              <a:ext cx="4175700" cy="5640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The Extraordinary Realm</a:t>
              </a:r>
              <a:endParaRPr b="0" i="0" sz="2400" u="none" cap="none" strike="noStrike">
                <a:solidFill>
                  <a:schemeClr val="dk1"/>
                </a:solidFill>
                <a:latin typeface="Calibri"/>
                <a:ea typeface="Calibri"/>
                <a:cs typeface="Calibri"/>
                <a:sym typeface="Calibri"/>
              </a:endParaRPr>
            </a:p>
          </p:txBody>
        </p:sp>
      </p:grpSp>
      <p:grpSp>
        <p:nvGrpSpPr>
          <p:cNvPr id="79" name="Google Shape;79;g3ec0617a209_1_44"/>
          <p:cNvGrpSpPr/>
          <p:nvPr/>
        </p:nvGrpSpPr>
        <p:grpSpPr>
          <a:xfrm>
            <a:off x="8943975" y="3038475"/>
            <a:ext cx="1219200" cy="1219200"/>
            <a:chOff x="8943975" y="3038475"/>
            <a:chExt cx="1219200" cy="1219200"/>
          </a:xfrm>
        </p:grpSpPr>
        <p:sp>
          <p:nvSpPr>
            <p:cNvPr id="80" name="Google Shape;80;g3ec0617a209_1_44"/>
            <p:cNvSpPr/>
            <p:nvPr/>
          </p:nvSpPr>
          <p:spPr>
            <a:xfrm>
              <a:off x="8943975" y="3038475"/>
              <a:ext cx="1219200" cy="1219200"/>
            </a:xfrm>
            <a:prstGeom prst="ellipse">
              <a:avLst/>
            </a:prstGeom>
            <a:solidFill>
              <a:srgbClr val="AA8B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g3ec0617a209_1_44"/>
            <p:cNvSpPr/>
            <p:nvPr/>
          </p:nvSpPr>
          <p:spPr>
            <a:xfrm>
              <a:off x="9183053" y="3258503"/>
              <a:ext cx="741000" cy="779100"/>
            </a:xfrm>
            <a:prstGeom prst="rect">
              <a:avLst/>
            </a:prstGeom>
            <a:no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Clr>
                  <a:srgbClr val="FFFFFF"/>
                </a:buClr>
                <a:buSzPts val="3600"/>
                <a:buFont typeface="Cinzel Decorative"/>
                <a:buNone/>
              </a:pPr>
              <a:r>
                <a:rPr b="1" i="0" lang="en-US" sz="3600" u="none" cap="none" strike="noStrike">
                  <a:solidFill>
                    <a:srgbClr val="FFFFFF"/>
                  </a:solidFill>
                  <a:latin typeface="Cinzel Decorative"/>
                  <a:ea typeface="Cinzel Decorative"/>
                  <a:cs typeface="Cinzel Decorative"/>
                  <a:sym typeface="Cinzel Decorative"/>
                </a:rPr>
                <a:t>02</a:t>
              </a:r>
              <a:endParaRPr b="0" i="0" sz="3600" u="none" cap="none" strike="noStrike">
                <a:solidFill>
                  <a:schemeClr val="dk1"/>
                </a:solidFill>
                <a:latin typeface="Calibri"/>
                <a:ea typeface="Calibri"/>
                <a:cs typeface="Calibri"/>
                <a:sym typeface="Calibri"/>
              </a:endParaRPr>
            </a:p>
          </p:txBody>
        </p:sp>
      </p:grpSp>
      <p:grpSp>
        <p:nvGrpSpPr>
          <p:cNvPr id="82" name="Google Shape;82;g3ec0617a209_1_44"/>
          <p:cNvGrpSpPr/>
          <p:nvPr/>
        </p:nvGrpSpPr>
        <p:grpSpPr>
          <a:xfrm>
            <a:off x="10315575" y="3071813"/>
            <a:ext cx="4206300" cy="1259325"/>
            <a:chOff x="10315575" y="3071813"/>
            <a:chExt cx="4206300" cy="1259325"/>
          </a:xfrm>
        </p:grpSpPr>
        <p:sp>
          <p:nvSpPr>
            <p:cNvPr id="83" name="Google Shape;83;g3ec0617a209_1_44"/>
            <p:cNvSpPr/>
            <p:nvPr/>
          </p:nvSpPr>
          <p:spPr>
            <a:xfrm>
              <a:off x="10315575" y="3071813"/>
              <a:ext cx="4206300" cy="7791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3600"/>
                <a:buFont typeface="Cinzel Decorative"/>
                <a:buNone/>
              </a:pPr>
              <a:r>
                <a:rPr b="1" i="0" lang="en-US" sz="3600" u="none" cap="none" strike="noStrike">
                  <a:solidFill>
                    <a:srgbClr val="0E0E0E"/>
                  </a:solidFill>
                  <a:latin typeface="Cinzel Decorative"/>
                  <a:ea typeface="Cinzel Decorative"/>
                  <a:cs typeface="Cinzel Decorative"/>
                  <a:sym typeface="Cinzel Decorative"/>
                </a:rPr>
                <a:t>Encounters</a:t>
              </a:r>
              <a:endParaRPr b="0" i="0" sz="3600" u="none" cap="none" strike="noStrike">
                <a:solidFill>
                  <a:schemeClr val="dk1"/>
                </a:solidFill>
                <a:latin typeface="Calibri"/>
                <a:ea typeface="Calibri"/>
                <a:cs typeface="Calibri"/>
                <a:sym typeface="Calibri"/>
              </a:endParaRPr>
            </a:p>
          </p:txBody>
        </p:sp>
        <p:sp>
          <p:nvSpPr>
            <p:cNvPr id="84" name="Google Shape;84;g3ec0617a209_1_44"/>
            <p:cNvSpPr/>
            <p:nvPr/>
          </p:nvSpPr>
          <p:spPr>
            <a:xfrm>
              <a:off x="10315575" y="3767138"/>
              <a:ext cx="4175700" cy="5640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Unicorn Sightings</a:t>
              </a:r>
              <a:endParaRPr b="0" i="0" sz="2400" u="none" cap="none" strike="noStrike">
                <a:solidFill>
                  <a:schemeClr val="dk1"/>
                </a:solidFill>
                <a:latin typeface="Calibri"/>
                <a:ea typeface="Calibri"/>
                <a:cs typeface="Calibri"/>
                <a:sym typeface="Calibri"/>
              </a:endParaRPr>
            </a:p>
          </p:txBody>
        </p:sp>
      </p:grpSp>
      <p:grpSp>
        <p:nvGrpSpPr>
          <p:cNvPr id="85" name="Google Shape;85;g3ec0617a209_1_44"/>
          <p:cNvGrpSpPr/>
          <p:nvPr/>
        </p:nvGrpSpPr>
        <p:grpSpPr>
          <a:xfrm>
            <a:off x="2038350" y="5276850"/>
            <a:ext cx="1219200" cy="1219200"/>
            <a:chOff x="2038350" y="5276850"/>
            <a:chExt cx="1219200" cy="1219200"/>
          </a:xfrm>
        </p:grpSpPr>
        <p:sp>
          <p:nvSpPr>
            <p:cNvPr id="86" name="Google Shape;86;g3ec0617a209_1_44"/>
            <p:cNvSpPr/>
            <p:nvPr/>
          </p:nvSpPr>
          <p:spPr>
            <a:xfrm>
              <a:off x="2038350" y="5276850"/>
              <a:ext cx="1219200" cy="1219200"/>
            </a:xfrm>
            <a:prstGeom prst="ellipse">
              <a:avLst/>
            </a:prstGeom>
            <a:solidFill>
              <a:srgbClr val="AA8B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g3ec0617a209_1_44"/>
            <p:cNvSpPr/>
            <p:nvPr/>
          </p:nvSpPr>
          <p:spPr>
            <a:xfrm>
              <a:off x="2282190" y="5496877"/>
              <a:ext cx="731400" cy="779100"/>
            </a:xfrm>
            <a:prstGeom prst="rect">
              <a:avLst/>
            </a:prstGeom>
            <a:no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Clr>
                  <a:srgbClr val="FFFFFF"/>
                </a:buClr>
                <a:buSzPts val="3600"/>
                <a:buFont typeface="Cinzel Decorative"/>
                <a:buNone/>
              </a:pPr>
              <a:r>
                <a:rPr b="1" i="0" lang="en-US" sz="3600" u="none" cap="none" strike="noStrike">
                  <a:solidFill>
                    <a:srgbClr val="FFFFFF"/>
                  </a:solidFill>
                  <a:latin typeface="Cinzel Decorative"/>
                  <a:ea typeface="Cinzel Decorative"/>
                  <a:cs typeface="Cinzel Decorative"/>
                  <a:sym typeface="Cinzel Decorative"/>
                </a:rPr>
                <a:t>03</a:t>
              </a:r>
              <a:endParaRPr b="0" i="0" sz="3600" u="none" cap="none" strike="noStrike">
                <a:solidFill>
                  <a:schemeClr val="dk1"/>
                </a:solidFill>
                <a:latin typeface="Calibri"/>
                <a:ea typeface="Calibri"/>
                <a:cs typeface="Calibri"/>
                <a:sym typeface="Calibri"/>
              </a:endParaRPr>
            </a:p>
          </p:txBody>
        </p:sp>
      </p:grpSp>
      <p:grpSp>
        <p:nvGrpSpPr>
          <p:cNvPr id="88" name="Google Shape;88;g3ec0617a209_1_44"/>
          <p:cNvGrpSpPr/>
          <p:nvPr/>
        </p:nvGrpSpPr>
        <p:grpSpPr>
          <a:xfrm>
            <a:off x="3409950" y="5310187"/>
            <a:ext cx="4206300" cy="1259326"/>
            <a:chOff x="3409950" y="5310187"/>
            <a:chExt cx="4206300" cy="1259326"/>
          </a:xfrm>
        </p:grpSpPr>
        <p:sp>
          <p:nvSpPr>
            <p:cNvPr id="89" name="Google Shape;89;g3ec0617a209_1_44"/>
            <p:cNvSpPr/>
            <p:nvPr/>
          </p:nvSpPr>
          <p:spPr>
            <a:xfrm>
              <a:off x="3409950" y="5310187"/>
              <a:ext cx="4206300" cy="7791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3600"/>
                <a:buFont typeface="Cinzel Decorative"/>
                <a:buNone/>
              </a:pPr>
              <a:r>
                <a:rPr b="1" i="0" lang="en-US" sz="3600" u="none" cap="none" strike="noStrike">
                  <a:solidFill>
                    <a:srgbClr val="0E0E0E"/>
                  </a:solidFill>
                  <a:latin typeface="Cinzel Decorative"/>
                  <a:ea typeface="Cinzel Decorative"/>
                  <a:cs typeface="Cinzel Decorative"/>
                  <a:sym typeface="Cinzel Decorative"/>
                </a:rPr>
                <a:t>Wonders</a:t>
              </a:r>
              <a:endParaRPr b="0" i="0" sz="3600" u="none" cap="none" strike="noStrike">
                <a:solidFill>
                  <a:schemeClr val="dk1"/>
                </a:solidFill>
                <a:latin typeface="Calibri"/>
                <a:ea typeface="Calibri"/>
                <a:cs typeface="Calibri"/>
                <a:sym typeface="Calibri"/>
              </a:endParaRPr>
            </a:p>
          </p:txBody>
        </p:sp>
        <p:sp>
          <p:nvSpPr>
            <p:cNvPr id="90" name="Google Shape;90;g3ec0617a209_1_44"/>
            <p:cNvSpPr/>
            <p:nvPr/>
          </p:nvSpPr>
          <p:spPr>
            <a:xfrm>
              <a:off x="3409950" y="6005513"/>
              <a:ext cx="4175700" cy="5640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Wishes Granted</a:t>
              </a:r>
              <a:endParaRPr b="0" i="0" sz="2400" u="none" cap="none" strike="noStrike">
                <a:solidFill>
                  <a:schemeClr val="dk1"/>
                </a:solidFill>
                <a:latin typeface="Calibri"/>
                <a:ea typeface="Calibri"/>
                <a:cs typeface="Calibri"/>
                <a:sym typeface="Calibri"/>
              </a:endParaRPr>
            </a:p>
          </p:txBody>
        </p:sp>
      </p:grpSp>
      <p:grpSp>
        <p:nvGrpSpPr>
          <p:cNvPr id="91" name="Google Shape;91;g3ec0617a209_1_44"/>
          <p:cNvGrpSpPr/>
          <p:nvPr/>
        </p:nvGrpSpPr>
        <p:grpSpPr>
          <a:xfrm>
            <a:off x="8943975" y="5276850"/>
            <a:ext cx="1219200" cy="1219200"/>
            <a:chOff x="8943975" y="5276850"/>
            <a:chExt cx="1219200" cy="1219200"/>
          </a:xfrm>
        </p:grpSpPr>
        <p:sp>
          <p:nvSpPr>
            <p:cNvPr id="92" name="Google Shape;92;g3ec0617a209_1_44"/>
            <p:cNvSpPr/>
            <p:nvPr/>
          </p:nvSpPr>
          <p:spPr>
            <a:xfrm>
              <a:off x="8943975" y="5276850"/>
              <a:ext cx="1219200" cy="1219200"/>
            </a:xfrm>
            <a:prstGeom prst="ellipse">
              <a:avLst/>
            </a:prstGeom>
            <a:solidFill>
              <a:srgbClr val="AA8B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g3ec0617a209_1_44"/>
            <p:cNvSpPr/>
            <p:nvPr/>
          </p:nvSpPr>
          <p:spPr>
            <a:xfrm>
              <a:off x="9173528" y="5496877"/>
              <a:ext cx="760200" cy="779100"/>
            </a:xfrm>
            <a:prstGeom prst="rect">
              <a:avLst/>
            </a:prstGeom>
            <a:no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Clr>
                  <a:srgbClr val="FFFFFF"/>
                </a:buClr>
                <a:buSzPts val="3600"/>
                <a:buFont typeface="Cinzel Decorative"/>
                <a:buNone/>
              </a:pPr>
              <a:r>
                <a:rPr b="1" i="0" lang="en-US" sz="3600" u="none" cap="none" strike="noStrike">
                  <a:solidFill>
                    <a:srgbClr val="FFFFFF"/>
                  </a:solidFill>
                  <a:latin typeface="Cinzel Decorative"/>
                  <a:ea typeface="Cinzel Decorative"/>
                  <a:cs typeface="Cinzel Decorative"/>
                  <a:sym typeface="Cinzel Decorative"/>
                </a:rPr>
                <a:t>04</a:t>
              </a:r>
              <a:endParaRPr b="0" i="0" sz="3600" u="none" cap="none" strike="noStrike">
                <a:solidFill>
                  <a:schemeClr val="dk1"/>
                </a:solidFill>
                <a:latin typeface="Calibri"/>
                <a:ea typeface="Calibri"/>
                <a:cs typeface="Calibri"/>
                <a:sym typeface="Calibri"/>
              </a:endParaRPr>
            </a:p>
          </p:txBody>
        </p:sp>
      </p:grpSp>
      <p:grpSp>
        <p:nvGrpSpPr>
          <p:cNvPr id="94" name="Google Shape;94;g3ec0617a209_1_44"/>
          <p:cNvGrpSpPr/>
          <p:nvPr/>
        </p:nvGrpSpPr>
        <p:grpSpPr>
          <a:xfrm>
            <a:off x="10315575" y="5310187"/>
            <a:ext cx="4206300" cy="1259326"/>
            <a:chOff x="10315575" y="5310187"/>
            <a:chExt cx="4206300" cy="1259326"/>
          </a:xfrm>
        </p:grpSpPr>
        <p:sp>
          <p:nvSpPr>
            <p:cNvPr id="95" name="Google Shape;95;g3ec0617a209_1_44"/>
            <p:cNvSpPr/>
            <p:nvPr/>
          </p:nvSpPr>
          <p:spPr>
            <a:xfrm>
              <a:off x="10315575" y="5310187"/>
              <a:ext cx="4206300" cy="7791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3600"/>
                <a:buFont typeface="Cinzel Decorative"/>
                <a:buNone/>
              </a:pPr>
              <a:r>
                <a:rPr b="1" i="0" lang="en-US" sz="3600" u="none" cap="none" strike="noStrike">
                  <a:solidFill>
                    <a:srgbClr val="0E0E0E"/>
                  </a:solidFill>
                  <a:latin typeface="Cinzel Decorative"/>
                  <a:ea typeface="Cinzel Decorative"/>
                  <a:cs typeface="Cinzel Decorative"/>
                  <a:sym typeface="Cinzel Decorative"/>
                </a:rPr>
                <a:t>Magic</a:t>
              </a:r>
              <a:endParaRPr b="0" i="0" sz="3600" u="none" cap="none" strike="noStrike">
                <a:solidFill>
                  <a:schemeClr val="dk1"/>
                </a:solidFill>
                <a:latin typeface="Calibri"/>
                <a:ea typeface="Calibri"/>
                <a:cs typeface="Calibri"/>
                <a:sym typeface="Calibri"/>
              </a:endParaRPr>
            </a:p>
          </p:txBody>
        </p:sp>
        <p:sp>
          <p:nvSpPr>
            <p:cNvPr id="96" name="Google Shape;96;g3ec0617a209_1_44"/>
            <p:cNvSpPr/>
            <p:nvPr/>
          </p:nvSpPr>
          <p:spPr>
            <a:xfrm>
              <a:off x="10315575" y="6005513"/>
              <a:ext cx="4175700" cy="5640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Spellcasting</a:t>
              </a:r>
              <a:endParaRPr b="0" i="0" sz="2400" u="none" cap="none" strike="noStrike">
                <a:solidFill>
                  <a:schemeClr val="dk1"/>
                </a:solidFill>
                <a:latin typeface="Calibri"/>
                <a:ea typeface="Calibri"/>
                <a:cs typeface="Calibri"/>
                <a:sym typeface="Calibri"/>
              </a:endParaRPr>
            </a:p>
          </p:txBody>
        </p:sp>
      </p:grpSp>
      <p:grpSp>
        <p:nvGrpSpPr>
          <p:cNvPr id="97" name="Google Shape;97;g3ec0617a209_1_44"/>
          <p:cNvGrpSpPr/>
          <p:nvPr/>
        </p:nvGrpSpPr>
        <p:grpSpPr>
          <a:xfrm>
            <a:off x="2038350" y="7515225"/>
            <a:ext cx="1219200" cy="1219200"/>
            <a:chOff x="2038350" y="7515225"/>
            <a:chExt cx="1219200" cy="1219200"/>
          </a:xfrm>
        </p:grpSpPr>
        <p:sp>
          <p:nvSpPr>
            <p:cNvPr id="98" name="Google Shape;98;g3ec0617a209_1_44"/>
            <p:cNvSpPr/>
            <p:nvPr/>
          </p:nvSpPr>
          <p:spPr>
            <a:xfrm>
              <a:off x="2038350" y="7515225"/>
              <a:ext cx="1219200" cy="1219200"/>
            </a:xfrm>
            <a:prstGeom prst="ellipse">
              <a:avLst/>
            </a:prstGeom>
            <a:solidFill>
              <a:srgbClr val="AA8B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g3ec0617a209_1_44"/>
            <p:cNvSpPr/>
            <p:nvPr/>
          </p:nvSpPr>
          <p:spPr>
            <a:xfrm>
              <a:off x="2282190" y="7735253"/>
              <a:ext cx="731400" cy="779100"/>
            </a:xfrm>
            <a:prstGeom prst="rect">
              <a:avLst/>
            </a:prstGeom>
            <a:no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Clr>
                  <a:srgbClr val="FFFFFF"/>
                </a:buClr>
                <a:buSzPts val="3600"/>
                <a:buFont typeface="Cinzel Decorative"/>
                <a:buNone/>
              </a:pPr>
              <a:r>
                <a:rPr b="1" i="0" lang="en-US" sz="3600" u="none" cap="none" strike="noStrike">
                  <a:solidFill>
                    <a:srgbClr val="FFFFFF"/>
                  </a:solidFill>
                  <a:latin typeface="Cinzel Decorative"/>
                  <a:ea typeface="Cinzel Decorative"/>
                  <a:cs typeface="Cinzel Decorative"/>
                  <a:sym typeface="Cinzel Decorative"/>
                </a:rPr>
                <a:t>05</a:t>
              </a:r>
              <a:endParaRPr b="0" i="0" sz="3600" u="none" cap="none" strike="noStrike">
                <a:solidFill>
                  <a:schemeClr val="dk1"/>
                </a:solidFill>
                <a:latin typeface="Calibri"/>
                <a:ea typeface="Calibri"/>
                <a:cs typeface="Calibri"/>
                <a:sym typeface="Calibri"/>
              </a:endParaRPr>
            </a:p>
          </p:txBody>
        </p:sp>
      </p:grpSp>
      <p:grpSp>
        <p:nvGrpSpPr>
          <p:cNvPr id="100" name="Google Shape;100;g3ec0617a209_1_44"/>
          <p:cNvGrpSpPr/>
          <p:nvPr/>
        </p:nvGrpSpPr>
        <p:grpSpPr>
          <a:xfrm>
            <a:off x="3409950" y="7548563"/>
            <a:ext cx="4206300" cy="1259325"/>
            <a:chOff x="3409950" y="7548563"/>
            <a:chExt cx="4206300" cy="1259325"/>
          </a:xfrm>
        </p:grpSpPr>
        <p:sp>
          <p:nvSpPr>
            <p:cNvPr id="101" name="Google Shape;101;g3ec0617a209_1_44"/>
            <p:cNvSpPr/>
            <p:nvPr/>
          </p:nvSpPr>
          <p:spPr>
            <a:xfrm>
              <a:off x="3409950" y="7548563"/>
              <a:ext cx="4206300" cy="7791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3600"/>
                <a:buFont typeface="Cinzel Decorative"/>
                <a:buNone/>
              </a:pPr>
              <a:r>
                <a:rPr b="1" i="0" lang="en-US" sz="3600" u="none" cap="none" strike="noStrike">
                  <a:solidFill>
                    <a:srgbClr val="0E0E0E"/>
                  </a:solidFill>
                  <a:latin typeface="Cinzel Decorative"/>
                  <a:ea typeface="Cinzel Decorative"/>
                  <a:cs typeface="Cinzel Decorative"/>
                  <a:sym typeface="Cinzel Decorative"/>
                </a:rPr>
                <a:t>Adventure</a:t>
              </a:r>
              <a:endParaRPr b="0" i="0" sz="3600" u="none" cap="none" strike="noStrike">
                <a:solidFill>
                  <a:schemeClr val="dk1"/>
                </a:solidFill>
                <a:latin typeface="Calibri"/>
                <a:ea typeface="Calibri"/>
                <a:cs typeface="Calibri"/>
                <a:sym typeface="Calibri"/>
              </a:endParaRPr>
            </a:p>
          </p:txBody>
        </p:sp>
        <p:sp>
          <p:nvSpPr>
            <p:cNvPr id="102" name="Google Shape;102;g3ec0617a209_1_44"/>
            <p:cNvSpPr/>
            <p:nvPr/>
          </p:nvSpPr>
          <p:spPr>
            <a:xfrm>
              <a:off x="3409950" y="8243888"/>
              <a:ext cx="4175700" cy="5640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Happily Ever After</a:t>
              </a:r>
              <a:endParaRPr b="0" i="0" sz="2400" u="none" cap="none" strike="noStrike">
                <a:solidFill>
                  <a:schemeClr val="dk1"/>
                </a:solidFill>
                <a:latin typeface="Calibri"/>
                <a:ea typeface="Calibri"/>
                <a:cs typeface="Calibri"/>
                <a:sym typeface="Calibri"/>
              </a:endParaRPr>
            </a:p>
          </p:txBody>
        </p:sp>
      </p:grpSp>
      <p:grpSp>
        <p:nvGrpSpPr>
          <p:cNvPr id="103" name="Google Shape;103;g3ec0617a209_1_44"/>
          <p:cNvGrpSpPr/>
          <p:nvPr/>
        </p:nvGrpSpPr>
        <p:grpSpPr>
          <a:xfrm>
            <a:off x="8943975" y="7515225"/>
            <a:ext cx="1219200" cy="1219200"/>
            <a:chOff x="8943975" y="7515225"/>
            <a:chExt cx="1219200" cy="1219200"/>
          </a:xfrm>
        </p:grpSpPr>
        <p:sp>
          <p:nvSpPr>
            <p:cNvPr id="104" name="Google Shape;104;g3ec0617a209_1_44"/>
            <p:cNvSpPr/>
            <p:nvPr/>
          </p:nvSpPr>
          <p:spPr>
            <a:xfrm>
              <a:off x="8943975" y="7515225"/>
              <a:ext cx="1219200" cy="1219200"/>
            </a:xfrm>
            <a:prstGeom prst="ellipse">
              <a:avLst/>
            </a:prstGeom>
            <a:solidFill>
              <a:srgbClr val="AA8B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g3ec0617a209_1_44"/>
            <p:cNvSpPr/>
            <p:nvPr/>
          </p:nvSpPr>
          <p:spPr>
            <a:xfrm>
              <a:off x="9168765" y="7735253"/>
              <a:ext cx="769500" cy="779100"/>
            </a:xfrm>
            <a:prstGeom prst="rect">
              <a:avLst/>
            </a:prstGeom>
            <a:no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Clr>
                  <a:srgbClr val="FFFFFF"/>
                </a:buClr>
                <a:buSzPts val="3600"/>
                <a:buFont typeface="Cinzel Decorative"/>
                <a:buNone/>
              </a:pPr>
              <a:r>
                <a:rPr b="1" i="0" lang="en-US" sz="3600" u="none" cap="none" strike="noStrike">
                  <a:solidFill>
                    <a:srgbClr val="FFFFFF"/>
                  </a:solidFill>
                  <a:latin typeface="Cinzel Decorative"/>
                  <a:ea typeface="Cinzel Decorative"/>
                  <a:cs typeface="Cinzel Decorative"/>
                  <a:sym typeface="Cinzel Decorative"/>
                </a:rPr>
                <a:t>06</a:t>
              </a:r>
              <a:endParaRPr b="0" i="0" sz="3600" u="none" cap="none" strike="noStrike">
                <a:solidFill>
                  <a:schemeClr val="dk1"/>
                </a:solidFill>
                <a:latin typeface="Calibri"/>
                <a:ea typeface="Calibri"/>
                <a:cs typeface="Calibri"/>
                <a:sym typeface="Calibri"/>
              </a:endParaRPr>
            </a:p>
          </p:txBody>
        </p:sp>
      </p:grpSp>
      <p:grpSp>
        <p:nvGrpSpPr>
          <p:cNvPr id="106" name="Google Shape;106;g3ec0617a209_1_44"/>
          <p:cNvGrpSpPr/>
          <p:nvPr/>
        </p:nvGrpSpPr>
        <p:grpSpPr>
          <a:xfrm>
            <a:off x="10315575" y="7548563"/>
            <a:ext cx="4206300" cy="1259325"/>
            <a:chOff x="10315575" y="7548563"/>
            <a:chExt cx="4206300" cy="1259325"/>
          </a:xfrm>
        </p:grpSpPr>
        <p:sp>
          <p:nvSpPr>
            <p:cNvPr id="107" name="Google Shape;107;g3ec0617a209_1_44"/>
            <p:cNvSpPr/>
            <p:nvPr/>
          </p:nvSpPr>
          <p:spPr>
            <a:xfrm>
              <a:off x="10315575" y="7548563"/>
              <a:ext cx="4206300" cy="7791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3600"/>
                <a:buFont typeface="Cinzel Decorative"/>
                <a:buNone/>
              </a:pPr>
              <a:r>
                <a:rPr b="1" i="0" lang="en-US" sz="3600" u="none" cap="none" strike="noStrike">
                  <a:solidFill>
                    <a:srgbClr val="0E0E0E"/>
                  </a:solidFill>
                  <a:latin typeface="Cinzel Decorative"/>
                  <a:ea typeface="Cinzel Decorative"/>
                  <a:cs typeface="Cinzel Decorative"/>
                  <a:sym typeface="Cinzel Decorative"/>
                </a:rPr>
                <a:t>Conclusion</a:t>
              </a:r>
              <a:endParaRPr b="0" i="0" sz="3600" u="none" cap="none" strike="noStrike">
                <a:solidFill>
                  <a:schemeClr val="dk1"/>
                </a:solidFill>
                <a:latin typeface="Calibri"/>
                <a:ea typeface="Calibri"/>
                <a:cs typeface="Calibri"/>
                <a:sym typeface="Calibri"/>
              </a:endParaRPr>
            </a:p>
          </p:txBody>
        </p:sp>
        <p:sp>
          <p:nvSpPr>
            <p:cNvPr id="108" name="Google Shape;108;g3ec0617a209_1_44"/>
            <p:cNvSpPr/>
            <p:nvPr/>
          </p:nvSpPr>
          <p:spPr>
            <a:xfrm>
              <a:off x="10315575" y="8243888"/>
              <a:ext cx="4175700" cy="5640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Embrace the Fantasy</a:t>
              </a:r>
              <a:endParaRPr b="0" i="0" sz="2400" u="none" cap="none" strike="noStrike">
                <a:solidFill>
                  <a:schemeClr val="dk1"/>
                </a:solidFill>
                <a:latin typeface="Calibri"/>
                <a:ea typeface="Calibri"/>
                <a:cs typeface="Calibri"/>
                <a:sym typeface="Calibri"/>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5E5CB"/>
        </a:solidFill>
      </p:bgPr>
    </p:bg>
    <p:spTree>
      <p:nvGrpSpPr>
        <p:cNvPr id="113" name="Shape 113"/>
        <p:cNvGrpSpPr/>
        <p:nvPr/>
      </p:nvGrpSpPr>
      <p:grpSpPr>
        <a:xfrm>
          <a:off x="0" y="0"/>
          <a:ext cx="0" cy="0"/>
          <a:chOff x="0" y="0"/>
          <a:chExt cx="0" cy="0"/>
        </a:xfrm>
      </p:grpSpPr>
      <p:sp>
        <p:nvSpPr>
          <p:cNvPr id="114" name="Google Shape;114;g3ec0617a209_1_95"/>
          <p:cNvSpPr/>
          <p:nvPr/>
        </p:nvSpPr>
        <p:spPr>
          <a:xfrm>
            <a:off x="0" y="0"/>
            <a:ext cx="18288000" cy="10287000"/>
          </a:xfrm>
          <a:prstGeom prst="rect">
            <a:avLst/>
          </a:prstGeom>
          <a:solidFill>
            <a:srgbClr val="D5CEA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115" name="Google Shape;115;g3ec0617a209_1_95"/>
          <p:cNvPicPr preferRelativeResize="0"/>
          <p:nvPr/>
        </p:nvPicPr>
        <p:blipFill rotWithShape="1">
          <a:blip r:embed="rId3">
            <a:alphaModFix/>
          </a:blip>
          <a:srcRect b="0" l="0" r="0" t="0"/>
          <a:stretch/>
        </p:blipFill>
        <p:spPr>
          <a:xfrm rot="-2805276">
            <a:off x="17080679" y="199797"/>
            <a:ext cx="1008421" cy="1008424"/>
          </a:xfrm>
          <a:prstGeom prst="rect">
            <a:avLst/>
          </a:prstGeom>
          <a:noFill/>
          <a:ln>
            <a:noFill/>
          </a:ln>
        </p:spPr>
      </p:pic>
      <p:pic>
        <p:nvPicPr>
          <p:cNvPr descr="preencoded.png" id="116" name="Google Shape;116;g3ec0617a209_1_95"/>
          <p:cNvPicPr preferRelativeResize="0"/>
          <p:nvPr/>
        </p:nvPicPr>
        <p:blipFill rotWithShape="1">
          <a:blip r:embed="rId4">
            <a:alphaModFix/>
          </a:blip>
          <a:srcRect b="0" l="0" r="0" t="0"/>
          <a:stretch/>
        </p:blipFill>
        <p:spPr>
          <a:xfrm>
            <a:off x="17576343" y="1200150"/>
            <a:ext cx="13613" cy="9048750"/>
          </a:xfrm>
          <a:prstGeom prst="rect">
            <a:avLst/>
          </a:prstGeom>
          <a:noFill/>
          <a:ln>
            <a:noFill/>
          </a:ln>
        </p:spPr>
      </p:pic>
      <p:pic>
        <p:nvPicPr>
          <p:cNvPr descr="preencoded.png" id="117" name="Google Shape;117;g3ec0617a209_1_95"/>
          <p:cNvPicPr preferRelativeResize="0"/>
          <p:nvPr/>
        </p:nvPicPr>
        <p:blipFill rotWithShape="1">
          <a:blip r:embed="rId5">
            <a:alphaModFix/>
          </a:blip>
          <a:srcRect b="0" l="0" r="0" t="0"/>
          <a:stretch/>
        </p:blipFill>
        <p:spPr>
          <a:xfrm>
            <a:off x="14087475" y="698043"/>
            <a:ext cx="3000375" cy="13614"/>
          </a:xfrm>
          <a:prstGeom prst="rect">
            <a:avLst/>
          </a:prstGeom>
          <a:noFill/>
          <a:ln>
            <a:noFill/>
          </a:ln>
        </p:spPr>
      </p:pic>
      <p:pic>
        <p:nvPicPr>
          <p:cNvPr descr="preencoded.png" id="118" name="Google Shape;118;g3ec0617a209_1_95"/>
          <p:cNvPicPr preferRelativeResize="0"/>
          <p:nvPr/>
        </p:nvPicPr>
        <p:blipFill rotWithShape="1">
          <a:blip r:embed="rId6">
            <a:alphaModFix/>
          </a:blip>
          <a:srcRect b="0" l="0" r="0" t="0"/>
          <a:stretch/>
        </p:blipFill>
        <p:spPr>
          <a:xfrm>
            <a:off x="13401675" y="9527718"/>
            <a:ext cx="4181475" cy="13614"/>
          </a:xfrm>
          <a:prstGeom prst="rect">
            <a:avLst/>
          </a:prstGeom>
          <a:noFill/>
          <a:ln>
            <a:noFill/>
          </a:ln>
        </p:spPr>
      </p:pic>
      <p:pic>
        <p:nvPicPr>
          <p:cNvPr descr="preencoded.png" id="119" name="Google Shape;119;g3ec0617a209_1_95"/>
          <p:cNvPicPr preferRelativeResize="0"/>
          <p:nvPr/>
        </p:nvPicPr>
        <p:blipFill rotWithShape="1">
          <a:blip r:embed="rId3">
            <a:alphaModFix/>
          </a:blip>
          <a:srcRect b="0" l="0" r="0" t="0"/>
          <a:stretch/>
        </p:blipFill>
        <p:spPr>
          <a:xfrm rot="-2562136">
            <a:off x="198670" y="198671"/>
            <a:ext cx="1008477" cy="1008476"/>
          </a:xfrm>
          <a:prstGeom prst="rect">
            <a:avLst/>
          </a:prstGeom>
          <a:noFill/>
          <a:ln>
            <a:noFill/>
          </a:ln>
        </p:spPr>
      </p:pic>
      <p:pic>
        <p:nvPicPr>
          <p:cNvPr descr="preencoded.png" id="120" name="Google Shape;120;g3ec0617a209_1_95"/>
          <p:cNvPicPr preferRelativeResize="0"/>
          <p:nvPr/>
        </p:nvPicPr>
        <p:blipFill rotWithShape="1">
          <a:blip r:embed="rId4">
            <a:alphaModFix/>
          </a:blip>
          <a:srcRect b="0" l="0" r="0" t="0"/>
          <a:stretch/>
        </p:blipFill>
        <p:spPr>
          <a:xfrm>
            <a:off x="698043" y="1200150"/>
            <a:ext cx="13614" cy="9048750"/>
          </a:xfrm>
          <a:prstGeom prst="rect">
            <a:avLst/>
          </a:prstGeom>
          <a:noFill/>
          <a:ln>
            <a:noFill/>
          </a:ln>
        </p:spPr>
      </p:pic>
      <p:pic>
        <p:nvPicPr>
          <p:cNvPr descr="preencoded.png" id="121" name="Google Shape;121;g3ec0617a209_1_95"/>
          <p:cNvPicPr preferRelativeResize="0"/>
          <p:nvPr/>
        </p:nvPicPr>
        <p:blipFill rotWithShape="1">
          <a:blip r:embed="rId5">
            <a:alphaModFix/>
          </a:blip>
          <a:srcRect b="0" l="0" r="0" t="0"/>
          <a:stretch/>
        </p:blipFill>
        <p:spPr>
          <a:xfrm>
            <a:off x="1200150" y="698043"/>
            <a:ext cx="3000375" cy="13614"/>
          </a:xfrm>
          <a:prstGeom prst="rect">
            <a:avLst/>
          </a:prstGeom>
          <a:noFill/>
          <a:ln>
            <a:noFill/>
          </a:ln>
        </p:spPr>
      </p:pic>
      <p:pic>
        <p:nvPicPr>
          <p:cNvPr descr="preencoded.png" id="122" name="Google Shape;122;g3ec0617a209_1_95"/>
          <p:cNvPicPr preferRelativeResize="0"/>
          <p:nvPr/>
        </p:nvPicPr>
        <p:blipFill rotWithShape="1">
          <a:blip r:embed="rId7">
            <a:alphaModFix/>
          </a:blip>
          <a:srcRect b="0" l="0" r="0" t="0"/>
          <a:stretch/>
        </p:blipFill>
        <p:spPr>
          <a:xfrm>
            <a:off x="704850" y="9527718"/>
            <a:ext cx="4191000" cy="13614"/>
          </a:xfrm>
          <a:prstGeom prst="rect">
            <a:avLst/>
          </a:prstGeom>
          <a:noFill/>
          <a:ln>
            <a:noFill/>
          </a:ln>
        </p:spPr>
      </p:pic>
      <p:pic>
        <p:nvPicPr>
          <p:cNvPr descr="preencoded.png" id="123" name="Google Shape;123;g3ec0617a209_1_95"/>
          <p:cNvPicPr preferRelativeResize="0"/>
          <p:nvPr/>
        </p:nvPicPr>
        <p:blipFill rotWithShape="1">
          <a:blip r:embed="rId8">
            <a:alphaModFix/>
          </a:blip>
          <a:srcRect b="0" l="0" r="0" t="0"/>
          <a:stretch/>
        </p:blipFill>
        <p:spPr>
          <a:xfrm>
            <a:off x="333375" y="333375"/>
            <a:ext cx="742950" cy="742950"/>
          </a:xfrm>
          <a:prstGeom prst="rect">
            <a:avLst/>
          </a:prstGeom>
          <a:noFill/>
          <a:ln>
            <a:noFill/>
          </a:ln>
        </p:spPr>
      </p:pic>
      <p:pic>
        <p:nvPicPr>
          <p:cNvPr descr="preencoded.png" id="124" name="Google Shape;124;g3ec0617a209_1_95"/>
          <p:cNvPicPr preferRelativeResize="0"/>
          <p:nvPr/>
        </p:nvPicPr>
        <p:blipFill rotWithShape="1">
          <a:blip r:embed="rId9">
            <a:alphaModFix/>
          </a:blip>
          <a:srcRect b="0" l="0" r="0" t="0"/>
          <a:stretch/>
        </p:blipFill>
        <p:spPr>
          <a:xfrm>
            <a:off x="485775" y="4514850"/>
            <a:ext cx="438150" cy="438150"/>
          </a:xfrm>
          <a:prstGeom prst="rect">
            <a:avLst/>
          </a:prstGeom>
          <a:noFill/>
          <a:ln>
            <a:noFill/>
          </a:ln>
        </p:spPr>
      </p:pic>
      <p:pic>
        <p:nvPicPr>
          <p:cNvPr descr="preencoded.png" id="125" name="Google Shape;125;g3ec0617a209_1_95"/>
          <p:cNvPicPr preferRelativeResize="0"/>
          <p:nvPr/>
        </p:nvPicPr>
        <p:blipFill rotWithShape="1">
          <a:blip r:embed="rId10">
            <a:alphaModFix/>
          </a:blip>
          <a:srcRect b="0" l="0" r="0" t="0"/>
          <a:stretch/>
        </p:blipFill>
        <p:spPr>
          <a:xfrm>
            <a:off x="1143000" y="9105900"/>
            <a:ext cx="828675" cy="828675"/>
          </a:xfrm>
          <a:prstGeom prst="rect">
            <a:avLst/>
          </a:prstGeom>
          <a:noFill/>
          <a:ln>
            <a:noFill/>
          </a:ln>
        </p:spPr>
      </p:pic>
      <p:pic>
        <p:nvPicPr>
          <p:cNvPr descr="preencoded.png" id="126" name="Google Shape;126;g3ec0617a209_1_95"/>
          <p:cNvPicPr preferRelativeResize="0"/>
          <p:nvPr/>
        </p:nvPicPr>
        <p:blipFill rotWithShape="1">
          <a:blip r:embed="rId9">
            <a:alphaModFix/>
          </a:blip>
          <a:srcRect b="0" l="0" r="0" t="0"/>
          <a:stretch/>
        </p:blipFill>
        <p:spPr>
          <a:xfrm>
            <a:off x="485775" y="5372100"/>
            <a:ext cx="438150" cy="438150"/>
          </a:xfrm>
          <a:prstGeom prst="rect">
            <a:avLst/>
          </a:prstGeom>
          <a:noFill/>
          <a:ln>
            <a:noFill/>
          </a:ln>
        </p:spPr>
      </p:pic>
      <p:pic>
        <p:nvPicPr>
          <p:cNvPr descr="preencoded.png" id="127" name="Google Shape;127;g3ec0617a209_1_95"/>
          <p:cNvPicPr preferRelativeResize="0"/>
          <p:nvPr/>
        </p:nvPicPr>
        <p:blipFill rotWithShape="1">
          <a:blip r:embed="rId8">
            <a:alphaModFix/>
          </a:blip>
          <a:srcRect b="0" l="0" r="0" t="0"/>
          <a:stretch/>
        </p:blipFill>
        <p:spPr>
          <a:xfrm>
            <a:off x="17211675" y="333375"/>
            <a:ext cx="742950" cy="742950"/>
          </a:xfrm>
          <a:prstGeom prst="rect">
            <a:avLst/>
          </a:prstGeom>
          <a:noFill/>
          <a:ln>
            <a:noFill/>
          </a:ln>
        </p:spPr>
      </p:pic>
      <p:pic>
        <p:nvPicPr>
          <p:cNvPr descr="preencoded.png" id="128" name="Google Shape;128;g3ec0617a209_1_95"/>
          <p:cNvPicPr preferRelativeResize="0"/>
          <p:nvPr/>
        </p:nvPicPr>
        <p:blipFill rotWithShape="1">
          <a:blip r:embed="rId9">
            <a:alphaModFix/>
          </a:blip>
          <a:srcRect b="0" l="0" r="0" t="0"/>
          <a:stretch/>
        </p:blipFill>
        <p:spPr>
          <a:xfrm>
            <a:off x="17364075" y="4514850"/>
            <a:ext cx="438150" cy="438150"/>
          </a:xfrm>
          <a:prstGeom prst="rect">
            <a:avLst/>
          </a:prstGeom>
          <a:noFill/>
          <a:ln>
            <a:noFill/>
          </a:ln>
        </p:spPr>
      </p:pic>
      <p:pic>
        <p:nvPicPr>
          <p:cNvPr descr="preencoded.png" id="129" name="Google Shape;129;g3ec0617a209_1_95"/>
          <p:cNvPicPr preferRelativeResize="0"/>
          <p:nvPr/>
        </p:nvPicPr>
        <p:blipFill rotWithShape="1">
          <a:blip r:embed="rId10">
            <a:alphaModFix/>
          </a:blip>
          <a:srcRect b="0" l="0" r="0" t="0"/>
          <a:stretch/>
        </p:blipFill>
        <p:spPr>
          <a:xfrm>
            <a:off x="16316325" y="9105900"/>
            <a:ext cx="828675" cy="828675"/>
          </a:xfrm>
          <a:prstGeom prst="rect">
            <a:avLst/>
          </a:prstGeom>
          <a:noFill/>
          <a:ln>
            <a:noFill/>
          </a:ln>
        </p:spPr>
      </p:pic>
      <p:pic>
        <p:nvPicPr>
          <p:cNvPr descr="preencoded.png" id="130" name="Google Shape;130;g3ec0617a209_1_95"/>
          <p:cNvPicPr preferRelativeResize="0"/>
          <p:nvPr/>
        </p:nvPicPr>
        <p:blipFill rotWithShape="1">
          <a:blip r:embed="rId9">
            <a:alphaModFix/>
          </a:blip>
          <a:srcRect b="0" l="0" r="0" t="0"/>
          <a:stretch/>
        </p:blipFill>
        <p:spPr>
          <a:xfrm>
            <a:off x="17364075" y="5372100"/>
            <a:ext cx="438150" cy="438150"/>
          </a:xfrm>
          <a:prstGeom prst="rect">
            <a:avLst/>
          </a:prstGeom>
          <a:noFill/>
          <a:ln>
            <a:noFill/>
          </a:ln>
        </p:spPr>
      </p:pic>
      <p:grpSp>
        <p:nvGrpSpPr>
          <p:cNvPr id="131" name="Google Shape;131;g3ec0617a209_1_95"/>
          <p:cNvGrpSpPr/>
          <p:nvPr/>
        </p:nvGrpSpPr>
        <p:grpSpPr>
          <a:xfrm>
            <a:off x="17640300" y="7994925"/>
            <a:ext cx="596549" cy="2063476"/>
            <a:chOff x="17640300" y="7994925"/>
            <a:chExt cx="596549" cy="2063476"/>
          </a:xfrm>
        </p:grpSpPr>
        <p:pic>
          <p:nvPicPr>
            <p:cNvPr descr="preencoded.png" id="132" name="Google Shape;132;g3ec0617a209_1_95"/>
            <p:cNvPicPr preferRelativeResize="0"/>
            <p:nvPr/>
          </p:nvPicPr>
          <p:blipFill rotWithShape="1">
            <a:blip r:embed="rId11">
              <a:alphaModFix/>
            </a:blip>
            <a:srcRect b="0" l="0" r="0" t="0"/>
            <a:stretch/>
          </p:blipFill>
          <p:spPr>
            <a:xfrm>
              <a:off x="17640300" y="9525000"/>
              <a:ext cx="533400" cy="533400"/>
            </a:xfrm>
            <a:prstGeom prst="rect">
              <a:avLst/>
            </a:prstGeom>
            <a:noFill/>
            <a:ln>
              <a:noFill/>
            </a:ln>
          </p:spPr>
        </p:pic>
        <p:sp>
          <p:nvSpPr>
            <p:cNvPr id="133" name="Google Shape;133;g3ec0617a209_1_95"/>
            <p:cNvSpPr/>
            <p:nvPr/>
          </p:nvSpPr>
          <p:spPr>
            <a:xfrm rot="-5400000">
              <a:off x="17235450" y="8456925"/>
              <a:ext cx="1463400" cy="5394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AA8B57"/>
                </a:buClr>
                <a:buSzPts val="2710"/>
                <a:buFont typeface="Inter"/>
                <a:buNone/>
              </a:pPr>
              <a:r>
                <a:rPr b="1" i="0" lang="en-US" sz="2710" u="none" cap="none" strike="noStrike">
                  <a:solidFill>
                    <a:srgbClr val="AA8B57"/>
                  </a:solidFill>
                  <a:latin typeface="Inter"/>
                  <a:ea typeface="Inter"/>
                  <a:cs typeface="Inter"/>
                  <a:sym typeface="Inter"/>
                </a:rPr>
                <a:t>EaTemp</a:t>
              </a:r>
              <a:endParaRPr b="0" i="0" sz="2710" u="none" cap="none" strike="noStrike">
                <a:solidFill>
                  <a:schemeClr val="dk1"/>
                </a:solidFill>
                <a:latin typeface="Calibri"/>
                <a:ea typeface="Calibri"/>
                <a:cs typeface="Calibri"/>
                <a:sym typeface="Calibri"/>
              </a:endParaRPr>
            </a:p>
          </p:txBody>
        </p:sp>
      </p:grpSp>
      <p:sp>
        <p:nvSpPr>
          <p:cNvPr id="134" name="Google Shape;134;g3ec0617a209_1_95"/>
          <p:cNvSpPr/>
          <p:nvPr/>
        </p:nvSpPr>
        <p:spPr>
          <a:xfrm>
            <a:off x="1704975" y="1685925"/>
            <a:ext cx="15871500" cy="12954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272727"/>
              </a:buClr>
              <a:buSzPts val="6000"/>
              <a:buFont typeface="Cinzel Decorative Black"/>
              <a:buNone/>
            </a:pPr>
            <a:r>
              <a:rPr b="1" i="0" lang="en-US" sz="6000" u="none" cap="none" strike="noStrike">
                <a:solidFill>
                  <a:srgbClr val="272727"/>
                </a:solidFill>
                <a:latin typeface="Cinzel Decorative Black"/>
                <a:ea typeface="Cinzel Decorative Black"/>
                <a:cs typeface="Cinzel Decorative Black"/>
                <a:sym typeface="Cinzel Decorative Black"/>
              </a:rPr>
              <a:t>The Realm of the Extraordinary</a:t>
            </a:r>
            <a:endParaRPr b="0" i="0" sz="6000" u="none" cap="none" strike="noStrike">
              <a:solidFill>
                <a:schemeClr val="dk1"/>
              </a:solidFill>
              <a:latin typeface="Calibri"/>
              <a:ea typeface="Calibri"/>
              <a:cs typeface="Calibri"/>
              <a:sym typeface="Calibri"/>
            </a:endParaRPr>
          </a:p>
        </p:txBody>
      </p:sp>
      <p:grpSp>
        <p:nvGrpSpPr>
          <p:cNvPr id="135" name="Google Shape;135;g3ec0617a209_1_95"/>
          <p:cNvGrpSpPr/>
          <p:nvPr/>
        </p:nvGrpSpPr>
        <p:grpSpPr>
          <a:xfrm>
            <a:off x="1743075" y="3552825"/>
            <a:ext cx="13910175" cy="5136000"/>
            <a:chOff x="1743075" y="3552825"/>
            <a:chExt cx="13910175" cy="5136000"/>
          </a:xfrm>
        </p:grpSpPr>
        <p:sp>
          <p:nvSpPr>
            <p:cNvPr id="136" name="Google Shape;136;g3ec0617a209_1_95"/>
            <p:cNvSpPr/>
            <p:nvPr/>
          </p:nvSpPr>
          <p:spPr>
            <a:xfrm>
              <a:off x="1743075" y="3552825"/>
              <a:ext cx="6604500" cy="51360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2400" u="none" cap="none" strike="noStrike">
                <a:solidFill>
                  <a:schemeClr val="dk1"/>
                </a:solidFill>
                <a:latin typeface="Calibri"/>
                <a:ea typeface="Calibri"/>
                <a:cs typeface="Calibri"/>
                <a:sym typeface="Calibri"/>
              </a:endParaRPr>
            </a:p>
          </p:txBody>
        </p:sp>
        <p:sp>
          <p:nvSpPr>
            <p:cNvPr id="137" name="Google Shape;137;g3ec0617a209_1_95"/>
            <p:cNvSpPr/>
            <p:nvPr/>
          </p:nvSpPr>
          <p:spPr>
            <a:xfrm>
              <a:off x="9048750" y="3552825"/>
              <a:ext cx="6604500" cy="51360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2400" u="none" cap="none" strike="noStrike">
                <a:solidFill>
                  <a:schemeClr val="dk1"/>
                </a:solidFill>
                <a:latin typeface="Calibri"/>
                <a:ea typeface="Calibri"/>
                <a:cs typeface="Calibri"/>
                <a:sym typeface="Calibri"/>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5E5CB"/>
        </a:solidFill>
      </p:bgPr>
    </p:bg>
    <p:spTree>
      <p:nvGrpSpPr>
        <p:cNvPr id="142" name="Shape 142"/>
        <p:cNvGrpSpPr/>
        <p:nvPr/>
      </p:nvGrpSpPr>
      <p:grpSpPr>
        <a:xfrm>
          <a:off x="0" y="0"/>
          <a:ext cx="0" cy="0"/>
          <a:chOff x="0" y="0"/>
          <a:chExt cx="0" cy="0"/>
        </a:xfrm>
      </p:grpSpPr>
      <p:sp>
        <p:nvSpPr>
          <p:cNvPr id="143" name="Google Shape;143;g3ec0617a209_1_123"/>
          <p:cNvSpPr/>
          <p:nvPr/>
        </p:nvSpPr>
        <p:spPr>
          <a:xfrm>
            <a:off x="0" y="0"/>
            <a:ext cx="18288000" cy="10287000"/>
          </a:xfrm>
          <a:prstGeom prst="rect">
            <a:avLst/>
          </a:prstGeom>
          <a:solidFill>
            <a:srgbClr val="D5CEA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144" name="Google Shape;144;g3ec0617a209_1_123"/>
          <p:cNvPicPr preferRelativeResize="0"/>
          <p:nvPr/>
        </p:nvPicPr>
        <p:blipFill rotWithShape="1">
          <a:blip r:embed="rId3">
            <a:alphaModFix/>
          </a:blip>
          <a:srcRect b="0" l="0" r="0" t="0"/>
          <a:stretch/>
        </p:blipFill>
        <p:spPr>
          <a:xfrm>
            <a:off x="668874" y="9525"/>
            <a:ext cx="27183" cy="10277286"/>
          </a:xfrm>
          <a:prstGeom prst="rect">
            <a:avLst/>
          </a:prstGeom>
          <a:noFill/>
          <a:ln>
            <a:noFill/>
          </a:ln>
        </p:spPr>
      </p:pic>
      <p:pic>
        <p:nvPicPr>
          <p:cNvPr descr="preencoded.png" id="145" name="Google Shape;145;g3ec0617a209_1_123"/>
          <p:cNvPicPr preferRelativeResize="0"/>
          <p:nvPr/>
        </p:nvPicPr>
        <p:blipFill rotWithShape="1">
          <a:blip r:embed="rId3">
            <a:alphaModFix/>
          </a:blip>
          <a:srcRect b="0" l="0" r="0" t="0"/>
          <a:stretch/>
        </p:blipFill>
        <p:spPr>
          <a:xfrm>
            <a:off x="17594798" y="9525"/>
            <a:ext cx="27184" cy="10277286"/>
          </a:xfrm>
          <a:prstGeom prst="rect">
            <a:avLst/>
          </a:prstGeom>
          <a:noFill/>
          <a:ln>
            <a:noFill/>
          </a:ln>
        </p:spPr>
      </p:pic>
      <p:pic>
        <p:nvPicPr>
          <p:cNvPr descr="preencoded.png" id="146" name="Google Shape;146;g3ec0617a209_1_123"/>
          <p:cNvPicPr preferRelativeResize="0"/>
          <p:nvPr/>
        </p:nvPicPr>
        <p:blipFill rotWithShape="1">
          <a:blip r:embed="rId4">
            <a:alphaModFix/>
          </a:blip>
          <a:srcRect b="0" l="0" r="0" t="0"/>
          <a:stretch/>
        </p:blipFill>
        <p:spPr>
          <a:xfrm>
            <a:off x="476250" y="2530222"/>
            <a:ext cx="417957" cy="417957"/>
          </a:xfrm>
          <a:prstGeom prst="rect">
            <a:avLst/>
          </a:prstGeom>
          <a:noFill/>
          <a:ln>
            <a:noFill/>
          </a:ln>
        </p:spPr>
      </p:pic>
      <p:pic>
        <p:nvPicPr>
          <p:cNvPr descr="preencoded.png" id="147" name="Google Shape;147;g3ec0617a209_1_123"/>
          <p:cNvPicPr preferRelativeResize="0"/>
          <p:nvPr/>
        </p:nvPicPr>
        <p:blipFill rotWithShape="1">
          <a:blip r:embed="rId4">
            <a:alphaModFix/>
          </a:blip>
          <a:srcRect b="0" l="0" r="0" t="0"/>
          <a:stretch/>
        </p:blipFill>
        <p:spPr>
          <a:xfrm>
            <a:off x="17402175" y="2530222"/>
            <a:ext cx="417957" cy="417957"/>
          </a:xfrm>
          <a:prstGeom prst="rect">
            <a:avLst/>
          </a:prstGeom>
          <a:noFill/>
          <a:ln>
            <a:noFill/>
          </a:ln>
        </p:spPr>
      </p:pic>
      <p:pic>
        <p:nvPicPr>
          <p:cNvPr descr="preencoded.png" id="148" name="Google Shape;148;g3ec0617a209_1_123"/>
          <p:cNvPicPr preferRelativeResize="0"/>
          <p:nvPr/>
        </p:nvPicPr>
        <p:blipFill rotWithShape="1">
          <a:blip r:embed="rId5">
            <a:alphaModFix/>
          </a:blip>
          <a:srcRect b="0" l="0" r="0" t="0"/>
          <a:stretch/>
        </p:blipFill>
        <p:spPr>
          <a:xfrm>
            <a:off x="476250" y="1883662"/>
            <a:ext cx="417957" cy="417957"/>
          </a:xfrm>
          <a:prstGeom prst="rect">
            <a:avLst/>
          </a:prstGeom>
          <a:noFill/>
          <a:ln>
            <a:noFill/>
          </a:ln>
        </p:spPr>
      </p:pic>
      <p:pic>
        <p:nvPicPr>
          <p:cNvPr descr="preencoded.png" id="149" name="Google Shape;149;g3ec0617a209_1_123"/>
          <p:cNvPicPr preferRelativeResize="0"/>
          <p:nvPr/>
        </p:nvPicPr>
        <p:blipFill rotWithShape="1">
          <a:blip r:embed="rId5">
            <a:alphaModFix/>
          </a:blip>
          <a:srcRect b="0" l="0" r="0" t="0"/>
          <a:stretch/>
        </p:blipFill>
        <p:spPr>
          <a:xfrm>
            <a:off x="17402175" y="1883662"/>
            <a:ext cx="417957" cy="417957"/>
          </a:xfrm>
          <a:prstGeom prst="rect">
            <a:avLst/>
          </a:prstGeom>
          <a:noFill/>
          <a:ln>
            <a:noFill/>
          </a:ln>
        </p:spPr>
      </p:pic>
      <p:pic>
        <p:nvPicPr>
          <p:cNvPr descr="preencoded.png" id="150" name="Google Shape;150;g3ec0617a209_1_123"/>
          <p:cNvPicPr preferRelativeResize="0"/>
          <p:nvPr/>
        </p:nvPicPr>
        <p:blipFill rotWithShape="1">
          <a:blip r:embed="rId6">
            <a:alphaModFix/>
          </a:blip>
          <a:srcRect b="0" l="0" r="0" t="0"/>
          <a:stretch/>
        </p:blipFill>
        <p:spPr>
          <a:xfrm>
            <a:off x="685800" y="8854183"/>
            <a:ext cx="16925925" cy="27183"/>
          </a:xfrm>
          <a:prstGeom prst="rect">
            <a:avLst/>
          </a:prstGeom>
          <a:noFill/>
          <a:ln>
            <a:noFill/>
          </a:ln>
        </p:spPr>
      </p:pic>
      <p:pic>
        <p:nvPicPr>
          <p:cNvPr descr="preencoded.png" id="151" name="Google Shape;151;g3ec0617a209_1_123"/>
          <p:cNvPicPr preferRelativeResize="0"/>
          <p:nvPr/>
        </p:nvPicPr>
        <p:blipFill rotWithShape="1">
          <a:blip r:embed="rId7">
            <a:alphaModFix/>
          </a:blip>
          <a:srcRect b="0" l="0" r="0" t="0"/>
          <a:stretch/>
        </p:blipFill>
        <p:spPr>
          <a:xfrm>
            <a:off x="16182975" y="8858250"/>
            <a:ext cx="1426464" cy="1426464"/>
          </a:xfrm>
          <a:prstGeom prst="rect">
            <a:avLst/>
          </a:prstGeom>
          <a:noFill/>
          <a:ln>
            <a:noFill/>
          </a:ln>
        </p:spPr>
      </p:pic>
      <p:pic>
        <p:nvPicPr>
          <p:cNvPr descr="preencoded.png" id="152" name="Google Shape;152;g3ec0617a209_1_123"/>
          <p:cNvPicPr preferRelativeResize="0"/>
          <p:nvPr/>
        </p:nvPicPr>
        <p:blipFill rotWithShape="1">
          <a:blip r:embed="rId8">
            <a:alphaModFix/>
          </a:blip>
          <a:srcRect b="0" l="0" r="0" t="0"/>
          <a:stretch/>
        </p:blipFill>
        <p:spPr>
          <a:xfrm>
            <a:off x="688563" y="8858250"/>
            <a:ext cx="1426464" cy="1426464"/>
          </a:xfrm>
          <a:prstGeom prst="rect">
            <a:avLst/>
          </a:prstGeom>
          <a:noFill/>
          <a:ln>
            <a:noFill/>
          </a:ln>
        </p:spPr>
      </p:pic>
      <p:grpSp>
        <p:nvGrpSpPr>
          <p:cNvPr id="153" name="Google Shape;153;g3ec0617a209_1_123"/>
          <p:cNvGrpSpPr/>
          <p:nvPr/>
        </p:nvGrpSpPr>
        <p:grpSpPr>
          <a:xfrm>
            <a:off x="17640300" y="7994925"/>
            <a:ext cx="596549" cy="2063476"/>
            <a:chOff x="17640300" y="7994925"/>
            <a:chExt cx="596549" cy="2063476"/>
          </a:xfrm>
        </p:grpSpPr>
        <p:pic>
          <p:nvPicPr>
            <p:cNvPr descr="preencoded.png" id="154" name="Google Shape;154;g3ec0617a209_1_123"/>
            <p:cNvPicPr preferRelativeResize="0"/>
            <p:nvPr/>
          </p:nvPicPr>
          <p:blipFill rotWithShape="1">
            <a:blip r:embed="rId9">
              <a:alphaModFix/>
            </a:blip>
            <a:srcRect b="0" l="0" r="0" t="0"/>
            <a:stretch/>
          </p:blipFill>
          <p:spPr>
            <a:xfrm>
              <a:off x="17640300" y="9525000"/>
              <a:ext cx="533400" cy="533400"/>
            </a:xfrm>
            <a:prstGeom prst="rect">
              <a:avLst/>
            </a:prstGeom>
            <a:noFill/>
            <a:ln>
              <a:noFill/>
            </a:ln>
          </p:spPr>
        </p:pic>
        <p:sp>
          <p:nvSpPr>
            <p:cNvPr id="155" name="Google Shape;155;g3ec0617a209_1_123"/>
            <p:cNvSpPr/>
            <p:nvPr/>
          </p:nvSpPr>
          <p:spPr>
            <a:xfrm rot="-5400000">
              <a:off x="17235450" y="8456925"/>
              <a:ext cx="1463400" cy="5394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AA8B57"/>
                </a:buClr>
                <a:buSzPts val="2710"/>
                <a:buFont typeface="Inter"/>
                <a:buNone/>
              </a:pPr>
              <a:r>
                <a:rPr b="1" i="0" lang="en-US" sz="2710" u="none" cap="none" strike="noStrike">
                  <a:solidFill>
                    <a:srgbClr val="AA8B57"/>
                  </a:solidFill>
                  <a:latin typeface="Inter"/>
                  <a:ea typeface="Inter"/>
                  <a:cs typeface="Inter"/>
                  <a:sym typeface="Inter"/>
                </a:rPr>
                <a:t>EaTemp</a:t>
              </a:r>
              <a:endParaRPr b="0" i="0" sz="2710" u="none" cap="none" strike="noStrike">
                <a:solidFill>
                  <a:schemeClr val="dk1"/>
                </a:solidFill>
                <a:latin typeface="Calibri"/>
                <a:ea typeface="Calibri"/>
                <a:cs typeface="Calibri"/>
                <a:sym typeface="Calibri"/>
              </a:endParaRPr>
            </a:p>
          </p:txBody>
        </p:sp>
      </p:grpSp>
      <p:pic>
        <p:nvPicPr>
          <p:cNvPr descr="preencoded.png" id="156" name="Google Shape;156;g3ec0617a209_1_123"/>
          <p:cNvPicPr preferRelativeResize="0"/>
          <p:nvPr/>
        </p:nvPicPr>
        <p:blipFill rotWithShape="1">
          <a:blip r:embed="rId10">
            <a:alphaModFix/>
          </a:blip>
          <a:srcRect b="0" l="0" r="0" t="0"/>
          <a:stretch/>
        </p:blipFill>
        <p:spPr>
          <a:xfrm>
            <a:off x="0" y="0"/>
            <a:ext cx="8763000" cy="10287000"/>
          </a:xfrm>
          <a:prstGeom prst="rect">
            <a:avLst/>
          </a:prstGeom>
          <a:noFill/>
          <a:ln>
            <a:noFill/>
          </a:ln>
        </p:spPr>
      </p:pic>
      <p:grpSp>
        <p:nvGrpSpPr>
          <p:cNvPr id="157" name="Google Shape;157;g3ec0617a209_1_123"/>
          <p:cNvGrpSpPr/>
          <p:nvPr/>
        </p:nvGrpSpPr>
        <p:grpSpPr>
          <a:xfrm>
            <a:off x="9439275" y="2028825"/>
            <a:ext cx="7549650" cy="2707125"/>
            <a:chOff x="9439275" y="2028825"/>
            <a:chExt cx="7549650" cy="2707125"/>
          </a:xfrm>
        </p:grpSpPr>
        <p:pic>
          <p:nvPicPr>
            <p:cNvPr descr="preencoded.png" id="158" name="Google Shape;158;g3ec0617a209_1_123"/>
            <p:cNvPicPr preferRelativeResize="0"/>
            <p:nvPr/>
          </p:nvPicPr>
          <p:blipFill rotWithShape="1">
            <a:blip r:embed="rId11">
              <a:alphaModFix/>
            </a:blip>
            <a:srcRect b="0" l="0" r="0" t="0"/>
            <a:stretch/>
          </p:blipFill>
          <p:spPr>
            <a:xfrm>
              <a:off x="9439275" y="2662234"/>
              <a:ext cx="1114425" cy="1333508"/>
            </a:xfrm>
            <a:prstGeom prst="rect">
              <a:avLst/>
            </a:prstGeom>
            <a:noFill/>
            <a:ln>
              <a:noFill/>
            </a:ln>
          </p:spPr>
        </p:pic>
        <p:grpSp>
          <p:nvGrpSpPr>
            <p:cNvPr id="159" name="Google Shape;159;g3ec0617a209_1_123"/>
            <p:cNvGrpSpPr/>
            <p:nvPr/>
          </p:nvGrpSpPr>
          <p:grpSpPr>
            <a:xfrm>
              <a:off x="10829925" y="2028825"/>
              <a:ext cx="6159000" cy="2707125"/>
              <a:chOff x="10829925" y="2028825"/>
              <a:chExt cx="6159000" cy="2707125"/>
            </a:xfrm>
          </p:grpSpPr>
          <p:sp>
            <p:nvSpPr>
              <p:cNvPr id="160" name="Google Shape;160;g3ec0617a209_1_123"/>
              <p:cNvSpPr/>
              <p:nvPr/>
            </p:nvSpPr>
            <p:spPr>
              <a:xfrm>
                <a:off x="10829925" y="2028825"/>
                <a:ext cx="6159000" cy="7791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3600"/>
                  <a:buFont typeface="Cinzel Decorative"/>
                  <a:buNone/>
                </a:pPr>
                <a:r>
                  <a:rPr b="1" i="0" lang="en-US" sz="3600" u="none" cap="none" strike="noStrike">
                    <a:solidFill>
                      <a:srgbClr val="0E0E0E"/>
                    </a:solidFill>
                    <a:latin typeface="Cinzel Decorative"/>
                    <a:ea typeface="Cinzel Decorative"/>
                    <a:cs typeface="Cinzel Decorative"/>
                    <a:sym typeface="Cinzel Decorative"/>
                  </a:rPr>
                  <a:t>Unicorn Sightings</a:t>
                </a:r>
                <a:endParaRPr b="0" i="0" sz="3600" u="none" cap="none" strike="noStrike">
                  <a:solidFill>
                    <a:schemeClr val="dk1"/>
                  </a:solidFill>
                  <a:latin typeface="Calibri"/>
                  <a:ea typeface="Calibri"/>
                  <a:cs typeface="Calibri"/>
                  <a:sym typeface="Calibri"/>
                </a:endParaRPr>
              </a:p>
            </p:txBody>
          </p:sp>
          <p:sp>
            <p:nvSpPr>
              <p:cNvPr id="161" name="Google Shape;161;g3ec0617a209_1_123"/>
              <p:cNvSpPr/>
              <p:nvPr/>
            </p:nvSpPr>
            <p:spPr>
              <a:xfrm>
                <a:off x="10829925" y="2800350"/>
                <a:ext cx="6128400" cy="19356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A record of the number of unicorns spotted in the fantasy realm and the beauty and mystery that surrounds these enchanting creatures.</a:t>
                </a:r>
                <a:endParaRPr b="0" i="0" sz="2400" u="none" cap="none" strike="noStrike">
                  <a:solidFill>
                    <a:schemeClr val="dk1"/>
                  </a:solidFill>
                  <a:latin typeface="Calibri"/>
                  <a:ea typeface="Calibri"/>
                  <a:cs typeface="Calibri"/>
                  <a:sym typeface="Calibri"/>
                </a:endParaRPr>
              </a:p>
            </p:txBody>
          </p:sp>
        </p:grpSp>
      </p:grpSp>
      <p:grpSp>
        <p:nvGrpSpPr>
          <p:cNvPr id="162" name="Google Shape;162;g3ec0617a209_1_123"/>
          <p:cNvGrpSpPr/>
          <p:nvPr/>
        </p:nvGrpSpPr>
        <p:grpSpPr>
          <a:xfrm>
            <a:off x="9439256" y="5143500"/>
            <a:ext cx="7549669" cy="2707125"/>
            <a:chOff x="9439256" y="5143500"/>
            <a:chExt cx="7549669" cy="2707125"/>
          </a:xfrm>
        </p:grpSpPr>
        <p:pic>
          <p:nvPicPr>
            <p:cNvPr descr="preencoded.png" id="163" name="Google Shape;163;g3ec0617a209_1_123"/>
            <p:cNvPicPr preferRelativeResize="0"/>
            <p:nvPr/>
          </p:nvPicPr>
          <p:blipFill rotWithShape="1">
            <a:blip r:embed="rId12">
              <a:alphaModFix/>
            </a:blip>
            <a:srcRect b="0" l="0" r="0" t="0"/>
            <a:stretch/>
          </p:blipFill>
          <p:spPr>
            <a:xfrm>
              <a:off x="9439256" y="5762625"/>
              <a:ext cx="1114464" cy="1362075"/>
            </a:xfrm>
            <a:prstGeom prst="rect">
              <a:avLst/>
            </a:prstGeom>
            <a:noFill/>
            <a:ln>
              <a:noFill/>
            </a:ln>
          </p:spPr>
        </p:pic>
        <p:grpSp>
          <p:nvGrpSpPr>
            <p:cNvPr id="164" name="Google Shape;164;g3ec0617a209_1_123"/>
            <p:cNvGrpSpPr/>
            <p:nvPr/>
          </p:nvGrpSpPr>
          <p:grpSpPr>
            <a:xfrm>
              <a:off x="10829925" y="5143500"/>
              <a:ext cx="6159000" cy="2707125"/>
              <a:chOff x="10829925" y="5143500"/>
              <a:chExt cx="6159000" cy="2707125"/>
            </a:xfrm>
          </p:grpSpPr>
          <p:sp>
            <p:nvSpPr>
              <p:cNvPr id="165" name="Google Shape;165;g3ec0617a209_1_123"/>
              <p:cNvSpPr/>
              <p:nvPr/>
            </p:nvSpPr>
            <p:spPr>
              <a:xfrm>
                <a:off x="10829925" y="5143500"/>
                <a:ext cx="6159000" cy="7791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3600"/>
                  <a:buFont typeface="Cinzel Decorative"/>
                  <a:buNone/>
                </a:pPr>
                <a:r>
                  <a:rPr b="1" i="0" lang="en-US" sz="3600" u="none" cap="none" strike="noStrike">
                    <a:solidFill>
                      <a:srgbClr val="0E0E0E"/>
                    </a:solidFill>
                    <a:latin typeface="Cinzel Decorative"/>
                    <a:ea typeface="Cinzel Decorative"/>
                    <a:cs typeface="Cinzel Decorative"/>
                    <a:sym typeface="Cinzel Decorative"/>
                  </a:rPr>
                  <a:t>Dragon Taming</a:t>
                </a:r>
                <a:endParaRPr b="0" i="0" sz="3600" u="none" cap="none" strike="noStrike">
                  <a:solidFill>
                    <a:schemeClr val="dk1"/>
                  </a:solidFill>
                  <a:latin typeface="Calibri"/>
                  <a:ea typeface="Calibri"/>
                  <a:cs typeface="Calibri"/>
                  <a:sym typeface="Calibri"/>
                </a:endParaRPr>
              </a:p>
            </p:txBody>
          </p:sp>
          <p:sp>
            <p:nvSpPr>
              <p:cNvPr id="166" name="Google Shape;166;g3ec0617a209_1_123"/>
              <p:cNvSpPr/>
              <p:nvPr/>
            </p:nvSpPr>
            <p:spPr>
              <a:xfrm>
                <a:off x="10829925" y="5915025"/>
                <a:ext cx="6128400" cy="19356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A closer look at the art of taming dragons and the brave adventurers who dare to take on these fearsome creatures.</a:t>
                </a:r>
                <a:endParaRPr b="0" i="0" sz="2400" u="none" cap="none" strike="noStrike">
                  <a:solidFill>
                    <a:schemeClr val="dk1"/>
                  </a:solidFill>
                  <a:latin typeface="Calibri"/>
                  <a:ea typeface="Calibri"/>
                  <a:cs typeface="Calibri"/>
                  <a:sym typeface="Calibri"/>
                </a:endParaRPr>
              </a:p>
            </p:txBody>
          </p:sp>
        </p:gr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5E5CB"/>
        </a:solidFill>
      </p:bgPr>
    </p:bg>
    <p:spTree>
      <p:nvGrpSpPr>
        <p:cNvPr id="171" name="Shape 171"/>
        <p:cNvGrpSpPr/>
        <p:nvPr/>
      </p:nvGrpSpPr>
      <p:grpSpPr>
        <a:xfrm>
          <a:off x="0" y="0"/>
          <a:ext cx="0" cy="0"/>
          <a:chOff x="0" y="0"/>
          <a:chExt cx="0" cy="0"/>
        </a:xfrm>
      </p:grpSpPr>
      <p:pic>
        <p:nvPicPr>
          <p:cNvPr descr="preencoded.png" id="172" name="Google Shape;172;g3ec0617a209_1_151"/>
          <p:cNvPicPr preferRelativeResize="0"/>
          <p:nvPr/>
        </p:nvPicPr>
        <p:blipFill rotWithShape="1">
          <a:blip r:embed="rId3">
            <a:alphaModFix/>
          </a:blip>
          <a:srcRect b="0" l="0" r="0" t="0"/>
          <a:stretch/>
        </p:blipFill>
        <p:spPr>
          <a:xfrm>
            <a:off x="0" y="536148"/>
            <a:ext cx="18288000" cy="13554"/>
          </a:xfrm>
          <a:prstGeom prst="rect">
            <a:avLst/>
          </a:prstGeom>
          <a:noFill/>
          <a:ln>
            <a:noFill/>
          </a:ln>
        </p:spPr>
      </p:pic>
      <p:pic>
        <p:nvPicPr>
          <p:cNvPr descr="preencoded.png" id="173" name="Google Shape;173;g3ec0617a209_1_151"/>
          <p:cNvPicPr preferRelativeResize="0"/>
          <p:nvPr/>
        </p:nvPicPr>
        <p:blipFill rotWithShape="1">
          <a:blip r:embed="rId4">
            <a:alphaModFix/>
          </a:blip>
          <a:srcRect b="0" l="0" r="0" t="0"/>
          <a:stretch/>
        </p:blipFill>
        <p:spPr>
          <a:xfrm>
            <a:off x="17814498" y="0"/>
            <a:ext cx="13555" cy="10353675"/>
          </a:xfrm>
          <a:prstGeom prst="rect">
            <a:avLst/>
          </a:prstGeom>
          <a:noFill/>
          <a:ln>
            <a:noFill/>
          </a:ln>
        </p:spPr>
      </p:pic>
      <p:pic>
        <p:nvPicPr>
          <p:cNvPr descr="preencoded.png" id="174" name="Google Shape;174;g3ec0617a209_1_151"/>
          <p:cNvPicPr preferRelativeResize="0"/>
          <p:nvPr/>
        </p:nvPicPr>
        <p:blipFill rotWithShape="1">
          <a:blip r:embed="rId4">
            <a:alphaModFix/>
          </a:blip>
          <a:srcRect b="0" l="0" r="0" t="0"/>
          <a:stretch/>
        </p:blipFill>
        <p:spPr>
          <a:xfrm>
            <a:off x="17462073" y="0"/>
            <a:ext cx="13555" cy="10353675"/>
          </a:xfrm>
          <a:prstGeom prst="rect">
            <a:avLst/>
          </a:prstGeom>
          <a:noFill/>
          <a:ln>
            <a:noFill/>
          </a:ln>
        </p:spPr>
      </p:pic>
      <p:pic>
        <p:nvPicPr>
          <p:cNvPr descr="preencoded.png" id="175" name="Google Shape;175;g3ec0617a209_1_151"/>
          <p:cNvPicPr preferRelativeResize="0"/>
          <p:nvPr/>
        </p:nvPicPr>
        <p:blipFill rotWithShape="1">
          <a:blip r:embed="rId4">
            <a:alphaModFix/>
          </a:blip>
          <a:srcRect b="0" l="0" r="0" t="0"/>
          <a:stretch/>
        </p:blipFill>
        <p:spPr>
          <a:xfrm>
            <a:off x="459948" y="0"/>
            <a:ext cx="13554" cy="10353675"/>
          </a:xfrm>
          <a:prstGeom prst="rect">
            <a:avLst/>
          </a:prstGeom>
          <a:noFill/>
          <a:ln>
            <a:noFill/>
          </a:ln>
        </p:spPr>
      </p:pic>
      <p:pic>
        <p:nvPicPr>
          <p:cNvPr descr="preencoded.png" id="176" name="Google Shape;176;g3ec0617a209_1_151"/>
          <p:cNvPicPr preferRelativeResize="0"/>
          <p:nvPr/>
        </p:nvPicPr>
        <p:blipFill rotWithShape="1">
          <a:blip r:embed="rId4">
            <a:alphaModFix/>
          </a:blip>
          <a:srcRect b="0" l="0" r="0" t="0"/>
          <a:stretch/>
        </p:blipFill>
        <p:spPr>
          <a:xfrm>
            <a:off x="802848" y="0"/>
            <a:ext cx="13554" cy="10353675"/>
          </a:xfrm>
          <a:prstGeom prst="rect">
            <a:avLst/>
          </a:prstGeom>
          <a:noFill/>
          <a:ln>
            <a:noFill/>
          </a:ln>
        </p:spPr>
      </p:pic>
      <p:pic>
        <p:nvPicPr>
          <p:cNvPr descr="preencoded.png" id="177" name="Google Shape;177;g3ec0617a209_1_151"/>
          <p:cNvPicPr preferRelativeResize="0"/>
          <p:nvPr/>
        </p:nvPicPr>
        <p:blipFill rotWithShape="1">
          <a:blip r:embed="rId5">
            <a:alphaModFix/>
          </a:blip>
          <a:srcRect b="0" l="0" r="0" t="0"/>
          <a:stretch/>
        </p:blipFill>
        <p:spPr>
          <a:xfrm>
            <a:off x="17240250" y="8391525"/>
            <a:ext cx="457200" cy="457200"/>
          </a:xfrm>
          <a:prstGeom prst="rect">
            <a:avLst/>
          </a:prstGeom>
          <a:noFill/>
          <a:ln>
            <a:noFill/>
          </a:ln>
        </p:spPr>
      </p:pic>
      <p:pic>
        <p:nvPicPr>
          <p:cNvPr descr="preencoded.png" id="178" name="Google Shape;178;g3ec0617a209_1_151"/>
          <p:cNvPicPr preferRelativeResize="0"/>
          <p:nvPr/>
        </p:nvPicPr>
        <p:blipFill rotWithShape="1">
          <a:blip r:embed="rId5">
            <a:alphaModFix/>
          </a:blip>
          <a:srcRect b="0" l="0" r="0" t="0"/>
          <a:stretch/>
        </p:blipFill>
        <p:spPr>
          <a:xfrm>
            <a:off x="581025" y="8391525"/>
            <a:ext cx="457200" cy="457200"/>
          </a:xfrm>
          <a:prstGeom prst="rect">
            <a:avLst/>
          </a:prstGeom>
          <a:noFill/>
          <a:ln>
            <a:noFill/>
          </a:ln>
        </p:spPr>
      </p:pic>
      <p:grpSp>
        <p:nvGrpSpPr>
          <p:cNvPr id="179" name="Google Shape;179;g3ec0617a209_1_151"/>
          <p:cNvGrpSpPr/>
          <p:nvPr/>
        </p:nvGrpSpPr>
        <p:grpSpPr>
          <a:xfrm>
            <a:off x="17640300" y="7994925"/>
            <a:ext cx="596549" cy="2063476"/>
            <a:chOff x="17640300" y="7994925"/>
            <a:chExt cx="596549" cy="2063476"/>
          </a:xfrm>
        </p:grpSpPr>
        <p:pic>
          <p:nvPicPr>
            <p:cNvPr descr="preencoded.png" id="180" name="Google Shape;180;g3ec0617a209_1_151"/>
            <p:cNvPicPr preferRelativeResize="0"/>
            <p:nvPr/>
          </p:nvPicPr>
          <p:blipFill rotWithShape="1">
            <a:blip r:embed="rId6">
              <a:alphaModFix/>
            </a:blip>
            <a:srcRect b="0" l="0" r="0" t="0"/>
            <a:stretch/>
          </p:blipFill>
          <p:spPr>
            <a:xfrm>
              <a:off x="17640300" y="9525000"/>
              <a:ext cx="533400" cy="533400"/>
            </a:xfrm>
            <a:prstGeom prst="rect">
              <a:avLst/>
            </a:prstGeom>
            <a:noFill/>
            <a:ln>
              <a:noFill/>
            </a:ln>
          </p:spPr>
        </p:pic>
        <p:sp>
          <p:nvSpPr>
            <p:cNvPr id="181" name="Google Shape;181;g3ec0617a209_1_151"/>
            <p:cNvSpPr/>
            <p:nvPr/>
          </p:nvSpPr>
          <p:spPr>
            <a:xfrm rot="-5400000">
              <a:off x="17235450" y="8456925"/>
              <a:ext cx="1463400" cy="5394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AA8B57"/>
                </a:buClr>
                <a:buSzPts val="2710"/>
                <a:buFont typeface="Inter"/>
                <a:buNone/>
              </a:pPr>
              <a:r>
                <a:rPr b="1" i="0" lang="en-US" sz="2710" u="none" cap="none" strike="noStrike">
                  <a:solidFill>
                    <a:srgbClr val="AA8B57"/>
                  </a:solidFill>
                  <a:latin typeface="Inter"/>
                  <a:ea typeface="Inter"/>
                  <a:cs typeface="Inter"/>
                  <a:sym typeface="Inter"/>
                </a:rPr>
                <a:t>EaTemp</a:t>
              </a:r>
              <a:endParaRPr b="0" i="0" sz="2710" u="none" cap="none" strike="noStrike">
                <a:solidFill>
                  <a:schemeClr val="dk1"/>
                </a:solidFill>
                <a:latin typeface="Calibri"/>
                <a:ea typeface="Calibri"/>
                <a:cs typeface="Calibri"/>
                <a:sym typeface="Calibri"/>
              </a:endParaRPr>
            </a:p>
          </p:txBody>
        </p:sp>
      </p:grpSp>
      <p:grpSp>
        <p:nvGrpSpPr>
          <p:cNvPr id="182" name="Google Shape;182;g3ec0617a209_1_151"/>
          <p:cNvGrpSpPr/>
          <p:nvPr/>
        </p:nvGrpSpPr>
        <p:grpSpPr>
          <a:xfrm>
            <a:off x="2626995" y="1009650"/>
            <a:ext cx="6156900" cy="8439150"/>
            <a:chOff x="2626995" y="1009650"/>
            <a:chExt cx="6156900" cy="8439150"/>
          </a:xfrm>
        </p:grpSpPr>
        <p:pic>
          <p:nvPicPr>
            <p:cNvPr descr="preencoded.png" id="183" name="Google Shape;183;g3ec0617a209_1_151"/>
            <p:cNvPicPr preferRelativeResize="0"/>
            <p:nvPr/>
          </p:nvPicPr>
          <p:blipFill rotWithShape="1">
            <a:blip r:embed="rId7">
              <a:alphaModFix/>
            </a:blip>
            <a:srcRect b="0" l="0" r="0" t="0"/>
            <a:stretch/>
          </p:blipFill>
          <p:spPr>
            <a:xfrm>
              <a:off x="5191125" y="1009650"/>
              <a:ext cx="1028700" cy="1114425"/>
            </a:xfrm>
            <a:prstGeom prst="rect">
              <a:avLst/>
            </a:prstGeom>
            <a:noFill/>
            <a:ln>
              <a:noFill/>
            </a:ln>
          </p:spPr>
        </p:pic>
        <p:sp>
          <p:nvSpPr>
            <p:cNvPr id="184" name="Google Shape;184;g3ec0617a209_1_151"/>
            <p:cNvSpPr/>
            <p:nvPr/>
          </p:nvSpPr>
          <p:spPr>
            <a:xfrm>
              <a:off x="3071813" y="2552700"/>
              <a:ext cx="5427300" cy="7791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3600"/>
                <a:buFont typeface="Cinzel Decorative"/>
                <a:buNone/>
              </a:pPr>
              <a:r>
                <a:rPr b="1" i="0" lang="en-US" sz="3600" u="none" cap="none" strike="noStrike">
                  <a:solidFill>
                    <a:srgbClr val="0E0E0E"/>
                  </a:solidFill>
                  <a:latin typeface="Cinzel Decorative"/>
                  <a:ea typeface="Cinzel Decorative"/>
                  <a:cs typeface="Cinzel Decorative"/>
                  <a:sym typeface="Cinzel Decorative"/>
                </a:rPr>
                <a:t>Unicorn Sightings</a:t>
              </a:r>
              <a:endParaRPr b="0" i="0" sz="3600" u="none" cap="none" strike="noStrike">
                <a:solidFill>
                  <a:schemeClr val="dk1"/>
                </a:solidFill>
                <a:latin typeface="Calibri"/>
                <a:ea typeface="Calibri"/>
                <a:cs typeface="Calibri"/>
                <a:sym typeface="Calibri"/>
              </a:endParaRPr>
            </a:p>
          </p:txBody>
        </p:sp>
        <p:sp>
          <p:nvSpPr>
            <p:cNvPr id="185" name="Google Shape;185;g3ec0617a209_1_151"/>
            <p:cNvSpPr/>
            <p:nvPr/>
          </p:nvSpPr>
          <p:spPr>
            <a:xfrm>
              <a:off x="2626995" y="3629025"/>
              <a:ext cx="6156900" cy="14784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A record of the number of unicorns spotted in the fantasy realm and the beauty and mystery.</a:t>
              </a:r>
              <a:endParaRPr b="0" i="0" sz="2400" u="none" cap="none" strike="noStrike">
                <a:solidFill>
                  <a:schemeClr val="dk1"/>
                </a:solidFill>
                <a:latin typeface="Calibri"/>
                <a:ea typeface="Calibri"/>
                <a:cs typeface="Calibri"/>
                <a:sym typeface="Calibri"/>
              </a:endParaRPr>
            </a:p>
          </p:txBody>
        </p:sp>
        <p:pic>
          <p:nvPicPr>
            <p:cNvPr descr="preencoded.png" id="186" name="Google Shape;186;g3ec0617a209_1_151"/>
            <p:cNvPicPr preferRelativeResize="0"/>
            <p:nvPr/>
          </p:nvPicPr>
          <p:blipFill rotWithShape="1">
            <a:blip r:embed="rId8">
              <a:alphaModFix/>
            </a:blip>
            <a:srcRect b="0" l="0" r="0" t="0"/>
            <a:stretch/>
          </p:blipFill>
          <p:spPr>
            <a:xfrm>
              <a:off x="2657475" y="5457825"/>
              <a:ext cx="6096000" cy="3990975"/>
            </a:xfrm>
            <a:prstGeom prst="rect">
              <a:avLst/>
            </a:prstGeom>
            <a:noFill/>
            <a:ln>
              <a:noFill/>
            </a:ln>
          </p:spPr>
        </p:pic>
      </p:grpSp>
      <p:grpSp>
        <p:nvGrpSpPr>
          <p:cNvPr id="187" name="Google Shape;187;g3ec0617a209_1_151"/>
          <p:cNvGrpSpPr/>
          <p:nvPr/>
        </p:nvGrpSpPr>
        <p:grpSpPr>
          <a:xfrm>
            <a:off x="9465945" y="1009650"/>
            <a:ext cx="6156900" cy="8439150"/>
            <a:chOff x="9465945" y="1009650"/>
            <a:chExt cx="6156900" cy="8439150"/>
          </a:xfrm>
        </p:grpSpPr>
        <p:pic>
          <p:nvPicPr>
            <p:cNvPr descr="preencoded.png" id="188" name="Google Shape;188;g3ec0617a209_1_151"/>
            <p:cNvPicPr preferRelativeResize="0"/>
            <p:nvPr/>
          </p:nvPicPr>
          <p:blipFill rotWithShape="1">
            <a:blip r:embed="rId9">
              <a:alphaModFix/>
            </a:blip>
            <a:srcRect b="0" l="0" r="0" t="0"/>
            <a:stretch/>
          </p:blipFill>
          <p:spPr>
            <a:xfrm>
              <a:off x="12072938" y="1009650"/>
              <a:ext cx="942975" cy="1114425"/>
            </a:xfrm>
            <a:prstGeom prst="rect">
              <a:avLst/>
            </a:prstGeom>
            <a:noFill/>
            <a:ln>
              <a:noFill/>
            </a:ln>
          </p:spPr>
        </p:pic>
        <p:sp>
          <p:nvSpPr>
            <p:cNvPr id="189" name="Google Shape;189;g3ec0617a209_1_151"/>
            <p:cNvSpPr/>
            <p:nvPr/>
          </p:nvSpPr>
          <p:spPr>
            <a:xfrm>
              <a:off x="10382250" y="2552700"/>
              <a:ext cx="4484400" cy="7791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3600"/>
                <a:buFont typeface="Cinzel Decorative"/>
                <a:buNone/>
              </a:pPr>
              <a:r>
                <a:rPr b="1" i="0" lang="en-US" sz="3600" u="none" cap="none" strike="noStrike">
                  <a:solidFill>
                    <a:srgbClr val="0E0E0E"/>
                  </a:solidFill>
                  <a:latin typeface="Cinzel Decorative"/>
                  <a:ea typeface="Cinzel Decorative"/>
                  <a:cs typeface="Cinzel Decorative"/>
                  <a:sym typeface="Cinzel Decorative"/>
                </a:rPr>
                <a:t>Dragon Taming</a:t>
              </a:r>
              <a:endParaRPr b="0" i="0" sz="3600" u="none" cap="none" strike="noStrike">
                <a:solidFill>
                  <a:schemeClr val="dk1"/>
                </a:solidFill>
                <a:latin typeface="Calibri"/>
                <a:ea typeface="Calibri"/>
                <a:cs typeface="Calibri"/>
                <a:sym typeface="Calibri"/>
              </a:endParaRPr>
            </a:p>
          </p:txBody>
        </p:sp>
        <p:sp>
          <p:nvSpPr>
            <p:cNvPr id="190" name="Google Shape;190;g3ec0617a209_1_151"/>
            <p:cNvSpPr/>
            <p:nvPr/>
          </p:nvSpPr>
          <p:spPr>
            <a:xfrm>
              <a:off x="9465945" y="3629025"/>
              <a:ext cx="6156900" cy="14784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A closer look at the art of taming dragons and the brave adventurers who take on these creatures.</a:t>
              </a:r>
              <a:endParaRPr b="0" i="0" sz="2400" u="none" cap="none" strike="noStrike">
                <a:solidFill>
                  <a:schemeClr val="dk1"/>
                </a:solidFill>
                <a:latin typeface="Calibri"/>
                <a:ea typeface="Calibri"/>
                <a:cs typeface="Calibri"/>
                <a:sym typeface="Calibri"/>
              </a:endParaRPr>
            </a:p>
          </p:txBody>
        </p:sp>
        <p:pic>
          <p:nvPicPr>
            <p:cNvPr descr="preencoded.png" id="191" name="Google Shape;191;g3ec0617a209_1_151"/>
            <p:cNvPicPr preferRelativeResize="0"/>
            <p:nvPr/>
          </p:nvPicPr>
          <p:blipFill rotWithShape="1">
            <a:blip r:embed="rId10">
              <a:alphaModFix/>
            </a:blip>
            <a:srcRect b="0" l="0" r="0" t="0"/>
            <a:stretch/>
          </p:blipFill>
          <p:spPr>
            <a:xfrm>
              <a:off x="9496425" y="5457825"/>
              <a:ext cx="6096000" cy="3990975"/>
            </a:xfrm>
            <a:prstGeom prst="rect">
              <a:avLst/>
            </a:prstGeom>
            <a:noFill/>
            <a:ln>
              <a:noFill/>
            </a:ln>
          </p:spPr>
        </p:pic>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CEA3"/>
        </a:solidFill>
      </p:bgPr>
    </p:bg>
    <p:spTree>
      <p:nvGrpSpPr>
        <p:cNvPr id="196" name="Shape 196"/>
        <p:cNvGrpSpPr/>
        <p:nvPr/>
      </p:nvGrpSpPr>
      <p:grpSpPr>
        <a:xfrm>
          <a:off x="0" y="0"/>
          <a:ext cx="0" cy="0"/>
          <a:chOff x="0" y="0"/>
          <a:chExt cx="0" cy="0"/>
        </a:xfrm>
      </p:grpSpPr>
      <p:sp>
        <p:nvSpPr>
          <p:cNvPr id="197" name="Google Shape;197;g3ec0617a209_1_175"/>
          <p:cNvSpPr/>
          <p:nvPr/>
        </p:nvSpPr>
        <p:spPr>
          <a:xfrm rot="10800000">
            <a:off x="-2590800" y="0"/>
            <a:ext cx="18288000" cy="10287000"/>
          </a:xfrm>
          <a:prstGeom prst="rect">
            <a:avLst/>
          </a:prstGeom>
          <a:solidFill>
            <a:srgbClr val="D5CEA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198" name="Google Shape;198;g3ec0617a209_1_175"/>
          <p:cNvPicPr preferRelativeResize="0"/>
          <p:nvPr/>
        </p:nvPicPr>
        <p:blipFill rotWithShape="1">
          <a:blip r:embed="rId3">
            <a:alphaModFix/>
          </a:blip>
          <a:srcRect b="0" l="0" r="0" t="0"/>
          <a:stretch/>
        </p:blipFill>
        <p:spPr>
          <a:xfrm rot="10800000">
            <a:off x="2152650" y="781050"/>
            <a:ext cx="8810625" cy="8705850"/>
          </a:xfrm>
          <a:prstGeom prst="rect">
            <a:avLst/>
          </a:prstGeom>
          <a:noFill/>
          <a:ln>
            <a:noFill/>
          </a:ln>
        </p:spPr>
      </p:pic>
      <p:pic>
        <p:nvPicPr>
          <p:cNvPr descr="preencoded.png" id="199" name="Google Shape;199;g3ec0617a209_1_175"/>
          <p:cNvPicPr preferRelativeResize="0"/>
          <p:nvPr/>
        </p:nvPicPr>
        <p:blipFill rotWithShape="1">
          <a:blip r:embed="rId4">
            <a:alphaModFix/>
          </a:blip>
          <a:srcRect b="0" l="0" r="0" t="0"/>
          <a:stretch/>
        </p:blipFill>
        <p:spPr>
          <a:xfrm rot="10800000">
            <a:off x="2155368" y="0"/>
            <a:ext cx="13614" cy="10287000"/>
          </a:xfrm>
          <a:prstGeom prst="rect">
            <a:avLst/>
          </a:prstGeom>
          <a:noFill/>
          <a:ln>
            <a:noFill/>
          </a:ln>
        </p:spPr>
      </p:pic>
      <p:pic>
        <p:nvPicPr>
          <p:cNvPr descr="preencoded.png" id="200" name="Google Shape;200;g3ec0617a209_1_175"/>
          <p:cNvPicPr preferRelativeResize="0"/>
          <p:nvPr/>
        </p:nvPicPr>
        <p:blipFill rotWithShape="1">
          <a:blip r:embed="rId5">
            <a:alphaModFix/>
          </a:blip>
          <a:srcRect b="0" l="0" r="0" t="0"/>
          <a:stretch/>
        </p:blipFill>
        <p:spPr>
          <a:xfrm rot="10800000">
            <a:off x="-2590800" y="783768"/>
            <a:ext cx="9153525" cy="13614"/>
          </a:xfrm>
          <a:prstGeom prst="rect">
            <a:avLst/>
          </a:prstGeom>
          <a:noFill/>
          <a:ln>
            <a:noFill/>
          </a:ln>
        </p:spPr>
      </p:pic>
      <p:pic>
        <p:nvPicPr>
          <p:cNvPr descr="preencoded.png" id="201" name="Google Shape;201;g3ec0617a209_1_175"/>
          <p:cNvPicPr preferRelativeResize="0"/>
          <p:nvPr/>
        </p:nvPicPr>
        <p:blipFill rotWithShape="1">
          <a:blip r:embed="rId6">
            <a:alphaModFix/>
          </a:blip>
          <a:srcRect b="0" l="0" r="0" t="0"/>
          <a:stretch/>
        </p:blipFill>
        <p:spPr>
          <a:xfrm rot="10800000">
            <a:off x="2162175" y="9470568"/>
            <a:ext cx="4400550" cy="13614"/>
          </a:xfrm>
          <a:prstGeom prst="rect">
            <a:avLst/>
          </a:prstGeom>
          <a:noFill/>
          <a:ln>
            <a:noFill/>
          </a:ln>
        </p:spPr>
      </p:pic>
      <p:pic>
        <p:nvPicPr>
          <p:cNvPr descr="preencoded.png" id="202" name="Google Shape;202;g3ec0617a209_1_175"/>
          <p:cNvPicPr preferRelativeResize="0"/>
          <p:nvPr/>
        </p:nvPicPr>
        <p:blipFill rotWithShape="1">
          <a:blip r:embed="rId4">
            <a:alphaModFix/>
          </a:blip>
          <a:srcRect b="0" l="0" r="0" t="0"/>
          <a:stretch/>
        </p:blipFill>
        <p:spPr>
          <a:xfrm rot="10800000">
            <a:off x="10946943" y="0"/>
            <a:ext cx="13613" cy="10287000"/>
          </a:xfrm>
          <a:prstGeom prst="rect">
            <a:avLst/>
          </a:prstGeom>
          <a:noFill/>
          <a:ln>
            <a:noFill/>
          </a:ln>
        </p:spPr>
      </p:pic>
      <p:pic>
        <p:nvPicPr>
          <p:cNvPr descr="preencoded.png" id="203" name="Google Shape;203;g3ec0617a209_1_175"/>
          <p:cNvPicPr preferRelativeResize="0"/>
          <p:nvPr/>
        </p:nvPicPr>
        <p:blipFill rotWithShape="1">
          <a:blip r:embed="rId7">
            <a:alphaModFix/>
          </a:blip>
          <a:srcRect b="0" l="0" r="0" t="0"/>
          <a:stretch/>
        </p:blipFill>
        <p:spPr>
          <a:xfrm rot="10800000">
            <a:off x="6562725" y="783768"/>
            <a:ext cx="4391025" cy="13614"/>
          </a:xfrm>
          <a:prstGeom prst="rect">
            <a:avLst/>
          </a:prstGeom>
          <a:noFill/>
          <a:ln>
            <a:noFill/>
          </a:ln>
        </p:spPr>
      </p:pic>
      <p:pic>
        <p:nvPicPr>
          <p:cNvPr descr="preencoded.png" id="204" name="Google Shape;204;g3ec0617a209_1_175"/>
          <p:cNvPicPr preferRelativeResize="0"/>
          <p:nvPr/>
        </p:nvPicPr>
        <p:blipFill rotWithShape="1">
          <a:blip r:embed="rId8">
            <a:alphaModFix/>
          </a:blip>
          <a:srcRect b="0" l="0" r="0" t="0"/>
          <a:stretch/>
        </p:blipFill>
        <p:spPr>
          <a:xfrm rot="10800000">
            <a:off x="6562725" y="9470567"/>
            <a:ext cx="9134475" cy="13614"/>
          </a:xfrm>
          <a:prstGeom prst="rect">
            <a:avLst/>
          </a:prstGeom>
          <a:noFill/>
          <a:ln>
            <a:noFill/>
          </a:ln>
        </p:spPr>
      </p:pic>
      <p:pic>
        <p:nvPicPr>
          <p:cNvPr descr="preencoded.png" id="205" name="Google Shape;205;g3ec0617a209_1_175"/>
          <p:cNvPicPr preferRelativeResize="0"/>
          <p:nvPr/>
        </p:nvPicPr>
        <p:blipFill rotWithShape="1">
          <a:blip r:embed="rId9">
            <a:alphaModFix/>
          </a:blip>
          <a:srcRect b="0" l="0" r="0" t="0"/>
          <a:stretch/>
        </p:blipFill>
        <p:spPr>
          <a:xfrm rot="10800000">
            <a:off x="2714625" y="9086850"/>
            <a:ext cx="790575" cy="790575"/>
          </a:xfrm>
          <a:prstGeom prst="rect">
            <a:avLst/>
          </a:prstGeom>
          <a:noFill/>
          <a:ln>
            <a:noFill/>
          </a:ln>
        </p:spPr>
      </p:pic>
      <p:pic>
        <p:nvPicPr>
          <p:cNvPr descr="preencoded.png" id="206" name="Google Shape;206;g3ec0617a209_1_175"/>
          <p:cNvPicPr preferRelativeResize="0"/>
          <p:nvPr/>
        </p:nvPicPr>
        <p:blipFill rotWithShape="1">
          <a:blip r:embed="rId10">
            <a:alphaModFix/>
          </a:blip>
          <a:srcRect b="0" l="0" r="0" t="0"/>
          <a:stretch/>
        </p:blipFill>
        <p:spPr>
          <a:xfrm rot="10800000">
            <a:off x="1933575" y="8153400"/>
            <a:ext cx="457200" cy="457200"/>
          </a:xfrm>
          <a:prstGeom prst="rect">
            <a:avLst/>
          </a:prstGeom>
          <a:noFill/>
          <a:ln>
            <a:noFill/>
          </a:ln>
        </p:spPr>
      </p:pic>
      <p:pic>
        <p:nvPicPr>
          <p:cNvPr descr="preencoded.png" id="207" name="Google Shape;207;g3ec0617a209_1_175"/>
          <p:cNvPicPr preferRelativeResize="0"/>
          <p:nvPr/>
        </p:nvPicPr>
        <p:blipFill rotWithShape="1">
          <a:blip r:embed="rId11">
            <a:alphaModFix/>
          </a:blip>
          <a:srcRect b="0" l="0" r="0" t="0"/>
          <a:stretch/>
        </p:blipFill>
        <p:spPr>
          <a:xfrm rot="10800000">
            <a:off x="3286125" y="400050"/>
            <a:ext cx="762000" cy="771525"/>
          </a:xfrm>
          <a:prstGeom prst="rect">
            <a:avLst/>
          </a:prstGeom>
          <a:noFill/>
          <a:ln>
            <a:noFill/>
          </a:ln>
        </p:spPr>
      </p:pic>
      <p:pic>
        <p:nvPicPr>
          <p:cNvPr descr="preencoded.png" id="208" name="Google Shape;208;g3ec0617a209_1_175"/>
          <p:cNvPicPr preferRelativeResize="0"/>
          <p:nvPr/>
        </p:nvPicPr>
        <p:blipFill rotWithShape="1">
          <a:blip r:embed="rId12">
            <a:alphaModFix/>
          </a:blip>
          <a:srcRect b="0" l="0" r="0" t="0"/>
          <a:stretch/>
        </p:blipFill>
        <p:spPr>
          <a:xfrm rot="10800000">
            <a:off x="1933575" y="8924925"/>
            <a:ext cx="457200" cy="457200"/>
          </a:xfrm>
          <a:prstGeom prst="rect">
            <a:avLst/>
          </a:prstGeom>
          <a:noFill/>
          <a:ln>
            <a:noFill/>
          </a:ln>
        </p:spPr>
      </p:pic>
      <p:pic>
        <p:nvPicPr>
          <p:cNvPr descr="preencoded.png" id="209" name="Google Shape;209;g3ec0617a209_1_175"/>
          <p:cNvPicPr preferRelativeResize="0"/>
          <p:nvPr/>
        </p:nvPicPr>
        <p:blipFill rotWithShape="1">
          <a:blip r:embed="rId9">
            <a:alphaModFix/>
          </a:blip>
          <a:srcRect b="0" l="0" r="0" t="0"/>
          <a:stretch/>
        </p:blipFill>
        <p:spPr>
          <a:xfrm rot="10800000">
            <a:off x="9610725" y="9086850"/>
            <a:ext cx="790575" cy="790575"/>
          </a:xfrm>
          <a:prstGeom prst="rect">
            <a:avLst/>
          </a:prstGeom>
          <a:noFill/>
          <a:ln>
            <a:noFill/>
          </a:ln>
        </p:spPr>
      </p:pic>
      <p:pic>
        <p:nvPicPr>
          <p:cNvPr descr="preencoded.png" id="210" name="Google Shape;210;g3ec0617a209_1_175"/>
          <p:cNvPicPr preferRelativeResize="0"/>
          <p:nvPr/>
        </p:nvPicPr>
        <p:blipFill rotWithShape="1">
          <a:blip r:embed="rId13">
            <a:alphaModFix/>
          </a:blip>
          <a:srcRect b="0" l="0" r="0" t="0"/>
          <a:stretch/>
        </p:blipFill>
        <p:spPr>
          <a:xfrm rot="10800000">
            <a:off x="10725150" y="8153400"/>
            <a:ext cx="457200" cy="457200"/>
          </a:xfrm>
          <a:prstGeom prst="rect">
            <a:avLst/>
          </a:prstGeom>
          <a:noFill/>
          <a:ln>
            <a:noFill/>
          </a:ln>
        </p:spPr>
      </p:pic>
      <p:pic>
        <p:nvPicPr>
          <p:cNvPr descr="preencoded.png" id="211" name="Google Shape;211;g3ec0617a209_1_175"/>
          <p:cNvPicPr preferRelativeResize="0"/>
          <p:nvPr/>
        </p:nvPicPr>
        <p:blipFill rotWithShape="1">
          <a:blip r:embed="rId14">
            <a:alphaModFix/>
          </a:blip>
          <a:srcRect b="0" l="0" r="0" t="0"/>
          <a:stretch/>
        </p:blipFill>
        <p:spPr>
          <a:xfrm rot="10800000">
            <a:off x="9067800" y="400050"/>
            <a:ext cx="771525" cy="771525"/>
          </a:xfrm>
          <a:prstGeom prst="rect">
            <a:avLst/>
          </a:prstGeom>
          <a:noFill/>
          <a:ln>
            <a:noFill/>
          </a:ln>
        </p:spPr>
      </p:pic>
      <p:pic>
        <p:nvPicPr>
          <p:cNvPr descr="preencoded.png" id="212" name="Google Shape;212;g3ec0617a209_1_175"/>
          <p:cNvPicPr preferRelativeResize="0"/>
          <p:nvPr/>
        </p:nvPicPr>
        <p:blipFill rotWithShape="1">
          <a:blip r:embed="rId15">
            <a:alphaModFix/>
          </a:blip>
          <a:srcRect b="0" l="0" r="0" t="0"/>
          <a:stretch/>
        </p:blipFill>
        <p:spPr>
          <a:xfrm rot="10800000">
            <a:off x="10725150" y="8924925"/>
            <a:ext cx="457200" cy="457200"/>
          </a:xfrm>
          <a:prstGeom prst="rect">
            <a:avLst/>
          </a:prstGeom>
          <a:noFill/>
          <a:ln>
            <a:noFill/>
          </a:ln>
        </p:spPr>
      </p:pic>
      <p:grpSp>
        <p:nvGrpSpPr>
          <p:cNvPr id="213" name="Google Shape;213;g3ec0617a209_1_175"/>
          <p:cNvGrpSpPr/>
          <p:nvPr/>
        </p:nvGrpSpPr>
        <p:grpSpPr>
          <a:xfrm>
            <a:off x="17640300" y="7994925"/>
            <a:ext cx="596549" cy="2063476"/>
            <a:chOff x="17640300" y="7994925"/>
            <a:chExt cx="596549" cy="2063476"/>
          </a:xfrm>
        </p:grpSpPr>
        <p:pic>
          <p:nvPicPr>
            <p:cNvPr descr="preencoded.png" id="214" name="Google Shape;214;g3ec0617a209_1_175"/>
            <p:cNvPicPr preferRelativeResize="0"/>
            <p:nvPr/>
          </p:nvPicPr>
          <p:blipFill rotWithShape="1">
            <a:blip r:embed="rId16">
              <a:alphaModFix/>
            </a:blip>
            <a:srcRect b="0" l="0" r="0" t="0"/>
            <a:stretch/>
          </p:blipFill>
          <p:spPr>
            <a:xfrm>
              <a:off x="17640300" y="9525000"/>
              <a:ext cx="533400" cy="533400"/>
            </a:xfrm>
            <a:prstGeom prst="rect">
              <a:avLst/>
            </a:prstGeom>
            <a:noFill/>
            <a:ln>
              <a:noFill/>
            </a:ln>
          </p:spPr>
        </p:pic>
        <p:sp>
          <p:nvSpPr>
            <p:cNvPr id="215" name="Google Shape;215;g3ec0617a209_1_175"/>
            <p:cNvSpPr/>
            <p:nvPr/>
          </p:nvSpPr>
          <p:spPr>
            <a:xfrm rot="-5400000">
              <a:off x="17235450" y="8456925"/>
              <a:ext cx="1463400" cy="5394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AA8B57"/>
                </a:buClr>
                <a:buSzPts val="2710"/>
                <a:buFont typeface="Inter"/>
                <a:buNone/>
              </a:pPr>
              <a:r>
                <a:rPr b="1" i="0" lang="en-US" sz="2710" u="none" cap="none" strike="noStrike">
                  <a:solidFill>
                    <a:srgbClr val="AA8B57"/>
                  </a:solidFill>
                  <a:latin typeface="Inter"/>
                  <a:ea typeface="Inter"/>
                  <a:cs typeface="Inter"/>
                  <a:sym typeface="Inter"/>
                </a:rPr>
                <a:t>EaTemp</a:t>
              </a:r>
              <a:endParaRPr b="0" i="0" sz="2710" u="none" cap="none" strike="noStrike">
                <a:solidFill>
                  <a:schemeClr val="dk1"/>
                </a:solidFill>
                <a:latin typeface="Calibri"/>
                <a:ea typeface="Calibri"/>
                <a:cs typeface="Calibri"/>
                <a:sym typeface="Calibri"/>
              </a:endParaRPr>
            </a:p>
          </p:txBody>
        </p:sp>
      </p:grpSp>
      <p:pic>
        <p:nvPicPr>
          <p:cNvPr descr="preencoded.png" id="216" name="Google Shape;216;g3ec0617a209_1_175"/>
          <p:cNvPicPr preferRelativeResize="0"/>
          <p:nvPr/>
        </p:nvPicPr>
        <p:blipFill rotWithShape="1">
          <a:blip r:embed="rId17">
            <a:alphaModFix/>
          </a:blip>
          <a:srcRect b="0" l="0" r="0" t="0"/>
          <a:stretch/>
        </p:blipFill>
        <p:spPr>
          <a:xfrm>
            <a:off x="-838200" y="400050"/>
            <a:ext cx="4474463" cy="3328416"/>
          </a:xfrm>
          <a:prstGeom prst="rect">
            <a:avLst/>
          </a:prstGeom>
          <a:noFill/>
          <a:ln>
            <a:noFill/>
          </a:ln>
        </p:spPr>
      </p:pic>
      <p:grpSp>
        <p:nvGrpSpPr>
          <p:cNvPr id="217" name="Google Shape;217;g3ec0617a209_1_175"/>
          <p:cNvGrpSpPr/>
          <p:nvPr/>
        </p:nvGrpSpPr>
        <p:grpSpPr>
          <a:xfrm>
            <a:off x="2571750" y="2524125"/>
            <a:ext cx="8610750" cy="6387525"/>
            <a:chOff x="2571750" y="2524125"/>
            <a:chExt cx="8610750" cy="6387525"/>
          </a:xfrm>
        </p:grpSpPr>
        <p:sp>
          <p:nvSpPr>
            <p:cNvPr id="218" name="Google Shape;218;g3ec0617a209_1_175"/>
            <p:cNvSpPr/>
            <p:nvPr/>
          </p:nvSpPr>
          <p:spPr>
            <a:xfrm>
              <a:off x="2571750" y="2524125"/>
              <a:ext cx="8244900" cy="57321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3600"/>
                <a:buFont typeface="Cinzel Decorative"/>
                <a:buNone/>
              </a:pPr>
              <a:r>
                <a:rPr b="1" i="0" lang="en-US" sz="3600" u="none" cap="none" strike="noStrike">
                  <a:solidFill>
                    <a:srgbClr val="0E0E0E"/>
                  </a:solidFill>
                  <a:latin typeface="Cinzel Decorative"/>
                  <a:ea typeface="Cinzel Decorative"/>
                  <a:cs typeface="Cinzel Decorative"/>
                  <a:sym typeface="Cinzel Decorative"/>
                </a:rPr>
                <a:t>Fantasy is the gateway to the impossible, the land where the ordinary becomes extraordinary, and the impossible becomes possible. It is the realm of the imagination, where anything can happen and everything is possible.</a:t>
              </a:r>
              <a:endParaRPr b="0" i="0" sz="3600" u="none" cap="none" strike="noStrike">
                <a:solidFill>
                  <a:schemeClr val="dk1"/>
                </a:solidFill>
                <a:latin typeface="Calibri"/>
                <a:ea typeface="Calibri"/>
                <a:cs typeface="Calibri"/>
                <a:sym typeface="Calibri"/>
              </a:endParaRPr>
            </a:p>
          </p:txBody>
        </p:sp>
        <p:sp>
          <p:nvSpPr>
            <p:cNvPr id="219" name="Google Shape;219;g3ec0617a209_1_175"/>
            <p:cNvSpPr/>
            <p:nvPr/>
          </p:nvSpPr>
          <p:spPr>
            <a:xfrm>
              <a:off x="7124700" y="8324850"/>
              <a:ext cx="4057800" cy="5868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700"/>
                <a:buFont typeface="Cinzel Decorative"/>
                <a:buNone/>
              </a:pPr>
              <a:r>
                <a:rPr b="1" i="0" lang="en-US" sz="2700" u="none" cap="none" strike="noStrike">
                  <a:solidFill>
                    <a:srgbClr val="0E0E0E"/>
                  </a:solidFill>
                  <a:latin typeface="Cinzel Decorative"/>
                  <a:ea typeface="Cinzel Decorative"/>
                  <a:cs typeface="Cinzel Decorative"/>
                  <a:sym typeface="Cinzel Decorative"/>
                </a:rPr>
                <a:t>The Dream Weaver</a:t>
              </a:r>
              <a:endParaRPr b="0" i="0" sz="2700" u="none" cap="none" strike="noStrike">
                <a:solidFill>
                  <a:schemeClr val="dk1"/>
                </a:solidFill>
                <a:latin typeface="Calibri"/>
                <a:ea typeface="Calibri"/>
                <a:cs typeface="Calibri"/>
                <a:sym typeface="Calibri"/>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5E5CB"/>
        </a:solidFill>
      </p:bgPr>
    </p:bg>
    <p:spTree>
      <p:nvGrpSpPr>
        <p:cNvPr id="224" name="Shape 224"/>
        <p:cNvGrpSpPr/>
        <p:nvPr/>
      </p:nvGrpSpPr>
      <p:grpSpPr>
        <a:xfrm>
          <a:off x="0" y="0"/>
          <a:ext cx="0" cy="0"/>
          <a:chOff x="0" y="0"/>
          <a:chExt cx="0" cy="0"/>
        </a:xfrm>
      </p:grpSpPr>
      <p:sp>
        <p:nvSpPr>
          <p:cNvPr id="225" name="Google Shape;225;g3ec0617a209_1_202"/>
          <p:cNvSpPr/>
          <p:nvPr/>
        </p:nvSpPr>
        <p:spPr>
          <a:xfrm>
            <a:off x="0" y="0"/>
            <a:ext cx="18288000" cy="10287000"/>
          </a:xfrm>
          <a:prstGeom prst="rect">
            <a:avLst/>
          </a:prstGeom>
          <a:solidFill>
            <a:srgbClr val="D5CEA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226" name="Google Shape;226;g3ec0617a209_1_202"/>
          <p:cNvPicPr preferRelativeResize="0"/>
          <p:nvPr/>
        </p:nvPicPr>
        <p:blipFill rotWithShape="1">
          <a:blip r:embed="rId3">
            <a:alphaModFix/>
          </a:blip>
          <a:srcRect b="0" l="0" r="0" t="0"/>
          <a:stretch/>
        </p:blipFill>
        <p:spPr>
          <a:xfrm rot="-2805276">
            <a:off x="17080679" y="199797"/>
            <a:ext cx="1008421" cy="1008424"/>
          </a:xfrm>
          <a:prstGeom prst="rect">
            <a:avLst/>
          </a:prstGeom>
          <a:noFill/>
          <a:ln>
            <a:noFill/>
          </a:ln>
        </p:spPr>
      </p:pic>
      <p:pic>
        <p:nvPicPr>
          <p:cNvPr descr="preencoded.png" id="227" name="Google Shape;227;g3ec0617a209_1_202"/>
          <p:cNvPicPr preferRelativeResize="0"/>
          <p:nvPr/>
        </p:nvPicPr>
        <p:blipFill rotWithShape="1">
          <a:blip r:embed="rId4">
            <a:alphaModFix/>
          </a:blip>
          <a:srcRect b="0" l="0" r="0" t="0"/>
          <a:stretch/>
        </p:blipFill>
        <p:spPr>
          <a:xfrm>
            <a:off x="17576343" y="1200150"/>
            <a:ext cx="13613" cy="9048750"/>
          </a:xfrm>
          <a:prstGeom prst="rect">
            <a:avLst/>
          </a:prstGeom>
          <a:noFill/>
          <a:ln>
            <a:noFill/>
          </a:ln>
        </p:spPr>
      </p:pic>
      <p:pic>
        <p:nvPicPr>
          <p:cNvPr descr="preencoded.png" id="228" name="Google Shape;228;g3ec0617a209_1_202"/>
          <p:cNvPicPr preferRelativeResize="0"/>
          <p:nvPr/>
        </p:nvPicPr>
        <p:blipFill rotWithShape="1">
          <a:blip r:embed="rId5">
            <a:alphaModFix/>
          </a:blip>
          <a:srcRect b="0" l="0" r="0" t="0"/>
          <a:stretch/>
        </p:blipFill>
        <p:spPr>
          <a:xfrm>
            <a:off x="14087475" y="698043"/>
            <a:ext cx="3000375" cy="13614"/>
          </a:xfrm>
          <a:prstGeom prst="rect">
            <a:avLst/>
          </a:prstGeom>
          <a:noFill/>
          <a:ln>
            <a:noFill/>
          </a:ln>
        </p:spPr>
      </p:pic>
      <p:pic>
        <p:nvPicPr>
          <p:cNvPr descr="preencoded.png" id="229" name="Google Shape;229;g3ec0617a209_1_202"/>
          <p:cNvPicPr preferRelativeResize="0"/>
          <p:nvPr/>
        </p:nvPicPr>
        <p:blipFill rotWithShape="1">
          <a:blip r:embed="rId6">
            <a:alphaModFix/>
          </a:blip>
          <a:srcRect b="0" l="0" r="0" t="0"/>
          <a:stretch/>
        </p:blipFill>
        <p:spPr>
          <a:xfrm>
            <a:off x="13401675" y="9527718"/>
            <a:ext cx="4181475" cy="13614"/>
          </a:xfrm>
          <a:prstGeom prst="rect">
            <a:avLst/>
          </a:prstGeom>
          <a:noFill/>
          <a:ln>
            <a:noFill/>
          </a:ln>
        </p:spPr>
      </p:pic>
      <p:pic>
        <p:nvPicPr>
          <p:cNvPr descr="preencoded.png" id="230" name="Google Shape;230;g3ec0617a209_1_202"/>
          <p:cNvPicPr preferRelativeResize="0"/>
          <p:nvPr/>
        </p:nvPicPr>
        <p:blipFill rotWithShape="1">
          <a:blip r:embed="rId3">
            <a:alphaModFix/>
          </a:blip>
          <a:srcRect b="0" l="0" r="0" t="0"/>
          <a:stretch/>
        </p:blipFill>
        <p:spPr>
          <a:xfrm rot="-2562136">
            <a:off x="198670" y="198668"/>
            <a:ext cx="1008477" cy="1008476"/>
          </a:xfrm>
          <a:prstGeom prst="rect">
            <a:avLst/>
          </a:prstGeom>
          <a:noFill/>
          <a:ln>
            <a:noFill/>
          </a:ln>
        </p:spPr>
      </p:pic>
      <p:pic>
        <p:nvPicPr>
          <p:cNvPr descr="preencoded.png" id="231" name="Google Shape;231;g3ec0617a209_1_202"/>
          <p:cNvPicPr preferRelativeResize="0"/>
          <p:nvPr/>
        </p:nvPicPr>
        <p:blipFill rotWithShape="1">
          <a:blip r:embed="rId4">
            <a:alphaModFix/>
          </a:blip>
          <a:srcRect b="0" l="0" r="0" t="0"/>
          <a:stretch/>
        </p:blipFill>
        <p:spPr>
          <a:xfrm>
            <a:off x="698043" y="1200150"/>
            <a:ext cx="13614" cy="9048750"/>
          </a:xfrm>
          <a:prstGeom prst="rect">
            <a:avLst/>
          </a:prstGeom>
          <a:noFill/>
          <a:ln>
            <a:noFill/>
          </a:ln>
        </p:spPr>
      </p:pic>
      <p:pic>
        <p:nvPicPr>
          <p:cNvPr descr="preencoded.png" id="232" name="Google Shape;232;g3ec0617a209_1_202"/>
          <p:cNvPicPr preferRelativeResize="0"/>
          <p:nvPr/>
        </p:nvPicPr>
        <p:blipFill rotWithShape="1">
          <a:blip r:embed="rId5">
            <a:alphaModFix/>
          </a:blip>
          <a:srcRect b="0" l="0" r="0" t="0"/>
          <a:stretch/>
        </p:blipFill>
        <p:spPr>
          <a:xfrm>
            <a:off x="1200150" y="698043"/>
            <a:ext cx="3000375" cy="13614"/>
          </a:xfrm>
          <a:prstGeom prst="rect">
            <a:avLst/>
          </a:prstGeom>
          <a:noFill/>
          <a:ln>
            <a:noFill/>
          </a:ln>
        </p:spPr>
      </p:pic>
      <p:pic>
        <p:nvPicPr>
          <p:cNvPr descr="preencoded.png" id="233" name="Google Shape;233;g3ec0617a209_1_202"/>
          <p:cNvPicPr preferRelativeResize="0"/>
          <p:nvPr/>
        </p:nvPicPr>
        <p:blipFill rotWithShape="1">
          <a:blip r:embed="rId7">
            <a:alphaModFix/>
          </a:blip>
          <a:srcRect b="0" l="0" r="0" t="0"/>
          <a:stretch/>
        </p:blipFill>
        <p:spPr>
          <a:xfrm>
            <a:off x="704850" y="9527718"/>
            <a:ext cx="4191000" cy="13614"/>
          </a:xfrm>
          <a:prstGeom prst="rect">
            <a:avLst/>
          </a:prstGeom>
          <a:noFill/>
          <a:ln>
            <a:noFill/>
          </a:ln>
        </p:spPr>
      </p:pic>
      <p:pic>
        <p:nvPicPr>
          <p:cNvPr descr="preencoded.png" id="234" name="Google Shape;234;g3ec0617a209_1_202"/>
          <p:cNvPicPr preferRelativeResize="0"/>
          <p:nvPr/>
        </p:nvPicPr>
        <p:blipFill rotWithShape="1">
          <a:blip r:embed="rId8">
            <a:alphaModFix/>
          </a:blip>
          <a:srcRect b="0" l="0" r="0" t="0"/>
          <a:stretch/>
        </p:blipFill>
        <p:spPr>
          <a:xfrm>
            <a:off x="333375" y="333375"/>
            <a:ext cx="742950" cy="742950"/>
          </a:xfrm>
          <a:prstGeom prst="rect">
            <a:avLst/>
          </a:prstGeom>
          <a:noFill/>
          <a:ln>
            <a:noFill/>
          </a:ln>
        </p:spPr>
      </p:pic>
      <p:pic>
        <p:nvPicPr>
          <p:cNvPr descr="preencoded.png" id="235" name="Google Shape;235;g3ec0617a209_1_202"/>
          <p:cNvPicPr preferRelativeResize="0"/>
          <p:nvPr/>
        </p:nvPicPr>
        <p:blipFill rotWithShape="1">
          <a:blip r:embed="rId9">
            <a:alphaModFix/>
          </a:blip>
          <a:srcRect b="0" l="0" r="0" t="0"/>
          <a:stretch/>
        </p:blipFill>
        <p:spPr>
          <a:xfrm>
            <a:off x="485775" y="4514850"/>
            <a:ext cx="438150" cy="438150"/>
          </a:xfrm>
          <a:prstGeom prst="rect">
            <a:avLst/>
          </a:prstGeom>
          <a:noFill/>
          <a:ln>
            <a:noFill/>
          </a:ln>
        </p:spPr>
      </p:pic>
      <p:pic>
        <p:nvPicPr>
          <p:cNvPr descr="preencoded.png" id="236" name="Google Shape;236;g3ec0617a209_1_202"/>
          <p:cNvPicPr preferRelativeResize="0"/>
          <p:nvPr/>
        </p:nvPicPr>
        <p:blipFill rotWithShape="1">
          <a:blip r:embed="rId10">
            <a:alphaModFix/>
          </a:blip>
          <a:srcRect b="0" l="0" r="0" t="0"/>
          <a:stretch/>
        </p:blipFill>
        <p:spPr>
          <a:xfrm>
            <a:off x="1143000" y="9105900"/>
            <a:ext cx="828675" cy="828675"/>
          </a:xfrm>
          <a:prstGeom prst="rect">
            <a:avLst/>
          </a:prstGeom>
          <a:noFill/>
          <a:ln>
            <a:noFill/>
          </a:ln>
        </p:spPr>
      </p:pic>
      <p:pic>
        <p:nvPicPr>
          <p:cNvPr descr="preencoded.png" id="237" name="Google Shape;237;g3ec0617a209_1_202"/>
          <p:cNvPicPr preferRelativeResize="0"/>
          <p:nvPr/>
        </p:nvPicPr>
        <p:blipFill rotWithShape="1">
          <a:blip r:embed="rId9">
            <a:alphaModFix/>
          </a:blip>
          <a:srcRect b="0" l="0" r="0" t="0"/>
          <a:stretch/>
        </p:blipFill>
        <p:spPr>
          <a:xfrm>
            <a:off x="485775" y="5372100"/>
            <a:ext cx="438150" cy="438150"/>
          </a:xfrm>
          <a:prstGeom prst="rect">
            <a:avLst/>
          </a:prstGeom>
          <a:noFill/>
          <a:ln>
            <a:noFill/>
          </a:ln>
        </p:spPr>
      </p:pic>
      <p:pic>
        <p:nvPicPr>
          <p:cNvPr descr="preencoded.png" id="238" name="Google Shape;238;g3ec0617a209_1_202"/>
          <p:cNvPicPr preferRelativeResize="0"/>
          <p:nvPr/>
        </p:nvPicPr>
        <p:blipFill rotWithShape="1">
          <a:blip r:embed="rId8">
            <a:alphaModFix/>
          </a:blip>
          <a:srcRect b="0" l="0" r="0" t="0"/>
          <a:stretch/>
        </p:blipFill>
        <p:spPr>
          <a:xfrm>
            <a:off x="17211675" y="333375"/>
            <a:ext cx="742950" cy="742950"/>
          </a:xfrm>
          <a:prstGeom prst="rect">
            <a:avLst/>
          </a:prstGeom>
          <a:noFill/>
          <a:ln>
            <a:noFill/>
          </a:ln>
        </p:spPr>
      </p:pic>
      <p:pic>
        <p:nvPicPr>
          <p:cNvPr descr="preencoded.png" id="239" name="Google Shape;239;g3ec0617a209_1_202"/>
          <p:cNvPicPr preferRelativeResize="0"/>
          <p:nvPr/>
        </p:nvPicPr>
        <p:blipFill rotWithShape="1">
          <a:blip r:embed="rId9">
            <a:alphaModFix/>
          </a:blip>
          <a:srcRect b="0" l="0" r="0" t="0"/>
          <a:stretch/>
        </p:blipFill>
        <p:spPr>
          <a:xfrm>
            <a:off x="17364075" y="4514850"/>
            <a:ext cx="438150" cy="438150"/>
          </a:xfrm>
          <a:prstGeom prst="rect">
            <a:avLst/>
          </a:prstGeom>
          <a:noFill/>
          <a:ln>
            <a:noFill/>
          </a:ln>
        </p:spPr>
      </p:pic>
      <p:pic>
        <p:nvPicPr>
          <p:cNvPr descr="preencoded.png" id="240" name="Google Shape;240;g3ec0617a209_1_202"/>
          <p:cNvPicPr preferRelativeResize="0"/>
          <p:nvPr/>
        </p:nvPicPr>
        <p:blipFill rotWithShape="1">
          <a:blip r:embed="rId10">
            <a:alphaModFix/>
          </a:blip>
          <a:srcRect b="0" l="0" r="0" t="0"/>
          <a:stretch/>
        </p:blipFill>
        <p:spPr>
          <a:xfrm>
            <a:off x="16316325" y="9105900"/>
            <a:ext cx="828675" cy="828675"/>
          </a:xfrm>
          <a:prstGeom prst="rect">
            <a:avLst/>
          </a:prstGeom>
          <a:noFill/>
          <a:ln>
            <a:noFill/>
          </a:ln>
        </p:spPr>
      </p:pic>
      <p:pic>
        <p:nvPicPr>
          <p:cNvPr descr="preencoded.png" id="241" name="Google Shape;241;g3ec0617a209_1_202"/>
          <p:cNvPicPr preferRelativeResize="0"/>
          <p:nvPr/>
        </p:nvPicPr>
        <p:blipFill rotWithShape="1">
          <a:blip r:embed="rId9">
            <a:alphaModFix/>
          </a:blip>
          <a:srcRect b="0" l="0" r="0" t="0"/>
          <a:stretch/>
        </p:blipFill>
        <p:spPr>
          <a:xfrm>
            <a:off x="17364075" y="5372100"/>
            <a:ext cx="438150" cy="438150"/>
          </a:xfrm>
          <a:prstGeom prst="rect">
            <a:avLst/>
          </a:prstGeom>
          <a:noFill/>
          <a:ln>
            <a:noFill/>
          </a:ln>
        </p:spPr>
      </p:pic>
      <p:grpSp>
        <p:nvGrpSpPr>
          <p:cNvPr id="242" name="Google Shape;242;g3ec0617a209_1_202"/>
          <p:cNvGrpSpPr/>
          <p:nvPr/>
        </p:nvGrpSpPr>
        <p:grpSpPr>
          <a:xfrm>
            <a:off x="17640300" y="7994925"/>
            <a:ext cx="596549" cy="2063476"/>
            <a:chOff x="17640300" y="7994925"/>
            <a:chExt cx="596549" cy="2063476"/>
          </a:xfrm>
        </p:grpSpPr>
        <p:pic>
          <p:nvPicPr>
            <p:cNvPr descr="preencoded.png" id="243" name="Google Shape;243;g3ec0617a209_1_202"/>
            <p:cNvPicPr preferRelativeResize="0"/>
            <p:nvPr/>
          </p:nvPicPr>
          <p:blipFill rotWithShape="1">
            <a:blip r:embed="rId11">
              <a:alphaModFix/>
            </a:blip>
            <a:srcRect b="0" l="0" r="0" t="0"/>
            <a:stretch/>
          </p:blipFill>
          <p:spPr>
            <a:xfrm>
              <a:off x="17640300" y="9525000"/>
              <a:ext cx="533400" cy="533400"/>
            </a:xfrm>
            <a:prstGeom prst="rect">
              <a:avLst/>
            </a:prstGeom>
            <a:noFill/>
            <a:ln>
              <a:noFill/>
            </a:ln>
          </p:spPr>
        </p:pic>
        <p:sp>
          <p:nvSpPr>
            <p:cNvPr id="244" name="Google Shape;244;g3ec0617a209_1_202"/>
            <p:cNvSpPr/>
            <p:nvPr/>
          </p:nvSpPr>
          <p:spPr>
            <a:xfrm rot="-5400000">
              <a:off x="17235450" y="8456925"/>
              <a:ext cx="1463400" cy="5394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AA8B57"/>
                </a:buClr>
                <a:buSzPts val="2710"/>
                <a:buFont typeface="Inter"/>
                <a:buNone/>
              </a:pPr>
              <a:r>
                <a:rPr b="1" i="0" lang="en-US" sz="2710" u="none" cap="none" strike="noStrike">
                  <a:solidFill>
                    <a:srgbClr val="AA8B57"/>
                  </a:solidFill>
                  <a:latin typeface="Inter"/>
                  <a:ea typeface="Inter"/>
                  <a:cs typeface="Inter"/>
                  <a:sym typeface="Inter"/>
                </a:rPr>
                <a:t>EaTemp</a:t>
              </a:r>
              <a:endParaRPr b="0" i="0" sz="2710" u="none" cap="none" strike="noStrike">
                <a:solidFill>
                  <a:schemeClr val="dk1"/>
                </a:solidFill>
                <a:latin typeface="Calibri"/>
                <a:ea typeface="Calibri"/>
                <a:cs typeface="Calibri"/>
                <a:sym typeface="Calibri"/>
              </a:endParaRPr>
            </a:p>
          </p:txBody>
        </p:sp>
      </p:grpSp>
      <p:pic>
        <p:nvPicPr>
          <p:cNvPr descr="preencoded.png" id="245" name="Google Shape;245;g3ec0617a209_1_202"/>
          <p:cNvPicPr preferRelativeResize="0"/>
          <p:nvPr/>
        </p:nvPicPr>
        <p:blipFill rotWithShape="1">
          <a:blip r:embed="rId12">
            <a:alphaModFix/>
          </a:blip>
          <a:srcRect b="0" l="0" r="0" t="0"/>
          <a:stretch/>
        </p:blipFill>
        <p:spPr>
          <a:xfrm>
            <a:off x="6296025" y="1400175"/>
            <a:ext cx="5695950" cy="7610475"/>
          </a:xfrm>
          <a:prstGeom prst="rect">
            <a:avLst/>
          </a:prstGeom>
          <a:noFill/>
          <a:ln>
            <a:noFill/>
          </a:ln>
        </p:spPr>
      </p:pic>
      <p:grpSp>
        <p:nvGrpSpPr>
          <p:cNvPr id="246" name="Google Shape;246;g3ec0617a209_1_202"/>
          <p:cNvGrpSpPr/>
          <p:nvPr/>
        </p:nvGrpSpPr>
        <p:grpSpPr>
          <a:xfrm>
            <a:off x="2314575" y="1400175"/>
            <a:ext cx="3368100" cy="4021575"/>
            <a:chOff x="2314575" y="1400175"/>
            <a:chExt cx="3368100" cy="4021575"/>
          </a:xfrm>
        </p:grpSpPr>
        <p:sp>
          <p:nvSpPr>
            <p:cNvPr id="247" name="Google Shape;247;g3ec0617a209_1_202"/>
            <p:cNvSpPr/>
            <p:nvPr/>
          </p:nvSpPr>
          <p:spPr>
            <a:xfrm>
              <a:off x="2314575" y="1400175"/>
              <a:ext cx="3368100" cy="20175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3600"/>
                <a:buFont typeface="Cinzel Decorative"/>
                <a:buNone/>
              </a:pPr>
              <a:r>
                <a:rPr b="1" i="0" lang="en-US" sz="3600" u="none" cap="none" strike="noStrike">
                  <a:solidFill>
                    <a:srgbClr val="0E0E0E"/>
                  </a:solidFill>
                  <a:latin typeface="Cinzel Decorative"/>
                  <a:ea typeface="Cinzel Decorative"/>
                  <a:cs typeface="Cinzel Decorative"/>
                  <a:sym typeface="Cinzel Decorative"/>
                </a:rPr>
                <a:t>Dragon Taming Technique</a:t>
              </a:r>
              <a:endParaRPr b="0" i="0" sz="3600" u="none" cap="none" strike="noStrike">
                <a:solidFill>
                  <a:schemeClr val="dk1"/>
                </a:solidFill>
                <a:latin typeface="Calibri"/>
                <a:ea typeface="Calibri"/>
                <a:cs typeface="Calibri"/>
                <a:sym typeface="Calibri"/>
              </a:endParaRPr>
            </a:p>
          </p:txBody>
        </p:sp>
        <p:sp>
          <p:nvSpPr>
            <p:cNvPr id="248" name="Google Shape;248;g3ec0617a209_1_202"/>
            <p:cNvSpPr/>
            <p:nvPr/>
          </p:nvSpPr>
          <p:spPr>
            <a:xfrm>
              <a:off x="2314575" y="3486150"/>
              <a:ext cx="3337500" cy="19356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A guide to taming and caring for dragons in the realm of magic.</a:t>
              </a:r>
              <a:endParaRPr b="0" i="0" sz="2400" u="none" cap="none" strike="noStrike">
                <a:solidFill>
                  <a:schemeClr val="dk1"/>
                </a:solidFill>
                <a:latin typeface="Calibri"/>
                <a:ea typeface="Calibri"/>
                <a:cs typeface="Calibri"/>
                <a:sym typeface="Calibri"/>
              </a:endParaRPr>
            </a:p>
          </p:txBody>
        </p:sp>
      </p:grpSp>
      <p:grpSp>
        <p:nvGrpSpPr>
          <p:cNvPr id="249" name="Google Shape;249;g3ec0617a209_1_202"/>
          <p:cNvGrpSpPr/>
          <p:nvPr/>
        </p:nvGrpSpPr>
        <p:grpSpPr>
          <a:xfrm>
            <a:off x="12696825" y="4895850"/>
            <a:ext cx="3368100" cy="4021575"/>
            <a:chOff x="12696825" y="4895850"/>
            <a:chExt cx="3368100" cy="4021575"/>
          </a:xfrm>
        </p:grpSpPr>
        <p:sp>
          <p:nvSpPr>
            <p:cNvPr id="250" name="Google Shape;250;g3ec0617a209_1_202"/>
            <p:cNvSpPr/>
            <p:nvPr/>
          </p:nvSpPr>
          <p:spPr>
            <a:xfrm>
              <a:off x="12696825" y="4895850"/>
              <a:ext cx="3368100" cy="20175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3600"/>
                <a:buFont typeface="Cinzel Decorative"/>
                <a:buNone/>
              </a:pPr>
              <a:r>
                <a:rPr b="1" i="0" lang="en-US" sz="3600" u="none" cap="none" strike="noStrike">
                  <a:solidFill>
                    <a:srgbClr val="0E0E0E"/>
                  </a:solidFill>
                  <a:latin typeface="Cinzel Decorative"/>
                  <a:ea typeface="Cinzel Decorative"/>
                  <a:cs typeface="Cinzel Decorative"/>
                  <a:sym typeface="Cinzel Decorative"/>
                </a:rPr>
                <a:t>The Art of Unicorn Sighting</a:t>
              </a:r>
              <a:endParaRPr b="0" i="0" sz="3600" u="none" cap="none" strike="noStrike">
                <a:solidFill>
                  <a:schemeClr val="dk1"/>
                </a:solidFill>
                <a:latin typeface="Calibri"/>
                <a:ea typeface="Calibri"/>
                <a:cs typeface="Calibri"/>
                <a:sym typeface="Calibri"/>
              </a:endParaRPr>
            </a:p>
          </p:txBody>
        </p:sp>
        <p:sp>
          <p:nvSpPr>
            <p:cNvPr id="251" name="Google Shape;251;g3ec0617a209_1_202"/>
            <p:cNvSpPr/>
            <p:nvPr/>
          </p:nvSpPr>
          <p:spPr>
            <a:xfrm>
              <a:off x="12696825" y="6981825"/>
              <a:ext cx="3337500" cy="19356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Tips and tricks for spotting the elusive unicorns in their natural habitat.</a:t>
              </a:r>
              <a:endParaRPr b="0" i="0" sz="2400" u="none" cap="none" strike="noStrike">
                <a:solidFill>
                  <a:schemeClr val="dk1"/>
                </a:solidFill>
                <a:latin typeface="Calibri"/>
                <a:ea typeface="Calibri"/>
                <a:cs typeface="Calibri"/>
                <a:sym typeface="Calibri"/>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5E5CB"/>
        </a:solidFill>
      </p:bgPr>
    </p:bg>
    <p:spTree>
      <p:nvGrpSpPr>
        <p:cNvPr id="256" name="Shape 256"/>
        <p:cNvGrpSpPr/>
        <p:nvPr/>
      </p:nvGrpSpPr>
      <p:grpSpPr>
        <a:xfrm>
          <a:off x="0" y="0"/>
          <a:ext cx="0" cy="0"/>
          <a:chOff x="0" y="0"/>
          <a:chExt cx="0" cy="0"/>
        </a:xfrm>
      </p:grpSpPr>
      <p:sp>
        <p:nvSpPr>
          <p:cNvPr id="257" name="Google Shape;257;g3ec0617a209_1_233"/>
          <p:cNvSpPr/>
          <p:nvPr/>
        </p:nvSpPr>
        <p:spPr>
          <a:xfrm>
            <a:off x="0" y="0"/>
            <a:ext cx="18288000" cy="10287000"/>
          </a:xfrm>
          <a:prstGeom prst="rect">
            <a:avLst/>
          </a:prstGeom>
          <a:solidFill>
            <a:srgbClr val="D5CEA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258" name="Google Shape;258;g3ec0617a209_1_233"/>
          <p:cNvPicPr preferRelativeResize="0"/>
          <p:nvPr/>
        </p:nvPicPr>
        <p:blipFill rotWithShape="1">
          <a:blip r:embed="rId3">
            <a:alphaModFix/>
          </a:blip>
          <a:srcRect b="0" l="0" r="0" t="0"/>
          <a:stretch/>
        </p:blipFill>
        <p:spPr>
          <a:xfrm>
            <a:off x="668874" y="9525"/>
            <a:ext cx="27183" cy="10277286"/>
          </a:xfrm>
          <a:prstGeom prst="rect">
            <a:avLst/>
          </a:prstGeom>
          <a:noFill/>
          <a:ln>
            <a:noFill/>
          </a:ln>
        </p:spPr>
      </p:pic>
      <p:pic>
        <p:nvPicPr>
          <p:cNvPr descr="preencoded.png" id="259" name="Google Shape;259;g3ec0617a209_1_233"/>
          <p:cNvPicPr preferRelativeResize="0"/>
          <p:nvPr/>
        </p:nvPicPr>
        <p:blipFill rotWithShape="1">
          <a:blip r:embed="rId3">
            <a:alphaModFix/>
          </a:blip>
          <a:srcRect b="0" l="0" r="0" t="0"/>
          <a:stretch/>
        </p:blipFill>
        <p:spPr>
          <a:xfrm>
            <a:off x="17594798" y="9525"/>
            <a:ext cx="27184" cy="10277286"/>
          </a:xfrm>
          <a:prstGeom prst="rect">
            <a:avLst/>
          </a:prstGeom>
          <a:noFill/>
          <a:ln>
            <a:noFill/>
          </a:ln>
        </p:spPr>
      </p:pic>
      <p:pic>
        <p:nvPicPr>
          <p:cNvPr descr="preencoded.png" id="260" name="Google Shape;260;g3ec0617a209_1_233"/>
          <p:cNvPicPr preferRelativeResize="0"/>
          <p:nvPr/>
        </p:nvPicPr>
        <p:blipFill rotWithShape="1">
          <a:blip r:embed="rId4">
            <a:alphaModFix/>
          </a:blip>
          <a:srcRect b="0" l="0" r="0" t="0"/>
          <a:stretch/>
        </p:blipFill>
        <p:spPr>
          <a:xfrm>
            <a:off x="476250" y="2530218"/>
            <a:ext cx="417957" cy="417957"/>
          </a:xfrm>
          <a:prstGeom prst="rect">
            <a:avLst/>
          </a:prstGeom>
          <a:noFill/>
          <a:ln>
            <a:noFill/>
          </a:ln>
        </p:spPr>
      </p:pic>
      <p:pic>
        <p:nvPicPr>
          <p:cNvPr descr="preencoded.png" id="261" name="Google Shape;261;g3ec0617a209_1_233"/>
          <p:cNvPicPr preferRelativeResize="0"/>
          <p:nvPr/>
        </p:nvPicPr>
        <p:blipFill rotWithShape="1">
          <a:blip r:embed="rId4">
            <a:alphaModFix/>
          </a:blip>
          <a:srcRect b="0" l="0" r="0" t="0"/>
          <a:stretch/>
        </p:blipFill>
        <p:spPr>
          <a:xfrm>
            <a:off x="17402175" y="2530218"/>
            <a:ext cx="417957" cy="417957"/>
          </a:xfrm>
          <a:prstGeom prst="rect">
            <a:avLst/>
          </a:prstGeom>
          <a:noFill/>
          <a:ln>
            <a:noFill/>
          </a:ln>
        </p:spPr>
      </p:pic>
      <p:pic>
        <p:nvPicPr>
          <p:cNvPr descr="preencoded.png" id="262" name="Google Shape;262;g3ec0617a209_1_233"/>
          <p:cNvPicPr preferRelativeResize="0"/>
          <p:nvPr/>
        </p:nvPicPr>
        <p:blipFill rotWithShape="1">
          <a:blip r:embed="rId5">
            <a:alphaModFix/>
          </a:blip>
          <a:srcRect b="0" l="0" r="0" t="0"/>
          <a:stretch/>
        </p:blipFill>
        <p:spPr>
          <a:xfrm>
            <a:off x="476250" y="1883662"/>
            <a:ext cx="417957" cy="417957"/>
          </a:xfrm>
          <a:prstGeom prst="rect">
            <a:avLst/>
          </a:prstGeom>
          <a:noFill/>
          <a:ln>
            <a:noFill/>
          </a:ln>
        </p:spPr>
      </p:pic>
      <p:pic>
        <p:nvPicPr>
          <p:cNvPr descr="preencoded.png" id="263" name="Google Shape;263;g3ec0617a209_1_233"/>
          <p:cNvPicPr preferRelativeResize="0"/>
          <p:nvPr/>
        </p:nvPicPr>
        <p:blipFill rotWithShape="1">
          <a:blip r:embed="rId5">
            <a:alphaModFix/>
          </a:blip>
          <a:srcRect b="0" l="0" r="0" t="0"/>
          <a:stretch/>
        </p:blipFill>
        <p:spPr>
          <a:xfrm>
            <a:off x="17402175" y="1883662"/>
            <a:ext cx="417957" cy="417957"/>
          </a:xfrm>
          <a:prstGeom prst="rect">
            <a:avLst/>
          </a:prstGeom>
          <a:noFill/>
          <a:ln>
            <a:noFill/>
          </a:ln>
        </p:spPr>
      </p:pic>
      <p:pic>
        <p:nvPicPr>
          <p:cNvPr descr="preencoded.png" id="264" name="Google Shape;264;g3ec0617a209_1_233"/>
          <p:cNvPicPr preferRelativeResize="0"/>
          <p:nvPr/>
        </p:nvPicPr>
        <p:blipFill rotWithShape="1">
          <a:blip r:embed="rId6">
            <a:alphaModFix/>
          </a:blip>
          <a:srcRect b="0" l="0" r="0" t="0"/>
          <a:stretch/>
        </p:blipFill>
        <p:spPr>
          <a:xfrm>
            <a:off x="685800" y="8854183"/>
            <a:ext cx="16925925" cy="27183"/>
          </a:xfrm>
          <a:prstGeom prst="rect">
            <a:avLst/>
          </a:prstGeom>
          <a:noFill/>
          <a:ln>
            <a:noFill/>
          </a:ln>
        </p:spPr>
      </p:pic>
      <p:pic>
        <p:nvPicPr>
          <p:cNvPr descr="preencoded.png" id="265" name="Google Shape;265;g3ec0617a209_1_233"/>
          <p:cNvPicPr preferRelativeResize="0"/>
          <p:nvPr/>
        </p:nvPicPr>
        <p:blipFill rotWithShape="1">
          <a:blip r:embed="rId7">
            <a:alphaModFix/>
          </a:blip>
          <a:srcRect b="0" l="0" r="0" t="0"/>
          <a:stretch/>
        </p:blipFill>
        <p:spPr>
          <a:xfrm>
            <a:off x="16182975" y="8858250"/>
            <a:ext cx="1426464" cy="1426464"/>
          </a:xfrm>
          <a:prstGeom prst="rect">
            <a:avLst/>
          </a:prstGeom>
          <a:noFill/>
          <a:ln>
            <a:noFill/>
          </a:ln>
        </p:spPr>
      </p:pic>
      <p:pic>
        <p:nvPicPr>
          <p:cNvPr descr="preencoded.png" id="266" name="Google Shape;266;g3ec0617a209_1_233"/>
          <p:cNvPicPr preferRelativeResize="0"/>
          <p:nvPr/>
        </p:nvPicPr>
        <p:blipFill rotWithShape="1">
          <a:blip r:embed="rId8">
            <a:alphaModFix/>
          </a:blip>
          <a:srcRect b="0" l="0" r="0" t="0"/>
          <a:stretch/>
        </p:blipFill>
        <p:spPr>
          <a:xfrm>
            <a:off x="688563" y="8858250"/>
            <a:ext cx="1426464" cy="1426464"/>
          </a:xfrm>
          <a:prstGeom prst="rect">
            <a:avLst/>
          </a:prstGeom>
          <a:noFill/>
          <a:ln>
            <a:noFill/>
          </a:ln>
        </p:spPr>
      </p:pic>
      <p:sp>
        <p:nvSpPr>
          <p:cNvPr id="267" name="Google Shape;267;g3ec0617a209_1_233"/>
          <p:cNvSpPr/>
          <p:nvPr/>
        </p:nvSpPr>
        <p:spPr>
          <a:xfrm>
            <a:off x="1619250" y="561975"/>
            <a:ext cx="15059100" cy="12954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272727"/>
              </a:buClr>
              <a:buSzPts val="6000"/>
              <a:buFont typeface="Cinzel Decorative Black"/>
              <a:buNone/>
            </a:pPr>
            <a:r>
              <a:rPr b="1" i="0" lang="en-US" sz="6000" u="none" cap="none" strike="noStrike">
                <a:solidFill>
                  <a:srgbClr val="272727"/>
                </a:solidFill>
                <a:latin typeface="Cinzel Decorative Black"/>
                <a:ea typeface="Cinzel Decorative Black"/>
                <a:cs typeface="Cinzel Decorative Black"/>
                <a:sym typeface="Cinzel Decorative Black"/>
              </a:rPr>
              <a:t>The Magic of Dragons</a:t>
            </a:r>
            <a:endParaRPr b="0" i="0" sz="6000" u="none" cap="none" strike="noStrike">
              <a:solidFill>
                <a:schemeClr val="dk1"/>
              </a:solidFill>
              <a:latin typeface="Calibri"/>
              <a:ea typeface="Calibri"/>
              <a:cs typeface="Calibri"/>
              <a:sym typeface="Calibri"/>
            </a:endParaRPr>
          </a:p>
        </p:txBody>
      </p:sp>
      <p:grpSp>
        <p:nvGrpSpPr>
          <p:cNvPr id="268" name="Google Shape;268;g3ec0617a209_1_233"/>
          <p:cNvGrpSpPr/>
          <p:nvPr/>
        </p:nvGrpSpPr>
        <p:grpSpPr>
          <a:xfrm>
            <a:off x="1400175" y="2533650"/>
            <a:ext cx="6153300" cy="6153300"/>
            <a:chOff x="1400175" y="2533650"/>
            <a:chExt cx="6153300" cy="6153300"/>
          </a:xfrm>
        </p:grpSpPr>
        <p:sp>
          <p:nvSpPr>
            <p:cNvPr id="269" name="Google Shape;269;g3ec0617a209_1_233"/>
            <p:cNvSpPr/>
            <p:nvPr/>
          </p:nvSpPr>
          <p:spPr>
            <a:xfrm>
              <a:off x="1400175" y="2533650"/>
              <a:ext cx="6153300" cy="6153300"/>
            </a:xfrm>
            <a:prstGeom prst="ellipse">
              <a:avLst/>
            </a:prstGeom>
            <a:solidFill>
              <a:srgbClr val="AA8B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g3ec0617a209_1_233"/>
            <p:cNvSpPr/>
            <p:nvPr/>
          </p:nvSpPr>
          <p:spPr>
            <a:xfrm>
              <a:off x="2171700" y="3952875"/>
              <a:ext cx="4619700" cy="4619700"/>
            </a:xfrm>
            <a:prstGeom prst="ellipse">
              <a:avLst/>
            </a:prstGeom>
            <a:solidFill>
              <a:srgbClr val="D5CEA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g3ec0617a209_1_233"/>
            <p:cNvSpPr/>
            <p:nvPr/>
          </p:nvSpPr>
          <p:spPr>
            <a:xfrm>
              <a:off x="2943225" y="5362575"/>
              <a:ext cx="3067200" cy="3067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g3ec0617a209_1_233"/>
            <p:cNvSpPr/>
            <p:nvPr/>
          </p:nvSpPr>
          <p:spPr>
            <a:xfrm>
              <a:off x="3853815" y="2901315"/>
              <a:ext cx="1226700" cy="779100"/>
            </a:xfrm>
            <a:prstGeom prst="rect">
              <a:avLst/>
            </a:prstGeom>
            <a:no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Clr>
                  <a:srgbClr val="FFFFFF"/>
                </a:buClr>
                <a:buSzPts val="3600"/>
                <a:buFont typeface="Cinzel Decorative"/>
                <a:buNone/>
              </a:pPr>
              <a:r>
                <a:rPr b="1" i="0" lang="en-US" sz="3600" u="none" cap="none" strike="noStrike">
                  <a:solidFill>
                    <a:srgbClr val="FFFFFF"/>
                  </a:solidFill>
                  <a:latin typeface="Cinzel Decorative"/>
                  <a:ea typeface="Cinzel Decorative"/>
                  <a:cs typeface="Cinzel Decorative"/>
                  <a:sym typeface="Cinzel Decorative"/>
                </a:rPr>
                <a:t>6.7M</a:t>
              </a:r>
              <a:endParaRPr b="0" i="0" sz="3600" u="none" cap="none" strike="noStrike">
                <a:solidFill>
                  <a:schemeClr val="dk1"/>
                </a:solidFill>
                <a:latin typeface="Calibri"/>
                <a:ea typeface="Calibri"/>
                <a:cs typeface="Calibri"/>
                <a:sym typeface="Calibri"/>
              </a:endParaRPr>
            </a:p>
          </p:txBody>
        </p:sp>
        <p:sp>
          <p:nvSpPr>
            <p:cNvPr id="273" name="Google Shape;273;g3ec0617a209_1_233"/>
            <p:cNvSpPr/>
            <p:nvPr/>
          </p:nvSpPr>
          <p:spPr>
            <a:xfrm>
              <a:off x="3853815" y="6511290"/>
              <a:ext cx="1245900" cy="779100"/>
            </a:xfrm>
            <a:prstGeom prst="rect">
              <a:avLst/>
            </a:prstGeom>
            <a:no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Clr>
                  <a:srgbClr val="AA8B57"/>
                </a:buClr>
                <a:buSzPts val="3600"/>
                <a:buFont typeface="Cinzel Decorative"/>
                <a:buNone/>
              </a:pPr>
              <a:r>
                <a:rPr b="1" i="0" lang="en-US" sz="3600" u="none" cap="none" strike="noStrike">
                  <a:solidFill>
                    <a:srgbClr val="AA8B57"/>
                  </a:solidFill>
                  <a:latin typeface="Cinzel Decorative"/>
                  <a:ea typeface="Cinzel Decorative"/>
                  <a:cs typeface="Cinzel Decorative"/>
                  <a:sym typeface="Cinzel Decorative"/>
                </a:rPr>
                <a:t>2.3M</a:t>
              </a:r>
              <a:endParaRPr b="0" i="0" sz="3600" u="none" cap="none" strike="noStrike">
                <a:solidFill>
                  <a:schemeClr val="dk1"/>
                </a:solidFill>
                <a:latin typeface="Calibri"/>
                <a:ea typeface="Calibri"/>
                <a:cs typeface="Calibri"/>
                <a:sym typeface="Calibri"/>
              </a:endParaRPr>
            </a:p>
          </p:txBody>
        </p:sp>
        <p:sp>
          <p:nvSpPr>
            <p:cNvPr id="274" name="Google Shape;274;g3ec0617a209_1_233"/>
            <p:cNvSpPr/>
            <p:nvPr/>
          </p:nvSpPr>
          <p:spPr>
            <a:xfrm>
              <a:off x="3853815" y="4311015"/>
              <a:ext cx="1255500" cy="779100"/>
            </a:xfrm>
            <a:prstGeom prst="rect">
              <a:avLst/>
            </a:prstGeom>
            <a:no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Clr>
                  <a:srgbClr val="FFFFFF"/>
                </a:buClr>
                <a:buSzPts val="3600"/>
                <a:buFont typeface="Cinzel Decorative"/>
                <a:buNone/>
              </a:pPr>
              <a:r>
                <a:rPr b="1" i="0" lang="en-US" sz="3600" u="none" cap="none" strike="noStrike">
                  <a:solidFill>
                    <a:srgbClr val="FFFFFF"/>
                  </a:solidFill>
                  <a:latin typeface="Cinzel Decorative"/>
                  <a:ea typeface="Cinzel Decorative"/>
                  <a:cs typeface="Cinzel Decorative"/>
                  <a:sym typeface="Cinzel Decorative"/>
                </a:rPr>
                <a:t>4.4M</a:t>
              </a:r>
              <a:endParaRPr b="0" i="0" sz="3600" u="none" cap="none" strike="noStrike">
                <a:solidFill>
                  <a:schemeClr val="dk1"/>
                </a:solidFill>
                <a:latin typeface="Calibri"/>
                <a:ea typeface="Calibri"/>
                <a:cs typeface="Calibri"/>
                <a:sym typeface="Calibri"/>
              </a:endParaRPr>
            </a:p>
          </p:txBody>
        </p:sp>
      </p:grpSp>
      <p:grpSp>
        <p:nvGrpSpPr>
          <p:cNvPr id="275" name="Google Shape;275;g3ec0617a209_1_233"/>
          <p:cNvGrpSpPr/>
          <p:nvPr/>
        </p:nvGrpSpPr>
        <p:grpSpPr>
          <a:xfrm>
            <a:off x="17640300" y="7994925"/>
            <a:ext cx="596549" cy="2063476"/>
            <a:chOff x="17640300" y="7994925"/>
            <a:chExt cx="596549" cy="2063476"/>
          </a:xfrm>
        </p:grpSpPr>
        <p:pic>
          <p:nvPicPr>
            <p:cNvPr descr="preencoded.png" id="276" name="Google Shape;276;g3ec0617a209_1_233"/>
            <p:cNvPicPr preferRelativeResize="0"/>
            <p:nvPr/>
          </p:nvPicPr>
          <p:blipFill rotWithShape="1">
            <a:blip r:embed="rId9">
              <a:alphaModFix/>
            </a:blip>
            <a:srcRect b="0" l="0" r="0" t="0"/>
            <a:stretch/>
          </p:blipFill>
          <p:spPr>
            <a:xfrm>
              <a:off x="17640300" y="9525000"/>
              <a:ext cx="533400" cy="533400"/>
            </a:xfrm>
            <a:prstGeom prst="rect">
              <a:avLst/>
            </a:prstGeom>
            <a:noFill/>
            <a:ln>
              <a:noFill/>
            </a:ln>
          </p:spPr>
        </p:pic>
        <p:sp>
          <p:nvSpPr>
            <p:cNvPr id="277" name="Google Shape;277;g3ec0617a209_1_233"/>
            <p:cNvSpPr/>
            <p:nvPr/>
          </p:nvSpPr>
          <p:spPr>
            <a:xfrm rot="-5400000">
              <a:off x="17235450" y="8456925"/>
              <a:ext cx="1463400" cy="5394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AA8B57"/>
                </a:buClr>
                <a:buSzPts val="2710"/>
                <a:buFont typeface="Inter"/>
                <a:buNone/>
              </a:pPr>
              <a:r>
                <a:rPr b="1" i="0" lang="en-US" sz="2710" u="none" cap="none" strike="noStrike">
                  <a:solidFill>
                    <a:srgbClr val="AA8B57"/>
                  </a:solidFill>
                  <a:latin typeface="Inter"/>
                  <a:ea typeface="Inter"/>
                  <a:cs typeface="Inter"/>
                  <a:sym typeface="Inter"/>
                </a:rPr>
                <a:t>EaTemp</a:t>
              </a:r>
              <a:endParaRPr b="0" i="0" sz="2710" u="none" cap="none" strike="noStrike">
                <a:solidFill>
                  <a:schemeClr val="dk1"/>
                </a:solidFill>
                <a:latin typeface="Calibri"/>
                <a:ea typeface="Calibri"/>
                <a:cs typeface="Calibri"/>
                <a:sym typeface="Calibri"/>
              </a:endParaRPr>
            </a:p>
          </p:txBody>
        </p:sp>
      </p:grpSp>
      <p:grpSp>
        <p:nvGrpSpPr>
          <p:cNvPr id="278" name="Google Shape;278;g3ec0617a209_1_233"/>
          <p:cNvGrpSpPr/>
          <p:nvPr/>
        </p:nvGrpSpPr>
        <p:grpSpPr>
          <a:xfrm>
            <a:off x="8420100" y="2714625"/>
            <a:ext cx="7204575" cy="1659375"/>
            <a:chOff x="8420100" y="2714625"/>
            <a:chExt cx="7204575" cy="1659375"/>
          </a:xfrm>
        </p:grpSpPr>
        <p:pic>
          <p:nvPicPr>
            <p:cNvPr descr="preencoded.png" id="279" name="Google Shape;279;g3ec0617a209_1_233"/>
            <p:cNvPicPr preferRelativeResize="0"/>
            <p:nvPr/>
          </p:nvPicPr>
          <p:blipFill rotWithShape="1">
            <a:blip r:embed="rId10">
              <a:alphaModFix/>
            </a:blip>
            <a:srcRect b="0" l="0" r="0" t="0"/>
            <a:stretch/>
          </p:blipFill>
          <p:spPr>
            <a:xfrm>
              <a:off x="8420100" y="2714625"/>
              <a:ext cx="800100" cy="895350"/>
            </a:xfrm>
            <a:prstGeom prst="rect">
              <a:avLst/>
            </a:prstGeom>
            <a:noFill/>
            <a:ln>
              <a:noFill/>
            </a:ln>
          </p:spPr>
        </p:pic>
        <p:sp>
          <p:nvSpPr>
            <p:cNvPr id="280" name="Google Shape;280;g3ec0617a209_1_233"/>
            <p:cNvSpPr/>
            <p:nvPr/>
          </p:nvSpPr>
          <p:spPr>
            <a:xfrm>
              <a:off x="8448675" y="3810000"/>
              <a:ext cx="7176000" cy="5640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Discover the intricacies of the Art of Archery .</a:t>
              </a:r>
              <a:endParaRPr b="0" i="0" sz="2400" u="none" cap="none" strike="noStrike">
                <a:solidFill>
                  <a:schemeClr val="dk1"/>
                </a:solidFill>
                <a:latin typeface="Calibri"/>
                <a:ea typeface="Calibri"/>
                <a:cs typeface="Calibri"/>
                <a:sym typeface="Calibri"/>
              </a:endParaRPr>
            </a:p>
          </p:txBody>
        </p:sp>
      </p:grpSp>
      <p:grpSp>
        <p:nvGrpSpPr>
          <p:cNvPr id="281" name="Google Shape;281;g3ec0617a209_1_233"/>
          <p:cNvGrpSpPr/>
          <p:nvPr/>
        </p:nvGrpSpPr>
        <p:grpSpPr>
          <a:xfrm>
            <a:off x="8420100" y="4724400"/>
            <a:ext cx="7204575" cy="1659375"/>
            <a:chOff x="8420100" y="4724400"/>
            <a:chExt cx="7204575" cy="1659375"/>
          </a:xfrm>
        </p:grpSpPr>
        <p:pic>
          <p:nvPicPr>
            <p:cNvPr descr="preencoded.png" id="282" name="Google Shape;282;g3ec0617a209_1_233"/>
            <p:cNvPicPr preferRelativeResize="0"/>
            <p:nvPr/>
          </p:nvPicPr>
          <p:blipFill rotWithShape="1">
            <a:blip r:embed="rId11">
              <a:alphaModFix/>
            </a:blip>
            <a:srcRect b="0" l="0" r="0" t="0"/>
            <a:stretch/>
          </p:blipFill>
          <p:spPr>
            <a:xfrm>
              <a:off x="8420100" y="4724400"/>
              <a:ext cx="971550" cy="895350"/>
            </a:xfrm>
            <a:prstGeom prst="rect">
              <a:avLst/>
            </a:prstGeom>
            <a:noFill/>
            <a:ln>
              <a:noFill/>
            </a:ln>
          </p:spPr>
        </p:pic>
        <p:sp>
          <p:nvSpPr>
            <p:cNvPr id="283" name="Google Shape;283;g3ec0617a209_1_233"/>
            <p:cNvSpPr/>
            <p:nvPr/>
          </p:nvSpPr>
          <p:spPr>
            <a:xfrm>
              <a:off x="8448675" y="5819775"/>
              <a:ext cx="7176000" cy="5640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Immerse yourself in the music of the elves.</a:t>
              </a:r>
              <a:endParaRPr b="0" i="0" sz="2400" u="none" cap="none" strike="noStrike">
                <a:solidFill>
                  <a:schemeClr val="dk1"/>
                </a:solidFill>
                <a:latin typeface="Calibri"/>
                <a:ea typeface="Calibri"/>
                <a:cs typeface="Calibri"/>
                <a:sym typeface="Calibri"/>
              </a:endParaRPr>
            </a:p>
          </p:txBody>
        </p:sp>
      </p:grpSp>
      <p:grpSp>
        <p:nvGrpSpPr>
          <p:cNvPr id="284" name="Google Shape;284;g3ec0617a209_1_233"/>
          <p:cNvGrpSpPr/>
          <p:nvPr/>
        </p:nvGrpSpPr>
        <p:grpSpPr>
          <a:xfrm>
            <a:off x="8420100" y="6734175"/>
            <a:ext cx="7204575" cy="1659375"/>
            <a:chOff x="8420100" y="6734175"/>
            <a:chExt cx="7204575" cy="1659375"/>
          </a:xfrm>
        </p:grpSpPr>
        <p:pic>
          <p:nvPicPr>
            <p:cNvPr descr="preencoded.png" id="285" name="Google Shape;285;g3ec0617a209_1_233"/>
            <p:cNvPicPr preferRelativeResize="0"/>
            <p:nvPr/>
          </p:nvPicPr>
          <p:blipFill rotWithShape="1">
            <a:blip r:embed="rId12">
              <a:alphaModFix/>
            </a:blip>
            <a:srcRect b="0" l="0" r="0" t="0"/>
            <a:stretch/>
          </p:blipFill>
          <p:spPr>
            <a:xfrm>
              <a:off x="8420100" y="6734175"/>
              <a:ext cx="752475" cy="895350"/>
            </a:xfrm>
            <a:prstGeom prst="rect">
              <a:avLst/>
            </a:prstGeom>
            <a:noFill/>
            <a:ln>
              <a:noFill/>
            </a:ln>
          </p:spPr>
        </p:pic>
        <p:sp>
          <p:nvSpPr>
            <p:cNvPr id="286" name="Google Shape;286;g3ec0617a209_1_233"/>
            <p:cNvSpPr/>
            <p:nvPr/>
          </p:nvSpPr>
          <p:spPr>
            <a:xfrm>
              <a:off x="8448675" y="7829550"/>
              <a:ext cx="7176000" cy="5640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Learn about the customs life of the elves.</a:t>
              </a:r>
              <a:endParaRPr b="0" i="0" sz="2400" u="none" cap="none" strike="noStrike">
                <a:solidFill>
                  <a:schemeClr val="dk1"/>
                </a:solidFill>
                <a:latin typeface="Calibri"/>
                <a:ea typeface="Calibri"/>
                <a:cs typeface="Calibri"/>
                <a:sym typeface="Calibri"/>
              </a:endParaRPr>
            </a:p>
          </p:txBody>
        </p:sp>
      </p:gr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2026-06-15T03:21:37Z</dcterms:created>
  <dc:creator>PptxGenJS</dc:creator>
</cp:coreProperties>
</file>