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Inter"/>
      <p:regular r:id="rId29"/>
      <p:bold r:id="rId30"/>
      <p:italic r:id="rId31"/>
      <p:boldItalic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Montserrat"/>
      <p:regular r:id="rId41"/>
      <p:bold r:id="rId42"/>
      <p:italic r:id="rId43"/>
      <p:boldItalic r:id="rId44"/>
    </p:embeddedFont>
    <p:embeddedFont>
      <p:font typeface="Cinzel Decorative Black"/>
      <p:bold r:id="rId45"/>
    </p:embeddedFont>
    <p:embeddedFont>
      <p:font typeface="Poppins SemiBold"/>
      <p:regular r:id="rId46"/>
      <p:bold r:id="rId47"/>
      <p:italic r:id="rId48"/>
      <p:boldItalic r:id="rId49"/>
    </p:embeddedFont>
    <p:embeddedFont>
      <p:font typeface="Cinzel Decorative"/>
      <p:regular r:id="rId50"/>
      <p:bold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gZ+hIiyFU/xKpbKbqUoliTGO6f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PoppinsSemiBold-regular.fntdata"/><Relationship Id="rId45" Type="http://schemas.openxmlformats.org/officeDocument/2006/relationships/font" Target="fonts/CinzelDecorativeBlack-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33" Type="http://schemas.openxmlformats.org/officeDocument/2006/relationships/font" Target="fonts/Poppins-regular.fntdata"/><Relationship Id="rId32" Type="http://schemas.openxmlformats.org/officeDocument/2006/relationships/font" Target="fonts/Inter-boldItalic.fntdata"/><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font" Target="fonts/Inter-regular.fntdata"/><Relationship Id="rId51" Type="http://schemas.openxmlformats.org/officeDocument/2006/relationships/font" Target="fonts/CinzelDecorative-bold.fntdata"/><Relationship Id="rId50" Type="http://schemas.openxmlformats.org/officeDocument/2006/relationships/font" Target="fonts/CinzelDecorative-regular.fntdata"/><Relationship Id="rId52"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c0617a209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c0617a209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c0617a209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ec0617a209_1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ec0617a209_1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ec0617a209_1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ec0617a209_1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3ec0617a209_1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3ec0617a209_1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ec0617a209_1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3ec0617a209_1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3ec0617a209_1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ec0617a209_1_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3ec0617a209_1_3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3ec0617a209_1_3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ec0617a209_1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ec0617a209_1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3ec0617a209_1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ec0617a209_1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3ec0617a209_1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3ec0617a209_1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ec0617a209_1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3ec0617a209_1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3ec0617a209_1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ec0617a209_1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3ec0617a209_1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3ec0617a209_1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ec0617a209_1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g3ec0617a209_1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g3ec0617a209_1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ec0617a209_1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3ec0617a209_1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3ec0617a209_1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3ec0617a209_1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3ec0617a209_1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3ec0617a209_1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ec0617a209_1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g3ec0617a209_1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g3ec0617a209_1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ec0617a209_1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g3ec0617a209_1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2" name="Google Shape;652;g3ec0617a209_1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ec0617a209_1_6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g3ec0617a209_1_6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g3ec0617a209_1_6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ec0617a209_1_7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8" name="Google Shape;738;g3ec0617a209_1_7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g3ec0617a209_1_7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3ec0617a209_1_7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7" name="Google Shape;807;g3ec0617a209_1_7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8" name="Google Shape;808;g3ec0617a209_1_7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c0617a209_1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g3ec0617a209_1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g3ec0617a209_1_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ec0617a209_1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3ec0617a209_1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ec0617a209_1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ec0617a209_1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3ec0617a209_1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3ec0617a209_1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ec0617a209_1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3ec0617a209_1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3ec0617a209_1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ec0617a209_1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3ec0617a209_1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3ec0617a209_1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ec0617a209_1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ec0617a209_1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3ec0617a209_1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ec0617a209_1_2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3ec0617a209_1_2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3ec0617a209_1_2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162.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126.png"/><Relationship Id="rId8" Type="http://schemas.openxmlformats.org/officeDocument/2006/relationships/image" Target="../media/image156.png"/></Relationships>
</file>

<file path=ppt/slides/_rels/slide11.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36.png"/><Relationship Id="rId13" Type="http://schemas.openxmlformats.org/officeDocument/2006/relationships/image" Target="../media/image185.png"/><Relationship Id="rId12"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4.png"/><Relationship Id="rId15" Type="http://schemas.openxmlformats.org/officeDocument/2006/relationships/image" Target="../media/image207.png"/><Relationship Id="rId14" Type="http://schemas.openxmlformats.org/officeDocument/2006/relationships/image" Target="../media/image202.png"/><Relationship Id="rId17" Type="http://schemas.openxmlformats.org/officeDocument/2006/relationships/image" Target="../media/image153.png"/><Relationship Id="rId16" Type="http://schemas.openxmlformats.org/officeDocument/2006/relationships/image" Target="../media/image154.png"/><Relationship Id="rId5" Type="http://schemas.openxmlformats.org/officeDocument/2006/relationships/image" Target="../media/image32.png"/><Relationship Id="rId19" Type="http://schemas.openxmlformats.org/officeDocument/2006/relationships/image" Target="../media/image152.png"/><Relationship Id="rId6" Type="http://schemas.openxmlformats.org/officeDocument/2006/relationships/image" Target="../media/image29.png"/><Relationship Id="rId18" Type="http://schemas.openxmlformats.org/officeDocument/2006/relationships/image" Target="../media/image190.png"/><Relationship Id="rId7" Type="http://schemas.openxmlformats.org/officeDocument/2006/relationships/image" Target="../media/image33.png"/><Relationship Id="rId8" Type="http://schemas.openxmlformats.org/officeDocument/2006/relationships/image" Target="../media/image73.png"/></Relationships>
</file>

<file path=ppt/slides/_rels/slide12.xml.rels><?xml version="1.0" encoding="UTF-8" standalone="yes"?><Relationships xmlns="http://schemas.openxmlformats.org/package/2006/relationships"><Relationship Id="rId11" Type="http://schemas.openxmlformats.org/officeDocument/2006/relationships/image" Target="../media/image214.png"/><Relationship Id="rId10"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_rels/slide1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50.png"/><Relationship Id="rId13" Type="http://schemas.openxmlformats.org/officeDocument/2006/relationships/image" Target="../media/image16.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17.png"/><Relationship Id="rId14" Type="http://schemas.openxmlformats.org/officeDocument/2006/relationships/image" Target="../media/image18.png"/><Relationship Id="rId16"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56.png"/><Relationship Id="rId7" Type="http://schemas.openxmlformats.org/officeDocument/2006/relationships/image" Target="../media/image48.png"/><Relationship Id="rId8"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9.png"/></Relationships>
</file>

<file path=ppt/slides/_rels/slide15.xml.rels><?xml version="1.0" encoding="UTF-8" standalone="yes"?><Relationships xmlns="http://schemas.openxmlformats.org/package/2006/relationships"><Relationship Id="rId20" Type="http://schemas.openxmlformats.org/officeDocument/2006/relationships/image" Target="../media/image266.png"/><Relationship Id="rId11" Type="http://schemas.openxmlformats.org/officeDocument/2006/relationships/image" Target="../media/image9.png"/><Relationship Id="rId22" Type="http://schemas.openxmlformats.org/officeDocument/2006/relationships/image" Target="../media/image226.png"/><Relationship Id="rId10" Type="http://schemas.openxmlformats.org/officeDocument/2006/relationships/image" Target="../media/image36.png"/><Relationship Id="rId21" Type="http://schemas.openxmlformats.org/officeDocument/2006/relationships/image" Target="../media/image271.png"/><Relationship Id="rId13" Type="http://schemas.openxmlformats.org/officeDocument/2006/relationships/image" Target="../media/image216.png"/><Relationship Id="rId12" Type="http://schemas.openxmlformats.org/officeDocument/2006/relationships/image" Target="../media/image21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4.png"/><Relationship Id="rId15" Type="http://schemas.openxmlformats.org/officeDocument/2006/relationships/image" Target="../media/image222.png"/><Relationship Id="rId14" Type="http://schemas.openxmlformats.org/officeDocument/2006/relationships/image" Target="../media/image237.png"/><Relationship Id="rId17" Type="http://schemas.openxmlformats.org/officeDocument/2006/relationships/image" Target="../media/image221.png"/><Relationship Id="rId16" Type="http://schemas.openxmlformats.org/officeDocument/2006/relationships/image" Target="../media/image220.png"/><Relationship Id="rId5" Type="http://schemas.openxmlformats.org/officeDocument/2006/relationships/image" Target="../media/image32.png"/><Relationship Id="rId19" Type="http://schemas.openxmlformats.org/officeDocument/2006/relationships/image" Target="../media/image259.png"/><Relationship Id="rId6" Type="http://schemas.openxmlformats.org/officeDocument/2006/relationships/image" Target="../media/image29.png"/><Relationship Id="rId18" Type="http://schemas.openxmlformats.org/officeDocument/2006/relationships/image" Target="../media/image242.png"/><Relationship Id="rId7" Type="http://schemas.openxmlformats.org/officeDocument/2006/relationships/image" Target="../media/image33.png"/><Relationship Id="rId8" Type="http://schemas.openxmlformats.org/officeDocument/2006/relationships/image" Target="../media/image73.png"/></Relationships>
</file>

<file path=ppt/slides/_rels/slide16.xml.rels><?xml version="1.0" encoding="UTF-8" standalone="yes"?><Relationships xmlns="http://schemas.openxmlformats.org/package/2006/relationships"><Relationship Id="rId11" Type="http://schemas.openxmlformats.org/officeDocument/2006/relationships/image" Target="../media/image305.png"/><Relationship Id="rId10" Type="http://schemas.openxmlformats.org/officeDocument/2006/relationships/image" Target="../media/image244.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250.png"/><Relationship Id="rId8" Type="http://schemas.openxmlformats.org/officeDocument/2006/relationships/image" Target="../media/image28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7.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0" Type="http://schemas.openxmlformats.org/officeDocument/2006/relationships/image" Target="../media/image274.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50.png"/><Relationship Id="rId13" Type="http://schemas.openxmlformats.org/officeDocument/2006/relationships/image" Target="../media/image16.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17.png"/><Relationship Id="rId14" Type="http://schemas.openxmlformats.org/officeDocument/2006/relationships/image" Target="../media/image18.png"/><Relationship Id="rId16"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56.png"/><Relationship Id="rId7" Type="http://schemas.openxmlformats.org/officeDocument/2006/relationships/image" Target="../media/image48.png"/><Relationship Id="rId8" Type="http://schemas.openxmlformats.org/officeDocument/2006/relationships/image" Target="../media/image2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327.png"/></Relationships>
</file>

<file path=ppt/slides/_rels/slide21.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73.png"/></Relationships>
</file>

<file path=ppt/slides/_rels/slide22.xml.rels><?xml version="1.0" encoding="UTF-8" standalone="yes"?><Relationships xmlns="http://schemas.openxmlformats.org/package/2006/relationships"><Relationship Id="rId11" Type="http://schemas.openxmlformats.org/officeDocument/2006/relationships/image" Target="../media/image312.png"/><Relationship Id="rId10" Type="http://schemas.openxmlformats.org/officeDocument/2006/relationships/image" Target="../media/image313.png"/><Relationship Id="rId12" Type="http://schemas.openxmlformats.org/officeDocument/2006/relationships/image" Target="../media/image342.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303.png"/><Relationship Id="rId6" Type="http://schemas.openxmlformats.org/officeDocument/2006/relationships/image" Target="../media/image2.png"/><Relationship Id="rId7" Type="http://schemas.openxmlformats.org/officeDocument/2006/relationships/image" Target="../media/image300.png"/><Relationship Id="rId8" Type="http://schemas.openxmlformats.org/officeDocument/2006/relationships/image" Target="../media/image304.png"/></Relationships>
</file>

<file path=ppt/slides/_rels/slide23.xml.rels><?xml version="1.0" encoding="UTF-8" standalone="yes"?><Relationships xmlns="http://schemas.openxmlformats.org/package/2006/relationships"><Relationship Id="rId11" Type="http://schemas.openxmlformats.org/officeDocument/2006/relationships/image" Target="../media/image346.png"/><Relationship Id="rId10" Type="http://schemas.openxmlformats.org/officeDocument/2006/relationships/image" Target="../media/image326.png"/><Relationship Id="rId13" Type="http://schemas.openxmlformats.org/officeDocument/2006/relationships/image" Target="../media/image343.png"/><Relationship Id="rId12" Type="http://schemas.openxmlformats.org/officeDocument/2006/relationships/image" Target="../media/image34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15" Type="http://schemas.openxmlformats.org/officeDocument/2006/relationships/image" Target="../media/image321.png"/><Relationship Id="rId14" Type="http://schemas.openxmlformats.org/officeDocument/2006/relationships/image" Target="../media/image320.png"/><Relationship Id="rId17" Type="http://schemas.openxmlformats.org/officeDocument/2006/relationships/image" Target="../media/image338.png"/><Relationship Id="rId16" Type="http://schemas.openxmlformats.org/officeDocument/2006/relationships/image" Target="../media/image324.png"/><Relationship Id="rId5" Type="http://schemas.openxmlformats.org/officeDocument/2006/relationships/image" Target="../media/image62.png"/><Relationship Id="rId19" Type="http://schemas.openxmlformats.org/officeDocument/2006/relationships/hyperlink" Target="https://eatemp.com/powerpoint-org-chart-template/" TargetMode="External"/><Relationship Id="rId6" Type="http://schemas.openxmlformats.org/officeDocument/2006/relationships/image" Target="../media/image2.png"/><Relationship Id="rId18" Type="http://schemas.openxmlformats.org/officeDocument/2006/relationships/image" Target="../media/image325.png"/><Relationship Id="rId7" Type="http://schemas.openxmlformats.org/officeDocument/2006/relationships/image" Target="../media/image39.png"/><Relationship Id="rId8" Type="http://schemas.openxmlformats.org/officeDocument/2006/relationships/image" Target="../media/image8.png"/></Relationships>
</file>

<file path=ppt/slides/_rels/slide24.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50.png"/><Relationship Id="rId13" Type="http://schemas.openxmlformats.org/officeDocument/2006/relationships/image" Target="../media/image16.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40.pn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17.png"/><Relationship Id="rId14" Type="http://schemas.openxmlformats.org/officeDocument/2006/relationships/image" Target="../media/image18.png"/><Relationship Id="rId17" Type="http://schemas.openxmlformats.org/officeDocument/2006/relationships/hyperlink" Target="https://unsplash.com/" TargetMode="External"/><Relationship Id="rId16"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56.png"/><Relationship Id="rId7" Type="http://schemas.openxmlformats.org/officeDocument/2006/relationships/image" Target="../media/image48.png"/><Relationship Id="rId8"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73.png"/></Relationships>
</file>

<file path=ppt/slides/_rels/slide5.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67.png"/><Relationship Id="rId12"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0"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68.png"/><Relationship Id="rId5" Type="http://schemas.openxmlformats.org/officeDocument/2006/relationships/image" Target="../media/image23.png"/><Relationship Id="rId6" Type="http://schemas.openxmlformats.org/officeDocument/2006/relationships/image" Target="../media/image9.png"/><Relationship Id="rId7" Type="http://schemas.openxmlformats.org/officeDocument/2006/relationships/image" Target="../media/image63.png"/><Relationship Id="rId8" Type="http://schemas.openxmlformats.org/officeDocument/2006/relationships/image" Target="../media/image112.png"/></Relationships>
</file>

<file path=ppt/slides/_rels/slide7.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50.png"/><Relationship Id="rId13" Type="http://schemas.openxmlformats.org/officeDocument/2006/relationships/image" Target="../media/image16.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17.png"/><Relationship Id="rId14" Type="http://schemas.openxmlformats.org/officeDocument/2006/relationships/image" Target="../media/image18.png"/><Relationship Id="rId17" Type="http://schemas.openxmlformats.org/officeDocument/2006/relationships/image" Target="../media/image118.png"/><Relationship Id="rId16"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56.png"/><Relationship Id="rId7" Type="http://schemas.openxmlformats.org/officeDocument/2006/relationships/image" Target="../media/image48.png"/><Relationship Id="rId8" Type="http://schemas.openxmlformats.org/officeDocument/2006/relationships/image" Target="../media/image28.png"/></Relationships>
</file>

<file path=ppt/slides/_rels/slide8.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36.png"/><Relationship Id="rId12" Type="http://schemas.openxmlformats.org/officeDocument/2006/relationships/image" Target="../media/image176.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73.png"/></Relationships>
</file>

<file path=ppt/slides/_rels/slide9.xml.rels><?xml version="1.0" encoding="UTF-8" standalone="yes"?><Relationships xmlns="http://schemas.openxmlformats.org/package/2006/relationships"><Relationship Id="rId11" Type="http://schemas.openxmlformats.org/officeDocument/2006/relationships/image" Target="../media/image143.png"/><Relationship Id="rId10" Type="http://schemas.openxmlformats.org/officeDocument/2006/relationships/image" Target="../media/image136.png"/><Relationship Id="rId12"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9.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39.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15" name="Shape 15"/>
        <p:cNvGrpSpPr/>
        <p:nvPr/>
      </p:nvGrpSpPr>
      <p:grpSpPr>
        <a:xfrm>
          <a:off x="0" y="0"/>
          <a:ext cx="0" cy="0"/>
          <a:chOff x="0" y="0"/>
          <a:chExt cx="0" cy="0"/>
        </a:xfrm>
      </p:grpSpPr>
      <p:sp>
        <p:nvSpPr>
          <p:cNvPr id="16" name="Google Shape;16;g3ec0617a209_1_0"/>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g3ec0617a209_1_0"/>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18" name="Google Shape;18;g3ec0617a209_1_0"/>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19" name="Google Shape;19;g3ec0617a209_1_0"/>
          <p:cNvPicPr preferRelativeResize="0"/>
          <p:nvPr/>
        </p:nvPicPr>
        <p:blipFill rotWithShape="1">
          <a:blip r:embed="rId4">
            <a:alphaModFix/>
          </a:blip>
          <a:srcRect b="0" l="0" r="0" t="0"/>
          <a:stretch/>
        </p:blipFill>
        <p:spPr>
          <a:xfrm>
            <a:off x="476250" y="2530221"/>
            <a:ext cx="417957" cy="417957"/>
          </a:xfrm>
          <a:prstGeom prst="rect">
            <a:avLst/>
          </a:prstGeom>
          <a:noFill/>
          <a:ln>
            <a:noFill/>
          </a:ln>
        </p:spPr>
      </p:pic>
      <p:pic>
        <p:nvPicPr>
          <p:cNvPr descr="preencoded.png" id="20" name="Google Shape;20;g3ec0617a209_1_0"/>
          <p:cNvPicPr preferRelativeResize="0"/>
          <p:nvPr/>
        </p:nvPicPr>
        <p:blipFill rotWithShape="1">
          <a:blip r:embed="rId4">
            <a:alphaModFix/>
          </a:blip>
          <a:srcRect b="0" l="0" r="0" t="0"/>
          <a:stretch/>
        </p:blipFill>
        <p:spPr>
          <a:xfrm>
            <a:off x="17402175" y="2530221"/>
            <a:ext cx="417957" cy="417957"/>
          </a:xfrm>
          <a:prstGeom prst="rect">
            <a:avLst/>
          </a:prstGeom>
          <a:noFill/>
          <a:ln>
            <a:noFill/>
          </a:ln>
        </p:spPr>
      </p:pic>
      <p:pic>
        <p:nvPicPr>
          <p:cNvPr descr="preencoded.png" id="21" name="Google Shape;21;g3ec0617a209_1_0"/>
          <p:cNvPicPr preferRelativeResize="0"/>
          <p:nvPr/>
        </p:nvPicPr>
        <p:blipFill rotWithShape="1">
          <a:blip r:embed="rId5">
            <a:alphaModFix/>
          </a:blip>
          <a:srcRect b="0" l="0" r="0" t="0"/>
          <a:stretch/>
        </p:blipFill>
        <p:spPr>
          <a:xfrm>
            <a:off x="476250" y="1883664"/>
            <a:ext cx="417957" cy="417957"/>
          </a:xfrm>
          <a:prstGeom prst="rect">
            <a:avLst/>
          </a:prstGeom>
          <a:noFill/>
          <a:ln>
            <a:noFill/>
          </a:ln>
        </p:spPr>
      </p:pic>
      <p:pic>
        <p:nvPicPr>
          <p:cNvPr descr="preencoded.png" id="22" name="Google Shape;22;g3ec0617a209_1_0"/>
          <p:cNvPicPr preferRelativeResize="0"/>
          <p:nvPr/>
        </p:nvPicPr>
        <p:blipFill rotWithShape="1">
          <a:blip r:embed="rId5">
            <a:alphaModFix/>
          </a:blip>
          <a:srcRect b="0" l="0" r="0" t="0"/>
          <a:stretch/>
        </p:blipFill>
        <p:spPr>
          <a:xfrm>
            <a:off x="17402175" y="1883664"/>
            <a:ext cx="417957" cy="417957"/>
          </a:xfrm>
          <a:prstGeom prst="rect">
            <a:avLst/>
          </a:prstGeom>
          <a:noFill/>
          <a:ln>
            <a:noFill/>
          </a:ln>
        </p:spPr>
      </p:pic>
      <p:pic>
        <p:nvPicPr>
          <p:cNvPr descr="preencoded.png" id="23" name="Google Shape;23;g3ec0617a209_1_0"/>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24" name="Google Shape;24;g3ec0617a209_1_0"/>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25" name="Google Shape;25;g3ec0617a209_1_0"/>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sp>
        <p:nvSpPr>
          <p:cNvPr id="26" name="Google Shape;26;g3ec0617a209_1_0"/>
          <p:cNvSpPr/>
          <p:nvPr/>
        </p:nvSpPr>
        <p:spPr>
          <a:xfrm>
            <a:off x="4391025" y="3267075"/>
            <a:ext cx="99327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Renaissance</a:t>
            </a:r>
            <a:endParaRPr b="0" i="0" sz="9600" u="none" cap="none" strike="noStrike">
              <a:solidFill>
                <a:schemeClr val="dk1"/>
              </a:solidFill>
              <a:latin typeface="Calibri"/>
              <a:ea typeface="Calibri"/>
              <a:cs typeface="Calibri"/>
              <a:sym typeface="Calibri"/>
            </a:endParaRPr>
          </a:p>
        </p:txBody>
      </p:sp>
      <p:sp>
        <p:nvSpPr>
          <p:cNvPr id="27" name="Google Shape;27;g3ec0617a209_1_0"/>
          <p:cNvSpPr/>
          <p:nvPr/>
        </p:nvSpPr>
        <p:spPr>
          <a:xfrm>
            <a:off x="4286250" y="5210175"/>
            <a:ext cx="9938400" cy="1127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grpSp>
        <p:nvGrpSpPr>
          <p:cNvPr id="28" name="Google Shape;28;g3ec0617a209_1_0"/>
          <p:cNvGrpSpPr/>
          <p:nvPr/>
        </p:nvGrpSpPr>
        <p:grpSpPr>
          <a:xfrm>
            <a:off x="17640300" y="7994925"/>
            <a:ext cx="596549" cy="2063476"/>
            <a:chOff x="17640300" y="7994925"/>
            <a:chExt cx="596549" cy="2063476"/>
          </a:xfrm>
        </p:grpSpPr>
        <p:pic>
          <p:nvPicPr>
            <p:cNvPr descr="preencoded.png" id="29" name="Google Shape;29;g3ec0617a209_1_0"/>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30" name="Google Shape;30;g3ec0617a209_1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291" name="Shape 291"/>
        <p:cNvGrpSpPr/>
        <p:nvPr/>
      </p:nvGrpSpPr>
      <p:grpSpPr>
        <a:xfrm>
          <a:off x="0" y="0"/>
          <a:ext cx="0" cy="0"/>
          <a:chOff x="0" y="0"/>
          <a:chExt cx="0" cy="0"/>
        </a:xfrm>
      </p:grpSpPr>
      <p:pic>
        <p:nvPicPr>
          <p:cNvPr descr="preencoded.png" id="292" name="Google Shape;292;g3ec0617a209_1_267"/>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293" name="Google Shape;293;g3ec0617a209_1_267"/>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294" name="Google Shape;294;g3ec0617a209_1_267"/>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295" name="Google Shape;295;g3ec0617a209_1_267"/>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296" name="Google Shape;296;g3ec0617a209_1_267"/>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297" name="Google Shape;297;g3ec0617a209_1_267"/>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298" name="Google Shape;298;g3ec0617a209_1_267"/>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299" name="Google Shape;299;g3ec0617a209_1_267"/>
          <p:cNvGrpSpPr/>
          <p:nvPr/>
        </p:nvGrpSpPr>
        <p:grpSpPr>
          <a:xfrm>
            <a:off x="17640300" y="7994925"/>
            <a:ext cx="596549" cy="2063476"/>
            <a:chOff x="17640300" y="7994925"/>
            <a:chExt cx="596549" cy="2063476"/>
          </a:xfrm>
        </p:grpSpPr>
        <p:pic>
          <p:nvPicPr>
            <p:cNvPr descr="preencoded.png" id="300" name="Google Shape;300;g3ec0617a209_1_26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01" name="Google Shape;301;g3ec0617a209_1_26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2" name="Google Shape;302;g3ec0617a209_1_267"/>
          <p:cNvSpPr/>
          <p:nvPr/>
        </p:nvSpPr>
        <p:spPr>
          <a:xfrm>
            <a:off x="6429375" y="838200"/>
            <a:ext cx="64770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Pricing Plan</a:t>
            </a:r>
            <a:endParaRPr b="0" i="0" sz="6000" u="none" cap="none" strike="noStrike">
              <a:solidFill>
                <a:schemeClr val="dk1"/>
              </a:solidFill>
              <a:latin typeface="Calibri"/>
              <a:ea typeface="Calibri"/>
              <a:cs typeface="Calibri"/>
              <a:sym typeface="Calibri"/>
            </a:endParaRPr>
          </a:p>
        </p:txBody>
      </p:sp>
      <p:grpSp>
        <p:nvGrpSpPr>
          <p:cNvPr id="303" name="Google Shape;303;g3ec0617a209_1_267"/>
          <p:cNvGrpSpPr/>
          <p:nvPr/>
        </p:nvGrpSpPr>
        <p:grpSpPr>
          <a:xfrm>
            <a:off x="1333500" y="1866900"/>
            <a:ext cx="15630450" cy="7629600"/>
            <a:chOff x="1333500" y="1866900"/>
            <a:chExt cx="15630450" cy="7629600"/>
          </a:xfrm>
        </p:grpSpPr>
        <p:sp>
          <p:nvSpPr>
            <p:cNvPr id="304" name="Google Shape;304;g3ec0617a209_1_267"/>
            <p:cNvSpPr/>
            <p:nvPr/>
          </p:nvSpPr>
          <p:spPr>
            <a:xfrm>
              <a:off x="1333500" y="1866900"/>
              <a:ext cx="4829100" cy="7629600"/>
            </a:xfrm>
            <a:prstGeom prst="roundRect">
              <a:avLst>
                <a:gd fmla="val 1195" name="adj"/>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5" name="Google Shape;305;g3ec0617a209_1_267"/>
            <p:cNvPicPr preferRelativeResize="0"/>
            <p:nvPr/>
          </p:nvPicPr>
          <p:blipFill rotWithShape="1">
            <a:blip r:embed="rId7">
              <a:alphaModFix/>
            </a:blip>
            <a:srcRect b="0" l="0" r="0" t="0"/>
            <a:stretch/>
          </p:blipFill>
          <p:spPr>
            <a:xfrm>
              <a:off x="3328987" y="2181225"/>
              <a:ext cx="838200" cy="1114425"/>
            </a:xfrm>
            <a:prstGeom prst="rect">
              <a:avLst/>
            </a:prstGeom>
            <a:noFill/>
            <a:ln>
              <a:noFill/>
            </a:ln>
          </p:spPr>
        </p:pic>
        <p:sp>
          <p:nvSpPr>
            <p:cNvPr id="306" name="Google Shape;306;g3ec0617a209_1_267"/>
            <p:cNvSpPr/>
            <p:nvPr/>
          </p:nvSpPr>
          <p:spPr>
            <a:xfrm>
              <a:off x="6734175" y="1866900"/>
              <a:ext cx="4829100" cy="7629600"/>
            </a:xfrm>
            <a:prstGeom prst="roundRect">
              <a:avLst>
                <a:gd fmla="val 1195" name="adj"/>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7" name="Google Shape;307;g3ec0617a209_1_267"/>
            <p:cNvPicPr preferRelativeResize="0"/>
            <p:nvPr/>
          </p:nvPicPr>
          <p:blipFill rotWithShape="1">
            <a:blip r:embed="rId8">
              <a:alphaModFix/>
            </a:blip>
            <a:srcRect b="0" l="0" r="0" t="0"/>
            <a:stretch/>
          </p:blipFill>
          <p:spPr>
            <a:xfrm>
              <a:off x="8482013" y="2181229"/>
              <a:ext cx="1333500" cy="1114417"/>
            </a:xfrm>
            <a:prstGeom prst="rect">
              <a:avLst/>
            </a:prstGeom>
            <a:noFill/>
            <a:ln>
              <a:noFill/>
            </a:ln>
          </p:spPr>
        </p:pic>
        <p:sp>
          <p:nvSpPr>
            <p:cNvPr id="308" name="Google Shape;308;g3ec0617a209_1_267"/>
            <p:cNvSpPr/>
            <p:nvPr/>
          </p:nvSpPr>
          <p:spPr>
            <a:xfrm>
              <a:off x="12134850" y="1866900"/>
              <a:ext cx="4829100" cy="7629600"/>
            </a:xfrm>
            <a:prstGeom prst="roundRect">
              <a:avLst>
                <a:gd fmla="val 1195" name="adj"/>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9" name="Google Shape;309;g3ec0617a209_1_267"/>
            <p:cNvPicPr preferRelativeResize="0"/>
            <p:nvPr/>
          </p:nvPicPr>
          <p:blipFill rotWithShape="1">
            <a:blip r:embed="rId9">
              <a:alphaModFix/>
            </a:blip>
            <a:srcRect b="0" l="0" r="0" t="0"/>
            <a:stretch/>
          </p:blipFill>
          <p:spPr>
            <a:xfrm>
              <a:off x="14168438" y="2181225"/>
              <a:ext cx="762000" cy="1114425"/>
            </a:xfrm>
            <a:prstGeom prst="rect">
              <a:avLst/>
            </a:prstGeom>
            <a:noFill/>
            <a:ln>
              <a:noFill/>
            </a:ln>
          </p:spPr>
        </p:pic>
        <p:sp>
          <p:nvSpPr>
            <p:cNvPr id="310" name="Google Shape;310;g3ec0617a209_1_267"/>
            <p:cNvSpPr/>
            <p:nvPr/>
          </p:nvSpPr>
          <p:spPr>
            <a:xfrm>
              <a:off x="2953703" y="3495675"/>
              <a:ext cx="15888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Basic</a:t>
              </a:r>
              <a:endParaRPr b="0" i="0" sz="3600" u="none" cap="none" strike="noStrike">
                <a:solidFill>
                  <a:schemeClr val="dk1"/>
                </a:solidFill>
                <a:latin typeface="Calibri"/>
                <a:ea typeface="Calibri"/>
                <a:cs typeface="Calibri"/>
                <a:sym typeface="Calibri"/>
              </a:endParaRPr>
            </a:p>
          </p:txBody>
        </p:sp>
        <p:sp>
          <p:nvSpPr>
            <p:cNvPr id="311" name="Google Shape;311;g3ec0617a209_1_267"/>
            <p:cNvSpPr/>
            <p:nvPr/>
          </p:nvSpPr>
          <p:spPr>
            <a:xfrm>
              <a:off x="1676400" y="4343400"/>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312" name="Google Shape;312;g3ec0617a209_1_267"/>
            <p:cNvSpPr/>
            <p:nvPr/>
          </p:nvSpPr>
          <p:spPr>
            <a:xfrm>
              <a:off x="2234565" y="8534400"/>
              <a:ext cx="30270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$10/month</a:t>
              </a:r>
              <a:endParaRPr b="0" i="0" sz="3600" u="none" cap="none" strike="noStrike">
                <a:solidFill>
                  <a:schemeClr val="dk1"/>
                </a:solidFill>
                <a:latin typeface="Calibri"/>
                <a:ea typeface="Calibri"/>
                <a:cs typeface="Calibri"/>
                <a:sym typeface="Calibri"/>
              </a:endParaRPr>
            </a:p>
          </p:txBody>
        </p:sp>
        <p:sp>
          <p:nvSpPr>
            <p:cNvPr id="313" name="Google Shape;313;g3ec0617a209_1_267"/>
            <p:cNvSpPr/>
            <p:nvPr/>
          </p:nvSpPr>
          <p:spPr>
            <a:xfrm>
              <a:off x="8387715" y="3495675"/>
              <a:ext cx="15222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Elite</a:t>
              </a:r>
              <a:endParaRPr b="0" i="0" sz="3600" u="none" cap="none" strike="noStrike">
                <a:solidFill>
                  <a:schemeClr val="dk1"/>
                </a:solidFill>
                <a:latin typeface="Calibri"/>
                <a:ea typeface="Calibri"/>
                <a:cs typeface="Calibri"/>
                <a:sym typeface="Calibri"/>
              </a:endParaRPr>
            </a:p>
          </p:txBody>
        </p:sp>
        <p:sp>
          <p:nvSpPr>
            <p:cNvPr id="314" name="Google Shape;314;g3ec0617a209_1_267"/>
            <p:cNvSpPr/>
            <p:nvPr/>
          </p:nvSpPr>
          <p:spPr>
            <a:xfrm>
              <a:off x="7077075" y="4343400"/>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315" name="Google Shape;315;g3ec0617a209_1_267"/>
            <p:cNvSpPr/>
            <p:nvPr/>
          </p:nvSpPr>
          <p:spPr>
            <a:xfrm>
              <a:off x="7601903" y="8534400"/>
              <a:ext cx="30936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$50/month</a:t>
              </a:r>
              <a:endParaRPr b="0" i="0" sz="3600" u="none" cap="none" strike="noStrike">
                <a:solidFill>
                  <a:schemeClr val="dk1"/>
                </a:solidFill>
                <a:latin typeface="Calibri"/>
                <a:ea typeface="Calibri"/>
                <a:cs typeface="Calibri"/>
                <a:sym typeface="Calibri"/>
              </a:endParaRPr>
            </a:p>
          </p:txBody>
        </p:sp>
        <p:sp>
          <p:nvSpPr>
            <p:cNvPr id="316" name="Google Shape;316;g3ec0617a209_1_267"/>
            <p:cNvSpPr/>
            <p:nvPr/>
          </p:nvSpPr>
          <p:spPr>
            <a:xfrm>
              <a:off x="13035915" y="3495675"/>
              <a:ext cx="30270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Legendary</a:t>
              </a:r>
              <a:endParaRPr b="0" i="0" sz="3600" u="none" cap="none" strike="noStrike">
                <a:solidFill>
                  <a:schemeClr val="dk1"/>
                </a:solidFill>
                <a:latin typeface="Calibri"/>
                <a:ea typeface="Calibri"/>
                <a:cs typeface="Calibri"/>
                <a:sym typeface="Calibri"/>
              </a:endParaRPr>
            </a:p>
          </p:txBody>
        </p:sp>
        <p:sp>
          <p:nvSpPr>
            <p:cNvPr id="317" name="Google Shape;317;g3ec0617a209_1_267"/>
            <p:cNvSpPr/>
            <p:nvPr/>
          </p:nvSpPr>
          <p:spPr>
            <a:xfrm>
              <a:off x="12477750" y="4343400"/>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318" name="Google Shape;318;g3ec0617a209_1_267"/>
            <p:cNvSpPr/>
            <p:nvPr/>
          </p:nvSpPr>
          <p:spPr>
            <a:xfrm>
              <a:off x="12878753" y="8534400"/>
              <a:ext cx="33414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323" name="Shape 323"/>
        <p:cNvGrpSpPr/>
        <p:nvPr/>
      </p:nvGrpSpPr>
      <p:grpSpPr>
        <a:xfrm>
          <a:off x="0" y="0"/>
          <a:ext cx="0" cy="0"/>
          <a:chOff x="0" y="0"/>
          <a:chExt cx="0" cy="0"/>
        </a:xfrm>
      </p:grpSpPr>
      <p:sp>
        <p:nvSpPr>
          <p:cNvPr id="324" name="Google Shape;324;g3ec0617a209_1_298"/>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5" name="Google Shape;325;g3ec0617a209_1_298"/>
          <p:cNvPicPr preferRelativeResize="0"/>
          <p:nvPr/>
        </p:nvPicPr>
        <p:blipFill rotWithShape="1">
          <a:blip r:embed="rId3">
            <a:alphaModFix/>
          </a:blip>
          <a:srcRect b="0" l="0" r="0" t="0"/>
          <a:stretch/>
        </p:blipFill>
        <p:spPr>
          <a:xfrm rot="-2805276">
            <a:off x="17080679" y="199797"/>
            <a:ext cx="1008421" cy="1008424"/>
          </a:xfrm>
          <a:prstGeom prst="rect">
            <a:avLst/>
          </a:prstGeom>
          <a:noFill/>
          <a:ln>
            <a:noFill/>
          </a:ln>
        </p:spPr>
      </p:pic>
      <p:pic>
        <p:nvPicPr>
          <p:cNvPr descr="preencoded.png" id="326" name="Google Shape;326;g3ec0617a209_1_298"/>
          <p:cNvPicPr preferRelativeResize="0"/>
          <p:nvPr/>
        </p:nvPicPr>
        <p:blipFill rotWithShape="1">
          <a:blip r:embed="rId4">
            <a:alphaModFix/>
          </a:blip>
          <a:srcRect b="0" l="0" r="0" t="0"/>
          <a:stretch/>
        </p:blipFill>
        <p:spPr>
          <a:xfrm>
            <a:off x="17576343" y="1200150"/>
            <a:ext cx="13613" cy="9048750"/>
          </a:xfrm>
          <a:prstGeom prst="rect">
            <a:avLst/>
          </a:prstGeom>
          <a:noFill/>
          <a:ln>
            <a:noFill/>
          </a:ln>
        </p:spPr>
      </p:pic>
      <p:pic>
        <p:nvPicPr>
          <p:cNvPr descr="preencoded.png" id="327" name="Google Shape;327;g3ec0617a209_1_298"/>
          <p:cNvPicPr preferRelativeResize="0"/>
          <p:nvPr/>
        </p:nvPicPr>
        <p:blipFill rotWithShape="1">
          <a:blip r:embed="rId5">
            <a:alphaModFix/>
          </a:blip>
          <a:srcRect b="0" l="0" r="0" t="0"/>
          <a:stretch/>
        </p:blipFill>
        <p:spPr>
          <a:xfrm>
            <a:off x="14087475" y="698043"/>
            <a:ext cx="3000375" cy="13614"/>
          </a:xfrm>
          <a:prstGeom prst="rect">
            <a:avLst/>
          </a:prstGeom>
          <a:noFill/>
          <a:ln>
            <a:noFill/>
          </a:ln>
        </p:spPr>
      </p:pic>
      <p:pic>
        <p:nvPicPr>
          <p:cNvPr descr="preencoded.png" id="328" name="Google Shape;328;g3ec0617a209_1_298"/>
          <p:cNvPicPr preferRelativeResize="0"/>
          <p:nvPr/>
        </p:nvPicPr>
        <p:blipFill rotWithShape="1">
          <a:blip r:embed="rId6">
            <a:alphaModFix/>
          </a:blip>
          <a:srcRect b="0" l="0" r="0" t="0"/>
          <a:stretch/>
        </p:blipFill>
        <p:spPr>
          <a:xfrm>
            <a:off x="13401675" y="9527718"/>
            <a:ext cx="4181475" cy="13614"/>
          </a:xfrm>
          <a:prstGeom prst="rect">
            <a:avLst/>
          </a:prstGeom>
          <a:noFill/>
          <a:ln>
            <a:noFill/>
          </a:ln>
        </p:spPr>
      </p:pic>
      <p:pic>
        <p:nvPicPr>
          <p:cNvPr descr="preencoded.png" id="329" name="Google Shape;329;g3ec0617a209_1_298"/>
          <p:cNvPicPr preferRelativeResize="0"/>
          <p:nvPr/>
        </p:nvPicPr>
        <p:blipFill rotWithShape="1">
          <a:blip r:embed="rId3">
            <a:alphaModFix/>
          </a:blip>
          <a:srcRect b="0" l="0" r="0" t="0"/>
          <a:stretch/>
        </p:blipFill>
        <p:spPr>
          <a:xfrm rot="-2562136">
            <a:off x="198670" y="198668"/>
            <a:ext cx="1008477" cy="1008476"/>
          </a:xfrm>
          <a:prstGeom prst="rect">
            <a:avLst/>
          </a:prstGeom>
          <a:noFill/>
          <a:ln>
            <a:noFill/>
          </a:ln>
        </p:spPr>
      </p:pic>
      <p:pic>
        <p:nvPicPr>
          <p:cNvPr descr="preencoded.png" id="330" name="Google Shape;330;g3ec0617a209_1_298"/>
          <p:cNvPicPr preferRelativeResize="0"/>
          <p:nvPr/>
        </p:nvPicPr>
        <p:blipFill rotWithShape="1">
          <a:blip r:embed="rId4">
            <a:alphaModFix/>
          </a:blip>
          <a:srcRect b="0" l="0" r="0" t="0"/>
          <a:stretch/>
        </p:blipFill>
        <p:spPr>
          <a:xfrm>
            <a:off x="698043" y="1200150"/>
            <a:ext cx="13614" cy="9048750"/>
          </a:xfrm>
          <a:prstGeom prst="rect">
            <a:avLst/>
          </a:prstGeom>
          <a:noFill/>
          <a:ln>
            <a:noFill/>
          </a:ln>
        </p:spPr>
      </p:pic>
      <p:pic>
        <p:nvPicPr>
          <p:cNvPr descr="preencoded.png" id="331" name="Google Shape;331;g3ec0617a209_1_298"/>
          <p:cNvPicPr preferRelativeResize="0"/>
          <p:nvPr/>
        </p:nvPicPr>
        <p:blipFill rotWithShape="1">
          <a:blip r:embed="rId5">
            <a:alphaModFix/>
          </a:blip>
          <a:srcRect b="0" l="0" r="0" t="0"/>
          <a:stretch/>
        </p:blipFill>
        <p:spPr>
          <a:xfrm>
            <a:off x="1200150" y="698043"/>
            <a:ext cx="3000375" cy="13614"/>
          </a:xfrm>
          <a:prstGeom prst="rect">
            <a:avLst/>
          </a:prstGeom>
          <a:noFill/>
          <a:ln>
            <a:noFill/>
          </a:ln>
        </p:spPr>
      </p:pic>
      <p:pic>
        <p:nvPicPr>
          <p:cNvPr descr="preencoded.png" id="332" name="Google Shape;332;g3ec0617a209_1_298"/>
          <p:cNvPicPr preferRelativeResize="0"/>
          <p:nvPr/>
        </p:nvPicPr>
        <p:blipFill rotWithShape="1">
          <a:blip r:embed="rId7">
            <a:alphaModFix/>
          </a:blip>
          <a:srcRect b="0" l="0" r="0" t="0"/>
          <a:stretch/>
        </p:blipFill>
        <p:spPr>
          <a:xfrm>
            <a:off x="704850" y="9527718"/>
            <a:ext cx="4191000" cy="13614"/>
          </a:xfrm>
          <a:prstGeom prst="rect">
            <a:avLst/>
          </a:prstGeom>
          <a:noFill/>
          <a:ln>
            <a:noFill/>
          </a:ln>
        </p:spPr>
      </p:pic>
      <p:pic>
        <p:nvPicPr>
          <p:cNvPr descr="preencoded.png" id="333" name="Google Shape;333;g3ec0617a209_1_298"/>
          <p:cNvPicPr preferRelativeResize="0"/>
          <p:nvPr/>
        </p:nvPicPr>
        <p:blipFill rotWithShape="1">
          <a:blip r:embed="rId8">
            <a:alphaModFix/>
          </a:blip>
          <a:srcRect b="0" l="0" r="0" t="0"/>
          <a:stretch/>
        </p:blipFill>
        <p:spPr>
          <a:xfrm>
            <a:off x="333375" y="333375"/>
            <a:ext cx="742950" cy="742950"/>
          </a:xfrm>
          <a:prstGeom prst="rect">
            <a:avLst/>
          </a:prstGeom>
          <a:noFill/>
          <a:ln>
            <a:noFill/>
          </a:ln>
        </p:spPr>
      </p:pic>
      <p:pic>
        <p:nvPicPr>
          <p:cNvPr descr="preencoded.png" id="334" name="Google Shape;334;g3ec0617a209_1_298"/>
          <p:cNvPicPr preferRelativeResize="0"/>
          <p:nvPr/>
        </p:nvPicPr>
        <p:blipFill rotWithShape="1">
          <a:blip r:embed="rId9">
            <a:alphaModFix/>
          </a:blip>
          <a:srcRect b="0" l="0" r="0" t="0"/>
          <a:stretch/>
        </p:blipFill>
        <p:spPr>
          <a:xfrm>
            <a:off x="485775" y="4514850"/>
            <a:ext cx="438150" cy="438150"/>
          </a:xfrm>
          <a:prstGeom prst="rect">
            <a:avLst/>
          </a:prstGeom>
          <a:noFill/>
          <a:ln>
            <a:noFill/>
          </a:ln>
        </p:spPr>
      </p:pic>
      <p:pic>
        <p:nvPicPr>
          <p:cNvPr descr="preencoded.png" id="335" name="Google Shape;335;g3ec0617a209_1_298"/>
          <p:cNvPicPr preferRelativeResize="0"/>
          <p:nvPr/>
        </p:nvPicPr>
        <p:blipFill rotWithShape="1">
          <a:blip r:embed="rId10">
            <a:alphaModFix/>
          </a:blip>
          <a:srcRect b="0" l="0" r="0" t="0"/>
          <a:stretch/>
        </p:blipFill>
        <p:spPr>
          <a:xfrm>
            <a:off x="1143000" y="9105900"/>
            <a:ext cx="828675" cy="828675"/>
          </a:xfrm>
          <a:prstGeom prst="rect">
            <a:avLst/>
          </a:prstGeom>
          <a:noFill/>
          <a:ln>
            <a:noFill/>
          </a:ln>
        </p:spPr>
      </p:pic>
      <p:pic>
        <p:nvPicPr>
          <p:cNvPr descr="preencoded.png" id="336" name="Google Shape;336;g3ec0617a209_1_298"/>
          <p:cNvPicPr preferRelativeResize="0"/>
          <p:nvPr/>
        </p:nvPicPr>
        <p:blipFill rotWithShape="1">
          <a:blip r:embed="rId9">
            <a:alphaModFix/>
          </a:blip>
          <a:srcRect b="0" l="0" r="0" t="0"/>
          <a:stretch/>
        </p:blipFill>
        <p:spPr>
          <a:xfrm>
            <a:off x="485775" y="5372100"/>
            <a:ext cx="438150" cy="438150"/>
          </a:xfrm>
          <a:prstGeom prst="rect">
            <a:avLst/>
          </a:prstGeom>
          <a:noFill/>
          <a:ln>
            <a:noFill/>
          </a:ln>
        </p:spPr>
      </p:pic>
      <p:pic>
        <p:nvPicPr>
          <p:cNvPr descr="preencoded.png" id="337" name="Google Shape;337;g3ec0617a209_1_298"/>
          <p:cNvPicPr preferRelativeResize="0"/>
          <p:nvPr/>
        </p:nvPicPr>
        <p:blipFill rotWithShape="1">
          <a:blip r:embed="rId8">
            <a:alphaModFix/>
          </a:blip>
          <a:srcRect b="0" l="0" r="0" t="0"/>
          <a:stretch/>
        </p:blipFill>
        <p:spPr>
          <a:xfrm>
            <a:off x="17211675" y="333375"/>
            <a:ext cx="742950" cy="742950"/>
          </a:xfrm>
          <a:prstGeom prst="rect">
            <a:avLst/>
          </a:prstGeom>
          <a:noFill/>
          <a:ln>
            <a:noFill/>
          </a:ln>
        </p:spPr>
      </p:pic>
      <p:pic>
        <p:nvPicPr>
          <p:cNvPr descr="preencoded.png" id="338" name="Google Shape;338;g3ec0617a209_1_298"/>
          <p:cNvPicPr preferRelativeResize="0"/>
          <p:nvPr/>
        </p:nvPicPr>
        <p:blipFill rotWithShape="1">
          <a:blip r:embed="rId9">
            <a:alphaModFix/>
          </a:blip>
          <a:srcRect b="0" l="0" r="0" t="0"/>
          <a:stretch/>
        </p:blipFill>
        <p:spPr>
          <a:xfrm>
            <a:off x="17364075" y="4514850"/>
            <a:ext cx="438150" cy="438150"/>
          </a:xfrm>
          <a:prstGeom prst="rect">
            <a:avLst/>
          </a:prstGeom>
          <a:noFill/>
          <a:ln>
            <a:noFill/>
          </a:ln>
        </p:spPr>
      </p:pic>
      <p:pic>
        <p:nvPicPr>
          <p:cNvPr descr="preencoded.png" id="339" name="Google Shape;339;g3ec0617a209_1_298"/>
          <p:cNvPicPr preferRelativeResize="0"/>
          <p:nvPr/>
        </p:nvPicPr>
        <p:blipFill rotWithShape="1">
          <a:blip r:embed="rId10">
            <a:alphaModFix/>
          </a:blip>
          <a:srcRect b="0" l="0" r="0" t="0"/>
          <a:stretch/>
        </p:blipFill>
        <p:spPr>
          <a:xfrm>
            <a:off x="16316325" y="9105900"/>
            <a:ext cx="828675" cy="828675"/>
          </a:xfrm>
          <a:prstGeom prst="rect">
            <a:avLst/>
          </a:prstGeom>
          <a:noFill/>
          <a:ln>
            <a:noFill/>
          </a:ln>
        </p:spPr>
      </p:pic>
      <p:pic>
        <p:nvPicPr>
          <p:cNvPr descr="preencoded.png" id="340" name="Google Shape;340;g3ec0617a209_1_298"/>
          <p:cNvPicPr preferRelativeResize="0"/>
          <p:nvPr/>
        </p:nvPicPr>
        <p:blipFill rotWithShape="1">
          <a:blip r:embed="rId9">
            <a:alphaModFix/>
          </a:blip>
          <a:srcRect b="0" l="0" r="0" t="0"/>
          <a:stretch/>
        </p:blipFill>
        <p:spPr>
          <a:xfrm>
            <a:off x="17364075" y="5372100"/>
            <a:ext cx="438150" cy="438150"/>
          </a:xfrm>
          <a:prstGeom prst="rect">
            <a:avLst/>
          </a:prstGeom>
          <a:noFill/>
          <a:ln>
            <a:noFill/>
          </a:ln>
        </p:spPr>
      </p:pic>
      <p:grpSp>
        <p:nvGrpSpPr>
          <p:cNvPr id="341" name="Google Shape;341;g3ec0617a209_1_298"/>
          <p:cNvGrpSpPr/>
          <p:nvPr/>
        </p:nvGrpSpPr>
        <p:grpSpPr>
          <a:xfrm>
            <a:off x="17640300" y="7994925"/>
            <a:ext cx="596549" cy="2063476"/>
            <a:chOff x="17640300" y="7994925"/>
            <a:chExt cx="596549" cy="2063476"/>
          </a:xfrm>
        </p:grpSpPr>
        <p:pic>
          <p:nvPicPr>
            <p:cNvPr descr="preencoded.png" id="342" name="Google Shape;342;g3ec0617a209_1_298"/>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343" name="Google Shape;343;g3ec0617a209_1_2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44" name="Google Shape;344;g3ec0617a209_1_298"/>
          <p:cNvGrpSpPr/>
          <p:nvPr/>
        </p:nvGrpSpPr>
        <p:grpSpPr>
          <a:xfrm>
            <a:off x="2495550" y="809626"/>
            <a:ext cx="13356075" cy="8750737"/>
            <a:chOff x="2495550" y="809626"/>
            <a:chExt cx="13356075" cy="8750737"/>
          </a:xfrm>
        </p:grpSpPr>
        <p:pic>
          <p:nvPicPr>
            <p:cNvPr descr="preencoded.png" id="345" name="Google Shape;345;g3ec0617a209_1_298"/>
            <p:cNvPicPr preferRelativeResize="0"/>
            <p:nvPr/>
          </p:nvPicPr>
          <p:blipFill rotWithShape="1">
            <a:blip r:embed="rId12">
              <a:alphaModFix/>
            </a:blip>
            <a:srcRect b="0" l="0" r="0" t="0"/>
            <a:stretch/>
          </p:blipFill>
          <p:spPr>
            <a:xfrm>
              <a:off x="9029700" y="1209666"/>
              <a:ext cx="3914775" cy="3924309"/>
            </a:xfrm>
            <a:prstGeom prst="rect">
              <a:avLst/>
            </a:prstGeom>
            <a:noFill/>
            <a:ln>
              <a:noFill/>
            </a:ln>
          </p:spPr>
        </p:pic>
        <p:pic>
          <p:nvPicPr>
            <p:cNvPr descr="preencoded.png" id="346" name="Google Shape;346;g3ec0617a209_1_298"/>
            <p:cNvPicPr preferRelativeResize="0"/>
            <p:nvPr/>
          </p:nvPicPr>
          <p:blipFill rotWithShape="1">
            <a:blip r:embed="rId13">
              <a:alphaModFix/>
            </a:blip>
            <a:srcRect b="0" l="0" r="0" t="0"/>
            <a:stretch/>
          </p:blipFill>
          <p:spPr>
            <a:xfrm>
              <a:off x="5105400" y="1209666"/>
              <a:ext cx="3914775" cy="3924309"/>
            </a:xfrm>
            <a:prstGeom prst="rect">
              <a:avLst/>
            </a:prstGeom>
            <a:noFill/>
            <a:ln>
              <a:noFill/>
            </a:ln>
          </p:spPr>
        </p:pic>
        <p:pic>
          <p:nvPicPr>
            <p:cNvPr descr="preencoded.png" id="347" name="Google Shape;347;g3ec0617a209_1_298"/>
            <p:cNvPicPr preferRelativeResize="0"/>
            <p:nvPr/>
          </p:nvPicPr>
          <p:blipFill rotWithShape="1">
            <a:blip r:embed="rId14">
              <a:alphaModFix/>
            </a:blip>
            <a:srcRect b="0" l="0" r="0" t="0"/>
            <a:stretch/>
          </p:blipFill>
          <p:spPr>
            <a:xfrm>
              <a:off x="5105400" y="5143500"/>
              <a:ext cx="3914775" cy="3924309"/>
            </a:xfrm>
            <a:prstGeom prst="rect">
              <a:avLst/>
            </a:prstGeom>
            <a:noFill/>
            <a:ln>
              <a:noFill/>
            </a:ln>
          </p:spPr>
        </p:pic>
        <p:pic>
          <p:nvPicPr>
            <p:cNvPr descr="preencoded.png" id="348" name="Google Shape;348;g3ec0617a209_1_298"/>
            <p:cNvPicPr preferRelativeResize="0"/>
            <p:nvPr/>
          </p:nvPicPr>
          <p:blipFill rotWithShape="1">
            <a:blip r:embed="rId15">
              <a:alphaModFix/>
            </a:blip>
            <a:srcRect b="0" l="0" r="0" t="0"/>
            <a:stretch/>
          </p:blipFill>
          <p:spPr>
            <a:xfrm>
              <a:off x="9029700" y="5143500"/>
              <a:ext cx="3914775" cy="3924309"/>
            </a:xfrm>
            <a:prstGeom prst="rect">
              <a:avLst/>
            </a:prstGeom>
            <a:noFill/>
            <a:ln>
              <a:noFill/>
            </a:ln>
          </p:spPr>
        </p:pic>
        <p:cxnSp>
          <p:nvCxnSpPr>
            <p:cNvPr id="349" name="Google Shape;349;g3ec0617a209_1_298"/>
            <p:cNvCxnSpPr/>
            <p:nvPr/>
          </p:nvCxnSpPr>
          <p:spPr>
            <a:xfrm rot="5396197">
              <a:off x="4686371" y="5148226"/>
              <a:ext cx="8677205" cy="0"/>
            </a:xfrm>
            <a:prstGeom prst="straightConnector1">
              <a:avLst/>
            </a:prstGeom>
            <a:noFill/>
            <a:ln cap="flat" cmpd="sng" w="9525">
              <a:solidFill>
                <a:srgbClr val="000000"/>
              </a:solidFill>
              <a:prstDash val="solid"/>
              <a:round/>
              <a:headEnd len="sm" w="sm" type="none"/>
              <a:tailEnd len="sm" w="sm" type="none"/>
            </a:ln>
          </p:spPr>
        </p:cxnSp>
        <p:cxnSp>
          <p:nvCxnSpPr>
            <p:cNvPr id="350" name="Google Shape;350;g3ec0617a209_1_298"/>
            <p:cNvCxnSpPr/>
            <p:nvPr/>
          </p:nvCxnSpPr>
          <p:spPr>
            <a:xfrm rot="2529">
              <a:off x="2495548" y="5138776"/>
              <a:ext cx="13049104" cy="0"/>
            </a:xfrm>
            <a:prstGeom prst="straightConnector1">
              <a:avLst/>
            </a:prstGeom>
            <a:noFill/>
            <a:ln cap="flat" cmpd="sng" w="9525">
              <a:solidFill>
                <a:srgbClr val="000000"/>
              </a:solidFill>
              <a:prstDash val="solid"/>
              <a:round/>
              <a:headEnd len="sm" w="sm" type="none"/>
              <a:tailEnd len="sm" w="sm" type="none"/>
            </a:ln>
          </p:spPr>
        </p:cxnSp>
        <p:pic>
          <p:nvPicPr>
            <p:cNvPr descr="preencoded.png" id="351" name="Google Shape;351;g3ec0617a209_1_298"/>
            <p:cNvPicPr preferRelativeResize="0"/>
            <p:nvPr/>
          </p:nvPicPr>
          <p:blipFill rotWithShape="1">
            <a:blip r:embed="rId16">
              <a:alphaModFix/>
            </a:blip>
            <a:srcRect b="0" l="0" r="0" t="0"/>
            <a:stretch/>
          </p:blipFill>
          <p:spPr>
            <a:xfrm>
              <a:off x="2559058" y="873137"/>
              <a:ext cx="1092180" cy="1092182"/>
            </a:xfrm>
            <a:prstGeom prst="rect">
              <a:avLst/>
            </a:prstGeom>
            <a:noFill/>
            <a:ln>
              <a:noFill/>
            </a:ln>
          </p:spPr>
        </p:pic>
        <p:pic>
          <p:nvPicPr>
            <p:cNvPr descr="preencoded.png" id="352" name="Google Shape;352;g3ec0617a209_1_298"/>
            <p:cNvPicPr preferRelativeResize="0"/>
            <p:nvPr/>
          </p:nvPicPr>
          <p:blipFill rotWithShape="1">
            <a:blip r:embed="rId17">
              <a:alphaModFix/>
            </a:blip>
            <a:srcRect b="0" l="0" r="0" t="0"/>
            <a:stretch/>
          </p:blipFill>
          <p:spPr>
            <a:xfrm>
              <a:off x="2571731" y="6099572"/>
              <a:ext cx="1139446" cy="1139446"/>
            </a:xfrm>
            <a:prstGeom prst="rect">
              <a:avLst/>
            </a:prstGeom>
            <a:noFill/>
            <a:ln>
              <a:noFill/>
            </a:ln>
          </p:spPr>
        </p:pic>
        <p:pic>
          <p:nvPicPr>
            <p:cNvPr descr="preencoded.png" id="353" name="Google Shape;353;g3ec0617a209_1_298"/>
            <p:cNvPicPr preferRelativeResize="0"/>
            <p:nvPr/>
          </p:nvPicPr>
          <p:blipFill rotWithShape="1">
            <a:blip r:embed="rId18">
              <a:alphaModFix/>
            </a:blip>
            <a:srcRect b="0" l="0" r="0" t="0"/>
            <a:stretch/>
          </p:blipFill>
          <p:spPr>
            <a:xfrm>
              <a:off x="12506325" y="962025"/>
              <a:ext cx="894080" cy="892810"/>
            </a:xfrm>
            <a:prstGeom prst="rect">
              <a:avLst/>
            </a:prstGeom>
            <a:noFill/>
            <a:ln>
              <a:noFill/>
            </a:ln>
          </p:spPr>
        </p:pic>
        <p:pic>
          <p:nvPicPr>
            <p:cNvPr descr="preencoded.png" id="354" name="Google Shape;354;g3ec0617a209_1_298"/>
            <p:cNvPicPr preferRelativeResize="0"/>
            <p:nvPr/>
          </p:nvPicPr>
          <p:blipFill rotWithShape="1">
            <a:blip r:embed="rId19">
              <a:alphaModFix/>
            </a:blip>
            <a:srcRect b="0" l="0" r="0" t="0"/>
            <a:stretch/>
          </p:blipFill>
          <p:spPr>
            <a:xfrm>
              <a:off x="12430126" y="6095997"/>
              <a:ext cx="1117600" cy="1219200"/>
            </a:xfrm>
            <a:prstGeom prst="rect">
              <a:avLst/>
            </a:prstGeom>
            <a:noFill/>
            <a:ln>
              <a:noFill/>
            </a:ln>
          </p:spPr>
        </p:pic>
        <p:sp>
          <p:nvSpPr>
            <p:cNvPr id="355" name="Google Shape;355;g3ec0617a209_1_298"/>
            <p:cNvSpPr/>
            <p:nvPr/>
          </p:nvSpPr>
          <p:spPr>
            <a:xfrm>
              <a:off x="7496175" y="3076575"/>
              <a:ext cx="12459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Cinzel Decorative Black"/>
                <a:buNone/>
              </a:pPr>
              <a:r>
                <a:rPr b="1" i="0" lang="en-US" sz="9600" u="none" cap="none" strike="noStrike">
                  <a:solidFill>
                    <a:srgbClr val="0E0E0E"/>
                  </a:solidFill>
                  <a:latin typeface="Cinzel Decorative Black"/>
                  <a:ea typeface="Cinzel Decorative Black"/>
                  <a:cs typeface="Cinzel Decorative Black"/>
                  <a:sym typeface="Cinzel Decorative Black"/>
                </a:rPr>
                <a:t>S</a:t>
              </a:r>
              <a:endParaRPr b="0" i="0" sz="9600" u="none" cap="none" strike="noStrike">
                <a:solidFill>
                  <a:schemeClr val="dk1"/>
                </a:solidFill>
                <a:latin typeface="Calibri"/>
                <a:ea typeface="Calibri"/>
                <a:cs typeface="Calibri"/>
                <a:sym typeface="Calibri"/>
              </a:endParaRPr>
            </a:p>
          </p:txBody>
        </p:sp>
        <p:sp>
          <p:nvSpPr>
            <p:cNvPr id="356" name="Google Shape;356;g3ec0617a209_1_298"/>
            <p:cNvSpPr/>
            <p:nvPr/>
          </p:nvSpPr>
          <p:spPr>
            <a:xfrm>
              <a:off x="9496425" y="3076575"/>
              <a:ext cx="16077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Cinzel Decorative Black"/>
                <a:buNone/>
              </a:pPr>
              <a:r>
                <a:rPr b="1" i="0" lang="en-US" sz="9600" u="none" cap="none" strike="noStrike">
                  <a:solidFill>
                    <a:srgbClr val="FFFFFF"/>
                  </a:solidFill>
                  <a:latin typeface="Cinzel Decorative Black"/>
                  <a:ea typeface="Cinzel Decorative Black"/>
                  <a:cs typeface="Cinzel Decorative Black"/>
                  <a:sym typeface="Cinzel Decorative Black"/>
                </a:rPr>
                <a:t>W</a:t>
              </a:r>
              <a:endParaRPr b="0" i="0" sz="9600" u="none" cap="none" strike="noStrike">
                <a:solidFill>
                  <a:schemeClr val="dk1"/>
                </a:solidFill>
                <a:latin typeface="Calibri"/>
                <a:ea typeface="Calibri"/>
                <a:cs typeface="Calibri"/>
                <a:sym typeface="Calibri"/>
              </a:endParaRPr>
            </a:p>
          </p:txBody>
        </p:sp>
        <p:sp>
          <p:nvSpPr>
            <p:cNvPr id="357" name="Google Shape;357;g3ec0617a209_1_298"/>
            <p:cNvSpPr/>
            <p:nvPr/>
          </p:nvSpPr>
          <p:spPr>
            <a:xfrm>
              <a:off x="7391400" y="5638800"/>
              <a:ext cx="15696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Cinzel Decorative Black"/>
                <a:buNone/>
              </a:pPr>
              <a:r>
                <a:rPr b="1" i="0" lang="en-US" sz="9600" u="none" cap="none" strike="noStrike">
                  <a:solidFill>
                    <a:srgbClr val="FFFFFF"/>
                  </a:solidFill>
                  <a:latin typeface="Cinzel Decorative Black"/>
                  <a:ea typeface="Cinzel Decorative Black"/>
                  <a:cs typeface="Cinzel Decorative Black"/>
                  <a:sym typeface="Cinzel Decorative Black"/>
                </a:rPr>
                <a:t>O</a:t>
              </a:r>
              <a:endParaRPr b="0" i="0" sz="9600" u="none" cap="none" strike="noStrike">
                <a:solidFill>
                  <a:schemeClr val="dk1"/>
                </a:solidFill>
                <a:latin typeface="Calibri"/>
                <a:ea typeface="Calibri"/>
                <a:cs typeface="Calibri"/>
                <a:sym typeface="Calibri"/>
              </a:endParaRPr>
            </a:p>
          </p:txBody>
        </p:sp>
        <p:sp>
          <p:nvSpPr>
            <p:cNvPr id="358" name="Google Shape;358;g3ec0617a209_1_298"/>
            <p:cNvSpPr/>
            <p:nvPr/>
          </p:nvSpPr>
          <p:spPr>
            <a:xfrm>
              <a:off x="9686925" y="5638800"/>
              <a:ext cx="13410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Cinzel Decorative Black"/>
                <a:buNone/>
              </a:pPr>
              <a:r>
                <a:rPr b="1" i="0" lang="en-US" sz="9600" u="none" cap="none" strike="noStrike">
                  <a:solidFill>
                    <a:srgbClr val="0E0E0E"/>
                  </a:solidFill>
                  <a:latin typeface="Cinzel Decorative Black"/>
                  <a:ea typeface="Cinzel Decorative Black"/>
                  <a:cs typeface="Cinzel Decorative Black"/>
                  <a:sym typeface="Cinzel Decorative Black"/>
                </a:rPr>
                <a:t>T</a:t>
              </a:r>
              <a:endParaRPr b="0" i="0" sz="9600" u="none" cap="none" strike="noStrike">
                <a:solidFill>
                  <a:schemeClr val="dk1"/>
                </a:solidFill>
                <a:latin typeface="Calibri"/>
                <a:ea typeface="Calibri"/>
                <a:cs typeface="Calibri"/>
                <a:sym typeface="Calibri"/>
              </a:endParaRPr>
            </a:p>
          </p:txBody>
        </p:sp>
        <p:sp>
          <p:nvSpPr>
            <p:cNvPr id="359" name="Google Shape;359;g3ec0617a209_1_298"/>
            <p:cNvSpPr/>
            <p:nvPr/>
          </p:nvSpPr>
          <p:spPr>
            <a:xfrm>
              <a:off x="2495550" y="2633663"/>
              <a:ext cx="3497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Strengths</a:t>
              </a:r>
              <a:endParaRPr b="0" i="0" sz="2700" u="none" cap="none" strike="noStrike">
                <a:solidFill>
                  <a:schemeClr val="dk1"/>
                </a:solidFill>
                <a:latin typeface="Calibri"/>
                <a:ea typeface="Calibri"/>
                <a:cs typeface="Calibri"/>
                <a:sym typeface="Calibri"/>
              </a:endParaRPr>
            </a:p>
          </p:txBody>
        </p:sp>
        <p:sp>
          <p:nvSpPr>
            <p:cNvPr id="360" name="Google Shape;360;g3ec0617a209_1_298"/>
            <p:cNvSpPr/>
            <p:nvPr/>
          </p:nvSpPr>
          <p:spPr>
            <a:xfrm>
              <a:off x="2495550" y="3252788"/>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61" name="Google Shape;361;g3ec0617a209_1_298"/>
            <p:cNvSpPr/>
            <p:nvPr/>
          </p:nvSpPr>
          <p:spPr>
            <a:xfrm>
              <a:off x="2495550" y="7920038"/>
              <a:ext cx="3497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Opportunities</a:t>
              </a:r>
              <a:endParaRPr b="0" i="0" sz="2700" u="none" cap="none" strike="noStrike">
                <a:solidFill>
                  <a:schemeClr val="dk1"/>
                </a:solidFill>
                <a:latin typeface="Calibri"/>
                <a:ea typeface="Calibri"/>
                <a:cs typeface="Calibri"/>
                <a:sym typeface="Calibri"/>
              </a:endParaRPr>
            </a:p>
          </p:txBody>
        </p:sp>
        <p:sp>
          <p:nvSpPr>
            <p:cNvPr id="362" name="Google Shape;362;g3ec0617a209_1_298"/>
            <p:cNvSpPr/>
            <p:nvPr/>
          </p:nvSpPr>
          <p:spPr>
            <a:xfrm>
              <a:off x="2495550" y="8539163"/>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63" name="Google Shape;363;g3ec0617a209_1_298"/>
            <p:cNvSpPr/>
            <p:nvPr/>
          </p:nvSpPr>
          <p:spPr>
            <a:xfrm>
              <a:off x="12353925" y="2633663"/>
              <a:ext cx="3497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Weaknesses</a:t>
              </a:r>
              <a:endParaRPr b="0" i="0" sz="2700" u="none" cap="none" strike="noStrike">
                <a:solidFill>
                  <a:schemeClr val="dk1"/>
                </a:solidFill>
                <a:latin typeface="Calibri"/>
                <a:ea typeface="Calibri"/>
                <a:cs typeface="Calibri"/>
                <a:sym typeface="Calibri"/>
              </a:endParaRPr>
            </a:p>
          </p:txBody>
        </p:sp>
        <p:sp>
          <p:nvSpPr>
            <p:cNvPr id="364" name="Google Shape;364;g3ec0617a209_1_298"/>
            <p:cNvSpPr/>
            <p:nvPr/>
          </p:nvSpPr>
          <p:spPr>
            <a:xfrm>
              <a:off x="12353925" y="3252788"/>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65" name="Google Shape;365;g3ec0617a209_1_298"/>
            <p:cNvSpPr/>
            <p:nvPr/>
          </p:nvSpPr>
          <p:spPr>
            <a:xfrm>
              <a:off x="12353925" y="7920038"/>
              <a:ext cx="3497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Threats</a:t>
              </a:r>
              <a:endParaRPr b="0" i="0" sz="2700" u="none" cap="none" strike="noStrike">
                <a:solidFill>
                  <a:schemeClr val="dk1"/>
                </a:solidFill>
                <a:latin typeface="Calibri"/>
                <a:ea typeface="Calibri"/>
                <a:cs typeface="Calibri"/>
                <a:sym typeface="Calibri"/>
              </a:endParaRPr>
            </a:p>
          </p:txBody>
        </p:sp>
        <p:sp>
          <p:nvSpPr>
            <p:cNvPr id="366" name="Google Shape;366;g3ec0617a209_1_298"/>
            <p:cNvSpPr/>
            <p:nvPr/>
          </p:nvSpPr>
          <p:spPr>
            <a:xfrm>
              <a:off x="12353925" y="8539163"/>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371" name="Shape 371"/>
        <p:cNvGrpSpPr/>
        <p:nvPr/>
      </p:nvGrpSpPr>
      <p:grpSpPr>
        <a:xfrm>
          <a:off x="0" y="0"/>
          <a:ext cx="0" cy="0"/>
          <a:chOff x="0" y="0"/>
          <a:chExt cx="0" cy="0"/>
        </a:xfrm>
      </p:grpSpPr>
      <p:sp>
        <p:nvSpPr>
          <p:cNvPr id="372" name="Google Shape;372;g3ec0617a209_1_345"/>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3" name="Google Shape;373;g3ec0617a209_1_345"/>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374" name="Google Shape;374;g3ec0617a209_1_345"/>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375" name="Google Shape;375;g3ec0617a209_1_345"/>
          <p:cNvPicPr preferRelativeResize="0"/>
          <p:nvPr/>
        </p:nvPicPr>
        <p:blipFill rotWithShape="1">
          <a:blip r:embed="rId4">
            <a:alphaModFix/>
          </a:blip>
          <a:srcRect b="0" l="0" r="0" t="0"/>
          <a:stretch/>
        </p:blipFill>
        <p:spPr>
          <a:xfrm>
            <a:off x="476250" y="2530218"/>
            <a:ext cx="417957" cy="417957"/>
          </a:xfrm>
          <a:prstGeom prst="rect">
            <a:avLst/>
          </a:prstGeom>
          <a:noFill/>
          <a:ln>
            <a:noFill/>
          </a:ln>
        </p:spPr>
      </p:pic>
      <p:pic>
        <p:nvPicPr>
          <p:cNvPr descr="preencoded.png" id="376" name="Google Shape;376;g3ec0617a209_1_345"/>
          <p:cNvPicPr preferRelativeResize="0"/>
          <p:nvPr/>
        </p:nvPicPr>
        <p:blipFill rotWithShape="1">
          <a:blip r:embed="rId4">
            <a:alphaModFix/>
          </a:blip>
          <a:srcRect b="0" l="0" r="0" t="0"/>
          <a:stretch/>
        </p:blipFill>
        <p:spPr>
          <a:xfrm>
            <a:off x="17402175" y="2530218"/>
            <a:ext cx="417957" cy="417957"/>
          </a:xfrm>
          <a:prstGeom prst="rect">
            <a:avLst/>
          </a:prstGeom>
          <a:noFill/>
          <a:ln>
            <a:noFill/>
          </a:ln>
        </p:spPr>
      </p:pic>
      <p:pic>
        <p:nvPicPr>
          <p:cNvPr descr="preencoded.png" id="377" name="Google Shape;377;g3ec0617a209_1_345"/>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378" name="Google Shape;378;g3ec0617a209_1_345"/>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379" name="Google Shape;379;g3ec0617a209_1_345"/>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380" name="Google Shape;380;g3ec0617a209_1_345"/>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381" name="Google Shape;381;g3ec0617a209_1_345"/>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grpSp>
        <p:nvGrpSpPr>
          <p:cNvPr id="382" name="Google Shape;382;g3ec0617a209_1_345"/>
          <p:cNvGrpSpPr/>
          <p:nvPr/>
        </p:nvGrpSpPr>
        <p:grpSpPr>
          <a:xfrm>
            <a:off x="17640300" y="7994925"/>
            <a:ext cx="596549" cy="2063476"/>
            <a:chOff x="17640300" y="7994925"/>
            <a:chExt cx="596549" cy="2063476"/>
          </a:xfrm>
        </p:grpSpPr>
        <p:pic>
          <p:nvPicPr>
            <p:cNvPr descr="preencoded.png" id="383" name="Google Shape;383;g3ec0617a209_1_345"/>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384" name="Google Shape;384;g3ec0617a209_1_3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85" name="Google Shape;385;g3ec0617a209_1_345"/>
          <p:cNvPicPr preferRelativeResize="0"/>
          <p:nvPr/>
        </p:nvPicPr>
        <p:blipFill rotWithShape="1">
          <a:blip r:embed="rId10">
            <a:alphaModFix/>
          </a:blip>
          <a:srcRect b="0" l="0" r="0" t="0"/>
          <a:stretch/>
        </p:blipFill>
        <p:spPr>
          <a:xfrm>
            <a:off x="12677775" y="-76200"/>
            <a:ext cx="4562475" cy="9277350"/>
          </a:xfrm>
          <a:prstGeom prst="rect">
            <a:avLst/>
          </a:prstGeom>
          <a:noFill/>
          <a:ln>
            <a:noFill/>
          </a:ln>
        </p:spPr>
      </p:pic>
      <p:pic>
        <p:nvPicPr>
          <p:cNvPr descr="preencoded.png" id="386" name="Google Shape;386;g3ec0617a209_1_345"/>
          <p:cNvPicPr preferRelativeResize="0"/>
          <p:nvPr/>
        </p:nvPicPr>
        <p:blipFill rotWithShape="1">
          <a:blip r:embed="rId11">
            <a:alphaModFix/>
          </a:blip>
          <a:srcRect b="0" l="0" r="0" t="0"/>
          <a:stretch/>
        </p:blipFill>
        <p:spPr>
          <a:xfrm>
            <a:off x="7867650" y="1009650"/>
            <a:ext cx="4562475" cy="9277350"/>
          </a:xfrm>
          <a:prstGeom prst="rect">
            <a:avLst/>
          </a:prstGeom>
          <a:noFill/>
          <a:ln>
            <a:noFill/>
          </a:ln>
        </p:spPr>
      </p:pic>
      <p:sp>
        <p:nvSpPr>
          <p:cNvPr id="387" name="Google Shape;387;g3ec0617a209_1_345"/>
          <p:cNvSpPr/>
          <p:nvPr/>
        </p:nvSpPr>
        <p:spPr>
          <a:xfrm>
            <a:off x="1047750" y="857250"/>
            <a:ext cx="79152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Cinzel Decorative Black"/>
              <a:buNone/>
            </a:pPr>
            <a:r>
              <a:rPr b="1" i="0" lang="en-US" sz="6000" u="none" cap="none" strike="noStrike">
                <a:solidFill>
                  <a:srgbClr val="0E0E0E"/>
                </a:solidFill>
                <a:latin typeface="Cinzel Decorative Black"/>
                <a:ea typeface="Cinzel Decorative Black"/>
                <a:cs typeface="Cinzel Decorative Black"/>
                <a:sym typeface="Cinzel Decorative Black"/>
              </a:rPr>
              <a:t>Some Data</a:t>
            </a:r>
            <a:endParaRPr b="0" i="0" sz="6000" u="none" cap="none" strike="noStrike">
              <a:solidFill>
                <a:schemeClr val="dk1"/>
              </a:solidFill>
              <a:latin typeface="Calibri"/>
              <a:ea typeface="Calibri"/>
              <a:cs typeface="Calibri"/>
              <a:sym typeface="Calibri"/>
            </a:endParaRPr>
          </a:p>
        </p:txBody>
      </p:sp>
      <p:sp>
        <p:nvSpPr>
          <p:cNvPr id="388" name="Google Shape;388;g3ec0617a209_1_345"/>
          <p:cNvSpPr/>
          <p:nvPr/>
        </p:nvSpPr>
        <p:spPr>
          <a:xfrm>
            <a:off x="933450" y="3214688"/>
            <a:ext cx="17241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75%</a:t>
            </a:r>
            <a:endParaRPr b="0" i="0" sz="6000" u="none" cap="none" strike="noStrike">
              <a:solidFill>
                <a:schemeClr val="dk1"/>
              </a:solidFill>
              <a:latin typeface="Calibri"/>
              <a:ea typeface="Calibri"/>
              <a:cs typeface="Calibri"/>
              <a:sym typeface="Calibri"/>
            </a:endParaRPr>
          </a:p>
        </p:txBody>
      </p:sp>
      <p:grpSp>
        <p:nvGrpSpPr>
          <p:cNvPr id="389" name="Google Shape;389;g3ec0617a209_1_345"/>
          <p:cNvGrpSpPr/>
          <p:nvPr/>
        </p:nvGrpSpPr>
        <p:grpSpPr>
          <a:xfrm>
            <a:off x="2543175" y="3000375"/>
            <a:ext cx="4888200" cy="1564125"/>
            <a:chOff x="2543175" y="3000375"/>
            <a:chExt cx="4888200" cy="1564125"/>
          </a:xfrm>
        </p:grpSpPr>
        <p:sp>
          <p:nvSpPr>
            <p:cNvPr id="390" name="Google Shape;390;g3ec0617a209_1_345"/>
            <p:cNvSpPr/>
            <p:nvPr/>
          </p:nvSpPr>
          <p:spPr>
            <a:xfrm>
              <a:off x="2543175" y="3000375"/>
              <a:ext cx="48882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Enchanted Creatures</a:t>
              </a:r>
              <a:endParaRPr b="0" i="0" sz="2700" u="none" cap="none" strike="noStrike">
                <a:solidFill>
                  <a:schemeClr val="dk1"/>
                </a:solidFill>
                <a:latin typeface="Calibri"/>
                <a:ea typeface="Calibri"/>
                <a:cs typeface="Calibri"/>
                <a:sym typeface="Calibri"/>
              </a:endParaRPr>
            </a:p>
          </p:txBody>
        </p:sp>
        <p:sp>
          <p:nvSpPr>
            <p:cNvPr id="391" name="Google Shape;391;g3ec0617a209_1_345"/>
            <p:cNvSpPr/>
            <p:nvPr/>
          </p:nvSpPr>
          <p:spPr>
            <a:xfrm>
              <a:off x="2543175" y="3543300"/>
              <a:ext cx="4880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92" name="Google Shape;392;g3ec0617a209_1_345"/>
          <p:cNvSpPr/>
          <p:nvPr/>
        </p:nvSpPr>
        <p:spPr>
          <a:xfrm>
            <a:off x="933450" y="5133975"/>
            <a:ext cx="19146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60%</a:t>
            </a:r>
            <a:endParaRPr b="0" i="0" sz="6000" u="none" cap="none" strike="noStrike">
              <a:solidFill>
                <a:schemeClr val="dk1"/>
              </a:solidFill>
              <a:latin typeface="Calibri"/>
              <a:ea typeface="Calibri"/>
              <a:cs typeface="Calibri"/>
              <a:sym typeface="Calibri"/>
            </a:endParaRPr>
          </a:p>
        </p:txBody>
      </p:sp>
      <p:grpSp>
        <p:nvGrpSpPr>
          <p:cNvPr id="393" name="Google Shape;393;g3ec0617a209_1_345"/>
          <p:cNvGrpSpPr/>
          <p:nvPr/>
        </p:nvGrpSpPr>
        <p:grpSpPr>
          <a:xfrm>
            <a:off x="2733675" y="4914900"/>
            <a:ext cx="4697700" cy="1573650"/>
            <a:chOff x="2733675" y="4914900"/>
            <a:chExt cx="4697700" cy="1573650"/>
          </a:xfrm>
        </p:grpSpPr>
        <p:sp>
          <p:nvSpPr>
            <p:cNvPr id="394" name="Google Shape;394;g3ec0617a209_1_345"/>
            <p:cNvSpPr/>
            <p:nvPr/>
          </p:nvSpPr>
          <p:spPr>
            <a:xfrm>
              <a:off x="2733675" y="4914900"/>
              <a:ext cx="4697700" cy="105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Magic-Wielding Individuals</a:t>
              </a:r>
              <a:endParaRPr b="0" i="0" sz="2700" u="none" cap="none" strike="noStrike">
                <a:solidFill>
                  <a:schemeClr val="dk1"/>
                </a:solidFill>
                <a:latin typeface="Calibri"/>
                <a:ea typeface="Calibri"/>
                <a:cs typeface="Calibri"/>
                <a:sym typeface="Calibri"/>
              </a:endParaRPr>
            </a:p>
          </p:txBody>
        </p:sp>
        <p:sp>
          <p:nvSpPr>
            <p:cNvPr id="395" name="Google Shape;395;g3ec0617a209_1_345"/>
            <p:cNvSpPr/>
            <p:nvPr/>
          </p:nvSpPr>
          <p:spPr>
            <a:xfrm>
              <a:off x="2733675" y="5924550"/>
              <a:ext cx="46902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396" name="Google Shape;396;g3ec0617a209_1_345"/>
          <p:cNvSpPr/>
          <p:nvPr/>
        </p:nvSpPr>
        <p:spPr>
          <a:xfrm>
            <a:off x="933450" y="7053263"/>
            <a:ext cx="19242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90%</a:t>
            </a:r>
            <a:endParaRPr b="0" i="0" sz="6000" u="none" cap="none" strike="noStrike">
              <a:solidFill>
                <a:schemeClr val="dk1"/>
              </a:solidFill>
              <a:latin typeface="Calibri"/>
              <a:ea typeface="Calibri"/>
              <a:cs typeface="Calibri"/>
              <a:sym typeface="Calibri"/>
            </a:endParaRPr>
          </a:p>
        </p:txBody>
      </p:sp>
      <p:grpSp>
        <p:nvGrpSpPr>
          <p:cNvPr id="397" name="Google Shape;397;g3ec0617a209_1_345"/>
          <p:cNvGrpSpPr/>
          <p:nvPr/>
        </p:nvGrpSpPr>
        <p:grpSpPr>
          <a:xfrm>
            <a:off x="2743200" y="6838950"/>
            <a:ext cx="4688100" cy="1564125"/>
            <a:chOff x="2743200" y="6838950"/>
            <a:chExt cx="4688100" cy="1564125"/>
          </a:xfrm>
        </p:grpSpPr>
        <p:sp>
          <p:nvSpPr>
            <p:cNvPr id="398" name="Google Shape;398;g3ec0617a209_1_345"/>
            <p:cNvSpPr/>
            <p:nvPr/>
          </p:nvSpPr>
          <p:spPr>
            <a:xfrm>
              <a:off x="2743200" y="6838950"/>
              <a:ext cx="46881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Spells Cast</a:t>
              </a:r>
              <a:endParaRPr b="0" i="0" sz="2700" u="none" cap="none" strike="noStrike">
                <a:solidFill>
                  <a:schemeClr val="dk1"/>
                </a:solidFill>
                <a:latin typeface="Calibri"/>
                <a:ea typeface="Calibri"/>
                <a:cs typeface="Calibri"/>
                <a:sym typeface="Calibri"/>
              </a:endParaRPr>
            </a:p>
          </p:txBody>
        </p:sp>
        <p:sp>
          <p:nvSpPr>
            <p:cNvPr id="399" name="Google Shape;399;g3ec0617a209_1_345"/>
            <p:cNvSpPr/>
            <p:nvPr/>
          </p:nvSpPr>
          <p:spPr>
            <a:xfrm>
              <a:off x="2743200" y="7381875"/>
              <a:ext cx="46806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404" name="Shape 404"/>
        <p:cNvGrpSpPr/>
        <p:nvPr/>
      </p:nvGrpSpPr>
      <p:grpSpPr>
        <a:xfrm>
          <a:off x="0" y="0"/>
          <a:ext cx="0" cy="0"/>
          <a:chOff x="0" y="0"/>
          <a:chExt cx="0" cy="0"/>
        </a:xfrm>
      </p:grpSpPr>
      <p:sp>
        <p:nvSpPr>
          <p:cNvPr id="405" name="Google Shape;405;g3ec0617a209_1_377"/>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6" name="Google Shape;406;g3ec0617a209_1_377"/>
          <p:cNvPicPr preferRelativeResize="0"/>
          <p:nvPr/>
        </p:nvPicPr>
        <p:blipFill rotWithShape="1">
          <a:blip r:embed="rId3">
            <a:alphaModFix/>
          </a:blip>
          <a:srcRect b="0" l="0" r="0" t="0"/>
          <a:stretch/>
        </p:blipFill>
        <p:spPr>
          <a:xfrm>
            <a:off x="4733925" y="800100"/>
            <a:ext cx="8810625" cy="8705850"/>
          </a:xfrm>
          <a:prstGeom prst="rect">
            <a:avLst/>
          </a:prstGeom>
          <a:noFill/>
          <a:ln>
            <a:noFill/>
          </a:ln>
        </p:spPr>
      </p:pic>
      <p:pic>
        <p:nvPicPr>
          <p:cNvPr descr="preencoded.png" id="407" name="Google Shape;407;g3ec0617a209_1_377"/>
          <p:cNvPicPr preferRelativeResize="0"/>
          <p:nvPr/>
        </p:nvPicPr>
        <p:blipFill rotWithShape="1">
          <a:blip r:embed="rId4">
            <a:alphaModFix/>
          </a:blip>
          <a:srcRect b="0" l="0" r="0" t="0"/>
          <a:stretch/>
        </p:blipFill>
        <p:spPr>
          <a:xfrm>
            <a:off x="13528218" y="0"/>
            <a:ext cx="13613" cy="10287000"/>
          </a:xfrm>
          <a:prstGeom prst="rect">
            <a:avLst/>
          </a:prstGeom>
          <a:noFill/>
          <a:ln>
            <a:noFill/>
          </a:ln>
        </p:spPr>
      </p:pic>
      <p:pic>
        <p:nvPicPr>
          <p:cNvPr descr="preencoded.png" id="408" name="Google Shape;408;g3ec0617a209_1_377"/>
          <p:cNvPicPr preferRelativeResize="0"/>
          <p:nvPr/>
        </p:nvPicPr>
        <p:blipFill rotWithShape="1">
          <a:blip r:embed="rId5">
            <a:alphaModFix/>
          </a:blip>
          <a:srcRect b="0" l="0" r="0" t="0"/>
          <a:stretch/>
        </p:blipFill>
        <p:spPr>
          <a:xfrm>
            <a:off x="9134475" y="9489618"/>
            <a:ext cx="9153525" cy="13614"/>
          </a:xfrm>
          <a:prstGeom prst="rect">
            <a:avLst/>
          </a:prstGeom>
          <a:noFill/>
          <a:ln>
            <a:noFill/>
          </a:ln>
        </p:spPr>
      </p:pic>
      <p:pic>
        <p:nvPicPr>
          <p:cNvPr descr="preencoded.png" id="409" name="Google Shape;409;g3ec0617a209_1_377"/>
          <p:cNvPicPr preferRelativeResize="0"/>
          <p:nvPr/>
        </p:nvPicPr>
        <p:blipFill rotWithShape="1">
          <a:blip r:embed="rId6">
            <a:alphaModFix/>
          </a:blip>
          <a:srcRect b="0" l="0" r="0" t="0"/>
          <a:stretch/>
        </p:blipFill>
        <p:spPr>
          <a:xfrm>
            <a:off x="9134475" y="802818"/>
            <a:ext cx="4400550" cy="13614"/>
          </a:xfrm>
          <a:prstGeom prst="rect">
            <a:avLst/>
          </a:prstGeom>
          <a:noFill/>
          <a:ln>
            <a:noFill/>
          </a:ln>
        </p:spPr>
      </p:pic>
      <p:pic>
        <p:nvPicPr>
          <p:cNvPr descr="preencoded.png" id="410" name="Google Shape;410;g3ec0617a209_1_377"/>
          <p:cNvPicPr preferRelativeResize="0"/>
          <p:nvPr/>
        </p:nvPicPr>
        <p:blipFill rotWithShape="1">
          <a:blip r:embed="rId4">
            <a:alphaModFix/>
          </a:blip>
          <a:srcRect b="0" l="0" r="0" t="0"/>
          <a:stretch/>
        </p:blipFill>
        <p:spPr>
          <a:xfrm>
            <a:off x="4736643" y="0"/>
            <a:ext cx="13614" cy="10287000"/>
          </a:xfrm>
          <a:prstGeom prst="rect">
            <a:avLst/>
          </a:prstGeom>
          <a:noFill/>
          <a:ln>
            <a:noFill/>
          </a:ln>
        </p:spPr>
      </p:pic>
      <p:pic>
        <p:nvPicPr>
          <p:cNvPr descr="preencoded.png" id="411" name="Google Shape;411;g3ec0617a209_1_377"/>
          <p:cNvPicPr preferRelativeResize="0"/>
          <p:nvPr/>
        </p:nvPicPr>
        <p:blipFill rotWithShape="1">
          <a:blip r:embed="rId7">
            <a:alphaModFix/>
          </a:blip>
          <a:srcRect b="0" l="0" r="0" t="0"/>
          <a:stretch/>
        </p:blipFill>
        <p:spPr>
          <a:xfrm>
            <a:off x="4743450" y="9489618"/>
            <a:ext cx="4391025" cy="13614"/>
          </a:xfrm>
          <a:prstGeom prst="rect">
            <a:avLst/>
          </a:prstGeom>
          <a:noFill/>
          <a:ln>
            <a:noFill/>
          </a:ln>
        </p:spPr>
      </p:pic>
      <p:pic>
        <p:nvPicPr>
          <p:cNvPr descr="preencoded.png" id="412" name="Google Shape;412;g3ec0617a209_1_377"/>
          <p:cNvPicPr preferRelativeResize="0"/>
          <p:nvPr/>
        </p:nvPicPr>
        <p:blipFill rotWithShape="1">
          <a:blip r:embed="rId8">
            <a:alphaModFix/>
          </a:blip>
          <a:srcRect b="0" l="0" r="0" t="0"/>
          <a:stretch/>
        </p:blipFill>
        <p:spPr>
          <a:xfrm>
            <a:off x="0" y="802818"/>
            <a:ext cx="9134475" cy="13614"/>
          </a:xfrm>
          <a:prstGeom prst="rect">
            <a:avLst/>
          </a:prstGeom>
          <a:noFill/>
          <a:ln>
            <a:noFill/>
          </a:ln>
        </p:spPr>
      </p:pic>
      <p:pic>
        <p:nvPicPr>
          <p:cNvPr descr="preencoded.png" id="413" name="Google Shape;413;g3ec0617a209_1_377"/>
          <p:cNvPicPr preferRelativeResize="0"/>
          <p:nvPr/>
        </p:nvPicPr>
        <p:blipFill rotWithShape="1">
          <a:blip r:embed="rId9">
            <a:alphaModFix/>
          </a:blip>
          <a:srcRect b="0" l="0" r="0" t="0"/>
          <a:stretch/>
        </p:blipFill>
        <p:spPr>
          <a:xfrm>
            <a:off x="12192000" y="409575"/>
            <a:ext cx="790575" cy="790575"/>
          </a:xfrm>
          <a:prstGeom prst="rect">
            <a:avLst/>
          </a:prstGeom>
          <a:noFill/>
          <a:ln>
            <a:noFill/>
          </a:ln>
        </p:spPr>
      </p:pic>
      <p:pic>
        <p:nvPicPr>
          <p:cNvPr descr="preencoded.png" id="414" name="Google Shape;414;g3ec0617a209_1_377"/>
          <p:cNvPicPr preferRelativeResize="0"/>
          <p:nvPr/>
        </p:nvPicPr>
        <p:blipFill rotWithShape="1">
          <a:blip r:embed="rId10">
            <a:alphaModFix/>
          </a:blip>
          <a:srcRect b="0" l="0" r="0" t="0"/>
          <a:stretch/>
        </p:blipFill>
        <p:spPr>
          <a:xfrm>
            <a:off x="13306425" y="1676400"/>
            <a:ext cx="457200" cy="457200"/>
          </a:xfrm>
          <a:prstGeom prst="rect">
            <a:avLst/>
          </a:prstGeom>
          <a:noFill/>
          <a:ln>
            <a:noFill/>
          </a:ln>
        </p:spPr>
      </p:pic>
      <p:pic>
        <p:nvPicPr>
          <p:cNvPr descr="preencoded.png" id="415" name="Google Shape;415;g3ec0617a209_1_377"/>
          <p:cNvPicPr preferRelativeResize="0"/>
          <p:nvPr/>
        </p:nvPicPr>
        <p:blipFill rotWithShape="1">
          <a:blip r:embed="rId11">
            <a:alphaModFix/>
          </a:blip>
          <a:srcRect b="0" l="0" r="0" t="0"/>
          <a:stretch/>
        </p:blipFill>
        <p:spPr>
          <a:xfrm>
            <a:off x="11649075" y="9115425"/>
            <a:ext cx="762000" cy="771525"/>
          </a:xfrm>
          <a:prstGeom prst="rect">
            <a:avLst/>
          </a:prstGeom>
          <a:noFill/>
          <a:ln>
            <a:noFill/>
          </a:ln>
        </p:spPr>
      </p:pic>
      <p:pic>
        <p:nvPicPr>
          <p:cNvPr descr="preencoded.png" id="416" name="Google Shape;416;g3ec0617a209_1_377"/>
          <p:cNvPicPr preferRelativeResize="0"/>
          <p:nvPr/>
        </p:nvPicPr>
        <p:blipFill rotWithShape="1">
          <a:blip r:embed="rId12">
            <a:alphaModFix/>
          </a:blip>
          <a:srcRect b="0" l="0" r="0" t="0"/>
          <a:stretch/>
        </p:blipFill>
        <p:spPr>
          <a:xfrm>
            <a:off x="13306425" y="904875"/>
            <a:ext cx="457200" cy="457200"/>
          </a:xfrm>
          <a:prstGeom prst="rect">
            <a:avLst/>
          </a:prstGeom>
          <a:noFill/>
          <a:ln>
            <a:noFill/>
          </a:ln>
        </p:spPr>
      </p:pic>
      <p:pic>
        <p:nvPicPr>
          <p:cNvPr descr="preencoded.png" id="417" name="Google Shape;417;g3ec0617a209_1_377"/>
          <p:cNvPicPr preferRelativeResize="0"/>
          <p:nvPr/>
        </p:nvPicPr>
        <p:blipFill rotWithShape="1">
          <a:blip r:embed="rId9">
            <a:alphaModFix/>
          </a:blip>
          <a:srcRect b="0" l="0" r="0" t="0"/>
          <a:stretch/>
        </p:blipFill>
        <p:spPr>
          <a:xfrm>
            <a:off x="5295900" y="409575"/>
            <a:ext cx="790575" cy="790575"/>
          </a:xfrm>
          <a:prstGeom prst="rect">
            <a:avLst/>
          </a:prstGeom>
          <a:noFill/>
          <a:ln>
            <a:noFill/>
          </a:ln>
        </p:spPr>
      </p:pic>
      <p:pic>
        <p:nvPicPr>
          <p:cNvPr descr="preencoded.png" id="418" name="Google Shape;418;g3ec0617a209_1_377"/>
          <p:cNvPicPr preferRelativeResize="0"/>
          <p:nvPr/>
        </p:nvPicPr>
        <p:blipFill rotWithShape="1">
          <a:blip r:embed="rId13">
            <a:alphaModFix/>
          </a:blip>
          <a:srcRect b="0" l="0" r="0" t="0"/>
          <a:stretch/>
        </p:blipFill>
        <p:spPr>
          <a:xfrm>
            <a:off x="4514850" y="1676400"/>
            <a:ext cx="457200" cy="457200"/>
          </a:xfrm>
          <a:prstGeom prst="rect">
            <a:avLst/>
          </a:prstGeom>
          <a:noFill/>
          <a:ln>
            <a:noFill/>
          </a:ln>
        </p:spPr>
      </p:pic>
      <p:pic>
        <p:nvPicPr>
          <p:cNvPr descr="preencoded.png" id="419" name="Google Shape;419;g3ec0617a209_1_377"/>
          <p:cNvPicPr preferRelativeResize="0"/>
          <p:nvPr/>
        </p:nvPicPr>
        <p:blipFill rotWithShape="1">
          <a:blip r:embed="rId14">
            <a:alphaModFix/>
          </a:blip>
          <a:srcRect b="0" l="0" r="0" t="0"/>
          <a:stretch/>
        </p:blipFill>
        <p:spPr>
          <a:xfrm>
            <a:off x="5857875" y="9115425"/>
            <a:ext cx="771525" cy="771525"/>
          </a:xfrm>
          <a:prstGeom prst="rect">
            <a:avLst/>
          </a:prstGeom>
          <a:noFill/>
          <a:ln>
            <a:noFill/>
          </a:ln>
        </p:spPr>
      </p:pic>
      <p:pic>
        <p:nvPicPr>
          <p:cNvPr descr="preencoded.png" id="420" name="Google Shape;420;g3ec0617a209_1_377"/>
          <p:cNvPicPr preferRelativeResize="0"/>
          <p:nvPr/>
        </p:nvPicPr>
        <p:blipFill rotWithShape="1">
          <a:blip r:embed="rId15">
            <a:alphaModFix/>
          </a:blip>
          <a:srcRect b="0" l="0" r="0" t="0"/>
          <a:stretch/>
        </p:blipFill>
        <p:spPr>
          <a:xfrm>
            <a:off x="4514850" y="904875"/>
            <a:ext cx="457200" cy="457200"/>
          </a:xfrm>
          <a:prstGeom prst="rect">
            <a:avLst/>
          </a:prstGeom>
          <a:noFill/>
          <a:ln>
            <a:noFill/>
          </a:ln>
        </p:spPr>
      </p:pic>
      <p:grpSp>
        <p:nvGrpSpPr>
          <p:cNvPr id="421" name="Google Shape;421;g3ec0617a209_1_377"/>
          <p:cNvGrpSpPr/>
          <p:nvPr/>
        </p:nvGrpSpPr>
        <p:grpSpPr>
          <a:xfrm>
            <a:off x="17640300" y="7994925"/>
            <a:ext cx="596549" cy="2063476"/>
            <a:chOff x="17640300" y="7994925"/>
            <a:chExt cx="596549" cy="2063476"/>
          </a:xfrm>
        </p:grpSpPr>
        <p:pic>
          <p:nvPicPr>
            <p:cNvPr descr="preencoded.png" id="422" name="Google Shape;422;g3ec0617a209_1_377"/>
            <p:cNvPicPr preferRelativeResize="0"/>
            <p:nvPr/>
          </p:nvPicPr>
          <p:blipFill rotWithShape="1">
            <a:blip r:embed="rId16">
              <a:alphaModFix/>
            </a:blip>
            <a:srcRect b="0" l="0" r="0" t="0"/>
            <a:stretch/>
          </p:blipFill>
          <p:spPr>
            <a:xfrm>
              <a:off x="17640300" y="9525000"/>
              <a:ext cx="533400" cy="533400"/>
            </a:xfrm>
            <a:prstGeom prst="rect">
              <a:avLst/>
            </a:prstGeom>
            <a:noFill/>
            <a:ln>
              <a:noFill/>
            </a:ln>
          </p:spPr>
        </p:pic>
        <p:sp>
          <p:nvSpPr>
            <p:cNvPr id="423" name="Google Shape;423;g3ec0617a209_1_37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24" name="Google Shape;424;g3ec0617a209_1_377"/>
          <p:cNvGrpSpPr/>
          <p:nvPr/>
        </p:nvGrpSpPr>
        <p:grpSpPr>
          <a:xfrm>
            <a:off x="3168015" y="2552700"/>
            <a:ext cx="11942400" cy="5478900"/>
            <a:chOff x="3168015" y="2552700"/>
            <a:chExt cx="11942400" cy="5478900"/>
          </a:xfrm>
        </p:grpSpPr>
        <p:grpSp>
          <p:nvGrpSpPr>
            <p:cNvPr id="425" name="Google Shape;425;g3ec0617a209_1_377"/>
            <p:cNvGrpSpPr/>
            <p:nvPr/>
          </p:nvGrpSpPr>
          <p:grpSpPr>
            <a:xfrm>
              <a:off x="3168015" y="2552700"/>
              <a:ext cx="11942400" cy="4366200"/>
              <a:chOff x="3168015" y="2552700"/>
              <a:chExt cx="11942400" cy="4366200"/>
            </a:xfrm>
          </p:grpSpPr>
          <p:sp>
            <p:nvSpPr>
              <p:cNvPr id="426" name="Google Shape;426;g3ec0617a209_1_377"/>
              <p:cNvSpPr/>
              <p:nvPr/>
            </p:nvSpPr>
            <p:spPr>
              <a:xfrm>
                <a:off x="4867275" y="2552700"/>
                <a:ext cx="8544000" cy="3886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18000"/>
                  <a:buFont typeface="Cinzel Decorative Black"/>
                  <a:buNone/>
                </a:pPr>
                <a:r>
                  <a:rPr b="1" i="0" lang="en-US" sz="18000" u="none" cap="none" strike="noStrike">
                    <a:solidFill>
                      <a:srgbClr val="272727"/>
                    </a:solidFill>
                    <a:latin typeface="Cinzel Decorative Black"/>
                    <a:ea typeface="Cinzel Decorative Black"/>
                    <a:cs typeface="Cinzel Decorative Black"/>
                    <a:sym typeface="Cinzel Decorative Black"/>
                  </a:rPr>
                  <a:t>24,567</a:t>
                </a:r>
                <a:endParaRPr b="0" i="0" sz="18000" u="none" cap="none" strike="noStrike">
                  <a:solidFill>
                    <a:schemeClr val="dk1"/>
                  </a:solidFill>
                  <a:latin typeface="Calibri"/>
                  <a:ea typeface="Calibri"/>
                  <a:cs typeface="Calibri"/>
                  <a:sym typeface="Calibri"/>
                </a:endParaRPr>
              </a:p>
            </p:txBody>
          </p:sp>
          <p:sp>
            <p:nvSpPr>
              <p:cNvPr id="427" name="Google Shape;427;g3ec0617a209_1_377"/>
              <p:cNvSpPr/>
              <p:nvPr/>
            </p:nvSpPr>
            <p:spPr>
              <a:xfrm>
                <a:off x="3168015" y="5791200"/>
                <a:ext cx="11942400" cy="1127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428" name="Google Shape;428;g3ec0617a209_1_377"/>
            <p:cNvSpPr/>
            <p:nvPr/>
          </p:nvSpPr>
          <p:spPr>
            <a:xfrm>
              <a:off x="5632133" y="7010400"/>
              <a:ext cx="70143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433" name="Shape 433"/>
        <p:cNvGrpSpPr/>
        <p:nvPr/>
      </p:nvGrpSpPr>
      <p:grpSpPr>
        <a:xfrm>
          <a:off x="0" y="0"/>
          <a:ext cx="0" cy="0"/>
          <a:chOff x="0" y="0"/>
          <a:chExt cx="0" cy="0"/>
        </a:xfrm>
      </p:grpSpPr>
      <p:pic>
        <p:nvPicPr>
          <p:cNvPr descr="preencoded.png" id="434" name="Google Shape;434;g3ec0617a209_1_405"/>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435" name="Google Shape;435;g3ec0617a209_1_405"/>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436" name="Google Shape;436;g3ec0617a209_1_405"/>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437" name="Google Shape;437;g3ec0617a209_1_405"/>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438" name="Google Shape;438;g3ec0617a209_1_405"/>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439" name="Google Shape;439;g3ec0617a209_1_405"/>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440" name="Google Shape;440;g3ec0617a209_1_405"/>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441" name="Google Shape;441;g3ec0617a209_1_405"/>
          <p:cNvGrpSpPr/>
          <p:nvPr/>
        </p:nvGrpSpPr>
        <p:grpSpPr>
          <a:xfrm>
            <a:off x="17640300" y="7994925"/>
            <a:ext cx="596549" cy="2063476"/>
            <a:chOff x="17640300" y="7994925"/>
            <a:chExt cx="596549" cy="2063476"/>
          </a:xfrm>
        </p:grpSpPr>
        <p:pic>
          <p:nvPicPr>
            <p:cNvPr descr="preencoded.png" id="442" name="Google Shape;442;g3ec0617a209_1_40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43" name="Google Shape;443;g3ec0617a209_1_40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4" name="Google Shape;444;g3ec0617a209_1_405"/>
          <p:cNvSpPr/>
          <p:nvPr/>
        </p:nvSpPr>
        <p:spPr>
          <a:xfrm>
            <a:off x="1995487" y="2447925"/>
            <a:ext cx="74277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233 Coins</a:t>
            </a:r>
            <a:endParaRPr b="0" i="0" sz="9600" u="none" cap="none" strike="noStrike">
              <a:solidFill>
                <a:schemeClr val="dk1"/>
              </a:solidFill>
              <a:latin typeface="Calibri"/>
              <a:ea typeface="Calibri"/>
              <a:cs typeface="Calibri"/>
              <a:sym typeface="Calibri"/>
            </a:endParaRPr>
          </a:p>
        </p:txBody>
      </p:sp>
      <p:sp>
        <p:nvSpPr>
          <p:cNvPr id="445" name="Google Shape;445;g3ec0617a209_1_405"/>
          <p:cNvSpPr/>
          <p:nvPr/>
        </p:nvSpPr>
        <p:spPr>
          <a:xfrm>
            <a:off x="2512695" y="409575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446" name="Google Shape;446;g3ec0617a209_1_405"/>
          <p:cNvSpPr/>
          <p:nvPr/>
        </p:nvSpPr>
        <p:spPr>
          <a:xfrm>
            <a:off x="1724025" y="5238750"/>
            <a:ext cx="79704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456 Hours</a:t>
            </a:r>
            <a:endParaRPr b="0" i="0" sz="9600" u="none" cap="none" strike="noStrike">
              <a:solidFill>
                <a:schemeClr val="dk1"/>
              </a:solidFill>
              <a:latin typeface="Calibri"/>
              <a:ea typeface="Calibri"/>
              <a:cs typeface="Calibri"/>
              <a:sym typeface="Calibri"/>
            </a:endParaRPr>
          </a:p>
        </p:txBody>
      </p:sp>
      <p:sp>
        <p:nvSpPr>
          <p:cNvPr id="447" name="Google Shape;447;g3ec0617a209_1_405"/>
          <p:cNvSpPr/>
          <p:nvPr/>
        </p:nvSpPr>
        <p:spPr>
          <a:xfrm>
            <a:off x="2512695" y="68865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448" name="Google Shape;448;g3ec0617a209_1_405"/>
          <p:cNvSpPr/>
          <p:nvPr/>
        </p:nvSpPr>
        <p:spPr>
          <a:xfrm>
            <a:off x="11891963" y="2447925"/>
            <a:ext cx="28746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85%</a:t>
            </a:r>
            <a:endParaRPr b="0" i="0" sz="9600" u="none" cap="none" strike="noStrike">
              <a:solidFill>
                <a:schemeClr val="dk1"/>
              </a:solidFill>
              <a:latin typeface="Calibri"/>
              <a:ea typeface="Calibri"/>
              <a:cs typeface="Calibri"/>
              <a:sym typeface="Calibri"/>
            </a:endParaRPr>
          </a:p>
        </p:txBody>
      </p:sp>
      <p:sp>
        <p:nvSpPr>
          <p:cNvPr id="449" name="Google Shape;449;g3ec0617a209_1_405"/>
          <p:cNvSpPr/>
          <p:nvPr/>
        </p:nvSpPr>
        <p:spPr>
          <a:xfrm>
            <a:off x="10132695" y="409575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450" name="Google Shape;450;g3ec0617a209_1_405"/>
          <p:cNvSpPr/>
          <p:nvPr/>
        </p:nvSpPr>
        <p:spPr>
          <a:xfrm>
            <a:off x="10791825" y="5238750"/>
            <a:ext cx="50748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535 Km</a:t>
            </a:r>
            <a:endParaRPr b="0" i="0" sz="9600" u="none" cap="none" strike="noStrike">
              <a:solidFill>
                <a:schemeClr val="dk1"/>
              </a:solidFill>
              <a:latin typeface="Calibri"/>
              <a:ea typeface="Calibri"/>
              <a:cs typeface="Calibri"/>
              <a:sym typeface="Calibri"/>
            </a:endParaRPr>
          </a:p>
        </p:txBody>
      </p:sp>
      <p:sp>
        <p:nvSpPr>
          <p:cNvPr id="451" name="Google Shape;451;g3ec0617a209_1_405"/>
          <p:cNvSpPr/>
          <p:nvPr/>
        </p:nvSpPr>
        <p:spPr>
          <a:xfrm>
            <a:off x="10132695" y="68865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456" name="Shape 456"/>
        <p:cNvGrpSpPr/>
        <p:nvPr/>
      </p:nvGrpSpPr>
      <p:grpSpPr>
        <a:xfrm>
          <a:off x="0" y="0"/>
          <a:ext cx="0" cy="0"/>
          <a:chOff x="0" y="0"/>
          <a:chExt cx="0" cy="0"/>
        </a:xfrm>
      </p:grpSpPr>
      <p:sp>
        <p:nvSpPr>
          <p:cNvPr id="457" name="Google Shape;457;g3ec0617a209_1_427"/>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8" name="Google Shape;458;g3ec0617a209_1_427"/>
          <p:cNvPicPr preferRelativeResize="0"/>
          <p:nvPr/>
        </p:nvPicPr>
        <p:blipFill rotWithShape="1">
          <a:blip r:embed="rId3">
            <a:alphaModFix/>
          </a:blip>
          <a:srcRect b="0" l="0" r="0" t="0"/>
          <a:stretch/>
        </p:blipFill>
        <p:spPr>
          <a:xfrm rot="-2805276">
            <a:off x="17080679" y="199806"/>
            <a:ext cx="1008421" cy="1008424"/>
          </a:xfrm>
          <a:prstGeom prst="rect">
            <a:avLst/>
          </a:prstGeom>
          <a:noFill/>
          <a:ln>
            <a:noFill/>
          </a:ln>
        </p:spPr>
      </p:pic>
      <p:pic>
        <p:nvPicPr>
          <p:cNvPr descr="preencoded.png" id="459" name="Google Shape;459;g3ec0617a209_1_427"/>
          <p:cNvPicPr preferRelativeResize="0"/>
          <p:nvPr/>
        </p:nvPicPr>
        <p:blipFill rotWithShape="1">
          <a:blip r:embed="rId4">
            <a:alphaModFix/>
          </a:blip>
          <a:srcRect b="0" l="0" r="0" t="0"/>
          <a:stretch/>
        </p:blipFill>
        <p:spPr>
          <a:xfrm>
            <a:off x="17576343" y="1200150"/>
            <a:ext cx="13613" cy="9048750"/>
          </a:xfrm>
          <a:prstGeom prst="rect">
            <a:avLst/>
          </a:prstGeom>
          <a:noFill/>
          <a:ln>
            <a:noFill/>
          </a:ln>
        </p:spPr>
      </p:pic>
      <p:pic>
        <p:nvPicPr>
          <p:cNvPr descr="preencoded.png" id="460" name="Google Shape;460;g3ec0617a209_1_427"/>
          <p:cNvPicPr preferRelativeResize="0"/>
          <p:nvPr/>
        </p:nvPicPr>
        <p:blipFill rotWithShape="1">
          <a:blip r:embed="rId5">
            <a:alphaModFix/>
          </a:blip>
          <a:srcRect b="0" l="0" r="0" t="0"/>
          <a:stretch/>
        </p:blipFill>
        <p:spPr>
          <a:xfrm>
            <a:off x="14087475" y="698043"/>
            <a:ext cx="3000375" cy="13614"/>
          </a:xfrm>
          <a:prstGeom prst="rect">
            <a:avLst/>
          </a:prstGeom>
          <a:noFill/>
          <a:ln>
            <a:noFill/>
          </a:ln>
        </p:spPr>
      </p:pic>
      <p:pic>
        <p:nvPicPr>
          <p:cNvPr descr="preencoded.png" id="461" name="Google Shape;461;g3ec0617a209_1_427"/>
          <p:cNvPicPr preferRelativeResize="0"/>
          <p:nvPr/>
        </p:nvPicPr>
        <p:blipFill rotWithShape="1">
          <a:blip r:embed="rId6">
            <a:alphaModFix/>
          </a:blip>
          <a:srcRect b="0" l="0" r="0" t="0"/>
          <a:stretch/>
        </p:blipFill>
        <p:spPr>
          <a:xfrm>
            <a:off x="13401675" y="9527718"/>
            <a:ext cx="4181475" cy="13614"/>
          </a:xfrm>
          <a:prstGeom prst="rect">
            <a:avLst/>
          </a:prstGeom>
          <a:noFill/>
          <a:ln>
            <a:noFill/>
          </a:ln>
        </p:spPr>
      </p:pic>
      <p:pic>
        <p:nvPicPr>
          <p:cNvPr descr="preencoded.png" id="462" name="Google Shape;462;g3ec0617a209_1_427"/>
          <p:cNvPicPr preferRelativeResize="0"/>
          <p:nvPr/>
        </p:nvPicPr>
        <p:blipFill rotWithShape="1">
          <a:blip r:embed="rId3">
            <a:alphaModFix/>
          </a:blip>
          <a:srcRect b="0" l="0" r="0" t="0"/>
          <a:stretch/>
        </p:blipFill>
        <p:spPr>
          <a:xfrm rot="-2562136">
            <a:off x="198670" y="198678"/>
            <a:ext cx="1008477" cy="1008476"/>
          </a:xfrm>
          <a:prstGeom prst="rect">
            <a:avLst/>
          </a:prstGeom>
          <a:noFill/>
          <a:ln>
            <a:noFill/>
          </a:ln>
        </p:spPr>
      </p:pic>
      <p:pic>
        <p:nvPicPr>
          <p:cNvPr descr="preencoded.png" id="463" name="Google Shape;463;g3ec0617a209_1_427"/>
          <p:cNvPicPr preferRelativeResize="0"/>
          <p:nvPr/>
        </p:nvPicPr>
        <p:blipFill rotWithShape="1">
          <a:blip r:embed="rId4">
            <a:alphaModFix/>
          </a:blip>
          <a:srcRect b="0" l="0" r="0" t="0"/>
          <a:stretch/>
        </p:blipFill>
        <p:spPr>
          <a:xfrm>
            <a:off x="698043" y="1200150"/>
            <a:ext cx="13614" cy="9048750"/>
          </a:xfrm>
          <a:prstGeom prst="rect">
            <a:avLst/>
          </a:prstGeom>
          <a:noFill/>
          <a:ln>
            <a:noFill/>
          </a:ln>
        </p:spPr>
      </p:pic>
      <p:pic>
        <p:nvPicPr>
          <p:cNvPr descr="preencoded.png" id="464" name="Google Shape;464;g3ec0617a209_1_427"/>
          <p:cNvPicPr preferRelativeResize="0"/>
          <p:nvPr/>
        </p:nvPicPr>
        <p:blipFill rotWithShape="1">
          <a:blip r:embed="rId5">
            <a:alphaModFix/>
          </a:blip>
          <a:srcRect b="0" l="0" r="0" t="0"/>
          <a:stretch/>
        </p:blipFill>
        <p:spPr>
          <a:xfrm>
            <a:off x="1200150" y="698043"/>
            <a:ext cx="3000375" cy="13614"/>
          </a:xfrm>
          <a:prstGeom prst="rect">
            <a:avLst/>
          </a:prstGeom>
          <a:noFill/>
          <a:ln>
            <a:noFill/>
          </a:ln>
        </p:spPr>
      </p:pic>
      <p:pic>
        <p:nvPicPr>
          <p:cNvPr descr="preencoded.png" id="465" name="Google Shape;465;g3ec0617a209_1_427"/>
          <p:cNvPicPr preferRelativeResize="0"/>
          <p:nvPr/>
        </p:nvPicPr>
        <p:blipFill rotWithShape="1">
          <a:blip r:embed="rId7">
            <a:alphaModFix/>
          </a:blip>
          <a:srcRect b="0" l="0" r="0" t="0"/>
          <a:stretch/>
        </p:blipFill>
        <p:spPr>
          <a:xfrm>
            <a:off x="704850" y="9527718"/>
            <a:ext cx="4191000" cy="13614"/>
          </a:xfrm>
          <a:prstGeom prst="rect">
            <a:avLst/>
          </a:prstGeom>
          <a:noFill/>
          <a:ln>
            <a:noFill/>
          </a:ln>
        </p:spPr>
      </p:pic>
      <p:pic>
        <p:nvPicPr>
          <p:cNvPr descr="preencoded.png" id="466" name="Google Shape;466;g3ec0617a209_1_427"/>
          <p:cNvPicPr preferRelativeResize="0"/>
          <p:nvPr/>
        </p:nvPicPr>
        <p:blipFill rotWithShape="1">
          <a:blip r:embed="rId8">
            <a:alphaModFix/>
          </a:blip>
          <a:srcRect b="0" l="0" r="0" t="0"/>
          <a:stretch/>
        </p:blipFill>
        <p:spPr>
          <a:xfrm>
            <a:off x="333375" y="333375"/>
            <a:ext cx="742950" cy="742950"/>
          </a:xfrm>
          <a:prstGeom prst="rect">
            <a:avLst/>
          </a:prstGeom>
          <a:noFill/>
          <a:ln>
            <a:noFill/>
          </a:ln>
        </p:spPr>
      </p:pic>
      <p:pic>
        <p:nvPicPr>
          <p:cNvPr descr="preencoded.png" id="467" name="Google Shape;467;g3ec0617a209_1_427"/>
          <p:cNvPicPr preferRelativeResize="0"/>
          <p:nvPr/>
        </p:nvPicPr>
        <p:blipFill rotWithShape="1">
          <a:blip r:embed="rId9">
            <a:alphaModFix/>
          </a:blip>
          <a:srcRect b="0" l="0" r="0" t="0"/>
          <a:stretch/>
        </p:blipFill>
        <p:spPr>
          <a:xfrm>
            <a:off x="485775" y="4514850"/>
            <a:ext cx="438150" cy="438150"/>
          </a:xfrm>
          <a:prstGeom prst="rect">
            <a:avLst/>
          </a:prstGeom>
          <a:noFill/>
          <a:ln>
            <a:noFill/>
          </a:ln>
        </p:spPr>
      </p:pic>
      <p:pic>
        <p:nvPicPr>
          <p:cNvPr descr="preencoded.png" id="468" name="Google Shape;468;g3ec0617a209_1_427"/>
          <p:cNvPicPr preferRelativeResize="0"/>
          <p:nvPr/>
        </p:nvPicPr>
        <p:blipFill rotWithShape="1">
          <a:blip r:embed="rId10">
            <a:alphaModFix/>
          </a:blip>
          <a:srcRect b="0" l="0" r="0" t="0"/>
          <a:stretch/>
        </p:blipFill>
        <p:spPr>
          <a:xfrm>
            <a:off x="1143000" y="9105900"/>
            <a:ext cx="828675" cy="828675"/>
          </a:xfrm>
          <a:prstGeom prst="rect">
            <a:avLst/>
          </a:prstGeom>
          <a:noFill/>
          <a:ln>
            <a:noFill/>
          </a:ln>
        </p:spPr>
      </p:pic>
      <p:pic>
        <p:nvPicPr>
          <p:cNvPr descr="preencoded.png" id="469" name="Google Shape;469;g3ec0617a209_1_427"/>
          <p:cNvPicPr preferRelativeResize="0"/>
          <p:nvPr/>
        </p:nvPicPr>
        <p:blipFill rotWithShape="1">
          <a:blip r:embed="rId9">
            <a:alphaModFix/>
          </a:blip>
          <a:srcRect b="0" l="0" r="0" t="0"/>
          <a:stretch/>
        </p:blipFill>
        <p:spPr>
          <a:xfrm>
            <a:off x="485775" y="5372100"/>
            <a:ext cx="438150" cy="438150"/>
          </a:xfrm>
          <a:prstGeom prst="rect">
            <a:avLst/>
          </a:prstGeom>
          <a:noFill/>
          <a:ln>
            <a:noFill/>
          </a:ln>
        </p:spPr>
      </p:pic>
      <p:pic>
        <p:nvPicPr>
          <p:cNvPr descr="preencoded.png" id="470" name="Google Shape;470;g3ec0617a209_1_427"/>
          <p:cNvPicPr preferRelativeResize="0"/>
          <p:nvPr/>
        </p:nvPicPr>
        <p:blipFill rotWithShape="1">
          <a:blip r:embed="rId8">
            <a:alphaModFix/>
          </a:blip>
          <a:srcRect b="0" l="0" r="0" t="0"/>
          <a:stretch/>
        </p:blipFill>
        <p:spPr>
          <a:xfrm>
            <a:off x="17211675" y="333375"/>
            <a:ext cx="742950" cy="742950"/>
          </a:xfrm>
          <a:prstGeom prst="rect">
            <a:avLst/>
          </a:prstGeom>
          <a:noFill/>
          <a:ln>
            <a:noFill/>
          </a:ln>
        </p:spPr>
      </p:pic>
      <p:pic>
        <p:nvPicPr>
          <p:cNvPr descr="preencoded.png" id="471" name="Google Shape;471;g3ec0617a209_1_427"/>
          <p:cNvPicPr preferRelativeResize="0"/>
          <p:nvPr/>
        </p:nvPicPr>
        <p:blipFill rotWithShape="1">
          <a:blip r:embed="rId9">
            <a:alphaModFix/>
          </a:blip>
          <a:srcRect b="0" l="0" r="0" t="0"/>
          <a:stretch/>
        </p:blipFill>
        <p:spPr>
          <a:xfrm>
            <a:off x="17364075" y="4514850"/>
            <a:ext cx="438150" cy="438150"/>
          </a:xfrm>
          <a:prstGeom prst="rect">
            <a:avLst/>
          </a:prstGeom>
          <a:noFill/>
          <a:ln>
            <a:noFill/>
          </a:ln>
        </p:spPr>
      </p:pic>
      <p:pic>
        <p:nvPicPr>
          <p:cNvPr descr="preencoded.png" id="472" name="Google Shape;472;g3ec0617a209_1_427"/>
          <p:cNvPicPr preferRelativeResize="0"/>
          <p:nvPr/>
        </p:nvPicPr>
        <p:blipFill rotWithShape="1">
          <a:blip r:embed="rId10">
            <a:alphaModFix/>
          </a:blip>
          <a:srcRect b="0" l="0" r="0" t="0"/>
          <a:stretch/>
        </p:blipFill>
        <p:spPr>
          <a:xfrm>
            <a:off x="16316325" y="9105900"/>
            <a:ext cx="828675" cy="828675"/>
          </a:xfrm>
          <a:prstGeom prst="rect">
            <a:avLst/>
          </a:prstGeom>
          <a:noFill/>
          <a:ln>
            <a:noFill/>
          </a:ln>
        </p:spPr>
      </p:pic>
      <p:pic>
        <p:nvPicPr>
          <p:cNvPr descr="preencoded.png" id="473" name="Google Shape;473;g3ec0617a209_1_427"/>
          <p:cNvPicPr preferRelativeResize="0"/>
          <p:nvPr/>
        </p:nvPicPr>
        <p:blipFill rotWithShape="1">
          <a:blip r:embed="rId9">
            <a:alphaModFix/>
          </a:blip>
          <a:srcRect b="0" l="0" r="0" t="0"/>
          <a:stretch/>
        </p:blipFill>
        <p:spPr>
          <a:xfrm>
            <a:off x="17364075" y="5372100"/>
            <a:ext cx="438150" cy="438150"/>
          </a:xfrm>
          <a:prstGeom prst="rect">
            <a:avLst/>
          </a:prstGeom>
          <a:noFill/>
          <a:ln>
            <a:noFill/>
          </a:ln>
        </p:spPr>
      </p:pic>
      <p:grpSp>
        <p:nvGrpSpPr>
          <p:cNvPr id="474" name="Google Shape;474;g3ec0617a209_1_427"/>
          <p:cNvGrpSpPr/>
          <p:nvPr/>
        </p:nvGrpSpPr>
        <p:grpSpPr>
          <a:xfrm>
            <a:off x="17640300" y="7994925"/>
            <a:ext cx="596549" cy="2063476"/>
            <a:chOff x="17640300" y="7994925"/>
            <a:chExt cx="596549" cy="2063476"/>
          </a:xfrm>
        </p:grpSpPr>
        <p:pic>
          <p:nvPicPr>
            <p:cNvPr descr="preencoded.png" id="475" name="Google Shape;475;g3ec0617a209_1_427"/>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476" name="Google Shape;476;g3ec0617a209_1_42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7" name="Google Shape;477;g3ec0617a209_1_427"/>
          <p:cNvSpPr/>
          <p:nvPr/>
        </p:nvSpPr>
        <p:spPr>
          <a:xfrm>
            <a:off x="5181600" y="857250"/>
            <a:ext cx="7915200" cy="129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Some Graph</a:t>
            </a:r>
            <a:endParaRPr b="0" i="0" sz="6000" u="none" cap="none" strike="noStrike">
              <a:solidFill>
                <a:schemeClr val="dk1"/>
              </a:solidFill>
              <a:latin typeface="Calibri"/>
              <a:ea typeface="Calibri"/>
              <a:cs typeface="Calibri"/>
              <a:sym typeface="Calibri"/>
            </a:endParaRPr>
          </a:p>
        </p:txBody>
      </p:sp>
      <p:grpSp>
        <p:nvGrpSpPr>
          <p:cNvPr id="478" name="Google Shape;478;g3ec0617a209_1_427"/>
          <p:cNvGrpSpPr/>
          <p:nvPr/>
        </p:nvGrpSpPr>
        <p:grpSpPr>
          <a:xfrm>
            <a:off x="2038350" y="2824588"/>
            <a:ext cx="6709939" cy="4712767"/>
            <a:chOff x="2038350" y="2824588"/>
            <a:chExt cx="6709939" cy="4712767"/>
          </a:xfrm>
        </p:grpSpPr>
        <p:pic>
          <p:nvPicPr>
            <p:cNvPr descr="preencoded.png" id="479" name="Google Shape;479;g3ec0617a209_1_427"/>
            <p:cNvPicPr preferRelativeResize="0"/>
            <p:nvPr/>
          </p:nvPicPr>
          <p:blipFill rotWithShape="1">
            <a:blip r:embed="rId12">
              <a:alphaModFix/>
            </a:blip>
            <a:srcRect b="0" l="0" r="0" t="0"/>
            <a:stretch/>
          </p:blipFill>
          <p:spPr>
            <a:xfrm>
              <a:off x="2530372" y="2824588"/>
              <a:ext cx="6217917" cy="4133250"/>
            </a:xfrm>
            <a:prstGeom prst="rect">
              <a:avLst/>
            </a:prstGeom>
            <a:noFill/>
            <a:ln>
              <a:noFill/>
            </a:ln>
          </p:spPr>
        </p:pic>
        <p:pic>
          <p:nvPicPr>
            <p:cNvPr descr="preencoded.png" id="480" name="Google Shape;480;g3ec0617a209_1_427"/>
            <p:cNvPicPr preferRelativeResize="0"/>
            <p:nvPr/>
          </p:nvPicPr>
          <p:blipFill rotWithShape="1">
            <a:blip r:embed="rId13">
              <a:alphaModFix/>
            </a:blip>
            <a:srcRect b="0" l="0" r="0" t="0"/>
            <a:stretch/>
          </p:blipFill>
          <p:spPr>
            <a:xfrm>
              <a:off x="3384152" y="3139083"/>
              <a:ext cx="8673" cy="3943830"/>
            </a:xfrm>
            <a:prstGeom prst="rect">
              <a:avLst/>
            </a:prstGeom>
            <a:noFill/>
            <a:ln>
              <a:noFill/>
            </a:ln>
          </p:spPr>
        </p:pic>
        <p:pic>
          <p:nvPicPr>
            <p:cNvPr descr="preencoded.png" id="481" name="Google Shape;481;g3ec0617a209_1_427"/>
            <p:cNvPicPr preferRelativeResize="0"/>
            <p:nvPr/>
          </p:nvPicPr>
          <p:blipFill rotWithShape="1">
            <a:blip r:embed="rId13">
              <a:alphaModFix/>
            </a:blip>
            <a:srcRect b="0" l="0" r="0" t="0"/>
            <a:stretch/>
          </p:blipFill>
          <p:spPr>
            <a:xfrm>
              <a:off x="4237930" y="3139083"/>
              <a:ext cx="8673" cy="3943830"/>
            </a:xfrm>
            <a:prstGeom prst="rect">
              <a:avLst/>
            </a:prstGeom>
            <a:noFill/>
            <a:ln>
              <a:noFill/>
            </a:ln>
          </p:spPr>
        </p:pic>
        <p:pic>
          <p:nvPicPr>
            <p:cNvPr descr="preencoded.png" id="482" name="Google Shape;482;g3ec0617a209_1_427"/>
            <p:cNvPicPr preferRelativeResize="0"/>
            <p:nvPr/>
          </p:nvPicPr>
          <p:blipFill rotWithShape="1">
            <a:blip r:embed="rId13">
              <a:alphaModFix/>
            </a:blip>
            <a:srcRect b="0" l="0" r="0" t="0"/>
            <a:stretch/>
          </p:blipFill>
          <p:spPr>
            <a:xfrm>
              <a:off x="5091711" y="3139083"/>
              <a:ext cx="8673" cy="3943830"/>
            </a:xfrm>
            <a:prstGeom prst="rect">
              <a:avLst/>
            </a:prstGeom>
            <a:noFill/>
            <a:ln>
              <a:noFill/>
            </a:ln>
          </p:spPr>
        </p:pic>
        <p:pic>
          <p:nvPicPr>
            <p:cNvPr descr="preencoded.png" id="483" name="Google Shape;483;g3ec0617a209_1_427"/>
            <p:cNvPicPr preferRelativeResize="0"/>
            <p:nvPr/>
          </p:nvPicPr>
          <p:blipFill rotWithShape="1">
            <a:blip r:embed="rId13">
              <a:alphaModFix/>
            </a:blip>
            <a:srcRect b="0" l="0" r="0" t="0"/>
            <a:stretch/>
          </p:blipFill>
          <p:spPr>
            <a:xfrm>
              <a:off x="5945489" y="3139083"/>
              <a:ext cx="8673" cy="3943830"/>
            </a:xfrm>
            <a:prstGeom prst="rect">
              <a:avLst/>
            </a:prstGeom>
            <a:noFill/>
            <a:ln>
              <a:noFill/>
            </a:ln>
          </p:spPr>
        </p:pic>
        <p:pic>
          <p:nvPicPr>
            <p:cNvPr descr="preencoded.png" id="484" name="Google Shape;484;g3ec0617a209_1_427"/>
            <p:cNvPicPr preferRelativeResize="0"/>
            <p:nvPr/>
          </p:nvPicPr>
          <p:blipFill rotWithShape="1">
            <a:blip r:embed="rId13">
              <a:alphaModFix/>
            </a:blip>
            <a:srcRect b="0" l="0" r="0" t="0"/>
            <a:stretch/>
          </p:blipFill>
          <p:spPr>
            <a:xfrm>
              <a:off x="6799271" y="3139083"/>
              <a:ext cx="8673" cy="3943830"/>
            </a:xfrm>
            <a:prstGeom prst="rect">
              <a:avLst/>
            </a:prstGeom>
            <a:noFill/>
            <a:ln>
              <a:noFill/>
            </a:ln>
          </p:spPr>
        </p:pic>
        <p:pic>
          <p:nvPicPr>
            <p:cNvPr descr="preencoded.png" id="485" name="Google Shape;485;g3ec0617a209_1_427"/>
            <p:cNvPicPr preferRelativeResize="0"/>
            <p:nvPr/>
          </p:nvPicPr>
          <p:blipFill rotWithShape="1">
            <a:blip r:embed="rId13">
              <a:alphaModFix/>
            </a:blip>
            <a:srcRect b="0" l="0" r="0" t="0"/>
            <a:stretch/>
          </p:blipFill>
          <p:spPr>
            <a:xfrm>
              <a:off x="7653049" y="3139083"/>
              <a:ext cx="8673" cy="3943830"/>
            </a:xfrm>
            <a:prstGeom prst="rect">
              <a:avLst/>
            </a:prstGeom>
            <a:noFill/>
            <a:ln>
              <a:noFill/>
            </a:ln>
          </p:spPr>
        </p:pic>
        <p:pic>
          <p:nvPicPr>
            <p:cNvPr descr="preencoded.png" id="486" name="Google Shape;486;g3ec0617a209_1_427"/>
            <p:cNvPicPr preferRelativeResize="0"/>
            <p:nvPr/>
          </p:nvPicPr>
          <p:blipFill rotWithShape="1">
            <a:blip r:embed="rId13">
              <a:alphaModFix/>
            </a:blip>
            <a:srcRect b="0" l="0" r="0" t="0"/>
            <a:stretch/>
          </p:blipFill>
          <p:spPr>
            <a:xfrm>
              <a:off x="8506828" y="3139083"/>
              <a:ext cx="8673" cy="3943830"/>
            </a:xfrm>
            <a:prstGeom prst="rect">
              <a:avLst/>
            </a:prstGeom>
            <a:noFill/>
            <a:ln>
              <a:noFill/>
            </a:ln>
          </p:spPr>
        </p:pic>
        <p:pic>
          <p:nvPicPr>
            <p:cNvPr descr="preencoded.png" id="487" name="Google Shape;487;g3ec0617a209_1_427"/>
            <p:cNvPicPr preferRelativeResize="0"/>
            <p:nvPr/>
          </p:nvPicPr>
          <p:blipFill rotWithShape="1">
            <a:blip r:embed="rId14">
              <a:alphaModFix/>
            </a:blip>
            <a:srcRect b="0" l="0" r="0" t="0"/>
            <a:stretch/>
          </p:blipFill>
          <p:spPr>
            <a:xfrm>
              <a:off x="2516122" y="4106724"/>
              <a:ext cx="6036870" cy="1780186"/>
            </a:xfrm>
            <a:prstGeom prst="rect">
              <a:avLst/>
            </a:prstGeom>
            <a:noFill/>
            <a:ln>
              <a:noFill/>
            </a:ln>
          </p:spPr>
        </p:pic>
        <p:pic>
          <p:nvPicPr>
            <p:cNvPr descr="preencoded.png" id="488" name="Google Shape;488;g3ec0617a209_1_427"/>
            <p:cNvPicPr preferRelativeResize="0"/>
            <p:nvPr/>
          </p:nvPicPr>
          <p:blipFill rotWithShape="1">
            <a:blip r:embed="rId15">
              <a:alphaModFix/>
            </a:blip>
            <a:srcRect b="0" l="0" r="0" t="0"/>
            <a:stretch/>
          </p:blipFill>
          <p:spPr>
            <a:xfrm>
              <a:off x="2526404" y="4773581"/>
              <a:ext cx="6032267" cy="1701393"/>
            </a:xfrm>
            <a:prstGeom prst="rect">
              <a:avLst/>
            </a:prstGeom>
            <a:noFill/>
            <a:ln>
              <a:noFill/>
            </a:ln>
          </p:spPr>
        </p:pic>
        <p:pic>
          <p:nvPicPr>
            <p:cNvPr descr="preencoded.png" id="489" name="Google Shape;489;g3ec0617a209_1_427"/>
            <p:cNvPicPr preferRelativeResize="0"/>
            <p:nvPr/>
          </p:nvPicPr>
          <p:blipFill rotWithShape="1">
            <a:blip r:embed="rId16">
              <a:alphaModFix/>
            </a:blip>
            <a:srcRect b="0" l="0" r="0" t="0"/>
            <a:stretch/>
          </p:blipFill>
          <p:spPr>
            <a:xfrm>
              <a:off x="3330897" y="4541732"/>
              <a:ext cx="115179" cy="115178"/>
            </a:xfrm>
            <a:prstGeom prst="rect">
              <a:avLst/>
            </a:prstGeom>
            <a:noFill/>
            <a:ln>
              <a:noFill/>
            </a:ln>
          </p:spPr>
        </p:pic>
        <p:pic>
          <p:nvPicPr>
            <p:cNvPr descr="preencoded.png" id="490" name="Google Shape;490;g3ec0617a209_1_427"/>
            <p:cNvPicPr preferRelativeResize="0"/>
            <p:nvPr/>
          </p:nvPicPr>
          <p:blipFill rotWithShape="1">
            <a:blip r:embed="rId17">
              <a:alphaModFix/>
            </a:blip>
            <a:srcRect b="0" l="0" r="0" t="0"/>
            <a:stretch/>
          </p:blipFill>
          <p:spPr>
            <a:xfrm>
              <a:off x="3330897" y="5235848"/>
              <a:ext cx="115179" cy="115179"/>
            </a:xfrm>
            <a:prstGeom prst="rect">
              <a:avLst/>
            </a:prstGeom>
            <a:noFill/>
            <a:ln>
              <a:noFill/>
            </a:ln>
          </p:spPr>
        </p:pic>
        <p:pic>
          <p:nvPicPr>
            <p:cNvPr descr="preencoded.png" id="491" name="Google Shape;491;g3ec0617a209_1_427"/>
            <p:cNvPicPr preferRelativeResize="0"/>
            <p:nvPr/>
          </p:nvPicPr>
          <p:blipFill rotWithShape="1">
            <a:blip r:embed="rId16">
              <a:alphaModFix/>
            </a:blip>
            <a:srcRect b="0" l="0" r="0" t="0"/>
            <a:stretch/>
          </p:blipFill>
          <p:spPr>
            <a:xfrm>
              <a:off x="4184677" y="4238458"/>
              <a:ext cx="115179" cy="115179"/>
            </a:xfrm>
            <a:prstGeom prst="rect">
              <a:avLst/>
            </a:prstGeom>
            <a:noFill/>
            <a:ln>
              <a:noFill/>
            </a:ln>
          </p:spPr>
        </p:pic>
        <p:pic>
          <p:nvPicPr>
            <p:cNvPr descr="preencoded.png" id="492" name="Google Shape;492;g3ec0617a209_1_427"/>
            <p:cNvPicPr preferRelativeResize="0"/>
            <p:nvPr/>
          </p:nvPicPr>
          <p:blipFill rotWithShape="1">
            <a:blip r:embed="rId18">
              <a:alphaModFix/>
            </a:blip>
            <a:srcRect b="0" l="0" r="0" t="0"/>
            <a:stretch/>
          </p:blipFill>
          <p:spPr>
            <a:xfrm>
              <a:off x="4184677" y="5561633"/>
              <a:ext cx="115179" cy="115179"/>
            </a:xfrm>
            <a:prstGeom prst="rect">
              <a:avLst/>
            </a:prstGeom>
            <a:noFill/>
            <a:ln>
              <a:noFill/>
            </a:ln>
          </p:spPr>
        </p:pic>
        <p:pic>
          <p:nvPicPr>
            <p:cNvPr descr="preencoded.png" id="493" name="Google Shape;493;g3ec0617a209_1_427"/>
            <p:cNvPicPr preferRelativeResize="0"/>
            <p:nvPr/>
          </p:nvPicPr>
          <p:blipFill rotWithShape="1">
            <a:blip r:embed="rId19">
              <a:alphaModFix/>
            </a:blip>
            <a:srcRect b="0" l="0" r="0" t="0"/>
            <a:stretch/>
          </p:blipFill>
          <p:spPr>
            <a:xfrm>
              <a:off x="5038458" y="5799609"/>
              <a:ext cx="115179" cy="115179"/>
            </a:xfrm>
            <a:prstGeom prst="rect">
              <a:avLst/>
            </a:prstGeom>
            <a:noFill/>
            <a:ln>
              <a:noFill/>
            </a:ln>
          </p:spPr>
        </p:pic>
        <p:pic>
          <p:nvPicPr>
            <p:cNvPr descr="preencoded.png" id="494" name="Google Shape;494;g3ec0617a209_1_427"/>
            <p:cNvPicPr preferRelativeResize="0"/>
            <p:nvPr/>
          </p:nvPicPr>
          <p:blipFill rotWithShape="1">
            <a:blip r:embed="rId19">
              <a:alphaModFix/>
            </a:blip>
            <a:srcRect b="0" l="0" r="0" t="0"/>
            <a:stretch/>
          </p:blipFill>
          <p:spPr>
            <a:xfrm>
              <a:off x="5038458" y="4733869"/>
              <a:ext cx="115179" cy="115179"/>
            </a:xfrm>
            <a:prstGeom prst="rect">
              <a:avLst/>
            </a:prstGeom>
            <a:noFill/>
            <a:ln>
              <a:noFill/>
            </a:ln>
          </p:spPr>
        </p:pic>
        <p:pic>
          <p:nvPicPr>
            <p:cNvPr descr="preencoded.png" id="495" name="Google Shape;495;g3ec0617a209_1_427"/>
            <p:cNvPicPr preferRelativeResize="0"/>
            <p:nvPr/>
          </p:nvPicPr>
          <p:blipFill rotWithShape="1">
            <a:blip r:embed="rId16">
              <a:alphaModFix/>
            </a:blip>
            <a:srcRect b="0" l="0" r="0" t="0"/>
            <a:stretch/>
          </p:blipFill>
          <p:spPr>
            <a:xfrm>
              <a:off x="5895705" y="5049924"/>
              <a:ext cx="115179" cy="115179"/>
            </a:xfrm>
            <a:prstGeom prst="rect">
              <a:avLst/>
            </a:prstGeom>
            <a:noFill/>
            <a:ln>
              <a:noFill/>
            </a:ln>
          </p:spPr>
        </p:pic>
        <p:pic>
          <p:nvPicPr>
            <p:cNvPr descr="preencoded.png" id="496" name="Google Shape;496;g3ec0617a209_1_427"/>
            <p:cNvPicPr preferRelativeResize="0"/>
            <p:nvPr/>
          </p:nvPicPr>
          <p:blipFill rotWithShape="1">
            <a:blip r:embed="rId16">
              <a:alphaModFix/>
            </a:blip>
            <a:srcRect b="0" l="0" r="0" t="0"/>
            <a:stretch/>
          </p:blipFill>
          <p:spPr>
            <a:xfrm>
              <a:off x="5895705" y="4815483"/>
              <a:ext cx="115179" cy="115179"/>
            </a:xfrm>
            <a:prstGeom prst="rect">
              <a:avLst/>
            </a:prstGeom>
            <a:noFill/>
            <a:ln>
              <a:noFill/>
            </a:ln>
          </p:spPr>
        </p:pic>
        <p:pic>
          <p:nvPicPr>
            <p:cNvPr descr="preencoded.png" id="497" name="Google Shape;497;g3ec0617a209_1_427"/>
            <p:cNvPicPr preferRelativeResize="0"/>
            <p:nvPr/>
          </p:nvPicPr>
          <p:blipFill rotWithShape="1">
            <a:blip r:embed="rId16">
              <a:alphaModFix/>
            </a:blip>
            <a:srcRect b="0" l="0" r="0" t="0"/>
            <a:stretch/>
          </p:blipFill>
          <p:spPr>
            <a:xfrm>
              <a:off x="6746016" y="5750682"/>
              <a:ext cx="115179" cy="115178"/>
            </a:xfrm>
            <a:prstGeom prst="rect">
              <a:avLst/>
            </a:prstGeom>
            <a:noFill/>
            <a:ln>
              <a:noFill/>
            </a:ln>
          </p:spPr>
        </p:pic>
        <p:pic>
          <p:nvPicPr>
            <p:cNvPr descr="preencoded.png" id="498" name="Google Shape;498;g3ec0617a209_1_427"/>
            <p:cNvPicPr preferRelativeResize="0"/>
            <p:nvPr/>
          </p:nvPicPr>
          <p:blipFill rotWithShape="1">
            <a:blip r:embed="rId17">
              <a:alphaModFix/>
            </a:blip>
            <a:srcRect b="0" l="0" r="0" t="0"/>
            <a:stretch/>
          </p:blipFill>
          <p:spPr>
            <a:xfrm>
              <a:off x="6746016" y="5307657"/>
              <a:ext cx="115179" cy="115178"/>
            </a:xfrm>
            <a:prstGeom prst="rect">
              <a:avLst/>
            </a:prstGeom>
            <a:noFill/>
            <a:ln>
              <a:noFill/>
            </a:ln>
          </p:spPr>
        </p:pic>
        <p:pic>
          <p:nvPicPr>
            <p:cNvPr descr="preencoded.png" id="499" name="Google Shape;499;g3ec0617a209_1_427"/>
            <p:cNvPicPr preferRelativeResize="0"/>
            <p:nvPr/>
          </p:nvPicPr>
          <p:blipFill rotWithShape="1">
            <a:blip r:embed="rId16">
              <a:alphaModFix/>
            </a:blip>
            <a:srcRect b="0" l="0" r="0" t="0"/>
            <a:stretch/>
          </p:blipFill>
          <p:spPr>
            <a:xfrm>
              <a:off x="7603266" y="5229337"/>
              <a:ext cx="115179" cy="115179"/>
            </a:xfrm>
            <a:prstGeom prst="rect">
              <a:avLst/>
            </a:prstGeom>
            <a:noFill/>
            <a:ln>
              <a:noFill/>
            </a:ln>
          </p:spPr>
        </p:pic>
        <p:pic>
          <p:nvPicPr>
            <p:cNvPr descr="preencoded.png" id="500" name="Google Shape;500;g3ec0617a209_1_427"/>
            <p:cNvPicPr preferRelativeResize="0"/>
            <p:nvPr/>
          </p:nvPicPr>
          <p:blipFill rotWithShape="1">
            <a:blip r:embed="rId17">
              <a:alphaModFix/>
            </a:blip>
            <a:srcRect b="0" l="0" r="0" t="0"/>
            <a:stretch/>
          </p:blipFill>
          <p:spPr>
            <a:xfrm>
              <a:off x="7603266" y="4929578"/>
              <a:ext cx="115179" cy="115179"/>
            </a:xfrm>
            <a:prstGeom prst="rect">
              <a:avLst/>
            </a:prstGeom>
            <a:noFill/>
            <a:ln>
              <a:noFill/>
            </a:ln>
          </p:spPr>
        </p:pic>
        <p:sp>
          <p:nvSpPr>
            <p:cNvPr id="501" name="Google Shape;501;g3ec0617a209_1_427"/>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502" name="Google Shape;502;g3ec0617a209_1_427"/>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503" name="Google Shape;503;g3ec0617a209_1_427"/>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504" name="Google Shape;504;g3ec0617a209_1_427"/>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505" name="Google Shape;505;g3ec0617a209_1_427"/>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506" name="Google Shape;506;g3ec0617a209_1_427"/>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507" name="Google Shape;507;g3ec0617a209_1_427"/>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508" name="Google Shape;508;g3ec0617a209_1_427"/>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509" name="Google Shape;509;g3ec0617a209_1_427"/>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639"/>
                <a:buFont typeface="Lato"/>
                <a:buNone/>
              </a:pPr>
              <a:r>
                <a:rPr b="0" i="0" lang="en-US" sz="1639" u="none" cap="none" strike="noStrike">
                  <a:solidFill>
                    <a:srgbClr val="AA8B57"/>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510" name="Google Shape;510;g3ec0617a209_1_427"/>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511" name="Google Shape;511;g3ec0617a209_1_427"/>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512" name="Google Shape;512;g3ec0617a209_1_427"/>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513" name="Google Shape;513;g3ec0617a209_1_427"/>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514" name="Google Shape;514;g3ec0617a209_1_427"/>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515" name="Google Shape;515;g3ec0617a209_1_427"/>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516" name="Google Shape;516;g3ec0617a209_1_427"/>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517" name="Google Shape;517;g3ec0617a209_1_427"/>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518" name="Google Shape;518;g3ec0617a209_1_427"/>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519" name="Google Shape;519;g3ec0617a209_1_427"/>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1366"/>
                <a:buFont typeface="Lato"/>
                <a:buNone/>
              </a:pPr>
              <a:r>
                <a:rPr b="0" i="0" lang="en-US" sz="1366" u="none" cap="none" strike="noStrike">
                  <a:solidFill>
                    <a:srgbClr val="AA8B57"/>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520" name="Google Shape;520;g3ec0617a209_1_427"/>
          <p:cNvGrpSpPr/>
          <p:nvPr/>
        </p:nvGrpSpPr>
        <p:grpSpPr>
          <a:xfrm>
            <a:off x="10801350" y="3143250"/>
            <a:ext cx="4181476" cy="4181456"/>
            <a:chOff x="10801350" y="3143250"/>
            <a:chExt cx="4181476" cy="4181456"/>
          </a:xfrm>
        </p:grpSpPr>
        <p:pic>
          <p:nvPicPr>
            <p:cNvPr descr="preencoded.png" id="521" name="Google Shape;521;g3ec0617a209_1_427"/>
            <p:cNvPicPr preferRelativeResize="0"/>
            <p:nvPr/>
          </p:nvPicPr>
          <p:blipFill rotWithShape="1">
            <a:blip r:embed="rId20">
              <a:alphaModFix/>
            </a:blip>
            <a:srcRect b="0" l="0" r="0" t="0"/>
            <a:stretch/>
          </p:blipFill>
          <p:spPr>
            <a:xfrm>
              <a:off x="12892088" y="3143250"/>
              <a:ext cx="2090738" cy="3569103"/>
            </a:xfrm>
            <a:prstGeom prst="rect">
              <a:avLst/>
            </a:prstGeom>
            <a:noFill/>
            <a:ln>
              <a:noFill/>
            </a:ln>
          </p:spPr>
        </p:pic>
        <p:pic>
          <p:nvPicPr>
            <p:cNvPr descr="preencoded.png" id="522" name="Google Shape;522;g3ec0617a209_1_427"/>
            <p:cNvPicPr preferRelativeResize="0"/>
            <p:nvPr/>
          </p:nvPicPr>
          <p:blipFill rotWithShape="1">
            <a:blip r:embed="rId21">
              <a:alphaModFix/>
            </a:blip>
            <a:srcRect b="0" l="0" r="0" t="0"/>
            <a:stretch/>
          </p:blipFill>
          <p:spPr>
            <a:xfrm>
              <a:off x="11413713" y="6268845"/>
              <a:ext cx="2956750" cy="1055861"/>
            </a:xfrm>
            <a:prstGeom prst="rect">
              <a:avLst/>
            </a:prstGeom>
            <a:noFill/>
            <a:ln>
              <a:noFill/>
            </a:ln>
          </p:spPr>
        </p:pic>
        <p:pic>
          <p:nvPicPr>
            <p:cNvPr descr="preencoded.png" id="523" name="Google Shape;523;g3ec0617a209_1_427"/>
            <p:cNvPicPr preferRelativeResize="0"/>
            <p:nvPr/>
          </p:nvPicPr>
          <p:blipFill rotWithShape="1">
            <a:blip r:embed="rId22">
              <a:alphaModFix/>
            </a:blip>
            <a:srcRect b="0" l="0" r="0" t="0"/>
            <a:stretch/>
          </p:blipFill>
          <p:spPr>
            <a:xfrm>
              <a:off x="10801350" y="3143250"/>
              <a:ext cx="2090738" cy="3569103"/>
            </a:xfrm>
            <a:prstGeom prst="rect">
              <a:avLst/>
            </a:prstGeom>
            <a:noFill/>
            <a:ln>
              <a:noFill/>
            </a:ln>
          </p:spPr>
        </p:pic>
        <p:sp>
          <p:nvSpPr>
            <p:cNvPr id="524" name="Google Shape;524;g3ec0617a209_1_427"/>
            <p:cNvSpPr/>
            <p:nvPr/>
          </p:nvSpPr>
          <p:spPr>
            <a:xfrm>
              <a:off x="12196763" y="4695825"/>
              <a:ext cx="1560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34.574</a:t>
              </a:r>
              <a:endParaRPr b="0" i="0" sz="3600" u="none" cap="none" strike="noStrike">
                <a:solidFill>
                  <a:schemeClr val="dk1"/>
                </a:solidFill>
                <a:latin typeface="Calibri"/>
                <a:ea typeface="Calibri"/>
                <a:cs typeface="Calibri"/>
                <a:sym typeface="Calibri"/>
              </a:endParaRPr>
            </a:p>
          </p:txBody>
        </p:sp>
        <p:sp>
          <p:nvSpPr>
            <p:cNvPr id="525" name="Google Shape;525;g3ec0617a209_1_427"/>
            <p:cNvSpPr/>
            <p:nvPr/>
          </p:nvSpPr>
          <p:spPr>
            <a:xfrm>
              <a:off x="12520613" y="5314950"/>
              <a:ext cx="8592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526" name="Google Shape;526;g3ec0617a209_1_427"/>
          <p:cNvGrpSpPr/>
          <p:nvPr/>
        </p:nvGrpSpPr>
        <p:grpSpPr>
          <a:xfrm>
            <a:off x="9898380" y="7886700"/>
            <a:ext cx="5997000" cy="1716525"/>
            <a:chOff x="9898380" y="7886700"/>
            <a:chExt cx="5997000" cy="1716525"/>
          </a:xfrm>
        </p:grpSpPr>
        <p:sp>
          <p:nvSpPr>
            <p:cNvPr id="527" name="Google Shape;527;g3ec0617a209_1_427"/>
            <p:cNvSpPr/>
            <p:nvPr/>
          </p:nvSpPr>
          <p:spPr>
            <a:xfrm>
              <a:off x="9898380" y="7886700"/>
              <a:ext cx="59970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Treasure Found</a:t>
              </a:r>
              <a:endParaRPr b="0" i="0" sz="3600" u="none" cap="none" strike="noStrike">
                <a:solidFill>
                  <a:schemeClr val="dk1"/>
                </a:solidFill>
                <a:latin typeface="Calibri"/>
                <a:ea typeface="Calibri"/>
                <a:cs typeface="Calibri"/>
                <a:sym typeface="Calibri"/>
              </a:endParaRPr>
            </a:p>
          </p:txBody>
        </p:sp>
        <p:sp>
          <p:nvSpPr>
            <p:cNvPr id="528" name="Google Shape;528;g3ec0617a209_1_427"/>
            <p:cNvSpPr/>
            <p:nvPr/>
          </p:nvSpPr>
          <p:spPr>
            <a:xfrm>
              <a:off x="9913620" y="8582025"/>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529" name="Google Shape;529;g3ec0617a209_1_427"/>
          <p:cNvGrpSpPr/>
          <p:nvPr/>
        </p:nvGrpSpPr>
        <p:grpSpPr>
          <a:xfrm>
            <a:off x="2392680" y="7886700"/>
            <a:ext cx="5997000" cy="1716525"/>
            <a:chOff x="2392680" y="7886700"/>
            <a:chExt cx="5997000" cy="1716525"/>
          </a:xfrm>
        </p:grpSpPr>
        <p:sp>
          <p:nvSpPr>
            <p:cNvPr id="530" name="Google Shape;530;g3ec0617a209_1_427"/>
            <p:cNvSpPr/>
            <p:nvPr/>
          </p:nvSpPr>
          <p:spPr>
            <a:xfrm>
              <a:off x="2392680" y="7886700"/>
              <a:ext cx="59970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Spellcasting </a:t>
              </a:r>
              <a:endParaRPr b="0" i="0" sz="3600" u="none" cap="none" strike="noStrike">
                <a:solidFill>
                  <a:schemeClr val="dk1"/>
                </a:solidFill>
                <a:latin typeface="Calibri"/>
                <a:ea typeface="Calibri"/>
                <a:cs typeface="Calibri"/>
                <a:sym typeface="Calibri"/>
              </a:endParaRPr>
            </a:p>
          </p:txBody>
        </p:sp>
        <p:sp>
          <p:nvSpPr>
            <p:cNvPr id="531" name="Google Shape;531;g3ec0617a209_1_427"/>
            <p:cNvSpPr/>
            <p:nvPr/>
          </p:nvSpPr>
          <p:spPr>
            <a:xfrm>
              <a:off x="2407920" y="8582025"/>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536" name="Shape 536"/>
        <p:cNvGrpSpPr/>
        <p:nvPr/>
      </p:nvGrpSpPr>
      <p:grpSpPr>
        <a:xfrm>
          <a:off x="0" y="0"/>
          <a:ext cx="0" cy="0"/>
          <a:chOff x="0" y="0"/>
          <a:chExt cx="0" cy="0"/>
        </a:xfrm>
      </p:grpSpPr>
      <p:sp>
        <p:nvSpPr>
          <p:cNvPr id="537" name="Google Shape;537;g3ec0617a209_1_506"/>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8" name="Google Shape;538;g3ec0617a209_1_506"/>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539" name="Google Shape;539;g3ec0617a209_1_506"/>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540" name="Google Shape;540;g3ec0617a209_1_506"/>
          <p:cNvPicPr preferRelativeResize="0"/>
          <p:nvPr/>
        </p:nvPicPr>
        <p:blipFill rotWithShape="1">
          <a:blip r:embed="rId4">
            <a:alphaModFix/>
          </a:blip>
          <a:srcRect b="0" l="0" r="0" t="0"/>
          <a:stretch/>
        </p:blipFill>
        <p:spPr>
          <a:xfrm>
            <a:off x="476250" y="2530227"/>
            <a:ext cx="417957" cy="417957"/>
          </a:xfrm>
          <a:prstGeom prst="rect">
            <a:avLst/>
          </a:prstGeom>
          <a:noFill/>
          <a:ln>
            <a:noFill/>
          </a:ln>
        </p:spPr>
      </p:pic>
      <p:pic>
        <p:nvPicPr>
          <p:cNvPr descr="preencoded.png" id="541" name="Google Shape;541;g3ec0617a209_1_506"/>
          <p:cNvPicPr preferRelativeResize="0"/>
          <p:nvPr/>
        </p:nvPicPr>
        <p:blipFill rotWithShape="1">
          <a:blip r:embed="rId4">
            <a:alphaModFix/>
          </a:blip>
          <a:srcRect b="0" l="0" r="0" t="0"/>
          <a:stretch/>
        </p:blipFill>
        <p:spPr>
          <a:xfrm>
            <a:off x="17402175" y="2530227"/>
            <a:ext cx="417957" cy="417957"/>
          </a:xfrm>
          <a:prstGeom prst="rect">
            <a:avLst/>
          </a:prstGeom>
          <a:noFill/>
          <a:ln>
            <a:noFill/>
          </a:ln>
        </p:spPr>
      </p:pic>
      <p:pic>
        <p:nvPicPr>
          <p:cNvPr descr="preencoded.png" id="542" name="Google Shape;542;g3ec0617a209_1_506"/>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543" name="Google Shape;543;g3ec0617a209_1_506"/>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544" name="Google Shape;544;g3ec0617a209_1_506"/>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545" name="Google Shape;545;g3ec0617a209_1_506"/>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546" name="Google Shape;546;g3ec0617a209_1_506"/>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grpSp>
        <p:nvGrpSpPr>
          <p:cNvPr id="547" name="Google Shape;547;g3ec0617a209_1_506"/>
          <p:cNvGrpSpPr/>
          <p:nvPr/>
        </p:nvGrpSpPr>
        <p:grpSpPr>
          <a:xfrm>
            <a:off x="17640300" y="7994925"/>
            <a:ext cx="596549" cy="2063476"/>
            <a:chOff x="17640300" y="7994925"/>
            <a:chExt cx="596549" cy="2063476"/>
          </a:xfrm>
        </p:grpSpPr>
        <p:pic>
          <p:nvPicPr>
            <p:cNvPr descr="preencoded.png" id="548" name="Google Shape;548;g3ec0617a209_1_506"/>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549" name="Google Shape;549;g3ec0617a209_1_5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50" name="Google Shape;550;g3ec0617a209_1_506"/>
          <p:cNvGrpSpPr/>
          <p:nvPr/>
        </p:nvGrpSpPr>
        <p:grpSpPr>
          <a:xfrm>
            <a:off x="10086975" y="5086350"/>
            <a:ext cx="6644700" cy="1792725"/>
            <a:chOff x="10086975" y="5086350"/>
            <a:chExt cx="6644700" cy="1792725"/>
          </a:xfrm>
        </p:grpSpPr>
        <p:sp>
          <p:nvSpPr>
            <p:cNvPr id="551" name="Google Shape;551;g3ec0617a209_1_506"/>
            <p:cNvSpPr/>
            <p:nvPr/>
          </p:nvSpPr>
          <p:spPr>
            <a:xfrm>
              <a:off x="10086975" y="5086350"/>
              <a:ext cx="66447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A web application</a:t>
              </a:r>
              <a:endParaRPr b="0" i="0" sz="3600" u="none" cap="none" strike="noStrike">
                <a:solidFill>
                  <a:schemeClr val="dk1"/>
                </a:solidFill>
                <a:latin typeface="Calibri"/>
                <a:ea typeface="Calibri"/>
                <a:cs typeface="Calibri"/>
                <a:sym typeface="Calibri"/>
              </a:endParaRPr>
            </a:p>
          </p:txBody>
        </p:sp>
        <p:sp>
          <p:nvSpPr>
            <p:cNvPr id="552" name="Google Shape;552;g3ec0617a209_1_506"/>
            <p:cNvSpPr/>
            <p:nvPr/>
          </p:nvSpPr>
          <p:spPr>
            <a:xfrm>
              <a:off x="10086975" y="5857875"/>
              <a:ext cx="66141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553" name="Google Shape;553;g3ec0617a209_1_506"/>
          <p:cNvPicPr preferRelativeResize="0"/>
          <p:nvPr/>
        </p:nvPicPr>
        <p:blipFill rotWithShape="1">
          <a:blip r:embed="rId10">
            <a:alphaModFix/>
          </a:blip>
          <a:srcRect b="0" l="0" r="0" t="0"/>
          <a:stretch/>
        </p:blipFill>
        <p:spPr>
          <a:xfrm>
            <a:off x="190500" y="2438400"/>
            <a:ext cx="10325100" cy="6124575"/>
          </a:xfrm>
          <a:prstGeom prst="rect">
            <a:avLst/>
          </a:prstGeom>
          <a:noFill/>
          <a:ln>
            <a:noFill/>
          </a:ln>
        </p:spPr>
      </p:pic>
      <p:pic>
        <p:nvPicPr>
          <p:cNvPr descr="preencoded.png" id="554" name="Google Shape;554;g3ec0617a209_1_506"/>
          <p:cNvPicPr preferRelativeResize="0"/>
          <p:nvPr/>
        </p:nvPicPr>
        <p:blipFill rotWithShape="1">
          <a:blip r:embed="rId11">
            <a:alphaModFix/>
          </a:blip>
          <a:srcRect b="0" l="0" r="0" t="0"/>
          <a:stretch/>
        </p:blipFill>
        <p:spPr>
          <a:xfrm>
            <a:off x="1638300" y="2695575"/>
            <a:ext cx="7419975" cy="4867275"/>
          </a:xfrm>
          <a:prstGeom prst="rect">
            <a:avLst/>
          </a:prstGeom>
          <a:noFill/>
          <a:ln>
            <a:noFill/>
          </a:ln>
        </p:spPr>
      </p:pic>
      <p:sp>
        <p:nvSpPr>
          <p:cNvPr id="555" name="Google Shape;555;g3ec0617a209_1_506"/>
          <p:cNvSpPr/>
          <p:nvPr/>
        </p:nvSpPr>
        <p:spPr>
          <a:xfrm>
            <a:off x="10086975" y="2438400"/>
            <a:ext cx="7915200" cy="2324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560" name="Shape 560"/>
        <p:cNvGrpSpPr/>
        <p:nvPr/>
      </p:nvGrpSpPr>
      <p:grpSpPr>
        <a:xfrm>
          <a:off x="0" y="0"/>
          <a:ext cx="0" cy="0"/>
          <a:chOff x="0" y="0"/>
          <a:chExt cx="0" cy="0"/>
        </a:xfrm>
      </p:grpSpPr>
      <p:pic>
        <p:nvPicPr>
          <p:cNvPr descr="preencoded.png" id="561" name="Google Shape;561;g3ec0617a209_1_529"/>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562" name="Google Shape;562;g3ec0617a209_1_529"/>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563" name="Google Shape;563;g3ec0617a209_1_529"/>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564" name="Google Shape;564;g3ec0617a209_1_529"/>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565" name="Google Shape;565;g3ec0617a209_1_529"/>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566" name="Google Shape;566;g3ec0617a209_1_529"/>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567" name="Google Shape;567;g3ec0617a209_1_529"/>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568" name="Google Shape;568;g3ec0617a209_1_529"/>
          <p:cNvGrpSpPr/>
          <p:nvPr/>
        </p:nvGrpSpPr>
        <p:grpSpPr>
          <a:xfrm>
            <a:off x="17640300" y="7994925"/>
            <a:ext cx="596549" cy="2063476"/>
            <a:chOff x="17640300" y="7994925"/>
            <a:chExt cx="596549" cy="2063476"/>
          </a:xfrm>
        </p:grpSpPr>
        <p:pic>
          <p:nvPicPr>
            <p:cNvPr descr="preencoded.png" id="569" name="Google Shape;569;g3ec0617a209_1_52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70" name="Google Shape;570;g3ec0617a209_1_5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71" name="Google Shape;571;g3ec0617a209_1_529"/>
          <p:cNvGrpSpPr/>
          <p:nvPr/>
        </p:nvGrpSpPr>
        <p:grpSpPr>
          <a:xfrm>
            <a:off x="2209800" y="3114675"/>
            <a:ext cx="6644700" cy="2249925"/>
            <a:chOff x="2209800" y="3114675"/>
            <a:chExt cx="6644700" cy="2249925"/>
          </a:xfrm>
        </p:grpSpPr>
        <p:sp>
          <p:nvSpPr>
            <p:cNvPr id="572" name="Google Shape;572;g3ec0617a209_1_529"/>
            <p:cNvSpPr/>
            <p:nvPr/>
          </p:nvSpPr>
          <p:spPr>
            <a:xfrm>
              <a:off x="2209800" y="3114675"/>
              <a:ext cx="66447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An mobile app</a:t>
              </a:r>
              <a:endParaRPr b="0" i="0" sz="3600" u="none" cap="none" strike="noStrike">
                <a:solidFill>
                  <a:schemeClr val="dk1"/>
                </a:solidFill>
                <a:latin typeface="Calibri"/>
                <a:ea typeface="Calibri"/>
                <a:cs typeface="Calibri"/>
                <a:sym typeface="Calibri"/>
              </a:endParaRPr>
            </a:p>
          </p:txBody>
        </p:sp>
        <p:sp>
          <p:nvSpPr>
            <p:cNvPr id="573" name="Google Shape;573;g3ec0617a209_1_529"/>
            <p:cNvSpPr/>
            <p:nvPr/>
          </p:nvSpPr>
          <p:spPr>
            <a:xfrm>
              <a:off x="2209800" y="3886200"/>
              <a:ext cx="66141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574" name="Google Shape;574;g3ec0617a209_1_529"/>
          <p:cNvSpPr/>
          <p:nvPr/>
        </p:nvSpPr>
        <p:spPr>
          <a:xfrm>
            <a:off x="2209800" y="5743575"/>
            <a:ext cx="6776100" cy="30024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575" name="Google Shape;575;g3ec0617a209_1_529"/>
          <p:cNvSpPr/>
          <p:nvPr/>
        </p:nvSpPr>
        <p:spPr>
          <a:xfrm>
            <a:off x="2171700" y="1390650"/>
            <a:ext cx="95727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The Fantasy</a:t>
            </a:r>
            <a:endParaRPr b="0" i="0" sz="6000" u="none" cap="none" strike="noStrike">
              <a:solidFill>
                <a:schemeClr val="dk1"/>
              </a:solidFill>
              <a:latin typeface="Calibri"/>
              <a:ea typeface="Calibri"/>
              <a:cs typeface="Calibri"/>
              <a:sym typeface="Calibri"/>
            </a:endParaRPr>
          </a:p>
        </p:txBody>
      </p:sp>
      <p:pic>
        <p:nvPicPr>
          <p:cNvPr descr="preencoded.png" id="576" name="Google Shape;576;g3ec0617a209_1_529"/>
          <p:cNvPicPr preferRelativeResize="0"/>
          <p:nvPr/>
        </p:nvPicPr>
        <p:blipFill rotWithShape="1">
          <a:blip r:embed="rId7">
            <a:alphaModFix/>
          </a:blip>
          <a:srcRect b="0" l="0" r="0" t="0"/>
          <a:stretch/>
        </p:blipFill>
        <p:spPr>
          <a:xfrm>
            <a:off x="11591925" y="771525"/>
            <a:ext cx="4105275" cy="8886825"/>
          </a:xfrm>
          <a:prstGeom prst="rect">
            <a:avLst/>
          </a:prstGeom>
          <a:noFill/>
          <a:ln>
            <a:noFill/>
          </a:ln>
        </p:spPr>
      </p:pic>
      <p:pic>
        <p:nvPicPr>
          <p:cNvPr descr="preencoded.png" id="577" name="Google Shape;577;g3ec0617a209_1_529"/>
          <p:cNvPicPr preferRelativeResize="0"/>
          <p:nvPr/>
        </p:nvPicPr>
        <p:blipFill rotWithShape="1">
          <a:blip r:embed="rId8">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582" name="Shape 582"/>
        <p:cNvGrpSpPr/>
        <p:nvPr/>
      </p:nvGrpSpPr>
      <p:grpSpPr>
        <a:xfrm>
          <a:off x="0" y="0"/>
          <a:ext cx="0" cy="0"/>
          <a:chOff x="0" y="0"/>
          <a:chExt cx="0" cy="0"/>
        </a:xfrm>
      </p:grpSpPr>
      <p:pic>
        <p:nvPicPr>
          <p:cNvPr descr="preencoded.png" id="583" name="Google Shape;583;g3ec0617a209_1_550"/>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584" name="Google Shape;584;g3ec0617a209_1_550"/>
          <p:cNvGrpSpPr/>
          <p:nvPr/>
        </p:nvGrpSpPr>
        <p:grpSpPr>
          <a:xfrm>
            <a:off x="17640300" y="7994925"/>
            <a:ext cx="596549" cy="2063476"/>
            <a:chOff x="17640300" y="7994925"/>
            <a:chExt cx="596549" cy="2063476"/>
          </a:xfrm>
        </p:grpSpPr>
        <p:pic>
          <p:nvPicPr>
            <p:cNvPr descr="preencoded.png" id="585" name="Google Shape;585;g3ec0617a209_1_55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86" name="Google Shape;586;g3ec0617a209_1_5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87" name="Google Shape;587;g3ec0617a209_1_550"/>
          <p:cNvSpPr/>
          <p:nvPr/>
        </p:nvSpPr>
        <p:spPr>
          <a:xfrm>
            <a:off x="-1219200" y="7734300"/>
            <a:ext cx="5496000" cy="2324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592" name="Shape 592"/>
        <p:cNvGrpSpPr/>
        <p:nvPr/>
      </p:nvGrpSpPr>
      <p:grpSpPr>
        <a:xfrm>
          <a:off x="0" y="0"/>
          <a:ext cx="0" cy="0"/>
          <a:chOff x="0" y="0"/>
          <a:chExt cx="0" cy="0"/>
        </a:xfrm>
      </p:grpSpPr>
      <p:sp>
        <p:nvSpPr>
          <p:cNvPr id="593" name="Google Shape;593;g3ec0617a209_1_559"/>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4" name="Google Shape;594;g3ec0617a209_1_559"/>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595" name="Google Shape;595;g3ec0617a209_1_559"/>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596" name="Google Shape;596;g3ec0617a209_1_559"/>
          <p:cNvPicPr preferRelativeResize="0"/>
          <p:nvPr/>
        </p:nvPicPr>
        <p:blipFill rotWithShape="1">
          <a:blip r:embed="rId4">
            <a:alphaModFix/>
          </a:blip>
          <a:srcRect b="0" l="0" r="0" t="0"/>
          <a:stretch/>
        </p:blipFill>
        <p:spPr>
          <a:xfrm>
            <a:off x="476250" y="2530227"/>
            <a:ext cx="417957" cy="417957"/>
          </a:xfrm>
          <a:prstGeom prst="rect">
            <a:avLst/>
          </a:prstGeom>
          <a:noFill/>
          <a:ln>
            <a:noFill/>
          </a:ln>
        </p:spPr>
      </p:pic>
      <p:pic>
        <p:nvPicPr>
          <p:cNvPr descr="preencoded.png" id="597" name="Google Shape;597;g3ec0617a209_1_559"/>
          <p:cNvPicPr preferRelativeResize="0"/>
          <p:nvPr/>
        </p:nvPicPr>
        <p:blipFill rotWithShape="1">
          <a:blip r:embed="rId4">
            <a:alphaModFix/>
          </a:blip>
          <a:srcRect b="0" l="0" r="0" t="0"/>
          <a:stretch/>
        </p:blipFill>
        <p:spPr>
          <a:xfrm>
            <a:off x="17402175" y="2530227"/>
            <a:ext cx="417957" cy="417957"/>
          </a:xfrm>
          <a:prstGeom prst="rect">
            <a:avLst/>
          </a:prstGeom>
          <a:noFill/>
          <a:ln>
            <a:noFill/>
          </a:ln>
        </p:spPr>
      </p:pic>
      <p:pic>
        <p:nvPicPr>
          <p:cNvPr descr="preencoded.png" id="598" name="Google Shape;598;g3ec0617a209_1_559"/>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599" name="Google Shape;599;g3ec0617a209_1_559"/>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600" name="Google Shape;600;g3ec0617a209_1_559"/>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601" name="Google Shape;601;g3ec0617a209_1_559"/>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602" name="Google Shape;602;g3ec0617a209_1_559"/>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grpSp>
        <p:nvGrpSpPr>
          <p:cNvPr id="603" name="Google Shape;603;g3ec0617a209_1_559"/>
          <p:cNvGrpSpPr/>
          <p:nvPr/>
        </p:nvGrpSpPr>
        <p:grpSpPr>
          <a:xfrm>
            <a:off x="17640300" y="7994925"/>
            <a:ext cx="596549" cy="2063476"/>
            <a:chOff x="17640300" y="7994925"/>
            <a:chExt cx="596549" cy="2063476"/>
          </a:xfrm>
        </p:grpSpPr>
        <p:pic>
          <p:nvPicPr>
            <p:cNvPr descr="preencoded.png" id="604" name="Google Shape;604;g3ec0617a209_1_559"/>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605" name="Google Shape;605;g3ec0617a209_1_5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606" name="Google Shape;606;g3ec0617a209_1_559"/>
          <p:cNvPicPr preferRelativeResize="0"/>
          <p:nvPr/>
        </p:nvPicPr>
        <p:blipFill rotWithShape="1">
          <a:blip r:embed="rId10">
            <a:alphaModFix/>
          </a:blip>
          <a:srcRect b="0" l="0" r="0" t="0"/>
          <a:stretch/>
        </p:blipFill>
        <p:spPr>
          <a:xfrm>
            <a:off x="0" y="0"/>
            <a:ext cx="5734050" cy="10287000"/>
          </a:xfrm>
          <a:prstGeom prst="rect">
            <a:avLst/>
          </a:prstGeom>
          <a:noFill/>
          <a:ln>
            <a:noFill/>
          </a:ln>
        </p:spPr>
      </p:pic>
      <p:sp>
        <p:nvSpPr>
          <p:cNvPr id="607" name="Google Shape;607;g3ec0617a209_1_559"/>
          <p:cNvSpPr/>
          <p:nvPr/>
        </p:nvSpPr>
        <p:spPr>
          <a:xfrm>
            <a:off x="6505575" y="2452688"/>
            <a:ext cx="9219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1</a:t>
            </a:r>
            <a:endParaRPr b="0" i="0" sz="9600" u="none" cap="none" strike="noStrike">
              <a:solidFill>
                <a:schemeClr val="dk1"/>
              </a:solidFill>
              <a:latin typeface="Calibri"/>
              <a:ea typeface="Calibri"/>
              <a:cs typeface="Calibri"/>
              <a:sym typeface="Calibri"/>
            </a:endParaRPr>
          </a:p>
        </p:txBody>
      </p:sp>
      <p:grpSp>
        <p:nvGrpSpPr>
          <p:cNvPr id="608" name="Google Shape;608;g3ec0617a209_1_559"/>
          <p:cNvGrpSpPr/>
          <p:nvPr/>
        </p:nvGrpSpPr>
        <p:grpSpPr>
          <a:xfrm>
            <a:off x="7153275" y="1933575"/>
            <a:ext cx="4396800" cy="2792850"/>
            <a:chOff x="7153275" y="1933575"/>
            <a:chExt cx="4396800" cy="2792850"/>
          </a:xfrm>
        </p:grpSpPr>
        <p:sp>
          <p:nvSpPr>
            <p:cNvPr id="609" name="Google Shape;609;g3ec0617a209_1_559"/>
            <p:cNvSpPr/>
            <p:nvPr/>
          </p:nvSpPr>
          <p:spPr>
            <a:xfrm>
              <a:off x="7153275" y="1933575"/>
              <a:ext cx="4396800" cy="1398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Discover the secrets</a:t>
              </a:r>
              <a:endParaRPr b="0" i="0" sz="3600" u="none" cap="none" strike="noStrike">
                <a:solidFill>
                  <a:schemeClr val="dk1"/>
                </a:solidFill>
                <a:latin typeface="Calibri"/>
                <a:ea typeface="Calibri"/>
                <a:cs typeface="Calibri"/>
                <a:sym typeface="Calibri"/>
              </a:endParaRPr>
            </a:p>
          </p:txBody>
        </p:sp>
        <p:sp>
          <p:nvSpPr>
            <p:cNvPr id="610" name="Google Shape;610;g3ec0617a209_1_559"/>
            <p:cNvSpPr/>
            <p:nvPr/>
          </p:nvSpPr>
          <p:spPr>
            <a:xfrm>
              <a:off x="7153275" y="3248025"/>
              <a:ext cx="43662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611" name="Google Shape;611;g3ec0617a209_1_559"/>
          <p:cNvSpPr/>
          <p:nvPr/>
        </p:nvSpPr>
        <p:spPr>
          <a:xfrm>
            <a:off x="6505575" y="5995987"/>
            <a:ext cx="11601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3</a:t>
            </a:r>
            <a:endParaRPr b="0" i="0" sz="9600" u="none" cap="none" strike="noStrike">
              <a:solidFill>
                <a:schemeClr val="dk1"/>
              </a:solidFill>
              <a:latin typeface="Calibri"/>
              <a:ea typeface="Calibri"/>
              <a:cs typeface="Calibri"/>
              <a:sym typeface="Calibri"/>
            </a:endParaRPr>
          </a:p>
        </p:txBody>
      </p:sp>
      <p:grpSp>
        <p:nvGrpSpPr>
          <p:cNvPr id="612" name="Google Shape;612;g3ec0617a209_1_559"/>
          <p:cNvGrpSpPr/>
          <p:nvPr/>
        </p:nvGrpSpPr>
        <p:grpSpPr>
          <a:xfrm>
            <a:off x="7391400" y="5248275"/>
            <a:ext cx="4158600" cy="3250050"/>
            <a:chOff x="7391400" y="5248275"/>
            <a:chExt cx="4158600" cy="3250050"/>
          </a:xfrm>
        </p:grpSpPr>
        <p:sp>
          <p:nvSpPr>
            <p:cNvPr id="613" name="Google Shape;613;g3ec0617a209_1_559"/>
            <p:cNvSpPr/>
            <p:nvPr/>
          </p:nvSpPr>
          <p:spPr>
            <a:xfrm>
              <a:off x="7391400" y="5248275"/>
              <a:ext cx="4158600" cy="1398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Meet the creatures</a:t>
              </a:r>
              <a:endParaRPr b="0" i="0" sz="3600" u="none" cap="none" strike="noStrike">
                <a:solidFill>
                  <a:schemeClr val="dk1"/>
                </a:solidFill>
                <a:latin typeface="Calibri"/>
                <a:ea typeface="Calibri"/>
                <a:cs typeface="Calibri"/>
                <a:sym typeface="Calibri"/>
              </a:endParaRPr>
            </a:p>
          </p:txBody>
        </p:sp>
        <p:sp>
          <p:nvSpPr>
            <p:cNvPr id="614" name="Google Shape;614;g3ec0617a209_1_559"/>
            <p:cNvSpPr/>
            <p:nvPr/>
          </p:nvSpPr>
          <p:spPr>
            <a:xfrm>
              <a:off x="7391400" y="6562725"/>
              <a:ext cx="41280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615" name="Google Shape;615;g3ec0617a209_1_559"/>
          <p:cNvSpPr/>
          <p:nvPr/>
        </p:nvSpPr>
        <p:spPr>
          <a:xfrm>
            <a:off x="12134850" y="5995987"/>
            <a:ext cx="12174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4</a:t>
            </a:r>
            <a:endParaRPr b="0" i="0" sz="9600" u="none" cap="none" strike="noStrike">
              <a:solidFill>
                <a:schemeClr val="dk1"/>
              </a:solidFill>
              <a:latin typeface="Calibri"/>
              <a:ea typeface="Calibri"/>
              <a:cs typeface="Calibri"/>
              <a:sym typeface="Calibri"/>
            </a:endParaRPr>
          </a:p>
        </p:txBody>
      </p:sp>
      <p:grpSp>
        <p:nvGrpSpPr>
          <p:cNvPr id="616" name="Google Shape;616;g3ec0617a209_1_559"/>
          <p:cNvGrpSpPr/>
          <p:nvPr/>
        </p:nvGrpSpPr>
        <p:grpSpPr>
          <a:xfrm>
            <a:off x="13077825" y="5248275"/>
            <a:ext cx="4101600" cy="3250050"/>
            <a:chOff x="13077825" y="5248275"/>
            <a:chExt cx="4101600" cy="3250050"/>
          </a:xfrm>
        </p:grpSpPr>
        <p:sp>
          <p:nvSpPr>
            <p:cNvPr id="617" name="Google Shape;617;g3ec0617a209_1_559"/>
            <p:cNvSpPr/>
            <p:nvPr/>
          </p:nvSpPr>
          <p:spPr>
            <a:xfrm>
              <a:off x="13077825" y="5248275"/>
              <a:ext cx="4101600" cy="1398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Uncover the magic</a:t>
              </a:r>
              <a:endParaRPr b="0" i="0" sz="3600" u="none" cap="none" strike="noStrike">
                <a:solidFill>
                  <a:schemeClr val="dk1"/>
                </a:solidFill>
                <a:latin typeface="Calibri"/>
                <a:ea typeface="Calibri"/>
                <a:cs typeface="Calibri"/>
                <a:sym typeface="Calibri"/>
              </a:endParaRPr>
            </a:p>
          </p:txBody>
        </p:sp>
        <p:sp>
          <p:nvSpPr>
            <p:cNvPr id="618" name="Google Shape;618;g3ec0617a209_1_559"/>
            <p:cNvSpPr/>
            <p:nvPr/>
          </p:nvSpPr>
          <p:spPr>
            <a:xfrm>
              <a:off x="13077825" y="6562725"/>
              <a:ext cx="40710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619" name="Google Shape;619;g3ec0617a209_1_559"/>
          <p:cNvSpPr/>
          <p:nvPr/>
        </p:nvSpPr>
        <p:spPr>
          <a:xfrm>
            <a:off x="12134850" y="2452688"/>
            <a:ext cx="12363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2</a:t>
            </a:r>
            <a:endParaRPr b="0" i="0" sz="9600" u="none" cap="none" strike="noStrike">
              <a:solidFill>
                <a:schemeClr val="dk1"/>
              </a:solidFill>
              <a:latin typeface="Calibri"/>
              <a:ea typeface="Calibri"/>
              <a:cs typeface="Calibri"/>
              <a:sym typeface="Calibri"/>
            </a:endParaRPr>
          </a:p>
        </p:txBody>
      </p:sp>
      <p:grpSp>
        <p:nvGrpSpPr>
          <p:cNvPr id="620" name="Google Shape;620;g3ec0617a209_1_559"/>
          <p:cNvGrpSpPr/>
          <p:nvPr/>
        </p:nvGrpSpPr>
        <p:grpSpPr>
          <a:xfrm>
            <a:off x="13096875" y="1933575"/>
            <a:ext cx="4082400" cy="2792850"/>
            <a:chOff x="13096875" y="1933575"/>
            <a:chExt cx="4082400" cy="2792850"/>
          </a:xfrm>
        </p:grpSpPr>
        <p:sp>
          <p:nvSpPr>
            <p:cNvPr id="621" name="Google Shape;621;g3ec0617a209_1_559"/>
            <p:cNvSpPr/>
            <p:nvPr/>
          </p:nvSpPr>
          <p:spPr>
            <a:xfrm>
              <a:off x="13096875" y="1933575"/>
              <a:ext cx="4082400" cy="1398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Find your own path</a:t>
              </a:r>
              <a:endParaRPr b="0" i="0" sz="3600" u="none" cap="none" strike="noStrike">
                <a:solidFill>
                  <a:schemeClr val="dk1"/>
                </a:solidFill>
                <a:latin typeface="Calibri"/>
                <a:ea typeface="Calibri"/>
                <a:cs typeface="Calibri"/>
                <a:sym typeface="Calibri"/>
              </a:endParaRPr>
            </a:p>
          </p:txBody>
        </p:sp>
        <p:sp>
          <p:nvSpPr>
            <p:cNvPr id="622" name="Google Shape;622;g3ec0617a209_1_559"/>
            <p:cNvSpPr/>
            <p:nvPr/>
          </p:nvSpPr>
          <p:spPr>
            <a:xfrm>
              <a:off x="13096875" y="3248025"/>
              <a:ext cx="40518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35" name="Shape 35"/>
        <p:cNvGrpSpPr/>
        <p:nvPr/>
      </p:nvGrpSpPr>
      <p:grpSpPr>
        <a:xfrm>
          <a:off x="0" y="0"/>
          <a:ext cx="0" cy="0"/>
          <a:chOff x="0" y="0"/>
          <a:chExt cx="0" cy="0"/>
        </a:xfrm>
      </p:grpSpPr>
      <p:sp>
        <p:nvSpPr>
          <p:cNvPr id="36" name="Google Shape;36;g3ec0617a209_1_19"/>
          <p:cNvSpPr/>
          <p:nvPr/>
        </p:nvSpPr>
        <p:spPr>
          <a:xfrm>
            <a:off x="0" y="0"/>
            <a:ext cx="18288000" cy="10287000"/>
          </a:xfrm>
          <a:prstGeom prst="rect">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 name="Google Shape;37;g3ec0617a209_1_19"/>
          <p:cNvPicPr preferRelativeResize="0"/>
          <p:nvPr/>
        </p:nvPicPr>
        <p:blipFill rotWithShape="1">
          <a:blip r:embed="rId3">
            <a:alphaModFix/>
          </a:blip>
          <a:srcRect b="0" l="0" r="0" t="0"/>
          <a:stretch/>
        </p:blipFill>
        <p:spPr>
          <a:xfrm>
            <a:off x="4733925" y="800100"/>
            <a:ext cx="8810625" cy="8705850"/>
          </a:xfrm>
          <a:prstGeom prst="rect">
            <a:avLst/>
          </a:prstGeom>
          <a:noFill/>
          <a:ln>
            <a:noFill/>
          </a:ln>
        </p:spPr>
      </p:pic>
      <p:pic>
        <p:nvPicPr>
          <p:cNvPr descr="preencoded.png" id="38" name="Google Shape;38;g3ec0617a209_1_19"/>
          <p:cNvPicPr preferRelativeResize="0"/>
          <p:nvPr/>
        </p:nvPicPr>
        <p:blipFill rotWithShape="1">
          <a:blip r:embed="rId4">
            <a:alphaModFix/>
          </a:blip>
          <a:srcRect b="0" l="0" r="0" t="0"/>
          <a:stretch/>
        </p:blipFill>
        <p:spPr>
          <a:xfrm>
            <a:off x="13528218" y="0"/>
            <a:ext cx="13613" cy="10287000"/>
          </a:xfrm>
          <a:prstGeom prst="rect">
            <a:avLst/>
          </a:prstGeom>
          <a:noFill/>
          <a:ln>
            <a:noFill/>
          </a:ln>
        </p:spPr>
      </p:pic>
      <p:pic>
        <p:nvPicPr>
          <p:cNvPr descr="preencoded.png" id="39" name="Google Shape;39;g3ec0617a209_1_19"/>
          <p:cNvPicPr preferRelativeResize="0"/>
          <p:nvPr/>
        </p:nvPicPr>
        <p:blipFill rotWithShape="1">
          <a:blip r:embed="rId5">
            <a:alphaModFix/>
          </a:blip>
          <a:srcRect b="0" l="0" r="0" t="0"/>
          <a:stretch/>
        </p:blipFill>
        <p:spPr>
          <a:xfrm>
            <a:off x="9134475" y="9489618"/>
            <a:ext cx="9153525" cy="13614"/>
          </a:xfrm>
          <a:prstGeom prst="rect">
            <a:avLst/>
          </a:prstGeom>
          <a:noFill/>
          <a:ln>
            <a:noFill/>
          </a:ln>
        </p:spPr>
      </p:pic>
      <p:pic>
        <p:nvPicPr>
          <p:cNvPr descr="preencoded.png" id="40" name="Google Shape;40;g3ec0617a209_1_19"/>
          <p:cNvPicPr preferRelativeResize="0"/>
          <p:nvPr/>
        </p:nvPicPr>
        <p:blipFill rotWithShape="1">
          <a:blip r:embed="rId6">
            <a:alphaModFix/>
          </a:blip>
          <a:srcRect b="0" l="0" r="0" t="0"/>
          <a:stretch/>
        </p:blipFill>
        <p:spPr>
          <a:xfrm>
            <a:off x="9134475" y="802818"/>
            <a:ext cx="4400550" cy="13614"/>
          </a:xfrm>
          <a:prstGeom prst="rect">
            <a:avLst/>
          </a:prstGeom>
          <a:noFill/>
          <a:ln>
            <a:noFill/>
          </a:ln>
        </p:spPr>
      </p:pic>
      <p:pic>
        <p:nvPicPr>
          <p:cNvPr descr="preencoded.png" id="41" name="Google Shape;41;g3ec0617a209_1_19"/>
          <p:cNvPicPr preferRelativeResize="0"/>
          <p:nvPr/>
        </p:nvPicPr>
        <p:blipFill rotWithShape="1">
          <a:blip r:embed="rId4">
            <a:alphaModFix/>
          </a:blip>
          <a:srcRect b="0" l="0" r="0" t="0"/>
          <a:stretch/>
        </p:blipFill>
        <p:spPr>
          <a:xfrm>
            <a:off x="4736643" y="0"/>
            <a:ext cx="13614" cy="10287000"/>
          </a:xfrm>
          <a:prstGeom prst="rect">
            <a:avLst/>
          </a:prstGeom>
          <a:noFill/>
          <a:ln>
            <a:noFill/>
          </a:ln>
        </p:spPr>
      </p:pic>
      <p:pic>
        <p:nvPicPr>
          <p:cNvPr descr="preencoded.png" id="42" name="Google Shape;42;g3ec0617a209_1_19"/>
          <p:cNvPicPr preferRelativeResize="0"/>
          <p:nvPr/>
        </p:nvPicPr>
        <p:blipFill rotWithShape="1">
          <a:blip r:embed="rId7">
            <a:alphaModFix/>
          </a:blip>
          <a:srcRect b="0" l="0" r="0" t="0"/>
          <a:stretch/>
        </p:blipFill>
        <p:spPr>
          <a:xfrm>
            <a:off x="4743450" y="9489618"/>
            <a:ext cx="4391025" cy="13614"/>
          </a:xfrm>
          <a:prstGeom prst="rect">
            <a:avLst/>
          </a:prstGeom>
          <a:noFill/>
          <a:ln>
            <a:noFill/>
          </a:ln>
        </p:spPr>
      </p:pic>
      <p:pic>
        <p:nvPicPr>
          <p:cNvPr descr="preencoded.png" id="43" name="Google Shape;43;g3ec0617a209_1_19"/>
          <p:cNvPicPr preferRelativeResize="0"/>
          <p:nvPr/>
        </p:nvPicPr>
        <p:blipFill rotWithShape="1">
          <a:blip r:embed="rId8">
            <a:alphaModFix/>
          </a:blip>
          <a:srcRect b="0" l="0" r="0" t="0"/>
          <a:stretch/>
        </p:blipFill>
        <p:spPr>
          <a:xfrm>
            <a:off x="0" y="802818"/>
            <a:ext cx="9134475" cy="13614"/>
          </a:xfrm>
          <a:prstGeom prst="rect">
            <a:avLst/>
          </a:prstGeom>
          <a:noFill/>
          <a:ln>
            <a:noFill/>
          </a:ln>
        </p:spPr>
      </p:pic>
      <p:pic>
        <p:nvPicPr>
          <p:cNvPr descr="preencoded.png" id="44" name="Google Shape;44;g3ec0617a209_1_19"/>
          <p:cNvPicPr preferRelativeResize="0"/>
          <p:nvPr/>
        </p:nvPicPr>
        <p:blipFill rotWithShape="1">
          <a:blip r:embed="rId9">
            <a:alphaModFix/>
          </a:blip>
          <a:srcRect b="0" l="0" r="0" t="0"/>
          <a:stretch/>
        </p:blipFill>
        <p:spPr>
          <a:xfrm>
            <a:off x="12192000" y="409575"/>
            <a:ext cx="790575" cy="790575"/>
          </a:xfrm>
          <a:prstGeom prst="rect">
            <a:avLst/>
          </a:prstGeom>
          <a:noFill/>
          <a:ln>
            <a:noFill/>
          </a:ln>
        </p:spPr>
      </p:pic>
      <p:pic>
        <p:nvPicPr>
          <p:cNvPr descr="preencoded.png" id="45" name="Google Shape;45;g3ec0617a209_1_19"/>
          <p:cNvPicPr preferRelativeResize="0"/>
          <p:nvPr/>
        </p:nvPicPr>
        <p:blipFill rotWithShape="1">
          <a:blip r:embed="rId10">
            <a:alphaModFix/>
          </a:blip>
          <a:srcRect b="0" l="0" r="0" t="0"/>
          <a:stretch/>
        </p:blipFill>
        <p:spPr>
          <a:xfrm>
            <a:off x="13306425" y="1676400"/>
            <a:ext cx="457200" cy="457200"/>
          </a:xfrm>
          <a:prstGeom prst="rect">
            <a:avLst/>
          </a:prstGeom>
          <a:noFill/>
          <a:ln>
            <a:noFill/>
          </a:ln>
        </p:spPr>
      </p:pic>
      <p:pic>
        <p:nvPicPr>
          <p:cNvPr descr="preencoded.png" id="46" name="Google Shape;46;g3ec0617a209_1_19"/>
          <p:cNvPicPr preferRelativeResize="0"/>
          <p:nvPr/>
        </p:nvPicPr>
        <p:blipFill rotWithShape="1">
          <a:blip r:embed="rId11">
            <a:alphaModFix/>
          </a:blip>
          <a:srcRect b="0" l="0" r="0" t="0"/>
          <a:stretch/>
        </p:blipFill>
        <p:spPr>
          <a:xfrm>
            <a:off x="11649075" y="9115425"/>
            <a:ext cx="762000" cy="771525"/>
          </a:xfrm>
          <a:prstGeom prst="rect">
            <a:avLst/>
          </a:prstGeom>
          <a:noFill/>
          <a:ln>
            <a:noFill/>
          </a:ln>
        </p:spPr>
      </p:pic>
      <p:pic>
        <p:nvPicPr>
          <p:cNvPr descr="preencoded.png" id="47" name="Google Shape;47;g3ec0617a209_1_19"/>
          <p:cNvPicPr preferRelativeResize="0"/>
          <p:nvPr/>
        </p:nvPicPr>
        <p:blipFill rotWithShape="1">
          <a:blip r:embed="rId12">
            <a:alphaModFix/>
          </a:blip>
          <a:srcRect b="0" l="0" r="0" t="0"/>
          <a:stretch/>
        </p:blipFill>
        <p:spPr>
          <a:xfrm>
            <a:off x="13306425" y="904875"/>
            <a:ext cx="457200" cy="457200"/>
          </a:xfrm>
          <a:prstGeom prst="rect">
            <a:avLst/>
          </a:prstGeom>
          <a:noFill/>
          <a:ln>
            <a:noFill/>
          </a:ln>
        </p:spPr>
      </p:pic>
      <p:pic>
        <p:nvPicPr>
          <p:cNvPr descr="preencoded.png" id="48" name="Google Shape;48;g3ec0617a209_1_19"/>
          <p:cNvPicPr preferRelativeResize="0"/>
          <p:nvPr/>
        </p:nvPicPr>
        <p:blipFill rotWithShape="1">
          <a:blip r:embed="rId9">
            <a:alphaModFix/>
          </a:blip>
          <a:srcRect b="0" l="0" r="0" t="0"/>
          <a:stretch/>
        </p:blipFill>
        <p:spPr>
          <a:xfrm>
            <a:off x="5295900" y="409575"/>
            <a:ext cx="790575" cy="790575"/>
          </a:xfrm>
          <a:prstGeom prst="rect">
            <a:avLst/>
          </a:prstGeom>
          <a:noFill/>
          <a:ln>
            <a:noFill/>
          </a:ln>
        </p:spPr>
      </p:pic>
      <p:pic>
        <p:nvPicPr>
          <p:cNvPr descr="preencoded.png" id="49" name="Google Shape;49;g3ec0617a209_1_19"/>
          <p:cNvPicPr preferRelativeResize="0"/>
          <p:nvPr/>
        </p:nvPicPr>
        <p:blipFill rotWithShape="1">
          <a:blip r:embed="rId13">
            <a:alphaModFix/>
          </a:blip>
          <a:srcRect b="0" l="0" r="0" t="0"/>
          <a:stretch/>
        </p:blipFill>
        <p:spPr>
          <a:xfrm>
            <a:off x="4514850" y="1676400"/>
            <a:ext cx="457200" cy="457200"/>
          </a:xfrm>
          <a:prstGeom prst="rect">
            <a:avLst/>
          </a:prstGeom>
          <a:noFill/>
          <a:ln>
            <a:noFill/>
          </a:ln>
        </p:spPr>
      </p:pic>
      <p:pic>
        <p:nvPicPr>
          <p:cNvPr descr="preencoded.png" id="50" name="Google Shape;50;g3ec0617a209_1_19"/>
          <p:cNvPicPr preferRelativeResize="0"/>
          <p:nvPr/>
        </p:nvPicPr>
        <p:blipFill rotWithShape="1">
          <a:blip r:embed="rId14">
            <a:alphaModFix/>
          </a:blip>
          <a:srcRect b="0" l="0" r="0" t="0"/>
          <a:stretch/>
        </p:blipFill>
        <p:spPr>
          <a:xfrm>
            <a:off x="5857875" y="9115425"/>
            <a:ext cx="771525" cy="771525"/>
          </a:xfrm>
          <a:prstGeom prst="rect">
            <a:avLst/>
          </a:prstGeom>
          <a:noFill/>
          <a:ln>
            <a:noFill/>
          </a:ln>
        </p:spPr>
      </p:pic>
      <p:pic>
        <p:nvPicPr>
          <p:cNvPr descr="preencoded.png" id="51" name="Google Shape;51;g3ec0617a209_1_19"/>
          <p:cNvPicPr preferRelativeResize="0"/>
          <p:nvPr/>
        </p:nvPicPr>
        <p:blipFill rotWithShape="1">
          <a:blip r:embed="rId15">
            <a:alphaModFix/>
          </a:blip>
          <a:srcRect b="0" l="0" r="0" t="0"/>
          <a:stretch/>
        </p:blipFill>
        <p:spPr>
          <a:xfrm>
            <a:off x="4514850" y="904875"/>
            <a:ext cx="457200" cy="457200"/>
          </a:xfrm>
          <a:prstGeom prst="rect">
            <a:avLst/>
          </a:prstGeom>
          <a:noFill/>
          <a:ln>
            <a:noFill/>
          </a:ln>
        </p:spPr>
      </p:pic>
      <p:grpSp>
        <p:nvGrpSpPr>
          <p:cNvPr id="52" name="Google Shape;52;g3ec0617a209_1_19"/>
          <p:cNvGrpSpPr/>
          <p:nvPr/>
        </p:nvGrpSpPr>
        <p:grpSpPr>
          <a:xfrm>
            <a:off x="17640300" y="7994925"/>
            <a:ext cx="596549" cy="2063476"/>
            <a:chOff x="17640300" y="7994925"/>
            <a:chExt cx="596549" cy="2063476"/>
          </a:xfrm>
        </p:grpSpPr>
        <p:pic>
          <p:nvPicPr>
            <p:cNvPr descr="preencoded.png" id="53" name="Google Shape;53;g3ec0617a209_1_19"/>
            <p:cNvPicPr preferRelativeResize="0"/>
            <p:nvPr/>
          </p:nvPicPr>
          <p:blipFill rotWithShape="1">
            <a:blip r:embed="rId16">
              <a:alphaModFix/>
            </a:blip>
            <a:srcRect b="0" l="0" r="0" t="0"/>
            <a:stretch/>
          </p:blipFill>
          <p:spPr>
            <a:xfrm>
              <a:off x="17640300" y="9525000"/>
              <a:ext cx="533400" cy="533400"/>
            </a:xfrm>
            <a:prstGeom prst="rect">
              <a:avLst/>
            </a:prstGeom>
            <a:noFill/>
            <a:ln>
              <a:noFill/>
            </a:ln>
          </p:spPr>
        </p:pic>
        <p:sp>
          <p:nvSpPr>
            <p:cNvPr id="54" name="Google Shape;54;g3ec0617a209_1_1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5" name="Google Shape;55;g3ec0617a209_1_19"/>
          <p:cNvSpPr/>
          <p:nvPr/>
        </p:nvSpPr>
        <p:spPr>
          <a:xfrm>
            <a:off x="5234940" y="2409825"/>
            <a:ext cx="7265700" cy="207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Welcome</a:t>
            </a:r>
            <a:endParaRPr b="0" i="0" sz="9600" u="none" cap="none" strike="noStrike">
              <a:solidFill>
                <a:schemeClr val="dk1"/>
              </a:solidFill>
              <a:latin typeface="Calibri"/>
              <a:ea typeface="Calibri"/>
              <a:cs typeface="Calibri"/>
              <a:sym typeface="Calibri"/>
            </a:endParaRPr>
          </a:p>
        </p:txBody>
      </p:sp>
      <p:sp>
        <p:nvSpPr>
          <p:cNvPr id="56" name="Google Shape;56;g3ec0617a209_1_19"/>
          <p:cNvSpPr/>
          <p:nvPr/>
        </p:nvSpPr>
        <p:spPr>
          <a:xfrm>
            <a:off x="5448300" y="4667250"/>
            <a:ext cx="7261800" cy="2850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627" name="Shape 627"/>
        <p:cNvGrpSpPr/>
        <p:nvPr/>
      </p:nvGrpSpPr>
      <p:grpSpPr>
        <a:xfrm>
          <a:off x="0" y="0"/>
          <a:ext cx="0" cy="0"/>
          <a:chOff x="0" y="0"/>
          <a:chExt cx="0" cy="0"/>
        </a:xfrm>
      </p:grpSpPr>
      <p:pic>
        <p:nvPicPr>
          <p:cNvPr descr="preencoded.png" id="628" name="Google Shape;628;g3ec0617a209_1_593"/>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629" name="Google Shape;629;g3ec0617a209_1_593"/>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630" name="Google Shape;630;g3ec0617a209_1_593"/>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631" name="Google Shape;631;g3ec0617a209_1_593"/>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632" name="Google Shape;632;g3ec0617a209_1_593"/>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633" name="Google Shape;633;g3ec0617a209_1_593"/>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634" name="Google Shape;634;g3ec0617a209_1_593"/>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635" name="Google Shape;635;g3ec0617a209_1_593"/>
          <p:cNvGrpSpPr/>
          <p:nvPr/>
        </p:nvGrpSpPr>
        <p:grpSpPr>
          <a:xfrm>
            <a:off x="17640300" y="7994925"/>
            <a:ext cx="596549" cy="2063476"/>
            <a:chOff x="17640300" y="7994925"/>
            <a:chExt cx="596549" cy="2063476"/>
          </a:xfrm>
        </p:grpSpPr>
        <p:pic>
          <p:nvPicPr>
            <p:cNvPr descr="preencoded.png" id="636" name="Google Shape;636;g3ec0617a209_1_59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637" name="Google Shape;637;g3ec0617a209_1_59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638" name="Google Shape;638;g3ec0617a209_1_593"/>
          <p:cNvPicPr preferRelativeResize="0"/>
          <p:nvPr/>
        </p:nvPicPr>
        <p:blipFill rotWithShape="1">
          <a:blip r:embed="rId7">
            <a:alphaModFix/>
          </a:blip>
          <a:srcRect b="0" l="0" r="0" t="0"/>
          <a:stretch/>
        </p:blipFill>
        <p:spPr>
          <a:xfrm>
            <a:off x="466725" y="1990725"/>
            <a:ext cx="10858500" cy="5895975"/>
          </a:xfrm>
          <a:prstGeom prst="rect">
            <a:avLst/>
          </a:prstGeom>
          <a:noFill/>
          <a:ln>
            <a:noFill/>
          </a:ln>
        </p:spPr>
      </p:pic>
      <p:sp>
        <p:nvSpPr>
          <p:cNvPr id="639" name="Google Shape;639;g3ec0617a209_1_593"/>
          <p:cNvSpPr/>
          <p:nvPr/>
        </p:nvSpPr>
        <p:spPr>
          <a:xfrm>
            <a:off x="2495550" y="8772525"/>
            <a:ext cx="13296900" cy="129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Fantasy Realm at a Glance</a:t>
            </a:r>
            <a:endParaRPr b="0" i="0" sz="6000" u="none" cap="none" strike="noStrike">
              <a:solidFill>
                <a:schemeClr val="dk1"/>
              </a:solidFill>
              <a:latin typeface="Calibri"/>
              <a:ea typeface="Calibri"/>
              <a:cs typeface="Calibri"/>
              <a:sym typeface="Calibri"/>
            </a:endParaRPr>
          </a:p>
        </p:txBody>
      </p:sp>
      <p:grpSp>
        <p:nvGrpSpPr>
          <p:cNvPr id="640" name="Google Shape;640;g3ec0617a209_1_593"/>
          <p:cNvGrpSpPr/>
          <p:nvPr/>
        </p:nvGrpSpPr>
        <p:grpSpPr>
          <a:xfrm>
            <a:off x="11782425" y="1809750"/>
            <a:ext cx="5292000" cy="2173725"/>
            <a:chOff x="11782425" y="1809750"/>
            <a:chExt cx="5292000" cy="2173725"/>
          </a:xfrm>
        </p:grpSpPr>
        <p:sp>
          <p:nvSpPr>
            <p:cNvPr id="641" name="Google Shape;641;g3ec0617a209_1_593"/>
            <p:cNvSpPr/>
            <p:nvPr/>
          </p:nvSpPr>
          <p:spPr>
            <a:xfrm>
              <a:off x="11782425" y="1809750"/>
              <a:ext cx="52920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 Forest</a:t>
              </a:r>
              <a:endParaRPr b="0" i="0" sz="3600" u="none" cap="none" strike="noStrike">
                <a:solidFill>
                  <a:schemeClr val="dk1"/>
                </a:solidFill>
                <a:latin typeface="Calibri"/>
                <a:ea typeface="Calibri"/>
                <a:cs typeface="Calibri"/>
                <a:sym typeface="Calibri"/>
              </a:endParaRPr>
            </a:p>
          </p:txBody>
        </p:sp>
        <p:sp>
          <p:nvSpPr>
            <p:cNvPr id="642" name="Google Shape;642;g3ec0617a209_1_593"/>
            <p:cNvSpPr/>
            <p:nvPr/>
          </p:nvSpPr>
          <p:spPr>
            <a:xfrm>
              <a:off x="11782425" y="250507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643" name="Google Shape;643;g3ec0617a209_1_593"/>
          <p:cNvGrpSpPr/>
          <p:nvPr/>
        </p:nvGrpSpPr>
        <p:grpSpPr>
          <a:xfrm>
            <a:off x="11782425" y="4286250"/>
            <a:ext cx="5292000" cy="2173725"/>
            <a:chOff x="11782425" y="4286250"/>
            <a:chExt cx="5292000" cy="2173725"/>
          </a:xfrm>
        </p:grpSpPr>
        <p:sp>
          <p:nvSpPr>
            <p:cNvPr id="644" name="Google Shape;644;g3ec0617a209_1_593"/>
            <p:cNvSpPr/>
            <p:nvPr/>
          </p:nvSpPr>
          <p:spPr>
            <a:xfrm>
              <a:off x="11782425" y="4286250"/>
              <a:ext cx="52920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 Caves</a:t>
              </a:r>
              <a:endParaRPr b="0" i="0" sz="3600" u="none" cap="none" strike="noStrike">
                <a:solidFill>
                  <a:schemeClr val="dk1"/>
                </a:solidFill>
                <a:latin typeface="Calibri"/>
                <a:ea typeface="Calibri"/>
                <a:cs typeface="Calibri"/>
                <a:sym typeface="Calibri"/>
              </a:endParaRPr>
            </a:p>
          </p:txBody>
        </p:sp>
        <p:sp>
          <p:nvSpPr>
            <p:cNvPr id="645" name="Google Shape;645;g3ec0617a209_1_593"/>
            <p:cNvSpPr/>
            <p:nvPr/>
          </p:nvSpPr>
          <p:spPr>
            <a:xfrm>
              <a:off x="11782425" y="498157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646" name="Google Shape;646;g3ec0617a209_1_593"/>
          <p:cNvGrpSpPr/>
          <p:nvPr/>
        </p:nvGrpSpPr>
        <p:grpSpPr>
          <a:xfrm>
            <a:off x="11782425" y="6781800"/>
            <a:ext cx="5292000" cy="1716525"/>
            <a:chOff x="11782425" y="6781800"/>
            <a:chExt cx="5292000" cy="1716525"/>
          </a:xfrm>
        </p:grpSpPr>
        <p:sp>
          <p:nvSpPr>
            <p:cNvPr id="647" name="Google Shape;647;g3ec0617a209_1_593"/>
            <p:cNvSpPr/>
            <p:nvPr/>
          </p:nvSpPr>
          <p:spPr>
            <a:xfrm>
              <a:off x="11782425" y="6781800"/>
              <a:ext cx="52920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 Lair</a:t>
              </a:r>
              <a:endParaRPr b="0" i="0" sz="3600" u="none" cap="none" strike="noStrike">
                <a:solidFill>
                  <a:schemeClr val="dk1"/>
                </a:solidFill>
                <a:latin typeface="Calibri"/>
                <a:ea typeface="Calibri"/>
                <a:cs typeface="Calibri"/>
                <a:sym typeface="Calibri"/>
              </a:endParaRPr>
            </a:p>
          </p:txBody>
        </p:sp>
        <p:sp>
          <p:nvSpPr>
            <p:cNvPr id="648" name="Google Shape;648;g3ec0617a209_1_593"/>
            <p:cNvSpPr/>
            <p:nvPr/>
          </p:nvSpPr>
          <p:spPr>
            <a:xfrm>
              <a:off x="11782425" y="7477125"/>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653" name="Shape 653"/>
        <p:cNvGrpSpPr/>
        <p:nvPr/>
      </p:nvGrpSpPr>
      <p:grpSpPr>
        <a:xfrm>
          <a:off x="0" y="0"/>
          <a:ext cx="0" cy="0"/>
          <a:chOff x="0" y="0"/>
          <a:chExt cx="0" cy="0"/>
        </a:xfrm>
      </p:grpSpPr>
      <p:sp>
        <p:nvSpPr>
          <p:cNvPr id="654" name="Google Shape;654;g3ec0617a209_1_618"/>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5" name="Google Shape;655;g3ec0617a209_1_618"/>
          <p:cNvPicPr preferRelativeResize="0"/>
          <p:nvPr/>
        </p:nvPicPr>
        <p:blipFill rotWithShape="1">
          <a:blip r:embed="rId3">
            <a:alphaModFix/>
          </a:blip>
          <a:srcRect b="0" l="0" r="0" t="0"/>
          <a:stretch/>
        </p:blipFill>
        <p:spPr>
          <a:xfrm rot="-2805276">
            <a:off x="17080679" y="199806"/>
            <a:ext cx="1008421" cy="1008424"/>
          </a:xfrm>
          <a:prstGeom prst="rect">
            <a:avLst/>
          </a:prstGeom>
          <a:noFill/>
          <a:ln>
            <a:noFill/>
          </a:ln>
        </p:spPr>
      </p:pic>
      <p:pic>
        <p:nvPicPr>
          <p:cNvPr descr="preencoded.png" id="656" name="Google Shape;656;g3ec0617a209_1_618"/>
          <p:cNvPicPr preferRelativeResize="0"/>
          <p:nvPr/>
        </p:nvPicPr>
        <p:blipFill rotWithShape="1">
          <a:blip r:embed="rId4">
            <a:alphaModFix/>
          </a:blip>
          <a:srcRect b="0" l="0" r="0" t="0"/>
          <a:stretch/>
        </p:blipFill>
        <p:spPr>
          <a:xfrm>
            <a:off x="17576343" y="1200150"/>
            <a:ext cx="13613" cy="9048750"/>
          </a:xfrm>
          <a:prstGeom prst="rect">
            <a:avLst/>
          </a:prstGeom>
          <a:noFill/>
          <a:ln>
            <a:noFill/>
          </a:ln>
        </p:spPr>
      </p:pic>
      <p:pic>
        <p:nvPicPr>
          <p:cNvPr descr="preencoded.png" id="657" name="Google Shape;657;g3ec0617a209_1_618"/>
          <p:cNvPicPr preferRelativeResize="0"/>
          <p:nvPr/>
        </p:nvPicPr>
        <p:blipFill rotWithShape="1">
          <a:blip r:embed="rId5">
            <a:alphaModFix/>
          </a:blip>
          <a:srcRect b="0" l="0" r="0" t="0"/>
          <a:stretch/>
        </p:blipFill>
        <p:spPr>
          <a:xfrm>
            <a:off x="14087475" y="698043"/>
            <a:ext cx="3000375" cy="13614"/>
          </a:xfrm>
          <a:prstGeom prst="rect">
            <a:avLst/>
          </a:prstGeom>
          <a:noFill/>
          <a:ln>
            <a:noFill/>
          </a:ln>
        </p:spPr>
      </p:pic>
      <p:pic>
        <p:nvPicPr>
          <p:cNvPr descr="preencoded.png" id="658" name="Google Shape;658;g3ec0617a209_1_618"/>
          <p:cNvPicPr preferRelativeResize="0"/>
          <p:nvPr/>
        </p:nvPicPr>
        <p:blipFill rotWithShape="1">
          <a:blip r:embed="rId6">
            <a:alphaModFix/>
          </a:blip>
          <a:srcRect b="0" l="0" r="0" t="0"/>
          <a:stretch/>
        </p:blipFill>
        <p:spPr>
          <a:xfrm>
            <a:off x="13401675" y="9527718"/>
            <a:ext cx="4181475" cy="13614"/>
          </a:xfrm>
          <a:prstGeom prst="rect">
            <a:avLst/>
          </a:prstGeom>
          <a:noFill/>
          <a:ln>
            <a:noFill/>
          </a:ln>
        </p:spPr>
      </p:pic>
      <p:pic>
        <p:nvPicPr>
          <p:cNvPr descr="preencoded.png" id="659" name="Google Shape;659;g3ec0617a209_1_618"/>
          <p:cNvPicPr preferRelativeResize="0"/>
          <p:nvPr/>
        </p:nvPicPr>
        <p:blipFill rotWithShape="1">
          <a:blip r:embed="rId3">
            <a:alphaModFix/>
          </a:blip>
          <a:srcRect b="0" l="0" r="0" t="0"/>
          <a:stretch/>
        </p:blipFill>
        <p:spPr>
          <a:xfrm rot="-2562136">
            <a:off x="198670" y="198678"/>
            <a:ext cx="1008477" cy="1008476"/>
          </a:xfrm>
          <a:prstGeom prst="rect">
            <a:avLst/>
          </a:prstGeom>
          <a:noFill/>
          <a:ln>
            <a:noFill/>
          </a:ln>
        </p:spPr>
      </p:pic>
      <p:pic>
        <p:nvPicPr>
          <p:cNvPr descr="preencoded.png" id="660" name="Google Shape;660;g3ec0617a209_1_618"/>
          <p:cNvPicPr preferRelativeResize="0"/>
          <p:nvPr/>
        </p:nvPicPr>
        <p:blipFill rotWithShape="1">
          <a:blip r:embed="rId4">
            <a:alphaModFix/>
          </a:blip>
          <a:srcRect b="0" l="0" r="0" t="0"/>
          <a:stretch/>
        </p:blipFill>
        <p:spPr>
          <a:xfrm>
            <a:off x="698043" y="1200150"/>
            <a:ext cx="13614" cy="9048750"/>
          </a:xfrm>
          <a:prstGeom prst="rect">
            <a:avLst/>
          </a:prstGeom>
          <a:noFill/>
          <a:ln>
            <a:noFill/>
          </a:ln>
        </p:spPr>
      </p:pic>
      <p:pic>
        <p:nvPicPr>
          <p:cNvPr descr="preencoded.png" id="661" name="Google Shape;661;g3ec0617a209_1_618"/>
          <p:cNvPicPr preferRelativeResize="0"/>
          <p:nvPr/>
        </p:nvPicPr>
        <p:blipFill rotWithShape="1">
          <a:blip r:embed="rId5">
            <a:alphaModFix/>
          </a:blip>
          <a:srcRect b="0" l="0" r="0" t="0"/>
          <a:stretch/>
        </p:blipFill>
        <p:spPr>
          <a:xfrm>
            <a:off x="1200150" y="698043"/>
            <a:ext cx="3000375" cy="13614"/>
          </a:xfrm>
          <a:prstGeom prst="rect">
            <a:avLst/>
          </a:prstGeom>
          <a:noFill/>
          <a:ln>
            <a:noFill/>
          </a:ln>
        </p:spPr>
      </p:pic>
      <p:pic>
        <p:nvPicPr>
          <p:cNvPr descr="preencoded.png" id="662" name="Google Shape;662;g3ec0617a209_1_618"/>
          <p:cNvPicPr preferRelativeResize="0"/>
          <p:nvPr/>
        </p:nvPicPr>
        <p:blipFill rotWithShape="1">
          <a:blip r:embed="rId7">
            <a:alphaModFix/>
          </a:blip>
          <a:srcRect b="0" l="0" r="0" t="0"/>
          <a:stretch/>
        </p:blipFill>
        <p:spPr>
          <a:xfrm>
            <a:off x="704850" y="9527718"/>
            <a:ext cx="4191000" cy="13614"/>
          </a:xfrm>
          <a:prstGeom prst="rect">
            <a:avLst/>
          </a:prstGeom>
          <a:noFill/>
          <a:ln>
            <a:noFill/>
          </a:ln>
        </p:spPr>
      </p:pic>
      <p:pic>
        <p:nvPicPr>
          <p:cNvPr descr="preencoded.png" id="663" name="Google Shape;663;g3ec0617a209_1_618"/>
          <p:cNvPicPr preferRelativeResize="0"/>
          <p:nvPr/>
        </p:nvPicPr>
        <p:blipFill rotWithShape="1">
          <a:blip r:embed="rId8">
            <a:alphaModFix/>
          </a:blip>
          <a:srcRect b="0" l="0" r="0" t="0"/>
          <a:stretch/>
        </p:blipFill>
        <p:spPr>
          <a:xfrm>
            <a:off x="333375" y="333375"/>
            <a:ext cx="742950" cy="742950"/>
          </a:xfrm>
          <a:prstGeom prst="rect">
            <a:avLst/>
          </a:prstGeom>
          <a:noFill/>
          <a:ln>
            <a:noFill/>
          </a:ln>
        </p:spPr>
      </p:pic>
      <p:pic>
        <p:nvPicPr>
          <p:cNvPr descr="preencoded.png" id="664" name="Google Shape;664;g3ec0617a209_1_618"/>
          <p:cNvPicPr preferRelativeResize="0"/>
          <p:nvPr/>
        </p:nvPicPr>
        <p:blipFill rotWithShape="1">
          <a:blip r:embed="rId9">
            <a:alphaModFix/>
          </a:blip>
          <a:srcRect b="0" l="0" r="0" t="0"/>
          <a:stretch/>
        </p:blipFill>
        <p:spPr>
          <a:xfrm>
            <a:off x="485775" y="4514850"/>
            <a:ext cx="438150" cy="438150"/>
          </a:xfrm>
          <a:prstGeom prst="rect">
            <a:avLst/>
          </a:prstGeom>
          <a:noFill/>
          <a:ln>
            <a:noFill/>
          </a:ln>
        </p:spPr>
      </p:pic>
      <p:pic>
        <p:nvPicPr>
          <p:cNvPr descr="preencoded.png" id="665" name="Google Shape;665;g3ec0617a209_1_618"/>
          <p:cNvPicPr preferRelativeResize="0"/>
          <p:nvPr/>
        </p:nvPicPr>
        <p:blipFill rotWithShape="1">
          <a:blip r:embed="rId10">
            <a:alphaModFix/>
          </a:blip>
          <a:srcRect b="0" l="0" r="0" t="0"/>
          <a:stretch/>
        </p:blipFill>
        <p:spPr>
          <a:xfrm>
            <a:off x="1143000" y="9105900"/>
            <a:ext cx="828675" cy="828675"/>
          </a:xfrm>
          <a:prstGeom prst="rect">
            <a:avLst/>
          </a:prstGeom>
          <a:noFill/>
          <a:ln>
            <a:noFill/>
          </a:ln>
        </p:spPr>
      </p:pic>
      <p:pic>
        <p:nvPicPr>
          <p:cNvPr descr="preencoded.png" id="666" name="Google Shape;666;g3ec0617a209_1_618"/>
          <p:cNvPicPr preferRelativeResize="0"/>
          <p:nvPr/>
        </p:nvPicPr>
        <p:blipFill rotWithShape="1">
          <a:blip r:embed="rId9">
            <a:alphaModFix/>
          </a:blip>
          <a:srcRect b="0" l="0" r="0" t="0"/>
          <a:stretch/>
        </p:blipFill>
        <p:spPr>
          <a:xfrm>
            <a:off x="485775" y="5372100"/>
            <a:ext cx="438150" cy="438150"/>
          </a:xfrm>
          <a:prstGeom prst="rect">
            <a:avLst/>
          </a:prstGeom>
          <a:noFill/>
          <a:ln>
            <a:noFill/>
          </a:ln>
        </p:spPr>
      </p:pic>
      <p:pic>
        <p:nvPicPr>
          <p:cNvPr descr="preencoded.png" id="667" name="Google Shape;667;g3ec0617a209_1_618"/>
          <p:cNvPicPr preferRelativeResize="0"/>
          <p:nvPr/>
        </p:nvPicPr>
        <p:blipFill rotWithShape="1">
          <a:blip r:embed="rId8">
            <a:alphaModFix/>
          </a:blip>
          <a:srcRect b="0" l="0" r="0" t="0"/>
          <a:stretch/>
        </p:blipFill>
        <p:spPr>
          <a:xfrm>
            <a:off x="17211675" y="333375"/>
            <a:ext cx="742950" cy="742950"/>
          </a:xfrm>
          <a:prstGeom prst="rect">
            <a:avLst/>
          </a:prstGeom>
          <a:noFill/>
          <a:ln>
            <a:noFill/>
          </a:ln>
        </p:spPr>
      </p:pic>
      <p:pic>
        <p:nvPicPr>
          <p:cNvPr descr="preencoded.png" id="668" name="Google Shape;668;g3ec0617a209_1_618"/>
          <p:cNvPicPr preferRelativeResize="0"/>
          <p:nvPr/>
        </p:nvPicPr>
        <p:blipFill rotWithShape="1">
          <a:blip r:embed="rId9">
            <a:alphaModFix/>
          </a:blip>
          <a:srcRect b="0" l="0" r="0" t="0"/>
          <a:stretch/>
        </p:blipFill>
        <p:spPr>
          <a:xfrm>
            <a:off x="17364075" y="4514850"/>
            <a:ext cx="438150" cy="438150"/>
          </a:xfrm>
          <a:prstGeom prst="rect">
            <a:avLst/>
          </a:prstGeom>
          <a:noFill/>
          <a:ln>
            <a:noFill/>
          </a:ln>
        </p:spPr>
      </p:pic>
      <p:pic>
        <p:nvPicPr>
          <p:cNvPr descr="preencoded.png" id="669" name="Google Shape;669;g3ec0617a209_1_618"/>
          <p:cNvPicPr preferRelativeResize="0"/>
          <p:nvPr/>
        </p:nvPicPr>
        <p:blipFill rotWithShape="1">
          <a:blip r:embed="rId10">
            <a:alphaModFix/>
          </a:blip>
          <a:srcRect b="0" l="0" r="0" t="0"/>
          <a:stretch/>
        </p:blipFill>
        <p:spPr>
          <a:xfrm>
            <a:off x="16316325" y="9105900"/>
            <a:ext cx="828675" cy="828675"/>
          </a:xfrm>
          <a:prstGeom prst="rect">
            <a:avLst/>
          </a:prstGeom>
          <a:noFill/>
          <a:ln>
            <a:noFill/>
          </a:ln>
        </p:spPr>
      </p:pic>
      <p:pic>
        <p:nvPicPr>
          <p:cNvPr descr="preencoded.png" id="670" name="Google Shape;670;g3ec0617a209_1_618"/>
          <p:cNvPicPr preferRelativeResize="0"/>
          <p:nvPr/>
        </p:nvPicPr>
        <p:blipFill rotWithShape="1">
          <a:blip r:embed="rId9">
            <a:alphaModFix/>
          </a:blip>
          <a:srcRect b="0" l="0" r="0" t="0"/>
          <a:stretch/>
        </p:blipFill>
        <p:spPr>
          <a:xfrm>
            <a:off x="17364075" y="5372100"/>
            <a:ext cx="438150" cy="438150"/>
          </a:xfrm>
          <a:prstGeom prst="rect">
            <a:avLst/>
          </a:prstGeom>
          <a:noFill/>
          <a:ln>
            <a:noFill/>
          </a:ln>
        </p:spPr>
      </p:pic>
      <p:grpSp>
        <p:nvGrpSpPr>
          <p:cNvPr id="671" name="Google Shape;671;g3ec0617a209_1_618"/>
          <p:cNvGrpSpPr/>
          <p:nvPr/>
        </p:nvGrpSpPr>
        <p:grpSpPr>
          <a:xfrm>
            <a:off x="17640300" y="7994925"/>
            <a:ext cx="596549" cy="2063476"/>
            <a:chOff x="17640300" y="7994925"/>
            <a:chExt cx="596549" cy="2063476"/>
          </a:xfrm>
        </p:grpSpPr>
        <p:pic>
          <p:nvPicPr>
            <p:cNvPr descr="preencoded.png" id="672" name="Google Shape;672;g3ec0617a209_1_618"/>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673" name="Google Shape;673;g3ec0617a209_1_6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74" name="Google Shape;674;g3ec0617a209_1_618"/>
          <p:cNvSpPr/>
          <p:nvPr/>
        </p:nvSpPr>
        <p:spPr>
          <a:xfrm>
            <a:off x="4591050" y="190500"/>
            <a:ext cx="9105900" cy="129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The Timeline</a:t>
            </a:r>
            <a:endParaRPr b="0" i="0" sz="6000" u="none" cap="none" strike="noStrike">
              <a:solidFill>
                <a:schemeClr val="dk1"/>
              </a:solidFill>
              <a:latin typeface="Calibri"/>
              <a:ea typeface="Calibri"/>
              <a:cs typeface="Calibri"/>
              <a:sym typeface="Calibri"/>
            </a:endParaRPr>
          </a:p>
        </p:txBody>
      </p:sp>
      <p:grpSp>
        <p:nvGrpSpPr>
          <p:cNvPr id="675" name="Google Shape;675;g3ec0617a209_1_618"/>
          <p:cNvGrpSpPr/>
          <p:nvPr/>
        </p:nvGrpSpPr>
        <p:grpSpPr>
          <a:xfrm>
            <a:off x="2277428" y="4724400"/>
            <a:ext cx="1312500" cy="1219200"/>
            <a:chOff x="2277428" y="4724400"/>
            <a:chExt cx="1312500" cy="1219200"/>
          </a:xfrm>
        </p:grpSpPr>
        <p:sp>
          <p:nvSpPr>
            <p:cNvPr id="676" name="Google Shape;676;g3ec0617a209_1_618"/>
            <p:cNvSpPr/>
            <p:nvPr/>
          </p:nvSpPr>
          <p:spPr>
            <a:xfrm>
              <a:off x="2324100" y="4724400"/>
              <a:ext cx="1219200" cy="1219200"/>
            </a:xfrm>
            <a:prstGeom prst="ellipse">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ec0617a209_1_618"/>
            <p:cNvSpPr/>
            <p:nvPr/>
          </p:nvSpPr>
          <p:spPr>
            <a:xfrm>
              <a:off x="2277428" y="4944428"/>
              <a:ext cx="13125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2022</a:t>
              </a:r>
              <a:endParaRPr b="0" i="0" sz="3600" u="none" cap="none" strike="noStrike">
                <a:solidFill>
                  <a:schemeClr val="dk1"/>
                </a:solidFill>
                <a:latin typeface="Calibri"/>
                <a:ea typeface="Calibri"/>
                <a:cs typeface="Calibri"/>
                <a:sym typeface="Calibri"/>
              </a:endParaRPr>
            </a:p>
          </p:txBody>
        </p:sp>
      </p:grpSp>
      <p:cxnSp>
        <p:nvCxnSpPr>
          <p:cNvPr id="678" name="Google Shape;678;g3ec0617a209_1_618"/>
          <p:cNvCxnSpPr/>
          <p:nvPr/>
        </p:nvCxnSpPr>
        <p:spPr>
          <a:xfrm>
            <a:off x="3543230" y="5319713"/>
            <a:ext cx="2895600" cy="0"/>
          </a:xfrm>
          <a:prstGeom prst="straightConnector1">
            <a:avLst/>
          </a:prstGeom>
          <a:noFill/>
          <a:ln cap="flat" cmpd="sng" w="28575">
            <a:solidFill>
              <a:srgbClr val="AA8B57"/>
            </a:solidFill>
            <a:prstDash val="solid"/>
            <a:round/>
            <a:headEnd len="sm" w="sm" type="none"/>
            <a:tailEnd len="sm" w="sm" type="none"/>
          </a:ln>
        </p:spPr>
      </p:cxnSp>
      <p:grpSp>
        <p:nvGrpSpPr>
          <p:cNvPr id="679" name="Google Shape;679;g3ec0617a209_1_618"/>
          <p:cNvGrpSpPr/>
          <p:nvPr/>
        </p:nvGrpSpPr>
        <p:grpSpPr>
          <a:xfrm>
            <a:off x="6411278" y="4724400"/>
            <a:ext cx="1274400" cy="1219200"/>
            <a:chOff x="6411278" y="4724400"/>
            <a:chExt cx="1274400" cy="1219200"/>
          </a:xfrm>
        </p:grpSpPr>
        <p:sp>
          <p:nvSpPr>
            <p:cNvPr id="680" name="Google Shape;680;g3ec0617a209_1_618"/>
            <p:cNvSpPr/>
            <p:nvPr/>
          </p:nvSpPr>
          <p:spPr>
            <a:xfrm>
              <a:off x="6438900" y="4724400"/>
              <a:ext cx="1219200" cy="1219200"/>
            </a:xfrm>
            <a:prstGeom prst="ellipse">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3ec0617a209_1_618"/>
            <p:cNvSpPr/>
            <p:nvPr/>
          </p:nvSpPr>
          <p:spPr>
            <a:xfrm>
              <a:off x="6411278" y="4944428"/>
              <a:ext cx="12744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2023</a:t>
              </a:r>
              <a:endParaRPr b="0" i="0" sz="3600" u="none" cap="none" strike="noStrike">
                <a:solidFill>
                  <a:schemeClr val="dk1"/>
                </a:solidFill>
                <a:latin typeface="Calibri"/>
                <a:ea typeface="Calibri"/>
                <a:cs typeface="Calibri"/>
                <a:sym typeface="Calibri"/>
              </a:endParaRPr>
            </a:p>
          </p:txBody>
        </p:sp>
      </p:grpSp>
      <p:cxnSp>
        <p:nvCxnSpPr>
          <p:cNvPr id="682" name="Google Shape;682;g3ec0617a209_1_618"/>
          <p:cNvCxnSpPr/>
          <p:nvPr/>
        </p:nvCxnSpPr>
        <p:spPr>
          <a:xfrm>
            <a:off x="7658030" y="5319713"/>
            <a:ext cx="2895600" cy="0"/>
          </a:xfrm>
          <a:prstGeom prst="straightConnector1">
            <a:avLst/>
          </a:prstGeom>
          <a:noFill/>
          <a:ln cap="flat" cmpd="sng" w="28575">
            <a:solidFill>
              <a:srgbClr val="AA8B57"/>
            </a:solidFill>
            <a:prstDash val="solid"/>
            <a:round/>
            <a:headEnd len="sm" w="sm" type="none"/>
            <a:tailEnd len="sm" w="sm" type="none"/>
          </a:ln>
        </p:spPr>
      </p:cxnSp>
      <p:grpSp>
        <p:nvGrpSpPr>
          <p:cNvPr id="683" name="Google Shape;683;g3ec0617a209_1_618"/>
          <p:cNvGrpSpPr/>
          <p:nvPr/>
        </p:nvGrpSpPr>
        <p:grpSpPr>
          <a:xfrm>
            <a:off x="10507028" y="4724400"/>
            <a:ext cx="1312500" cy="1219200"/>
            <a:chOff x="10507028" y="4724400"/>
            <a:chExt cx="1312500" cy="1219200"/>
          </a:xfrm>
        </p:grpSpPr>
        <p:sp>
          <p:nvSpPr>
            <p:cNvPr id="684" name="Google Shape;684;g3ec0617a209_1_618"/>
            <p:cNvSpPr/>
            <p:nvPr/>
          </p:nvSpPr>
          <p:spPr>
            <a:xfrm>
              <a:off x="10553700" y="4724400"/>
              <a:ext cx="1219200" cy="1219200"/>
            </a:xfrm>
            <a:prstGeom prst="ellipse">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3ec0617a209_1_618"/>
            <p:cNvSpPr/>
            <p:nvPr/>
          </p:nvSpPr>
          <p:spPr>
            <a:xfrm>
              <a:off x="10507028" y="4944428"/>
              <a:ext cx="13125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2024</a:t>
              </a:r>
              <a:endParaRPr b="0" i="0" sz="3600" u="none" cap="none" strike="noStrike">
                <a:solidFill>
                  <a:schemeClr val="dk1"/>
                </a:solidFill>
                <a:latin typeface="Calibri"/>
                <a:ea typeface="Calibri"/>
                <a:cs typeface="Calibri"/>
                <a:sym typeface="Calibri"/>
              </a:endParaRPr>
            </a:p>
          </p:txBody>
        </p:sp>
      </p:grpSp>
      <p:cxnSp>
        <p:nvCxnSpPr>
          <p:cNvPr id="686" name="Google Shape;686;g3ec0617a209_1_618"/>
          <p:cNvCxnSpPr/>
          <p:nvPr/>
        </p:nvCxnSpPr>
        <p:spPr>
          <a:xfrm>
            <a:off x="11772830" y="5319713"/>
            <a:ext cx="2895600" cy="0"/>
          </a:xfrm>
          <a:prstGeom prst="straightConnector1">
            <a:avLst/>
          </a:prstGeom>
          <a:noFill/>
          <a:ln cap="flat" cmpd="sng" w="28575">
            <a:solidFill>
              <a:srgbClr val="AA8B57"/>
            </a:solidFill>
            <a:prstDash val="solid"/>
            <a:round/>
            <a:headEnd len="sm" w="sm" type="none"/>
            <a:tailEnd len="sm" w="sm" type="none"/>
          </a:ln>
        </p:spPr>
      </p:cxnSp>
      <p:grpSp>
        <p:nvGrpSpPr>
          <p:cNvPr id="687" name="Google Shape;687;g3ec0617a209_1_618"/>
          <p:cNvGrpSpPr/>
          <p:nvPr/>
        </p:nvGrpSpPr>
        <p:grpSpPr>
          <a:xfrm>
            <a:off x="14636115" y="4724400"/>
            <a:ext cx="1284000" cy="1219200"/>
            <a:chOff x="14636115" y="4724400"/>
            <a:chExt cx="1284000" cy="1219200"/>
          </a:xfrm>
        </p:grpSpPr>
        <p:sp>
          <p:nvSpPr>
            <p:cNvPr id="688" name="Google Shape;688;g3ec0617a209_1_618"/>
            <p:cNvSpPr/>
            <p:nvPr/>
          </p:nvSpPr>
          <p:spPr>
            <a:xfrm>
              <a:off x="14668500" y="4724400"/>
              <a:ext cx="1219200" cy="1219200"/>
            </a:xfrm>
            <a:prstGeom prst="ellipse">
              <a:avLst/>
            </a:prstGeom>
            <a:noFill/>
            <a:ln cap="flat" cmpd="sng" w="9525">
              <a:solidFill>
                <a:srgbClr val="AA8B5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3ec0617a209_1_618"/>
            <p:cNvSpPr/>
            <p:nvPr/>
          </p:nvSpPr>
          <p:spPr>
            <a:xfrm>
              <a:off x="14636115" y="4944428"/>
              <a:ext cx="12840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2025</a:t>
              </a:r>
              <a:endParaRPr b="0" i="0" sz="3600" u="none" cap="none" strike="noStrike">
                <a:solidFill>
                  <a:schemeClr val="dk1"/>
                </a:solidFill>
                <a:latin typeface="Calibri"/>
                <a:ea typeface="Calibri"/>
                <a:cs typeface="Calibri"/>
                <a:sym typeface="Calibri"/>
              </a:endParaRPr>
            </a:p>
          </p:txBody>
        </p:sp>
      </p:grpSp>
      <p:grpSp>
        <p:nvGrpSpPr>
          <p:cNvPr id="690" name="Google Shape;690;g3ec0617a209_1_618"/>
          <p:cNvGrpSpPr/>
          <p:nvPr/>
        </p:nvGrpSpPr>
        <p:grpSpPr>
          <a:xfrm>
            <a:off x="697230" y="2709863"/>
            <a:ext cx="4663500" cy="1716525"/>
            <a:chOff x="697230" y="2709863"/>
            <a:chExt cx="4663500" cy="1716525"/>
          </a:xfrm>
        </p:grpSpPr>
        <p:sp>
          <p:nvSpPr>
            <p:cNvPr id="691" name="Google Shape;691;g3ec0617a209_1_618"/>
            <p:cNvSpPr/>
            <p:nvPr/>
          </p:nvSpPr>
          <p:spPr>
            <a:xfrm>
              <a:off x="697230" y="2709863"/>
              <a:ext cx="46635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Dragon Taming</a:t>
              </a:r>
              <a:endParaRPr b="0" i="0" sz="3600" u="none" cap="none" strike="noStrike">
                <a:solidFill>
                  <a:schemeClr val="dk1"/>
                </a:solidFill>
                <a:latin typeface="Calibri"/>
                <a:ea typeface="Calibri"/>
                <a:cs typeface="Calibri"/>
                <a:sym typeface="Calibri"/>
              </a:endParaRPr>
            </a:p>
          </p:txBody>
        </p:sp>
        <p:sp>
          <p:nvSpPr>
            <p:cNvPr id="692" name="Google Shape;692;g3ec0617a209_1_618"/>
            <p:cNvSpPr/>
            <p:nvPr/>
          </p:nvSpPr>
          <p:spPr>
            <a:xfrm>
              <a:off x="712470" y="3405188"/>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693" name="Google Shape;693;g3ec0617a209_1_618"/>
          <p:cNvGrpSpPr/>
          <p:nvPr/>
        </p:nvGrpSpPr>
        <p:grpSpPr>
          <a:xfrm>
            <a:off x="8945880" y="2400300"/>
            <a:ext cx="4663500" cy="2335650"/>
            <a:chOff x="8945880" y="2400300"/>
            <a:chExt cx="4663500" cy="2335650"/>
          </a:xfrm>
        </p:grpSpPr>
        <p:sp>
          <p:nvSpPr>
            <p:cNvPr id="694" name="Google Shape;694;g3ec0617a209_1_618"/>
            <p:cNvSpPr/>
            <p:nvPr/>
          </p:nvSpPr>
          <p:spPr>
            <a:xfrm>
              <a:off x="8945880" y="2400300"/>
              <a:ext cx="4663500" cy="1398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Unicorn Migration</a:t>
              </a:r>
              <a:endParaRPr b="0" i="0" sz="3600" u="none" cap="none" strike="noStrike">
                <a:solidFill>
                  <a:schemeClr val="dk1"/>
                </a:solidFill>
                <a:latin typeface="Calibri"/>
                <a:ea typeface="Calibri"/>
                <a:cs typeface="Calibri"/>
                <a:sym typeface="Calibri"/>
              </a:endParaRPr>
            </a:p>
          </p:txBody>
        </p:sp>
        <p:sp>
          <p:nvSpPr>
            <p:cNvPr id="695" name="Google Shape;695;g3ec0617a209_1_618"/>
            <p:cNvSpPr/>
            <p:nvPr/>
          </p:nvSpPr>
          <p:spPr>
            <a:xfrm>
              <a:off x="8961120" y="371475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696" name="Google Shape;696;g3ec0617a209_1_618"/>
          <p:cNvGrpSpPr/>
          <p:nvPr/>
        </p:nvGrpSpPr>
        <p:grpSpPr>
          <a:xfrm>
            <a:off x="13022580" y="6162675"/>
            <a:ext cx="4663500" cy="2335650"/>
            <a:chOff x="13022580" y="6162675"/>
            <a:chExt cx="4663500" cy="2335650"/>
          </a:xfrm>
        </p:grpSpPr>
        <p:sp>
          <p:nvSpPr>
            <p:cNvPr id="697" name="Google Shape;697;g3ec0617a209_1_618"/>
            <p:cNvSpPr/>
            <p:nvPr/>
          </p:nvSpPr>
          <p:spPr>
            <a:xfrm>
              <a:off x="13022580" y="6162675"/>
              <a:ext cx="4663500" cy="1398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Rainbow Sightings</a:t>
              </a:r>
              <a:endParaRPr b="0" i="0" sz="3600" u="none" cap="none" strike="noStrike">
                <a:solidFill>
                  <a:schemeClr val="dk1"/>
                </a:solidFill>
                <a:latin typeface="Calibri"/>
                <a:ea typeface="Calibri"/>
                <a:cs typeface="Calibri"/>
                <a:sym typeface="Calibri"/>
              </a:endParaRPr>
            </a:p>
          </p:txBody>
        </p:sp>
        <p:sp>
          <p:nvSpPr>
            <p:cNvPr id="698" name="Google Shape;698;g3ec0617a209_1_618"/>
            <p:cNvSpPr/>
            <p:nvPr/>
          </p:nvSpPr>
          <p:spPr>
            <a:xfrm>
              <a:off x="13037820" y="7477125"/>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Unusually large number of rainbows were sighted</a:t>
              </a:r>
              <a:endParaRPr b="0" i="0" sz="2400" u="none" cap="none" strike="noStrike">
                <a:solidFill>
                  <a:schemeClr val="dk1"/>
                </a:solidFill>
                <a:latin typeface="Calibri"/>
                <a:ea typeface="Calibri"/>
                <a:cs typeface="Calibri"/>
                <a:sym typeface="Calibri"/>
              </a:endParaRPr>
            </a:p>
          </p:txBody>
        </p:sp>
      </p:grpSp>
      <p:grpSp>
        <p:nvGrpSpPr>
          <p:cNvPr id="699" name="Google Shape;699;g3ec0617a209_1_618"/>
          <p:cNvGrpSpPr/>
          <p:nvPr/>
        </p:nvGrpSpPr>
        <p:grpSpPr>
          <a:xfrm>
            <a:off x="4869175" y="6472250"/>
            <a:ext cx="4980300" cy="1716513"/>
            <a:chOff x="4869175" y="6472250"/>
            <a:chExt cx="4980300" cy="1716513"/>
          </a:xfrm>
        </p:grpSpPr>
        <p:sp>
          <p:nvSpPr>
            <p:cNvPr id="700" name="Google Shape;700;g3ec0617a209_1_618"/>
            <p:cNvSpPr/>
            <p:nvPr/>
          </p:nvSpPr>
          <p:spPr>
            <a:xfrm>
              <a:off x="4869175" y="6472250"/>
              <a:ext cx="49803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Enchanted Pool</a:t>
              </a:r>
              <a:endParaRPr b="0" i="0" sz="3600" u="none" cap="none" strike="noStrike">
                <a:solidFill>
                  <a:schemeClr val="dk1"/>
                </a:solidFill>
                <a:latin typeface="Calibri"/>
                <a:ea typeface="Calibri"/>
                <a:cs typeface="Calibri"/>
                <a:sym typeface="Calibri"/>
              </a:endParaRPr>
            </a:p>
          </p:txBody>
        </p:sp>
        <p:sp>
          <p:nvSpPr>
            <p:cNvPr id="701" name="Google Shape;701;g3ec0617a209_1_618"/>
            <p:cNvSpPr/>
            <p:nvPr/>
          </p:nvSpPr>
          <p:spPr>
            <a:xfrm>
              <a:off x="4884420" y="7167563"/>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706" name="Shape 706"/>
        <p:cNvGrpSpPr/>
        <p:nvPr/>
      </p:nvGrpSpPr>
      <p:grpSpPr>
        <a:xfrm>
          <a:off x="0" y="0"/>
          <a:ext cx="0" cy="0"/>
          <a:chOff x="0" y="0"/>
          <a:chExt cx="0" cy="0"/>
        </a:xfrm>
      </p:grpSpPr>
      <p:sp>
        <p:nvSpPr>
          <p:cNvPr id="707" name="Google Shape;707;g3ec0617a209_1_670"/>
          <p:cNvSpPr/>
          <p:nvPr/>
        </p:nvSpPr>
        <p:spPr>
          <a:xfrm flipH="1" rot="10800000">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8" name="Google Shape;708;g3ec0617a209_1_670"/>
          <p:cNvPicPr preferRelativeResize="0"/>
          <p:nvPr/>
        </p:nvPicPr>
        <p:blipFill rotWithShape="1">
          <a:blip r:embed="rId3">
            <a:alphaModFix/>
          </a:blip>
          <a:srcRect b="0" l="0" r="0" t="0"/>
          <a:stretch/>
        </p:blipFill>
        <p:spPr>
          <a:xfrm>
            <a:off x="668874" y="190"/>
            <a:ext cx="27183" cy="10277286"/>
          </a:xfrm>
          <a:prstGeom prst="rect">
            <a:avLst/>
          </a:prstGeom>
          <a:noFill/>
          <a:ln>
            <a:noFill/>
          </a:ln>
        </p:spPr>
      </p:pic>
      <p:pic>
        <p:nvPicPr>
          <p:cNvPr descr="preencoded.png" id="709" name="Google Shape;709;g3ec0617a209_1_670"/>
          <p:cNvPicPr preferRelativeResize="0"/>
          <p:nvPr/>
        </p:nvPicPr>
        <p:blipFill rotWithShape="1">
          <a:blip r:embed="rId3">
            <a:alphaModFix/>
          </a:blip>
          <a:srcRect b="0" l="0" r="0" t="0"/>
          <a:stretch/>
        </p:blipFill>
        <p:spPr>
          <a:xfrm>
            <a:off x="17594798" y="190"/>
            <a:ext cx="27184" cy="10277286"/>
          </a:xfrm>
          <a:prstGeom prst="rect">
            <a:avLst/>
          </a:prstGeom>
          <a:noFill/>
          <a:ln>
            <a:noFill/>
          </a:ln>
        </p:spPr>
      </p:pic>
      <p:pic>
        <p:nvPicPr>
          <p:cNvPr descr="preencoded.png" id="710" name="Google Shape;710;g3ec0617a209_1_670"/>
          <p:cNvPicPr preferRelativeResize="0"/>
          <p:nvPr/>
        </p:nvPicPr>
        <p:blipFill rotWithShape="1">
          <a:blip r:embed="rId4">
            <a:alphaModFix/>
          </a:blip>
          <a:srcRect b="0" l="0" r="0" t="0"/>
          <a:stretch/>
        </p:blipFill>
        <p:spPr>
          <a:xfrm>
            <a:off x="476250" y="7338816"/>
            <a:ext cx="417957" cy="417957"/>
          </a:xfrm>
          <a:prstGeom prst="rect">
            <a:avLst/>
          </a:prstGeom>
          <a:noFill/>
          <a:ln>
            <a:noFill/>
          </a:ln>
        </p:spPr>
      </p:pic>
      <p:pic>
        <p:nvPicPr>
          <p:cNvPr descr="preencoded.png" id="711" name="Google Shape;711;g3ec0617a209_1_670"/>
          <p:cNvPicPr preferRelativeResize="0"/>
          <p:nvPr/>
        </p:nvPicPr>
        <p:blipFill rotWithShape="1">
          <a:blip r:embed="rId4">
            <a:alphaModFix/>
          </a:blip>
          <a:srcRect b="0" l="0" r="0" t="0"/>
          <a:stretch/>
        </p:blipFill>
        <p:spPr>
          <a:xfrm>
            <a:off x="17402175" y="7338816"/>
            <a:ext cx="417957" cy="417957"/>
          </a:xfrm>
          <a:prstGeom prst="rect">
            <a:avLst/>
          </a:prstGeom>
          <a:noFill/>
          <a:ln>
            <a:noFill/>
          </a:ln>
        </p:spPr>
      </p:pic>
      <p:pic>
        <p:nvPicPr>
          <p:cNvPr descr="preencoded.png" id="712" name="Google Shape;712;g3ec0617a209_1_670"/>
          <p:cNvPicPr preferRelativeResize="0"/>
          <p:nvPr/>
        </p:nvPicPr>
        <p:blipFill rotWithShape="1">
          <a:blip r:embed="rId5">
            <a:alphaModFix/>
          </a:blip>
          <a:srcRect b="0" l="0" r="0" t="0"/>
          <a:stretch/>
        </p:blipFill>
        <p:spPr>
          <a:xfrm>
            <a:off x="476250" y="7985381"/>
            <a:ext cx="417957" cy="417957"/>
          </a:xfrm>
          <a:prstGeom prst="rect">
            <a:avLst/>
          </a:prstGeom>
          <a:noFill/>
          <a:ln>
            <a:noFill/>
          </a:ln>
        </p:spPr>
      </p:pic>
      <p:pic>
        <p:nvPicPr>
          <p:cNvPr descr="preencoded.png" id="713" name="Google Shape;713;g3ec0617a209_1_670"/>
          <p:cNvPicPr preferRelativeResize="0"/>
          <p:nvPr/>
        </p:nvPicPr>
        <p:blipFill rotWithShape="1">
          <a:blip r:embed="rId5">
            <a:alphaModFix/>
          </a:blip>
          <a:srcRect b="0" l="0" r="0" t="0"/>
          <a:stretch/>
        </p:blipFill>
        <p:spPr>
          <a:xfrm>
            <a:off x="17402175" y="7985381"/>
            <a:ext cx="417957" cy="417957"/>
          </a:xfrm>
          <a:prstGeom prst="rect">
            <a:avLst/>
          </a:prstGeom>
          <a:noFill/>
          <a:ln>
            <a:noFill/>
          </a:ln>
        </p:spPr>
      </p:pic>
      <p:pic>
        <p:nvPicPr>
          <p:cNvPr descr="preencoded.png" id="714" name="Google Shape;714;g3ec0617a209_1_670"/>
          <p:cNvPicPr preferRelativeResize="0"/>
          <p:nvPr/>
        </p:nvPicPr>
        <p:blipFill rotWithShape="1">
          <a:blip r:embed="rId6">
            <a:alphaModFix/>
          </a:blip>
          <a:srcRect b="0" l="0" r="0" t="0"/>
          <a:stretch/>
        </p:blipFill>
        <p:spPr>
          <a:xfrm>
            <a:off x="685800" y="1405633"/>
            <a:ext cx="16925925" cy="27184"/>
          </a:xfrm>
          <a:prstGeom prst="rect">
            <a:avLst/>
          </a:prstGeom>
          <a:noFill/>
          <a:ln>
            <a:noFill/>
          </a:ln>
        </p:spPr>
      </p:pic>
      <p:pic>
        <p:nvPicPr>
          <p:cNvPr descr="preencoded.png" id="715" name="Google Shape;715;g3ec0617a209_1_670"/>
          <p:cNvPicPr preferRelativeResize="0"/>
          <p:nvPr/>
        </p:nvPicPr>
        <p:blipFill rotWithShape="1">
          <a:blip r:embed="rId7">
            <a:alphaModFix/>
          </a:blip>
          <a:srcRect b="0" l="0" r="0" t="0"/>
          <a:stretch/>
        </p:blipFill>
        <p:spPr>
          <a:xfrm>
            <a:off x="16182975" y="2286"/>
            <a:ext cx="1426464" cy="1426464"/>
          </a:xfrm>
          <a:prstGeom prst="rect">
            <a:avLst/>
          </a:prstGeom>
          <a:noFill/>
          <a:ln>
            <a:noFill/>
          </a:ln>
        </p:spPr>
      </p:pic>
      <p:pic>
        <p:nvPicPr>
          <p:cNvPr descr="preencoded.png" id="716" name="Google Shape;716;g3ec0617a209_1_670"/>
          <p:cNvPicPr preferRelativeResize="0"/>
          <p:nvPr/>
        </p:nvPicPr>
        <p:blipFill rotWithShape="1">
          <a:blip r:embed="rId8">
            <a:alphaModFix/>
          </a:blip>
          <a:srcRect b="0" l="0" r="0" t="0"/>
          <a:stretch/>
        </p:blipFill>
        <p:spPr>
          <a:xfrm>
            <a:off x="688563" y="2286"/>
            <a:ext cx="1426464" cy="1426464"/>
          </a:xfrm>
          <a:prstGeom prst="rect">
            <a:avLst/>
          </a:prstGeom>
          <a:noFill/>
          <a:ln>
            <a:noFill/>
          </a:ln>
        </p:spPr>
      </p:pic>
      <p:grpSp>
        <p:nvGrpSpPr>
          <p:cNvPr id="717" name="Google Shape;717;g3ec0617a209_1_670"/>
          <p:cNvGrpSpPr/>
          <p:nvPr/>
        </p:nvGrpSpPr>
        <p:grpSpPr>
          <a:xfrm>
            <a:off x="17640300" y="7994925"/>
            <a:ext cx="596549" cy="2063476"/>
            <a:chOff x="17640300" y="7994925"/>
            <a:chExt cx="596549" cy="2063476"/>
          </a:xfrm>
        </p:grpSpPr>
        <p:pic>
          <p:nvPicPr>
            <p:cNvPr descr="preencoded.png" id="718" name="Google Shape;718;g3ec0617a209_1_670"/>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719" name="Google Shape;719;g3ec0617a209_1_6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720" name="Google Shape;720;g3ec0617a209_1_670"/>
          <p:cNvSpPr/>
          <p:nvPr/>
        </p:nvSpPr>
        <p:spPr>
          <a:xfrm>
            <a:off x="2686050" y="533400"/>
            <a:ext cx="47625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Our Team</a:t>
            </a:r>
            <a:endParaRPr b="0" i="0" sz="6000" u="none" cap="none" strike="noStrike">
              <a:solidFill>
                <a:schemeClr val="dk1"/>
              </a:solidFill>
              <a:latin typeface="Calibri"/>
              <a:ea typeface="Calibri"/>
              <a:cs typeface="Calibri"/>
              <a:sym typeface="Calibri"/>
            </a:endParaRPr>
          </a:p>
        </p:txBody>
      </p:sp>
      <p:grpSp>
        <p:nvGrpSpPr>
          <p:cNvPr id="721" name="Google Shape;721;g3ec0617a209_1_670"/>
          <p:cNvGrpSpPr/>
          <p:nvPr/>
        </p:nvGrpSpPr>
        <p:grpSpPr>
          <a:xfrm>
            <a:off x="2621280" y="2100263"/>
            <a:ext cx="3682500" cy="7622025"/>
            <a:chOff x="2621280" y="2100263"/>
            <a:chExt cx="3682500" cy="7622025"/>
          </a:xfrm>
        </p:grpSpPr>
        <p:pic>
          <p:nvPicPr>
            <p:cNvPr descr="preencoded.png" id="722" name="Google Shape;722;g3ec0617a209_1_670"/>
            <p:cNvPicPr preferRelativeResize="0"/>
            <p:nvPr/>
          </p:nvPicPr>
          <p:blipFill rotWithShape="1">
            <a:blip r:embed="rId10">
              <a:alphaModFix/>
            </a:blip>
            <a:srcRect b="0" l="0" r="0" t="0"/>
            <a:stretch/>
          </p:blipFill>
          <p:spPr>
            <a:xfrm>
              <a:off x="2667000" y="2100263"/>
              <a:ext cx="3590925" cy="6172200"/>
            </a:xfrm>
            <a:prstGeom prst="rect">
              <a:avLst/>
            </a:prstGeom>
            <a:noFill/>
            <a:ln>
              <a:noFill/>
            </a:ln>
          </p:spPr>
        </p:pic>
        <p:grpSp>
          <p:nvGrpSpPr>
            <p:cNvPr id="723" name="Google Shape;723;g3ec0617a209_1_670"/>
            <p:cNvGrpSpPr/>
            <p:nvPr/>
          </p:nvGrpSpPr>
          <p:grpSpPr>
            <a:xfrm>
              <a:off x="2621280" y="8424863"/>
              <a:ext cx="3682500" cy="1297425"/>
              <a:chOff x="2621280" y="8424863"/>
              <a:chExt cx="3682500" cy="1297425"/>
            </a:xfrm>
          </p:grpSpPr>
          <p:sp>
            <p:nvSpPr>
              <p:cNvPr id="724" name="Google Shape;724;g3ec0617a209_1_670"/>
              <p:cNvSpPr/>
              <p:nvPr/>
            </p:nvSpPr>
            <p:spPr>
              <a:xfrm>
                <a:off x="2621280" y="8424863"/>
                <a:ext cx="36825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Eldruin</a:t>
                </a:r>
                <a:endParaRPr b="0" i="0" sz="3600" u="none" cap="none" strike="noStrike">
                  <a:solidFill>
                    <a:schemeClr val="dk1"/>
                  </a:solidFill>
                  <a:latin typeface="Calibri"/>
                  <a:ea typeface="Calibri"/>
                  <a:cs typeface="Calibri"/>
                  <a:sym typeface="Calibri"/>
                </a:endParaRPr>
              </a:p>
            </p:txBody>
          </p:sp>
          <p:sp>
            <p:nvSpPr>
              <p:cNvPr id="725" name="Google Shape;725;g3ec0617a209_1_670"/>
              <p:cNvSpPr/>
              <p:nvPr/>
            </p:nvSpPr>
            <p:spPr>
              <a:xfrm>
                <a:off x="2636520" y="9158288"/>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726" name="Google Shape;726;g3ec0617a209_1_670"/>
          <p:cNvGrpSpPr/>
          <p:nvPr/>
        </p:nvGrpSpPr>
        <p:grpSpPr>
          <a:xfrm>
            <a:off x="6821805" y="2100263"/>
            <a:ext cx="3682500" cy="7622025"/>
            <a:chOff x="6821805" y="2100263"/>
            <a:chExt cx="3682500" cy="7622025"/>
          </a:xfrm>
        </p:grpSpPr>
        <p:pic>
          <p:nvPicPr>
            <p:cNvPr descr="preencoded.png" id="727" name="Google Shape;727;g3ec0617a209_1_670"/>
            <p:cNvPicPr preferRelativeResize="0"/>
            <p:nvPr/>
          </p:nvPicPr>
          <p:blipFill rotWithShape="1">
            <a:blip r:embed="rId11">
              <a:alphaModFix/>
            </a:blip>
            <a:srcRect b="0" l="0" r="0" t="0"/>
            <a:stretch/>
          </p:blipFill>
          <p:spPr>
            <a:xfrm>
              <a:off x="6867525" y="2100263"/>
              <a:ext cx="3590925" cy="6172200"/>
            </a:xfrm>
            <a:prstGeom prst="rect">
              <a:avLst/>
            </a:prstGeom>
            <a:noFill/>
            <a:ln>
              <a:noFill/>
            </a:ln>
          </p:spPr>
        </p:pic>
        <p:grpSp>
          <p:nvGrpSpPr>
            <p:cNvPr id="728" name="Google Shape;728;g3ec0617a209_1_670"/>
            <p:cNvGrpSpPr/>
            <p:nvPr/>
          </p:nvGrpSpPr>
          <p:grpSpPr>
            <a:xfrm>
              <a:off x="6821805" y="8424863"/>
              <a:ext cx="3682500" cy="1297425"/>
              <a:chOff x="6821805" y="8424863"/>
              <a:chExt cx="3682500" cy="1297425"/>
            </a:xfrm>
          </p:grpSpPr>
          <p:sp>
            <p:nvSpPr>
              <p:cNvPr id="729" name="Google Shape;729;g3ec0617a209_1_670"/>
              <p:cNvSpPr/>
              <p:nvPr/>
            </p:nvSpPr>
            <p:spPr>
              <a:xfrm>
                <a:off x="6821805" y="8424863"/>
                <a:ext cx="36825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Elementalen</a:t>
                </a:r>
                <a:endParaRPr b="0" i="0" sz="3600" u="none" cap="none" strike="noStrike">
                  <a:solidFill>
                    <a:schemeClr val="dk1"/>
                  </a:solidFill>
                  <a:latin typeface="Calibri"/>
                  <a:ea typeface="Calibri"/>
                  <a:cs typeface="Calibri"/>
                  <a:sym typeface="Calibri"/>
                </a:endParaRPr>
              </a:p>
            </p:txBody>
          </p:sp>
          <p:sp>
            <p:nvSpPr>
              <p:cNvPr id="730" name="Google Shape;730;g3ec0617a209_1_670"/>
              <p:cNvSpPr/>
              <p:nvPr/>
            </p:nvSpPr>
            <p:spPr>
              <a:xfrm>
                <a:off x="6837045" y="9158288"/>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731" name="Google Shape;731;g3ec0617a209_1_670"/>
          <p:cNvGrpSpPr/>
          <p:nvPr/>
        </p:nvGrpSpPr>
        <p:grpSpPr>
          <a:xfrm>
            <a:off x="11022330" y="2100263"/>
            <a:ext cx="3682500" cy="7622025"/>
            <a:chOff x="11022330" y="2100263"/>
            <a:chExt cx="3682500" cy="7622025"/>
          </a:xfrm>
        </p:grpSpPr>
        <p:pic>
          <p:nvPicPr>
            <p:cNvPr descr="preencoded.png" id="732" name="Google Shape;732;g3ec0617a209_1_670"/>
            <p:cNvPicPr preferRelativeResize="0"/>
            <p:nvPr/>
          </p:nvPicPr>
          <p:blipFill rotWithShape="1">
            <a:blip r:embed="rId12">
              <a:alphaModFix/>
            </a:blip>
            <a:srcRect b="0" l="0" r="0" t="0"/>
            <a:stretch/>
          </p:blipFill>
          <p:spPr>
            <a:xfrm>
              <a:off x="11068050" y="2100263"/>
              <a:ext cx="3590925" cy="6172200"/>
            </a:xfrm>
            <a:prstGeom prst="rect">
              <a:avLst/>
            </a:prstGeom>
            <a:noFill/>
            <a:ln>
              <a:noFill/>
            </a:ln>
          </p:spPr>
        </p:pic>
        <p:grpSp>
          <p:nvGrpSpPr>
            <p:cNvPr id="733" name="Google Shape;733;g3ec0617a209_1_670"/>
            <p:cNvGrpSpPr/>
            <p:nvPr/>
          </p:nvGrpSpPr>
          <p:grpSpPr>
            <a:xfrm>
              <a:off x="11022330" y="8424863"/>
              <a:ext cx="3682500" cy="1297425"/>
              <a:chOff x="11022330" y="8424863"/>
              <a:chExt cx="3682500" cy="1297425"/>
            </a:xfrm>
          </p:grpSpPr>
          <p:sp>
            <p:nvSpPr>
              <p:cNvPr id="734" name="Google Shape;734;g3ec0617a209_1_670"/>
              <p:cNvSpPr/>
              <p:nvPr/>
            </p:nvSpPr>
            <p:spPr>
              <a:xfrm>
                <a:off x="11022330" y="8424863"/>
                <a:ext cx="3682500" cy="779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Lunaria</a:t>
                </a:r>
                <a:endParaRPr b="0" i="0" sz="3600" u="none" cap="none" strike="noStrike">
                  <a:solidFill>
                    <a:schemeClr val="dk1"/>
                  </a:solidFill>
                  <a:latin typeface="Calibri"/>
                  <a:ea typeface="Calibri"/>
                  <a:cs typeface="Calibri"/>
                  <a:sym typeface="Calibri"/>
                </a:endParaRPr>
              </a:p>
            </p:txBody>
          </p:sp>
          <p:sp>
            <p:nvSpPr>
              <p:cNvPr id="735" name="Google Shape;735;g3ec0617a209_1_670"/>
              <p:cNvSpPr/>
              <p:nvPr/>
            </p:nvSpPr>
            <p:spPr>
              <a:xfrm>
                <a:off x="11037570" y="9158288"/>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740" name="Shape 740"/>
        <p:cNvGrpSpPr/>
        <p:nvPr/>
      </p:nvGrpSpPr>
      <p:grpSpPr>
        <a:xfrm>
          <a:off x="0" y="0"/>
          <a:ext cx="0" cy="0"/>
          <a:chOff x="0" y="0"/>
          <a:chExt cx="0" cy="0"/>
        </a:xfrm>
      </p:grpSpPr>
      <p:sp>
        <p:nvSpPr>
          <p:cNvPr id="741" name="Google Shape;741;g3ec0617a209_1_703"/>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2" name="Google Shape;742;g3ec0617a209_1_703"/>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743" name="Google Shape;743;g3ec0617a209_1_703"/>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744" name="Google Shape;744;g3ec0617a209_1_703"/>
          <p:cNvPicPr preferRelativeResize="0"/>
          <p:nvPr/>
        </p:nvPicPr>
        <p:blipFill rotWithShape="1">
          <a:blip r:embed="rId4">
            <a:alphaModFix/>
          </a:blip>
          <a:srcRect b="0" l="0" r="0" t="0"/>
          <a:stretch/>
        </p:blipFill>
        <p:spPr>
          <a:xfrm>
            <a:off x="476250" y="2530227"/>
            <a:ext cx="417957" cy="417957"/>
          </a:xfrm>
          <a:prstGeom prst="rect">
            <a:avLst/>
          </a:prstGeom>
          <a:noFill/>
          <a:ln>
            <a:noFill/>
          </a:ln>
        </p:spPr>
      </p:pic>
      <p:pic>
        <p:nvPicPr>
          <p:cNvPr descr="preencoded.png" id="745" name="Google Shape;745;g3ec0617a209_1_703"/>
          <p:cNvPicPr preferRelativeResize="0"/>
          <p:nvPr/>
        </p:nvPicPr>
        <p:blipFill rotWithShape="1">
          <a:blip r:embed="rId4">
            <a:alphaModFix/>
          </a:blip>
          <a:srcRect b="0" l="0" r="0" t="0"/>
          <a:stretch/>
        </p:blipFill>
        <p:spPr>
          <a:xfrm>
            <a:off x="17402175" y="2530227"/>
            <a:ext cx="417957" cy="417957"/>
          </a:xfrm>
          <a:prstGeom prst="rect">
            <a:avLst/>
          </a:prstGeom>
          <a:noFill/>
          <a:ln>
            <a:noFill/>
          </a:ln>
        </p:spPr>
      </p:pic>
      <p:pic>
        <p:nvPicPr>
          <p:cNvPr descr="preencoded.png" id="746" name="Google Shape;746;g3ec0617a209_1_703"/>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747" name="Google Shape;747;g3ec0617a209_1_703"/>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748" name="Google Shape;748;g3ec0617a209_1_703"/>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749" name="Google Shape;749;g3ec0617a209_1_703"/>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750" name="Google Shape;750;g3ec0617a209_1_703"/>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grpSp>
        <p:nvGrpSpPr>
          <p:cNvPr id="751" name="Google Shape;751;g3ec0617a209_1_703"/>
          <p:cNvGrpSpPr/>
          <p:nvPr/>
        </p:nvGrpSpPr>
        <p:grpSpPr>
          <a:xfrm>
            <a:off x="17640300" y="7994925"/>
            <a:ext cx="596549" cy="2063476"/>
            <a:chOff x="17640300" y="7994925"/>
            <a:chExt cx="596549" cy="2063476"/>
          </a:xfrm>
        </p:grpSpPr>
        <p:pic>
          <p:nvPicPr>
            <p:cNvPr descr="preencoded.png" id="752" name="Google Shape;752;g3ec0617a209_1_703"/>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753" name="Google Shape;753;g3ec0617a209_1_70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754" name="Google Shape;754;g3ec0617a209_1_703"/>
          <p:cNvGrpSpPr/>
          <p:nvPr/>
        </p:nvGrpSpPr>
        <p:grpSpPr>
          <a:xfrm>
            <a:off x="590550" y="2095500"/>
            <a:ext cx="17373600" cy="6619950"/>
            <a:chOff x="590550" y="2095500"/>
            <a:chExt cx="17373600" cy="6619950"/>
          </a:xfrm>
        </p:grpSpPr>
        <p:sp>
          <p:nvSpPr>
            <p:cNvPr id="755" name="Google Shape;755;g3ec0617a209_1_703"/>
            <p:cNvSpPr/>
            <p:nvPr/>
          </p:nvSpPr>
          <p:spPr>
            <a:xfrm>
              <a:off x="7629525" y="209550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6" name="Google Shape;756;g3ec0617a209_1_703"/>
            <p:cNvPicPr preferRelativeResize="0"/>
            <p:nvPr/>
          </p:nvPicPr>
          <p:blipFill rotWithShape="1">
            <a:blip r:embed="rId10">
              <a:alphaModFix/>
            </a:blip>
            <a:srcRect b="0" l="0" r="0" t="0"/>
            <a:stretch/>
          </p:blipFill>
          <p:spPr>
            <a:xfrm>
              <a:off x="7858125" y="2328863"/>
              <a:ext cx="838200" cy="838200"/>
            </a:xfrm>
            <a:prstGeom prst="rect">
              <a:avLst/>
            </a:prstGeom>
            <a:noFill/>
            <a:ln>
              <a:noFill/>
            </a:ln>
          </p:spPr>
        </p:pic>
        <p:sp>
          <p:nvSpPr>
            <p:cNvPr id="757" name="Google Shape;757;g3ec0617a209_1_703"/>
            <p:cNvSpPr/>
            <p:nvPr/>
          </p:nvSpPr>
          <p:spPr>
            <a:xfrm>
              <a:off x="590550" y="38671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8" name="Google Shape;758;g3ec0617a209_1_703"/>
            <p:cNvPicPr preferRelativeResize="0"/>
            <p:nvPr/>
          </p:nvPicPr>
          <p:blipFill rotWithShape="1">
            <a:blip r:embed="rId11">
              <a:alphaModFix/>
            </a:blip>
            <a:srcRect b="0" l="0" r="0" t="0"/>
            <a:stretch/>
          </p:blipFill>
          <p:spPr>
            <a:xfrm>
              <a:off x="819150" y="4100513"/>
              <a:ext cx="838200" cy="838200"/>
            </a:xfrm>
            <a:prstGeom prst="rect">
              <a:avLst/>
            </a:prstGeom>
            <a:noFill/>
            <a:ln>
              <a:noFill/>
            </a:ln>
          </p:spPr>
        </p:pic>
        <p:sp>
          <p:nvSpPr>
            <p:cNvPr id="759" name="Google Shape;759;g3ec0617a209_1_703"/>
            <p:cNvSpPr/>
            <p:nvPr/>
          </p:nvSpPr>
          <p:spPr>
            <a:xfrm>
              <a:off x="2876550" y="56197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0" name="Google Shape;760;g3ec0617a209_1_703"/>
            <p:cNvPicPr preferRelativeResize="0"/>
            <p:nvPr/>
          </p:nvPicPr>
          <p:blipFill rotWithShape="1">
            <a:blip r:embed="rId12">
              <a:alphaModFix/>
            </a:blip>
            <a:srcRect b="0" l="0" r="0" t="0"/>
            <a:stretch/>
          </p:blipFill>
          <p:spPr>
            <a:xfrm>
              <a:off x="3105150" y="5853112"/>
              <a:ext cx="838200" cy="838200"/>
            </a:xfrm>
            <a:prstGeom prst="rect">
              <a:avLst/>
            </a:prstGeom>
            <a:noFill/>
            <a:ln>
              <a:noFill/>
            </a:ln>
          </p:spPr>
        </p:pic>
        <p:sp>
          <p:nvSpPr>
            <p:cNvPr id="761" name="Google Shape;761;g3ec0617a209_1_703"/>
            <p:cNvSpPr/>
            <p:nvPr/>
          </p:nvSpPr>
          <p:spPr>
            <a:xfrm>
              <a:off x="2876550" y="74104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2" name="Google Shape;762;g3ec0617a209_1_703"/>
            <p:cNvPicPr preferRelativeResize="0"/>
            <p:nvPr/>
          </p:nvPicPr>
          <p:blipFill rotWithShape="1">
            <a:blip r:embed="rId13">
              <a:alphaModFix/>
            </a:blip>
            <a:srcRect b="0" l="0" r="0" t="0"/>
            <a:stretch/>
          </p:blipFill>
          <p:spPr>
            <a:xfrm>
              <a:off x="3105150" y="7643813"/>
              <a:ext cx="838200" cy="838200"/>
            </a:xfrm>
            <a:prstGeom prst="rect">
              <a:avLst/>
            </a:prstGeom>
            <a:noFill/>
            <a:ln>
              <a:noFill/>
            </a:ln>
          </p:spPr>
        </p:pic>
        <p:sp>
          <p:nvSpPr>
            <p:cNvPr id="763" name="Google Shape;763;g3ec0617a209_1_703"/>
            <p:cNvSpPr/>
            <p:nvPr/>
          </p:nvSpPr>
          <p:spPr>
            <a:xfrm>
              <a:off x="11506200" y="563880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4" name="Google Shape;764;g3ec0617a209_1_703"/>
            <p:cNvPicPr preferRelativeResize="0"/>
            <p:nvPr/>
          </p:nvPicPr>
          <p:blipFill rotWithShape="1">
            <a:blip r:embed="rId14">
              <a:alphaModFix/>
            </a:blip>
            <a:srcRect b="0" l="0" r="0" t="0"/>
            <a:stretch/>
          </p:blipFill>
          <p:spPr>
            <a:xfrm>
              <a:off x="11734800" y="5872163"/>
              <a:ext cx="838200" cy="838200"/>
            </a:xfrm>
            <a:prstGeom prst="rect">
              <a:avLst/>
            </a:prstGeom>
            <a:noFill/>
            <a:ln>
              <a:noFill/>
            </a:ln>
          </p:spPr>
        </p:pic>
        <p:sp>
          <p:nvSpPr>
            <p:cNvPr id="765" name="Google Shape;765;g3ec0617a209_1_703"/>
            <p:cNvSpPr/>
            <p:nvPr/>
          </p:nvSpPr>
          <p:spPr>
            <a:xfrm>
              <a:off x="11506200" y="74104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6" name="Google Shape;766;g3ec0617a209_1_703"/>
            <p:cNvPicPr preferRelativeResize="0"/>
            <p:nvPr/>
          </p:nvPicPr>
          <p:blipFill rotWithShape="1">
            <a:blip r:embed="rId15">
              <a:alphaModFix/>
            </a:blip>
            <a:srcRect b="0" l="0" r="0" t="0"/>
            <a:stretch/>
          </p:blipFill>
          <p:spPr>
            <a:xfrm>
              <a:off x="11734800" y="7643813"/>
              <a:ext cx="838200" cy="838200"/>
            </a:xfrm>
            <a:prstGeom prst="rect">
              <a:avLst/>
            </a:prstGeom>
            <a:noFill/>
            <a:ln>
              <a:noFill/>
            </a:ln>
          </p:spPr>
        </p:pic>
        <p:sp>
          <p:nvSpPr>
            <p:cNvPr id="767" name="Google Shape;767;g3ec0617a209_1_703"/>
            <p:cNvSpPr/>
            <p:nvPr/>
          </p:nvSpPr>
          <p:spPr>
            <a:xfrm>
              <a:off x="5010150" y="38671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8" name="Google Shape;768;g3ec0617a209_1_703"/>
            <p:cNvPicPr preferRelativeResize="0"/>
            <p:nvPr/>
          </p:nvPicPr>
          <p:blipFill rotWithShape="1">
            <a:blip r:embed="rId16">
              <a:alphaModFix/>
            </a:blip>
            <a:srcRect b="0" l="0" r="0" t="0"/>
            <a:stretch/>
          </p:blipFill>
          <p:spPr>
            <a:xfrm>
              <a:off x="5238750" y="4100513"/>
              <a:ext cx="838200" cy="838200"/>
            </a:xfrm>
            <a:prstGeom prst="rect">
              <a:avLst/>
            </a:prstGeom>
            <a:noFill/>
            <a:ln>
              <a:noFill/>
            </a:ln>
          </p:spPr>
        </p:pic>
        <p:sp>
          <p:nvSpPr>
            <p:cNvPr id="769" name="Google Shape;769;g3ec0617a209_1_703"/>
            <p:cNvSpPr/>
            <p:nvPr/>
          </p:nvSpPr>
          <p:spPr>
            <a:xfrm>
              <a:off x="13849350" y="38671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0" name="Google Shape;770;g3ec0617a209_1_703"/>
            <p:cNvPicPr preferRelativeResize="0"/>
            <p:nvPr/>
          </p:nvPicPr>
          <p:blipFill rotWithShape="1">
            <a:blip r:embed="rId17">
              <a:alphaModFix/>
            </a:blip>
            <a:srcRect b="0" l="0" r="0" t="0"/>
            <a:stretch/>
          </p:blipFill>
          <p:spPr>
            <a:xfrm>
              <a:off x="14077950" y="4100513"/>
              <a:ext cx="838200" cy="838200"/>
            </a:xfrm>
            <a:prstGeom prst="rect">
              <a:avLst/>
            </a:prstGeom>
            <a:noFill/>
            <a:ln>
              <a:noFill/>
            </a:ln>
          </p:spPr>
        </p:pic>
        <p:sp>
          <p:nvSpPr>
            <p:cNvPr id="771" name="Google Shape;771;g3ec0617a209_1_703"/>
            <p:cNvSpPr/>
            <p:nvPr/>
          </p:nvSpPr>
          <p:spPr>
            <a:xfrm>
              <a:off x="9429750" y="3867150"/>
              <a:ext cx="4114800" cy="1305000"/>
            </a:xfrm>
            <a:prstGeom prst="roundRect">
              <a:avLst>
                <a:gd fmla="val 70073" name="adj"/>
              </a:avLst>
            </a:prstGeom>
            <a:solidFill>
              <a:srgbClr val="E5E5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2" name="Google Shape;772;g3ec0617a209_1_703"/>
            <p:cNvPicPr preferRelativeResize="0"/>
            <p:nvPr/>
          </p:nvPicPr>
          <p:blipFill rotWithShape="1">
            <a:blip r:embed="rId18">
              <a:alphaModFix/>
            </a:blip>
            <a:srcRect b="0" l="0" r="0" t="0"/>
            <a:stretch/>
          </p:blipFill>
          <p:spPr>
            <a:xfrm>
              <a:off x="9658350" y="4100513"/>
              <a:ext cx="838200" cy="838200"/>
            </a:xfrm>
            <a:prstGeom prst="rect">
              <a:avLst/>
            </a:prstGeom>
            <a:noFill/>
            <a:ln>
              <a:noFill/>
            </a:ln>
          </p:spPr>
        </p:pic>
        <p:cxnSp>
          <p:nvCxnSpPr>
            <p:cNvPr id="773" name="Google Shape;773;g3ec0617a209_1_703"/>
            <p:cNvCxnSpPr/>
            <p:nvPr/>
          </p:nvCxnSpPr>
          <p:spPr>
            <a:xfrm rot="2489">
              <a:off x="2514598" y="3557625"/>
              <a:ext cx="13258803" cy="0"/>
            </a:xfrm>
            <a:prstGeom prst="straightConnector1">
              <a:avLst/>
            </a:prstGeom>
            <a:noFill/>
            <a:ln cap="flat" cmpd="sng" w="9525">
              <a:solidFill>
                <a:srgbClr val="4D4D4D"/>
              </a:solidFill>
              <a:prstDash val="solid"/>
              <a:round/>
              <a:headEnd len="sm" w="sm" type="none"/>
              <a:tailEnd len="sm" w="sm" type="none"/>
            </a:ln>
          </p:spPr>
        </p:cxnSp>
        <p:cxnSp>
          <p:nvCxnSpPr>
            <p:cNvPr id="774" name="Google Shape;774;g3ec0617a209_1_703"/>
            <p:cNvCxnSpPr/>
            <p:nvPr/>
          </p:nvCxnSpPr>
          <p:spPr>
            <a:xfrm rot="5291760">
              <a:off x="9605924" y="3409950"/>
              <a:ext cx="304951" cy="0"/>
            </a:xfrm>
            <a:prstGeom prst="straightConnector1">
              <a:avLst/>
            </a:prstGeom>
            <a:noFill/>
            <a:ln cap="flat" cmpd="sng" w="9525">
              <a:solidFill>
                <a:srgbClr val="4D4D4D"/>
              </a:solidFill>
              <a:prstDash val="solid"/>
              <a:round/>
              <a:headEnd len="sm" w="sm" type="none"/>
              <a:tailEnd len="sm" w="sm" type="none"/>
            </a:ln>
          </p:spPr>
        </p:cxnSp>
        <p:cxnSp>
          <p:nvCxnSpPr>
            <p:cNvPr id="775" name="Google Shape;775;g3ec0617a209_1_703"/>
            <p:cNvCxnSpPr/>
            <p:nvPr/>
          </p:nvCxnSpPr>
          <p:spPr>
            <a:xfrm rot="5295063">
              <a:off x="2362127" y="3719550"/>
              <a:ext cx="314547" cy="0"/>
            </a:xfrm>
            <a:prstGeom prst="straightConnector1">
              <a:avLst/>
            </a:prstGeom>
            <a:noFill/>
            <a:ln cap="flat" cmpd="sng" w="9525">
              <a:solidFill>
                <a:srgbClr val="4D4D4D"/>
              </a:solidFill>
              <a:prstDash val="solid"/>
              <a:round/>
              <a:headEnd len="sm" w="sm" type="none"/>
              <a:tailEnd len="sm" w="sm" type="none"/>
            </a:ln>
          </p:spPr>
        </p:cxnSp>
        <p:cxnSp>
          <p:nvCxnSpPr>
            <p:cNvPr id="776" name="Google Shape;776;g3ec0617a209_1_703"/>
            <p:cNvCxnSpPr/>
            <p:nvPr/>
          </p:nvCxnSpPr>
          <p:spPr>
            <a:xfrm rot="5295063">
              <a:off x="6981752" y="3719550"/>
              <a:ext cx="314547" cy="0"/>
            </a:xfrm>
            <a:prstGeom prst="straightConnector1">
              <a:avLst/>
            </a:prstGeom>
            <a:noFill/>
            <a:ln cap="flat" cmpd="sng" w="9525">
              <a:solidFill>
                <a:srgbClr val="4D4D4D"/>
              </a:solidFill>
              <a:prstDash val="solid"/>
              <a:round/>
              <a:headEnd len="sm" w="sm" type="none"/>
              <a:tailEnd len="sm" w="sm" type="none"/>
            </a:ln>
          </p:spPr>
        </p:cxnSp>
        <p:cxnSp>
          <p:nvCxnSpPr>
            <p:cNvPr id="777" name="Google Shape;777;g3ec0617a209_1_703"/>
            <p:cNvCxnSpPr/>
            <p:nvPr/>
          </p:nvCxnSpPr>
          <p:spPr>
            <a:xfrm rot="5295063">
              <a:off x="11401352" y="3719550"/>
              <a:ext cx="314547" cy="0"/>
            </a:xfrm>
            <a:prstGeom prst="straightConnector1">
              <a:avLst/>
            </a:prstGeom>
            <a:noFill/>
            <a:ln cap="flat" cmpd="sng" w="9525">
              <a:solidFill>
                <a:srgbClr val="4D4D4D"/>
              </a:solidFill>
              <a:prstDash val="solid"/>
              <a:round/>
              <a:headEnd len="sm" w="sm" type="none"/>
              <a:tailEnd len="sm" w="sm" type="none"/>
            </a:ln>
          </p:spPr>
        </p:cxnSp>
        <p:cxnSp>
          <p:nvCxnSpPr>
            <p:cNvPr id="778" name="Google Shape;778;g3ec0617a209_1_703"/>
            <p:cNvCxnSpPr/>
            <p:nvPr/>
          </p:nvCxnSpPr>
          <p:spPr>
            <a:xfrm rot="5295063">
              <a:off x="15611402" y="3719550"/>
              <a:ext cx="314547" cy="0"/>
            </a:xfrm>
            <a:prstGeom prst="straightConnector1">
              <a:avLst/>
            </a:prstGeom>
            <a:noFill/>
            <a:ln cap="flat" cmpd="sng" w="9525">
              <a:solidFill>
                <a:srgbClr val="4D4D4D"/>
              </a:solidFill>
              <a:prstDash val="solid"/>
              <a:round/>
              <a:headEnd len="sm" w="sm" type="none"/>
              <a:tailEnd len="sm" w="sm" type="none"/>
            </a:ln>
          </p:spPr>
        </p:cxnSp>
        <p:cxnSp>
          <p:nvCxnSpPr>
            <p:cNvPr id="779" name="Google Shape;779;g3ec0617a209_1_703"/>
            <p:cNvCxnSpPr/>
            <p:nvPr/>
          </p:nvCxnSpPr>
          <p:spPr>
            <a:xfrm rot="5389437">
              <a:off x="5576918" y="6486525"/>
              <a:ext cx="3124215" cy="0"/>
            </a:xfrm>
            <a:prstGeom prst="straightConnector1">
              <a:avLst/>
            </a:prstGeom>
            <a:noFill/>
            <a:ln cap="flat" cmpd="sng" w="9525">
              <a:solidFill>
                <a:srgbClr val="4D4D4D"/>
              </a:solidFill>
              <a:prstDash val="solid"/>
              <a:round/>
              <a:headEnd len="sm" w="sm" type="none"/>
              <a:tailEnd len="sm" w="sm" type="none"/>
            </a:ln>
          </p:spPr>
        </p:cxnSp>
        <p:cxnSp>
          <p:nvCxnSpPr>
            <p:cNvPr id="780" name="Google Shape;780;g3ec0617a209_1_703"/>
            <p:cNvCxnSpPr/>
            <p:nvPr/>
          </p:nvCxnSpPr>
          <p:spPr>
            <a:xfrm rot="216265">
              <a:off x="6991199" y="6196050"/>
              <a:ext cx="152702" cy="0"/>
            </a:xfrm>
            <a:prstGeom prst="straightConnector1">
              <a:avLst/>
            </a:prstGeom>
            <a:noFill/>
            <a:ln cap="flat" cmpd="sng" w="9525">
              <a:solidFill>
                <a:srgbClr val="4D4D4D"/>
              </a:solidFill>
              <a:prstDash val="solid"/>
              <a:round/>
              <a:headEnd len="sm" w="sm" type="none"/>
              <a:tailEnd len="sm" w="sm" type="none"/>
            </a:ln>
          </p:spPr>
        </p:cxnSp>
        <p:cxnSp>
          <p:nvCxnSpPr>
            <p:cNvPr id="781" name="Google Shape;781;g3ec0617a209_1_703"/>
            <p:cNvCxnSpPr/>
            <p:nvPr/>
          </p:nvCxnSpPr>
          <p:spPr>
            <a:xfrm rot="216265">
              <a:off x="15620849" y="6196050"/>
              <a:ext cx="152702" cy="0"/>
            </a:xfrm>
            <a:prstGeom prst="straightConnector1">
              <a:avLst/>
            </a:prstGeom>
            <a:noFill/>
            <a:ln cap="flat" cmpd="sng" w="9525">
              <a:solidFill>
                <a:srgbClr val="4D4D4D"/>
              </a:solidFill>
              <a:prstDash val="solid"/>
              <a:round/>
              <a:headEnd len="sm" w="sm" type="none"/>
              <a:tailEnd len="sm" w="sm" type="none"/>
            </a:ln>
          </p:spPr>
        </p:cxnSp>
        <p:cxnSp>
          <p:nvCxnSpPr>
            <p:cNvPr id="782" name="Google Shape;782;g3ec0617a209_1_703"/>
            <p:cNvCxnSpPr/>
            <p:nvPr/>
          </p:nvCxnSpPr>
          <p:spPr>
            <a:xfrm rot="216265">
              <a:off x="6991199" y="8043901"/>
              <a:ext cx="152702" cy="0"/>
            </a:xfrm>
            <a:prstGeom prst="straightConnector1">
              <a:avLst/>
            </a:prstGeom>
            <a:noFill/>
            <a:ln cap="flat" cmpd="sng" w="9525">
              <a:solidFill>
                <a:srgbClr val="4D4D4D"/>
              </a:solidFill>
              <a:prstDash val="solid"/>
              <a:round/>
              <a:headEnd len="sm" w="sm" type="none"/>
              <a:tailEnd len="sm" w="sm" type="none"/>
            </a:ln>
          </p:spPr>
        </p:cxnSp>
        <p:cxnSp>
          <p:nvCxnSpPr>
            <p:cNvPr id="783" name="Google Shape;783;g3ec0617a209_1_703"/>
            <p:cNvCxnSpPr/>
            <p:nvPr/>
          </p:nvCxnSpPr>
          <p:spPr>
            <a:xfrm rot="216265">
              <a:off x="15620849" y="8043901"/>
              <a:ext cx="152702" cy="0"/>
            </a:xfrm>
            <a:prstGeom prst="straightConnector1">
              <a:avLst/>
            </a:prstGeom>
            <a:noFill/>
            <a:ln cap="flat" cmpd="sng" w="9525">
              <a:solidFill>
                <a:srgbClr val="4D4D4D"/>
              </a:solidFill>
              <a:prstDash val="solid"/>
              <a:round/>
              <a:headEnd len="sm" w="sm" type="none"/>
              <a:tailEnd len="sm" w="sm" type="none"/>
            </a:ln>
          </p:spPr>
        </p:cxnSp>
        <p:cxnSp>
          <p:nvCxnSpPr>
            <p:cNvPr id="784" name="Google Shape;784;g3ec0617a209_1_703"/>
            <p:cNvCxnSpPr/>
            <p:nvPr/>
          </p:nvCxnSpPr>
          <p:spPr>
            <a:xfrm rot="5389070">
              <a:off x="14258917" y="6538950"/>
              <a:ext cx="3019515" cy="0"/>
            </a:xfrm>
            <a:prstGeom prst="straightConnector1">
              <a:avLst/>
            </a:prstGeom>
            <a:noFill/>
            <a:ln cap="flat" cmpd="sng" w="9525">
              <a:solidFill>
                <a:srgbClr val="4D4D4D"/>
              </a:solidFill>
              <a:prstDash val="solid"/>
              <a:round/>
              <a:headEnd len="sm" w="sm" type="none"/>
              <a:tailEnd len="sm" w="sm" type="none"/>
            </a:ln>
          </p:spPr>
        </p:cxnSp>
        <p:sp>
          <p:nvSpPr>
            <p:cNvPr id="785" name="Google Shape;785;g3ec0617a209_1_703"/>
            <p:cNvSpPr/>
            <p:nvPr/>
          </p:nvSpPr>
          <p:spPr>
            <a:xfrm>
              <a:off x="8848725" y="224790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Chloe Ng</a:t>
              </a:r>
              <a:endParaRPr b="0" i="0" sz="2700" u="none" cap="none" strike="noStrike">
                <a:solidFill>
                  <a:schemeClr val="dk1"/>
                </a:solidFill>
                <a:latin typeface="Calibri"/>
                <a:ea typeface="Calibri"/>
                <a:cs typeface="Calibri"/>
                <a:sym typeface="Calibri"/>
              </a:endParaRPr>
            </a:p>
          </p:txBody>
        </p:sp>
        <p:sp>
          <p:nvSpPr>
            <p:cNvPr id="786" name="Google Shape;786;g3ec0617a209_1_703"/>
            <p:cNvSpPr/>
            <p:nvPr/>
          </p:nvSpPr>
          <p:spPr>
            <a:xfrm>
              <a:off x="8848725" y="279082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sp>
          <p:nvSpPr>
            <p:cNvPr id="787" name="Google Shape;787;g3ec0617a209_1_703"/>
            <p:cNvSpPr/>
            <p:nvPr/>
          </p:nvSpPr>
          <p:spPr>
            <a:xfrm>
              <a:off x="1809750" y="40195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Valtorin</a:t>
              </a:r>
              <a:endParaRPr b="0" i="0" sz="2700" u="none" cap="none" strike="noStrike">
                <a:solidFill>
                  <a:schemeClr val="dk1"/>
                </a:solidFill>
                <a:latin typeface="Calibri"/>
                <a:ea typeface="Calibri"/>
                <a:cs typeface="Calibri"/>
                <a:sym typeface="Calibri"/>
              </a:endParaRPr>
            </a:p>
          </p:txBody>
        </p:sp>
        <p:sp>
          <p:nvSpPr>
            <p:cNvPr id="788" name="Google Shape;788;g3ec0617a209_1_703"/>
            <p:cNvSpPr/>
            <p:nvPr/>
          </p:nvSpPr>
          <p:spPr>
            <a:xfrm>
              <a:off x="1809750" y="45624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sp>
          <p:nvSpPr>
            <p:cNvPr id="789" name="Google Shape;789;g3ec0617a209_1_703"/>
            <p:cNvSpPr/>
            <p:nvPr/>
          </p:nvSpPr>
          <p:spPr>
            <a:xfrm>
              <a:off x="4095750" y="57721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Lucian</a:t>
              </a:r>
              <a:endParaRPr b="0" i="0" sz="2700" u="none" cap="none" strike="noStrike">
                <a:solidFill>
                  <a:schemeClr val="dk1"/>
                </a:solidFill>
                <a:latin typeface="Calibri"/>
                <a:ea typeface="Calibri"/>
                <a:cs typeface="Calibri"/>
                <a:sym typeface="Calibri"/>
              </a:endParaRPr>
            </a:p>
          </p:txBody>
        </p:sp>
        <p:sp>
          <p:nvSpPr>
            <p:cNvPr id="790" name="Google Shape;790;g3ec0617a209_1_703"/>
            <p:cNvSpPr/>
            <p:nvPr/>
          </p:nvSpPr>
          <p:spPr>
            <a:xfrm>
              <a:off x="4095750" y="63150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sp>
          <p:nvSpPr>
            <p:cNvPr id="791" name="Google Shape;791;g3ec0617a209_1_703"/>
            <p:cNvSpPr/>
            <p:nvPr/>
          </p:nvSpPr>
          <p:spPr>
            <a:xfrm>
              <a:off x="4095750" y="75628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Cedric</a:t>
              </a:r>
              <a:endParaRPr b="0" i="0" sz="2700" u="none" cap="none" strike="noStrike">
                <a:solidFill>
                  <a:schemeClr val="dk1"/>
                </a:solidFill>
                <a:latin typeface="Calibri"/>
                <a:ea typeface="Calibri"/>
                <a:cs typeface="Calibri"/>
                <a:sym typeface="Calibri"/>
              </a:endParaRPr>
            </a:p>
          </p:txBody>
        </p:sp>
        <p:sp>
          <p:nvSpPr>
            <p:cNvPr id="792" name="Google Shape;792;g3ec0617a209_1_703"/>
            <p:cNvSpPr/>
            <p:nvPr/>
          </p:nvSpPr>
          <p:spPr>
            <a:xfrm>
              <a:off x="4095750" y="81057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sp>
          <p:nvSpPr>
            <p:cNvPr id="793" name="Google Shape;793;g3ec0617a209_1_703"/>
            <p:cNvSpPr/>
            <p:nvPr/>
          </p:nvSpPr>
          <p:spPr>
            <a:xfrm>
              <a:off x="12725400" y="579120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Elvina</a:t>
              </a:r>
              <a:endParaRPr b="0" i="0" sz="2700" u="none" cap="none" strike="noStrike">
                <a:solidFill>
                  <a:schemeClr val="dk1"/>
                </a:solidFill>
                <a:latin typeface="Calibri"/>
                <a:ea typeface="Calibri"/>
                <a:cs typeface="Calibri"/>
                <a:sym typeface="Calibri"/>
              </a:endParaRPr>
            </a:p>
          </p:txBody>
        </p:sp>
        <p:sp>
          <p:nvSpPr>
            <p:cNvPr id="794" name="Google Shape;794;g3ec0617a209_1_703"/>
            <p:cNvSpPr/>
            <p:nvPr/>
          </p:nvSpPr>
          <p:spPr>
            <a:xfrm>
              <a:off x="12725400" y="633412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sp>
          <p:nvSpPr>
            <p:cNvPr id="795" name="Google Shape;795;g3ec0617a209_1_703"/>
            <p:cNvSpPr/>
            <p:nvPr/>
          </p:nvSpPr>
          <p:spPr>
            <a:xfrm>
              <a:off x="12725400" y="75628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Seraphina</a:t>
              </a:r>
              <a:endParaRPr b="0" i="0" sz="2700" u="none" cap="none" strike="noStrike">
                <a:solidFill>
                  <a:schemeClr val="dk1"/>
                </a:solidFill>
                <a:latin typeface="Calibri"/>
                <a:ea typeface="Calibri"/>
                <a:cs typeface="Calibri"/>
                <a:sym typeface="Calibri"/>
              </a:endParaRPr>
            </a:p>
          </p:txBody>
        </p:sp>
        <p:sp>
          <p:nvSpPr>
            <p:cNvPr id="796" name="Google Shape;796;g3ec0617a209_1_703"/>
            <p:cNvSpPr/>
            <p:nvPr/>
          </p:nvSpPr>
          <p:spPr>
            <a:xfrm>
              <a:off x="12725400" y="81057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sp>
          <p:nvSpPr>
            <p:cNvPr id="797" name="Google Shape;797;g3ec0617a209_1_703"/>
            <p:cNvSpPr/>
            <p:nvPr/>
          </p:nvSpPr>
          <p:spPr>
            <a:xfrm>
              <a:off x="6229350" y="40195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Aurielle</a:t>
              </a:r>
              <a:endParaRPr b="0" i="0" sz="2700" u="none" cap="none" strike="noStrike">
                <a:solidFill>
                  <a:schemeClr val="dk1"/>
                </a:solidFill>
                <a:latin typeface="Calibri"/>
                <a:ea typeface="Calibri"/>
                <a:cs typeface="Calibri"/>
                <a:sym typeface="Calibri"/>
              </a:endParaRPr>
            </a:p>
          </p:txBody>
        </p:sp>
        <p:sp>
          <p:nvSpPr>
            <p:cNvPr id="798" name="Google Shape;798;g3ec0617a209_1_703"/>
            <p:cNvSpPr/>
            <p:nvPr/>
          </p:nvSpPr>
          <p:spPr>
            <a:xfrm>
              <a:off x="6229350" y="45624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sp>
          <p:nvSpPr>
            <p:cNvPr id="799" name="Google Shape;799;g3ec0617a209_1_703"/>
            <p:cNvSpPr/>
            <p:nvPr/>
          </p:nvSpPr>
          <p:spPr>
            <a:xfrm>
              <a:off x="15068550" y="40195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Dariana</a:t>
              </a:r>
              <a:endParaRPr b="0" i="0" sz="2700" u="none" cap="none" strike="noStrike">
                <a:solidFill>
                  <a:schemeClr val="dk1"/>
                </a:solidFill>
                <a:latin typeface="Calibri"/>
                <a:ea typeface="Calibri"/>
                <a:cs typeface="Calibri"/>
                <a:sym typeface="Calibri"/>
              </a:endParaRPr>
            </a:p>
          </p:txBody>
        </p:sp>
        <p:sp>
          <p:nvSpPr>
            <p:cNvPr id="800" name="Google Shape;800;g3ec0617a209_1_703"/>
            <p:cNvSpPr/>
            <p:nvPr/>
          </p:nvSpPr>
          <p:spPr>
            <a:xfrm>
              <a:off x="15068550" y="45624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sp>
          <p:nvSpPr>
            <p:cNvPr id="801" name="Google Shape;801;g3ec0617a209_1_703"/>
            <p:cNvSpPr/>
            <p:nvPr/>
          </p:nvSpPr>
          <p:spPr>
            <a:xfrm>
              <a:off x="10648950" y="4019550"/>
              <a:ext cx="27357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Theronis</a:t>
              </a:r>
              <a:endParaRPr b="0" i="0" sz="2700" u="none" cap="none" strike="noStrike">
                <a:solidFill>
                  <a:schemeClr val="dk1"/>
                </a:solidFill>
                <a:latin typeface="Calibri"/>
                <a:ea typeface="Calibri"/>
                <a:cs typeface="Calibri"/>
                <a:sym typeface="Calibri"/>
              </a:endParaRPr>
            </a:p>
          </p:txBody>
        </p:sp>
        <p:sp>
          <p:nvSpPr>
            <p:cNvPr id="802" name="Google Shape;802;g3ec0617a209_1_703"/>
            <p:cNvSpPr/>
            <p:nvPr/>
          </p:nvSpPr>
          <p:spPr>
            <a:xfrm>
              <a:off x="10648950" y="4562475"/>
              <a:ext cx="27279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sp>
        <p:nvSpPr>
          <p:cNvPr id="803" name="Google Shape;803;g3ec0617a209_1_703"/>
          <p:cNvSpPr/>
          <p:nvPr/>
        </p:nvSpPr>
        <p:spPr>
          <a:xfrm>
            <a:off x="5810250" y="9601200"/>
            <a:ext cx="68028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Poppins"/>
              <a:buNone/>
            </a:pPr>
            <a:r>
              <a:rPr b="0" i="0" lang="en-US" sz="2400" u="none" cap="none" strike="noStrike">
                <a:solidFill>
                  <a:srgbClr val="000000"/>
                </a:solidFill>
                <a:latin typeface="Poppins"/>
                <a:ea typeface="Poppins"/>
                <a:cs typeface="Poppins"/>
                <a:sym typeface="Poppins"/>
              </a:rPr>
              <a:t>To download more editable chart, </a:t>
            </a:r>
            <a:r>
              <a:rPr b="0" i="0" lang="en-US" sz="2400" u="sng" cap="none" strike="noStrike">
                <a:solidFill>
                  <a:srgbClr val="000000"/>
                </a:solidFill>
                <a:latin typeface="Montserrat"/>
                <a:ea typeface="Montserrat"/>
                <a:cs typeface="Montserrat"/>
                <a:sym typeface="Montserrat"/>
                <a:hlinkClick r:id="rId19">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804" name="Google Shape;804;g3ec0617a209_1_703"/>
          <p:cNvSpPr/>
          <p:nvPr/>
        </p:nvSpPr>
        <p:spPr>
          <a:xfrm>
            <a:off x="3990975" y="428625"/>
            <a:ext cx="10306200" cy="129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809" name="Shape 809"/>
        <p:cNvGrpSpPr/>
        <p:nvPr/>
      </p:nvGrpSpPr>
      <p:grpSpPr>
        <a:xfrm>
          <a:off x="0" y="0"/>
          <a:ext cx="0" cy="0"/>
          <a:chOff x="0" y="0"/>
          <a:chExt cx="0" cy="0"/>
        </a:xfrm>
      </p:grpSpPr>
      <p:sp>
        <p:nvSpPr>
          <p:cNvPr id="810" name="Google Shape;810;g3ec0617a209_1_771"/>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11" name="Google Shape;811;g3ec0617a209_1_771"/>
          <p:cNvPicPr preferRelativeResize="0"/>
          <p:nvPr/>
        </p:nvPicPr>
        <p:blipFill rotWithShape="1">
          <a:blip r:embed="rId3">
            <a:alphaModFix/>
          </a:blip>
          <a:srcRect b="0" l="0" r="0" t="0"/>
          <a:stretch/>
        </p:blipFill>
        <p:spPr>
          <a:xfrm>
            <a:off x="4733925" y="800100"/>
            <a:ext cx="8810625" cy="8705850"/>
          </a:xfrm>
          <a:prstGeom prst="rect">
            <a:avLst/>
          </a:prstGeom>
          <a:noFill/>
          <a:ln>
            <a:noFill/>
          </a:ln>
        </p:spPr>
      </p:pic>
      <p:pic>
        <p:nvPicPr>
          <p:cNvPr descr="preencoded.png" id="812" name="Google Shape;812;g3ec0617a209_1_771"/>
          <p:cNvPicPr preferRelativeResize="0"/>
          <p:nvPr/>
        </p:nvPicPr>
        <p:blipFill rotWithShape="1">
          <a:blip r:embed="rId4">
            <a:alphaModFix/>
          </a:blip>
          <a:srcRect b="0" l="0" r="0" t="0"/>
          <a:stretch/>
        </p:blipFill>
        <p:spPr>
          <a:xfrm>
            <a:off x="13528218" y="0"/>
            <a:ext cx="13613" cy="10287000"/>
          </a:xfrm>
          <a:prstGeom prst="rect">
            <a:avLst/>
          </a:prstGeom>
          <a:noFill/>
          <a:ln>
            <a:noFill/>
          </a:ln>
        </p:spPr>
      </p:pic>
      <p:pic>
        <p:nvPicPr>
          <p:cNvPr descr="preencoded.png" id="813" name="Google Shape;813;g3ec0617a209_1_771"/>
          <p:cNvPicPr preferRelativeResize="0"/>
          <p:nvPr/>
        </p:nvPicPr>
        <p:blipFill rotWithShape="1">
          <a:blip r:embed="rId5">
            <a:alphaModFix/>
          </a:blip>
          <a:srcRect b="0" l="0" r="0" t="0"/>
          <a:stretch/>
        </p:blipFill>
        <p:spPr>
          <a:xfrm>
            <a:off x="9134475" y="9489618"/>
            <a:ext cx="9153525" cy="13614"/>
          </a:xfrm>
          <a:prstGeom prst="rect">
            <a:avLst/>
          </a:prstGeom>
          <a:noFill/>
          <a:ln>
            <a:noFill/>
          </a:ln>
        </p:spPr>
      </p:pic>
      <p:pic>
        <p:nvPicPr>
          <p:cNvPr descr="preencoded.png" id="814" name="Google Shape;814;g3ec0617a209_1_771"/>
          <p:cNvPicPr preferRelativeResize="0"/>
          <p:nvPr/>
        </p:nvPicPr>
        <p:blipFill rotWithShape="1">
          <a:blip r:embed="rId6">
            <a:alphaModFix/>
          </a:blip>
          <a:srcRect b="0" l="0" r="0" t="0"/>
          <a:stretch/>
        </p:blipFill>
        <p:spPr>
          <a:xfrm>
            <a:off x="9134475" y="802818"/>
            <a:ext cx="4400550" cy="13614"/>
          </a:xfrm>
          <a:prstGeom prst="rect">
            <a:avLst/>
          </a:prstGeom>
          <a:noFill/>
          <a:ln>
            <a:noFill/>
          </a:ln>
        </p:spPr>
      </p:pic>
      <p:pic>
        <p:nvPicPr>
          <p:cNvPr descr="preencoded.png" id="815" name="Google Shape;815;g3ec0617a209_1_771"/>
          <p:cNvPicPr preferRelativeResize="0"/>
          <p:nvPr/>
        </p:nvPicPr>
        <p:blipFill rotWithShape="1">
          <a:blip r:embed="rId4">
            <a:alphaModFix/>
          </a:blip>
          <a:srcRect b="0" l="0" r="0" t="0"/>
          <a:stretch/>
        </p:blipFill>
        <p:spPr>
          <a:xfrm>
            <a:off x="4736643" y="0"/>
            <a:ext cx="13614" cy="10287000"/>
          </a:xfrm>
          <a:prstGeom prst="rect">
            <a:avLst/>
          </a:prstGeom>
          <a:noFill/>
          <a:ln>
            <a:noFill/>
          </a:ln>
        </p:spPr>
      </p:pic>
      <p:pic>
        <p:nvPicPr>
          <p:cNvPr descr="preencoded.png" id="816" name="Google Shape;816;g3ec0617a209_1_771"/>
          <p:cNvPicPr preferRelativeResize="0"/>
          <p:nvPr/>
        </p:nvPicPr>
        <p:blipFill rotWithShape="1">
          <a:blip r:embed="rId7">
            <a:alphaModFix/>
          </a:blip>
          <a:srcRect b="0" l="0" r="0" t="0"/>
          <a:stretch/>
        </p:blipFill>
        <p:spPr>
          <a:xfrm>
            <a:off x="4743450" y="9489618"/>
            <a:ext cx="4391025" cy="13614"/>
          </a:xfrm>
          <a:prstGeom prst="rect">
            <a:avLst/>
          </a:prstGeom>
          <a:noFill/>
          <a:ln>
            <a:noFill/>
          </a:ln>
        </p:spPr>
      </p:pic>
      <p:pic>
        <p:nvPicPr>
          <p:cNvPr descr="preencoded.png" id="817" name="Google Shape;817;g3ec0617a209_1_771"/>
          <p:cNvPicPr preferRelativeResize="0"/>
          <p:nvPr/>
        </p:nvPicPr>
        <p:blipFill rotWithShape="1">
          <a:blip r:embed="rId8">
            <a:alphaModFix/>
          </a:blip>
          <a:srcRect b="0" l="0" r="0" t="0"/>
          <a:stretch/>
        </p:blipFill>
        <p:spPr>
          <a:xfrm>
            <a:off x="0" y="802818"/>
            <a:ext cx="9134475" cy="13614"/>
          </a:xfrm>
          <a:prstGeom prst="rect">
            <a:avLst/>
          </a:prstGeom>
          <a:noFill/>
          <a:ln>
            <a:noFill/>
          </a:ln>
        </p:spPr>
      </p:pic>
      <p:pic>
        <p:nvPicPr>
          <p:cNvPr descr="preencoded.png" id="818" name="Google Shape;818;g3ec0617a209_1_771"/>
          <p:cNvPicPr preferRelativeResize="0"/>
          <p:nvPr/>
        </p:nvPicPr>
        <p:blipFill rotWithShape="1">
          <a:blip r:embed="rId9">
            <a:alphaModFix/>
          </a:blip>
          <a:srcRect b="0" l="0" r="0" t="0"/>
          <a:stretch/>
        </p:blipFill>
        <p:spPr>
          <a:xfrm>
            <a:off x="12192000" y="409575"/>
            <a:ext cx="790575" cy="790575"/>
          </a:xfrm>
          <a:prstGeom prst="rect">
            <a:avLst/>
          </a:prstGeom>
          <a:noFill/>
          <a:ln>
            <a:noFill/>
          </a:ln>
        </p:spPr>
      </p:pic>
      <p:pic>
        <p:nvPicPr>
          <p:cNvPr descr="preencoded.png" id="819" name="Google Shape;819;g3ec0617a209_1_771"/>
          <p:cNvPicPr preferRelativeResize="0"/>
          <p:nvPr/>
        </p:nvPicPr>
        <p:blipFill rotWithShape="1">
          <a:blip r:embed="rId10">
            <a:alphaModFix/>
          </a:blip>
          <a:srcRect b="0" l="0" r="0" t="0"/>
          <a:stretch/>
        </p:blipFill>
        <p:spPr>
          <a:xfrm>
            <a:off x="13306425" y="1676400"/>
            <a:ext cx="457200" cy="457200"/>
          </a:xfrm>
          <a:prstGeom prst="rect">
            <a:avLst/>
          </a:prstGeom>
          <a:noFill/>
          <a:ln>
            <a:noFill/>
          </a:ln>
        </p:spPr>
      </p:pic>
      <p:pic>
        <p:nvPicPr>
          <p:cNvPr descr="preencoded.png" id="820" name="Google Shape;820;g3ec0617a209_1_771"/>
          <p:cNvPicPr preferRelativeResize="0"/>
          <p:nvPr/>
        </p:nvPicPr>
        <p:blipFill rotWithShape="1">
          <a:blip r:embed="rId11">
            <a:alphaModFix/>
          </a:blip>
          <a:srcRect b="0" l="0" r="0" t="0"/>
          <a:stretch/>
        </p:blipFill>
        <p:spPr>
          <a:xfrm>
            <a:off x="11649075" y="9115425"/>
            <a:ext cx="762000" cy="771525"/>
          </a:xfrm>
          <a:prstGeom prst="rect">
            <a:avLst/>
          </a:prstGeom>
          <a:noFill/>
          <a:ln>
            <a:noFill/>
          </a:ln>
        </p:spPr>
      </p:pic>
      <p:pic>
        <p:nvPicPr>
          <p:cNvPr descr="preencoded.png" id="821" name="Google Shape;821;g3ec0617a209_1_771"/>
          <p:cNvPicPr preferRelativeResize="0"/>
          <p:nvPr/>
        </p:nvPicPr>
        <p:blipFill rotWithShape="1">
          <a:blip r:embed="rId12">
            <a:alphaModFix/>
          </a:blip>
          <a:srcRect b="0" l="0" r="0" t="0"/>
          <a:stretch/>
        </p:blipFill>
        <p:spPr>
          <a:xfrm>
            <a:off x="13306425" y="904875"/>
            <a:ext cx="457200" cy="457200"/>
          </a:xfrm>
          <a:prstGeom prst="rect">
            <a:avLst/>
          </a:prstGeom>
          <a:noFill/>
          <a:ln>
            <a:noFill/>
          </a:ln>
        </p:spPr>
      </p:pic>
      <p:pic>
        <p:nvPicPr>
          <p:cNvPr descr="preencoded.png" id="822" name="Google Shape;822;g3ec0617a209_1_771"/>
          <p:cNvPicPr preferRelativeResize="0"/>
          <p:nvPr/>
        </p:nvPicPr>
        <p:blipFill rotWithShape="1">
          <a:blip r:embed="rId9">
            <a:alphaModFix/>
          </a:blip>
          <a:srcRect b="0" l="0" r="0" t="0"/>
          <a:stretch/>
        </p:blipFill>
        <p:spPr>
          <a:xfrm>
            <a:off x="5295900" y="409575"/>
            <a:ext cx="790575" cy="790575"/>
          </a:xfrm>
          <a:prstGeom prst="rect">
            <a:avLst/>
          </a:prstGeom>
          <a:noFill/>
          <a:ln>
            <a:noFill/>
          </a:ln>
        </p:spPr>
      </p:pic>
      <p:pic>
        <p:nvPicPr>
          <p:cNvPr descr="preencoded.png" id="823" name="Google Shape;823;g3ec0617a209_1_771"/>
          <p:cNvPicPr preferRelativeResize="0"/>
          <p:nvPr/>
        </p:nvPicPr>
        <p:blipFill rotWithShape="1">
          <a:blip r:embed="rId13">
            <a:alphaModFix/>
          </a:blip>
          <a:srcRect b="0" l="0" r="0" t="0"/>
          <a:stretch/>
        </p:blipFill>
        <p:spPr>
          <a:xfrm>
            <a:off x="4514850" y="1676400"/>
            <a:ext cx="457200" cy="457200"/>
          </a:xfrm>
          <a:prstGeom prst="rect">
            <a:avLst/>
          </a:prstGeom>
          <a:noFill/>
          <a:ln>
            <a:noFill/>
          </a:ln>
        </p:spPr>
      </p:pic>
      <p:pic>
        <p:nvPicPr>
          <p:cNvPr descr="preencoded.png" id="824" name="Google Shape;824;g3ec0617a209_1_771"/>
          <p:cNvPicPr preferRelativeResize="0"/>
          <p:nvPr/>
        </p:nvPicPr>
        <p:blipFill rotWithShape="1">
          <a:blip r:embed="rId14">
            <a:alphaModFix/>
          </a:blip>
          <a:srcRect b="0" l="0" r="0" t="0"/>
          <a:stretch/>
        </p:blipFill>
        <p:spPr>
          <a:xfrm>
            <a:off x="5857875" y="9115425"/>
            <a:ext cx="771525" cy="771525"/>
          </a:xfrm>
          <a:prstGeom prst="rect">
            <a:avLst/>
          </a:prstGeom>
          <a:noFill/>
          <a:ln>
            <a:noFill/>
          </a:ln>
        </p:spPr>
      </p:pic>
      <p:pic>
        <p:nvPicPr>
          <p:cNvPr descr="preencoded.png" id="825" name="Google Shape;825;g3ec0617a209_1_771"/>
          <p:cNvPicPr preferRelativeResize="0"/>
          <p:nvPr/>
        </p:nvPicPr>
        <p:blipFill rotWithShape="1">
          <a:blip r:embed="rId15">
            <a:alphaModFix/>
          </a:blip>
          <a:srcRect b="0" l="0" r="0" t="0"/>
          <a:stretch/>
        </p:blipFill>
        <p:spPr>
          <a:xfrm>
            <a:off x="4514850" y="904875"/>
            <a:ext cx="457200" cy="457200"/>
          </a:xfrm>
          <a:prstGeom prst="rect">
            <a:avLst/>
          </a:prstGeom>
          <a:noFill/>
          <a:ln>
            <a:noFill/>
          </a:ln>
        </p:spPr>
      </p:pic>
      <p:grpSp>
        <p:nvGrpSpPr>
          <p:cNvPr id="826" name="Google Shape;826;g3ec0617a209_1_771"/>
          <p:cNvGrpSpPr/>
          <p:nvPr/>
        </p:nvGrpSpPr>
        <p:grpSpPr>
          <a:xfrm>
            <a:off x="17640300" y="7994925"/>
            <a:ext cx="596549" cy="2063476"/>
            <a:chOff x="17640300" y="7994925"/>
            <a:chExt cx="596549" cy="2063476"/>
          </a:xfrm>
        </p:grpSpPr>
        <p:pic>
          <p:nvPicPr>
            <p:cNvPr descr="preencoded.png" id="827" name="Google Shape;827;g3ec0617a209_1_771"/>
            <p:cNvPicPr preferRelativeResize="0"/>
            <p:nvPr/>
          </p:nvPicPr>
          <p:blipFill rotWithShape="1">
            <a:blip r:embed="rId16">
              <a:alphaModFix/>
            </a:blip>
            <a:srcRect b="0" l="0" r="0" t="0"/>
            <a:stretch/>
          </p:blipFill>
          <p:spPr>
            <a:xfrm>
              <a:off x="17640300" y="9525000"/>
              <a:ext cx="533400" cy="533400"/>
            </a:xfrm>
            <a:prstGeom prst="rect">
              <a:avLst/>
            </a:prstGeom>
            <a:noFill/>
            <a:ln>
              <a:noFill/>
            </a:ln>
          </p:spPr>
        </p:pic>
        <p:sp>
          <p:nvSpPr>
            <p:cNvPr id="828" name="Google Shape;828;g3ec0617a209_1_77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829" name="Google Shape;829;g3ec0617a209_1_771"/>
          <p:cNvGrpSpPr/>
          <p:nvPr/>
        </p:nvGrpSpPr>
        <p:grpSpPr>
          <a:xfrm>
            <a:off x="5353050" y="1514475"/>
            <a:ext cx="7286700" cy="7231500"/>
            <a:chOff x="5353050" y="1514475"/>
            <a:chExt cx="7286700" cy="7231500"/>
          </a:xfrm>
        </p:grpSpPr>
        <p:sp>
          <p:nvSpPr>
            <p:cNvPr id="830" name="Google Shape;830;g3ec0617a209_1_771"/>
            <p:cNvSpPr/>
            <p:nvPr/>
          </p:nvSpPr>
          <p:spPr>
            <a:xfrm>
              <a:off x="5353050" y="1514475"/>
              <a:ext cx="7286700" cy="3352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5E5CB"/>
                </a:buClr>
                <a:buSzPts val="6000"/>
                <a:buFont typeface="Cinzel Decorative Black"/>
                <a:buNone/>
              </a:pPr>
              <a:r>
                <a:rPr b="1" i="0" lang="en-US" sz="6000" u="none" cap="none" strike="noStrike">
                  <a:solidFill>
                    <a:srgbClr val="E5E5CB"/>
                  </a:solidFill>
                  <a:latin typeface="Cinzel Decorative Black"/>
                  <a:ea typeface="Cinzel Decorative Black"/>
                  <a:cs typeface="Cinzel Decorative Black"/>
                  <a:sym typeface="Cinzel Decorative Black"/>
                </a:rPr>
                <a:t>Thank you for choosing EaTemp</a:t>
              </a:r>
              <a:endParaRPr b="0" i="0" sz="6000" u="none" cap="none" strike="noStrike">
                <a:solidFill>
                  <a:schemeClr val="dk1"/>
                </a:solidFill>
                <a:latin typeface="Calibri"/>
                <a:ea typeface="Calibri"/>
                <a:cs typeface="Calibri"/>
                <a:sym typeface="Calibri"/>
              </a:endParaRPr>
            </a:p>
          </p:txBody>
        </p:sp>
        <p:sp>
          <p:nvSpPr>
            <p:cNvPr id="831" name="Google Shape;831;g3ec0617a209_1_771"/>
            <p:cNvSpPr/>
            <p:nvPr/>
          </p:nvSpPr>
          <p:spPr>
            <a:xfrm>
              <a:off x="5353050" y="5057775"/>
              <a:ext cx="7195200" cy="3688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sp>
        <p:nvSpPr>
          <p:cNvPr id="832" name="Google Shape;832;g3ec0617a209_1_771"/>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17">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61" name="Shape 61"/>
        <p:cNvGrpSpPr/>
        <p:nvPr/>
      </p:nvGrpSpPr>
      <p:grpSpPr>
        <a:xfrm>
          <a:off x="0" y="0"/>
          <a:ext cx="0" cy="0"/>
          <a:chOff x="0" y="0"/>
          <a:chExt cx="0" cy="0"/>
        </a:xfrm>
      </p:grpSpPr>
      <p:pic>
        <p:nvPicPr>
          <p:cNvPr descr="preencoded.png" id="62" name="Google Shape;62;g3ec0617a209_1_44"/>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63" name="Google Shape;63;g3ec0617a209_1_44"/>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64" name="Google Shape;64;g3ec0617a209_1_44"/>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65" name="Google Shape;65;g3ec0617a209_1_44"/>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66" name="Google Shape;66;g3ec0617a209_1_44"/>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67" name="Google Shape;67;g3ec0617a209_1_44"/>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68" name="Google Shape;68;g3ec0617a209_1_44"/>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69" name="Google Shape;69;g3ec0617a209_1_44"/>
          <p:cNvGrpSpPr/>
          <p:nvPr/>
        </p:nvGrpSpPr>
        <p:grpSpPr>
          <a:xfrm>
            <a:off x="17640300" y="7994925"/>
            <a:ext cx="596549" cy="2063476"/>
            <a:chOff x="17640300" y="7994925"/>
            <a:chExt cx="596549" cy="2063476"/>
          </a:xfrm>
        </p:grpSpPr>
        <p:pic>
          <p:nvPicPr>
            <p:cNvPr descr="preencoded.png" id="70" name="Google Shape;70;g3ec0617a209_1_4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71" name="Google Shape;71;g3ec0617a209_1_4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72" name="Google Shape;72;g3ec0617a209_1_44"/>
          <p:cNvSpPr/>
          <p:nvPr/>
        </p:nvSpPr>
        <p:spPr>
          <a:xfrm>
            <a:off x="2038350" y="990600"/>
            <a:ext cx="14637900" cy="207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Cinzel Decorative Black"/>
              <a:buNone/>
            </a:pPr>
            <a:r>
              <a:rPr b="1" i="0" lang="en-US" sz="9600" u="none" cap="none" strike="noStrike">
                <a:solidFill>
                  <a:srgbClr val="272727"/>
                </a:solidFill>
                <a:latin typeface="Cinzel Decorative Black"/>
                <a:ea typeface="Cinzel Decorative Black"/>
                <a:cs typeface="Cinzel Decorative Black"/>
                <a:sym typeface="Cinzel Decorative Black"/>
              </a:rPr>
              <a:t>Table of Contents</a:t>
            </a:r>
            <a:endParaRPr b="0" i="0" sz="9600" u="none" cap="none" strike="noStrike">
              <a:solidFill>
                <a:schemeClr val="dk1"/>
              </a:solidFill>
              <a:latin typeface="Calibri"/>
              <a:ea typeface="Calibri"/>
              <a:cs typeface="Calibri"/>
              <a:sym typeface="Calibri"/>
            </a:endParaRPr>
          </a:p>
        </p:txBody>
      </p:sp>
      <p:grpSp>
        <p:nvGrpSpPr>
          <p:cNvPr id="73" name="Google Shape;73;g3ec0617a209_1_44"/>
          <p:cNvGrpSpPr/>
          <p:nvPr/>
        </p:nvGrpSpPr>
        <p:grpSpPr>
          <a:xfrm>
            <a:off x="2038350" y="3038475"/>
            <a:ext cx="1219200" cy="1219200"/>
            <a:chOff x="2038350" y="3038475"/>
            <a:chExt cx="1219200" cy="1219200"/>
          </a:xfrm>
        </p:grpSpPr>
        <p:sp>
          <p:nvSpPr>
            <p:cNvPr id="74" name="Google Shape;74;g3ec0617a209_1_44"/>
            <p:cNvSpPr/>
            <p:nvPr/>
          </p:nvSpPr>
          <p:spPr>
            <a:xfrm>
              <a:off x="2038350" y="3038475"/>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ec0617a209_1_44"/>
            <p:cNvSpPr/>
            <p:nvPr/>
          </p:nvSpPr>
          <p:spPr>
            <a:xfrm>
              <a:off x="2320290" y="3258503"/>
              <a:ext cx="6552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01</a:t>
              </a:r>
              <a:endParaRPr b="0" i="0" sz="3600" u="none" cap="none" strike="noStrike">
                <a:solidFill>
                  <a:schemeClr val="dk1"/>
                </a:solidFill>
                <a:latin typeface="Calibri"/>
                <a:ea typeface="Calibri"/>
                <a:cs typeface="Calibri"/>
                <a:sym typeface="Calibri"/>
              </a:endParaRPr>
            </a:p>
          </p:txBody>
        </p:sp>
      </p:grpSp>
      <p:grpSp>
        <p:nvGrpSpPr>
          <p:cNvPr id="76" name="Google Shape;76;g3ec0617a209_1_44"/>
          <p:cNvGrpSpPr/>
          <p:nvPr/>
        </p:nvGrpSpPr>
        <p:grpSpPr>
          <a:xfrm>
            <a:off x="3409950" y="3071813"/>
            <a:ext cx="4206300" cy="1259325"/>
            <a:chOff x="3409950" y="3071813"/>
            <a:chExt cx="4206300" cy="1259325"/>
          </a:xfrm>
        </p:grpSpPr>
        <p:sp>
          <p:nvSpPr>
            <p:cNvPr id="77" name="Google Shape;77;g3ec0617a209_1_44"/>
            <p:cNvSpPr/>
            <p:nvPr/>
          </p:nvSpPr>
          <p:spPr>
            <a:xfrm>
              <a:off x="3409950" y="3071813"/>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Introduction</a:t>
              </a:r>
              <a:endParaRPr b="0" i="0" sz="3600" u="none" cap="none" strike="noStrike">
                <a:solidFill>
                  <a:schemeClr val="dk1"/>
                </a:solidFill>
                <a:latin typeface="Calibri"/>
                <a:ea typeface="Calibri"/>
                <a:cs typeface="Calibri"/>
                <a:sym typeface="Calibri"/>
              </a:endParaRPr>
            </a:p>
          </p:txBody>
        </p:sp>
        <p:sp>
          <p:nvSpPr>
            <p:cNvPr id="78" name="Google Shape;78;g3ec0617a209_1_44"/>
            <p:cNvSpPr/>
            <p:nvPr/>
          </p:nvSpPr>
          <p:spPr>
            <a:xfrm>
              <a:off x="3409950" y="3767138"/>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79" name="Google Shape;79;g3ec0617a209_1_44"/>
          <p:cNvGrpSpPr/>
          <p:nvPr/>
        </p:nvGrpSpPr>
        <p:grpSpPr>
          <a:xfrm>
            <a:off x="8943975" y="3038475"/>
            <a:ext cx="1219200" cy="1219200"/>
            <a:chOff x="8943975" y="3038475"/>
            <a:chExt cx="1219200" cy="1219200"/>
          </a:xfrm>
        </p:grpSpPr>
        <p:sp>
          <p:nvSpPr>
            <p:cNvPr id="80" name="Google Shape;80;g3ec0617a209_1_44"/>
            <p:cNvSpPr/>
            <p:nvPr/>
          </p:nvSpPr>
          <p:spPr>
            <a:xfrm>
              <a:off x="8943975" y="3038475"/>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ec0617a209_1_44"/>
            <p:cNvSpPr/>
            <p:nvPr/>
          </p:nvSpPr>
          <p:spPr>
            <a:xfrm>
              <a:off x="9183053" y="3258503"/>
              <a:ext cx="7410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02</a:t>
              </a:r>
              <a:endParaRPr b="0" i="0" sz="3600" u="none" cap="none" strike="noStrike">
                <a:solidFill>
                  <a:schemeClr val="dk1"/>
                </a:solidFill>
                <a:latin typeface="Calibri"/>
                <a:ea typeface="Calibri"/>
                <a:cs typeface="Calibri"/>
                <a:sym typeface="Calibri"/>
              </a:endParaRPr>
            </a:p>
          </p:txBody>
        </p:sp>
      </p:grpSp>
      <p:grpSp>
        <p:nvGrpSpPr>
          <p:cNvPr id="82" name="Google Shape;82;g3ec0617a209_1_44"/>
          <p:cNvGrpSpPr/>
          <p:nvPr/>
        </p:nvGrpSpPr>
        <p:grpSpPr>
          <a:xfrm>
            <a:off x="10315575" y="3071813"/>
            <a:ext cx="4206300" cy="1259325"/>
            <a:chOff x="10315575" y="3071813"/>
            <a:chExt cx="4206300" cy="1259325"/>
          </a:xfrm>
        </p:grpSpPr>
        <p:sp>
          <p:nvSpPr>
            <p:cNvPr id="83" name="Google Shape;83;g3ec0617a209_1_44"/>
            <p:cNvSpPr/>
            <p:nvPr/>
          </p:nvSpPr>
          <p:spPr>
            <a:xfrm>
              <a:off x="10315575" y="3071813"/>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Encounters</a:t>
              </a:r>
              <a:endParaRPr b="0" i="0" sz="3600" u="none" cap="none" strike="noStrike">
                <a:solidFill>
                  <a:schemeClr val="dk1"/>
                </a:solidFill>
                <a:latin typeface="Calibri"/>
                <a:ea typeface="Calibri"/>
                <a:cs typeface="Calibri"/>
                <a:sym typeface="Calibri"/>
              </a:endParaRPr>
            </a:p>
          </p:txBody>
        </p:sp>
        <p:sp>
          <p:nvSpPr>
            <p:cNvPr id="84" name="Google Shape;84;g3ec0617a209_1_44"/>
            <p:cNvSpPr/>
            <p:nvPr/>
          </p:nvSpPr>
          <p:spPr>
            <a:xfrm>
              <a:off x="10315575" y="3767138"/>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85" name="Google Shape;85;g3ec0617a209_1_44"/>
          <p:cNvGrpSpPr/>
          <p:nvPr/>
        </p:nvGrpSpPr>
        <p:grpSpPr>
          <a:xfrm>
            <a:off x="2038350" y="5276850"/>
            <a:ext cx="1219200" cy="1219200"/>
            <a:chOff x="2038350" y="5276850"/>
            <a:chExt cx="1219200" cy="1219200"/>
          </a:xfrm>
        </p:grpSpPr>
        <p:sp>
          <p:nvSpPr>
            <p:cNvPr id="86" name="Google Shape;86;g3ec0617a209_1_44"/>
            <p:cNvSpPr/>
            <p:nvPr/>
          </p:nvSpPr>
          <p:spPr>
            <a:xfrm>
              <a:off x="2038350" y="5276850"/>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3ec0617a209_1_44"/>
            <p:cNvSpPr/>
            <p:nvPr/>
          </p:nvSpPr>
          <p:spPr>
            <a:xfrm>
              <a:off x="2282190" y="5496877"/>
              <a:ext cx="7314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03</a:t>
              </a:r>
              <a:endParaRPr b="0" i="0" sz="3600" u="none" cap="none" strike="noStrike">
                <a:solidFill>
                  <a:schemeClr val="dk1"/>
                </a:solidFill>
                <a:latin typeface="Calibri"/>
                <a:ea typeface="Calibri"/>
                <a:cs typeface="Calibri"/>
                <a:sym typeface="Calibri"/>
              </a:endParaRPr>
            </a:p>
          </p:txBody>
        </p:sp>
      </p:grpSp>
      <p:grpSp>
        <p:nvGrpSpPr>
          <p:cNvPr id="88" name="Google Shape;88;g3ec0617a209_1_44"/>
          <p:cNvGrpSpPr/>
          <p:nvPr/>
        </p:nvGrpSpPr>
        <p:grpSpPr>
          <a:xfrm>
            <a:off x="3409950" y="5310187"/>
            <a:ext cx="4206300" cy="1259326"/>
            <a:chOff x="3409950" y="5310187"/>
            <a:chExt cx="4206300" cy="1259326"/>
          </a:xfrm>
        </p:grpSpPr>
        <p:sp>
          <p:nvSpPr>
            <p:cNvPr id="89" name="Google Shape;89;g3ec0617a209_1_44"/>
            <p:cNvSpPr/>
            <p:nvPr/>
          </p:nvSpPr>
          <p:spPr>
            <a:xfrm>
              <a:off x="3409950" y="5310187"/>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Wonders</a:t>
              </a:r>
              <a:endParaRPr b="0" i="0" sz="3600" u="none" cap="none" strike="noStrike">
                <a:solidFill>
                  <a:schemeClr val="dk1"/>
                </a:solidFill>
                <a:latin typeface="Calibri"/>
                <a:ea typeface="Calibri"/>
                <a:cs typeface="Calibri"/>
                <a:sym typeface="Calibri"/>
              </a:endParaRPr>
            </a:p>
          </p:txBody>
        </p:sp>
        <p:sp>
          <p:nvSpPr>
            <p:cNvPr id="90" name="Google Shape;90;g3ec0617a209_1_44"/>
            <p:cNvSpPr/>
            <p:nvPr/>
          </p:nvSpPr>
          <p:spPr>
            <a:xfrm>
              <a:off x="3409950" y="6005513"/>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91" name="Google Shape;91;g3ec0617a209_1_44"/>
          <p:cNvGrpSpPr/>
          <p:nvPr/>
        </p:nvGrpSpPr>
        <p:grpSpPr>
          <a:xfrm>
            <a:off x="8943975" y="5276850"/>
            <a:ext cx="1219200" cy="1219200"/>
            <a:chOff x="8943975" y="5276850"/>
            <a:chExt cx="1219200" cy="1219200"/>
          </a:xfrm>
        </p:grpSpPr>
        <p:sp>
          <p:nvSpPr>
            <p:cNvPr id="92" name="Google Shape;92;g3ec0617a209_1_44"/>
            <p:cNvSpPr/>
            <p:nvPr/>
          </p:nvSpPr>
          <p:spPr>
            <a:xfrm>
              <a:off x="8943975" y="5276850"/>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3ec0617a209_1_44"/>
            <p:cNvSpPr/>
            <p:nvPr/>
          </p:nvSpPr>
          <p:spPr>
            <a:xfrm>
              <a:off x="9173528" y="5496877"/>
              <a:ext cx="7602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04</a:t>
              </a:r>
              <a:endParaRPr b="0" i="0" sz="3600" u="none" cap="none" strike="noStrike">
                <a:solidFill>
                  <a:schemeClr val="dk1"/>
                </a:solidFill>
                <a:latin typeface="Calibri"/>
                <a:ea typeface="Calibri"/>
                <a:cs typeface="Calibri"/>
                <a:sym typeface="Calibri"/>
              </a:endParaRPr>
            </a:p>
          </p:txBody>
        </p:sp>
      </p:grpSp>
      <p:grpSp>
        <p:nvGrpSpPr>
          <p:cNvPr id="94" name="Google Shape;94;g3ec0617a209_1_44"/>
          <p:cNvGrpSpPr/>
          <p:nvPr/>
        </p:nvGrpSpPr>
        <p:grpSpPr>
          <a:xfrm>
            <a:off x="10315575" y="5310187"/>
            <a:ext cx="4206300" cy="1259326"/>
            <a:chOff x="10315575" y="5310187"/>
            <a:chExt cx="4206300" cy="1259326"/>
          </a:xfrm>
        </p:grpSpPr>
        <p:sp>
          <p:nvSpPr>
            <p:cNvPr id="95" name="Google Shape;95;g3ec0617a209_1_44"/>
            <p:cNvSpPr/>
            <p:nvPr/>
          </p:nvSpPr>
          <p:spPr>
            <a:xfrm>
              <a:off x="10315575" y="5310187"/>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Magic</a:t>
              </a:r>
              <a:endParaRPr b="0" i="0" sz="3600" u="none" cap="none" strike="noStrike">
                <a:solidFill>
                  <a:schemeClr val="dk1"/>
                </a:solidFill>
                <a:latin typeface="Calibri"/>
                <a:ea typeface="Calibri"/>
                <a:cs typeface="Calibri"/>
                <a:sym typeface="Calibri"/>
              </a:endParaRPr>
            </a:p>
          </p:txBody>
        </p:sp>
        <p:sp>
          <p:nvSpPr>
            <p:cNvPr id="96" name="Google Shape;96;g3ec0617a209_1_44"/>
            <p:cNvSpPr/>
            <p:nvPr/>
          </p:nvSpPr>
          <p:spPr>
            <a:xfrm>
              <a:off x="10315575" y="6005513"/>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97" name="Google Shape;97;g3ec0617a209_1_44"/>
          <p:cNvGrpSpPr/>
          <p:nvPr/>
        </p:nvGrpSpPr>
        <p:grpSpPr>
          <a:xfrm>
            <a:off x="2038350" y="7515225"/>
            <a:ext cx="1219200" cy="1219200"/>
            <a:chOff x="2038350" y="7515225"/>
            <a:chExt cx="1219200" cy="1219200"/>
          </a:xfrm>
        </p:grpSpPr>
        <p:sp>
          <p:nvSpPr>
            <p:cNvPr id="98" name="Google Shape;98;g3ec0617a209_1_44"/>
            <p:cNvSpPr/>
            <p:nvPr/>
          </p:nvSpPr>
          <p:spPr>
            <a:xfrm>
              <a:off x="2038350" y="7515225"/>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ec0617a209_1_44"/>
            <p:cNvSpPr/>
            <p:nvPr/>
          </p:nvSpPr>
          <p:spPr>
            <a:xfrm>
              <a:off x="2282190" y="7735253"/>
              <a:ext cx="7314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05</a:t>
              </a:r>
              <a:endParaRPr b="0" i="0" sz="3600" u="none" cap="none" strike="noStrike">
                <a:solidFill>
                  <a:schemeClr val="dk1"/>
                </a:solidFill>
                <a:latin typeface="Calibri"/>
                <a:ea typeface="Calibri"/>
                <a:cs typeface="Calibri"/>
                <a:sym typeface="Calibri"/>
              </a:endParaRPr>
            </a:p>
          </p:txBody>
        </p:sp>
      </p:grpSp>
      <p:grpSp>
        <p:nvGrpSpPr>
          <p:cNvPr id="100" name="Google Shape;100;g3ec0617a209_1_44"/>
          <p:cNvGrpSpPr/>
          <p:nvPr/>
        </p:nvGrpSpPr>
        <p:grpSpPr>
          <a:xfrm>
            <a:off x="3409950" y="7548563"/>
            <a:ext cx="4206300" cy="1259325"/>
            <a:chOff x="3409950" y="7548563"/>
            <a:chExt cx="4206300" cy="1259325"/>
          </a:xfrm>
        </p:grpSpPr>
        <p:sp>
          <p:nvSpPr>
            <p:cNvPr id="101" name="Google Shape;101;g3ec0617a209_1_44"/>
            <p:cNvSpPr/>
            <p:nvPr/>
          </p:nvSpPr>
          <p:spPr>
            <a:xfrm>
              <a:off x="3409950" y="7548563"/>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Adventure</a:t>
              </a:r>
              <a:endParaRPr b="0" i="0" sz="3600" u="none" cap="none" strike="noStrike">
                <a:solidFill>
                  <a:schemeClr val="dk1"/>
                </a:solidFill>
                <a:latin typeface="Calibri"/>
                <a:ea typeface="Calibri"/>
                <a:cs typeface="Calibri"/>
                <a:sym typeface="Calibri"/>
              </a:endParaRPr>
            </a:p>
          </p:txBody>
        </p:sp>
        <p:sp>
          <p:nvSpPr>
            <p:cNvPr id="102" name="Google Shape;102;g3ec0617a209_1_44"/>
            <p:cNvSpPr/>
            <p:nvPr/>
          </p:nvSpPr>
          <p:spPr>
            <a:xfrm>
              <a:off x="3409950" y="8243888"/>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103" name="Google Shape;103;g3ec0617a209_1_44"/>
          <p:cNvGrpSpPr/>
          <p:nvPr/>
        </p:nvGrpSpPr>
        <p:grpSpPr>
          <a:xfrm>
            <a:off x="8943975" y="7515225"/>
            <a:ext cx="1219200" cy="1219200"/>
            <a:chOff x="8943975" y="7515225"/>
            <a:chExt cx="1219200" cy="1219200"/>
          </a:xfrm>
        </p:grpSpPr>
        <p:sp>
          <p:nvSpPr>
            <p:cNvPr id="104" name="Google Shape;104;g3ec0617a209_1_44"/>
            <p:cNvSpPr/>
            <p:nvPr/>
          </p:nvSpPr>
          <p:spPr>
            <a:xfrm>
              <a:off x="8943975" y="7515225"/>
              <a:ext cx="1219200" cy="12192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3ec0617a209_1_44"/>
            <p:cNvSpPr/>
            <p:nvPr/>
          </p:nvSpPr>
          <p:spPr>
            <a:xfrm>
              <a:off x="9168765" y="7735253"/>
              <a:ext cx="7695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06</a:t>
              </a:r>
              <a:endParaRPr b="0" i="0" sz="3600" u="none" cap="none" strike="noStrike">
                <a:solidFill>
                  <a:schemeClr val="dk1"/>
                </a:solidFill>
                <a:latin typeface="Calibri"/>
                <a:ea typeface="Calibri"/>
                <a:cs typeface="Calibri"/>
                <a:sym typeface="Calibri"/>
              </a:endParaRPr>
            </a:p>
          </p:txBody>
        </p:sp>
      </p:grpSp>
      <p:grpSp>
        <p:nvGrpSpPr>
          <p:cNvPr id="106" name="Google Shape;106;g3ec0617a209_1_44"/>
          <p:cNvGrpSpPr/>
          <p:nvPr/>
        </p:nvGrpSpPr>
        <p:grpSpPr>
          <a:xfrm>
            <a:off x="10315575" y="7548563"/>
            <a:ext cx="4206300" cy="1259325"/>
            <a:chOff x="10315575" y="7548563"/>
            <a:chExt cx="4206300" cy="1259325"/>
          </a:xfrm>
        </p:grpSpPr>
        <p:sp>
          <p:nvSpPr>
            <p:cNvPr id="107" name="Google Shape;107;g3ec0617a209_1_44"/>
            <p:cNvSpPr/>
            <p:nvPr/>
          </p:nvSpPr>
          <p:spPr>
            <a:xfrm>
              <a:off x="10315575" y="7548563"/>
              <a:ext cx="4206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Conclusion</a:t>
              </a:r>
              <a:endParaRPr b="0" i="0" sz="3600" u="none" cap="none" strike="noStrike">
                <a:solidFill>
                  <a:schemeClr val="dk1"/>
                </a:solidFill>
                <a:latin typeface="Calibri"/>
                <a:ea typeface="Calibri"/>
                <a:cs typeface="Calibri"/>
                <a:sym typeface="Calibri"/>
              </a:endParaRPr>
            </a:p>
          </p:txBody>
        </p:sp>
        <p:sp>
          <p:nvSpPr>
            <p:cNvPr id="108" name="Google Shape;108;g3ec0617a209_1_44"/>
            <p:cNvSpPr/>
            <p:nvPr/>
          </p:nvSpPr>
          <p:spPr>
            <a:xfrm>
              <a:off x="10315575" y="8243888"/>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113" name="Shape 113"/>
        <p:cNvGrpSpPr/>
        <p:nvPr/>
      </p:nvGrpSpPr>
      <p:grpSpPr>
        <a:xfrm>
          <a:off x="0" y="0"/>
          <a:ext cx="0" cy="0"/>
          <a:chOff x="0" y="0"/>
          <a:chExt cx="0" cy="0"/>
        </a:xfrm>
      </p:grpSpPr>
      <p:sp>
        <p:nvSpPr>
          <p:cNvPr id="114" name="Google Shape;114;g3ec0617a209_1_95"/>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5" name="Google Shape;115;g3ec0617a209_1_95"/>
          <p:cNvPicPr preferRelativeResize="0"/>
          <p:nvPr/>
        </p:nvPicPr>
        <p:blipFill rotWithShape="1">
          <a:blip r:embed="rId3">
            <a:alphaModFix/>
          </a:blip>
          <a:srcRect b="0" l="0" r="0" t="0"/>
          <a:stretch/>
        </p:blipFill>
        <p:spPr>
          <a:xfrm rot="-2805276">
            <a:off x="17080679" y="199797"/>
            <a:ext cx="1008421" cy="1008424"/>
          </a:xfrm>
          <a:prstGeom prst="rect">
            <a:avLst/>
          </a:prstGeom>
          <a:noFill/>
          <a:ln>
            <a:noFill/>
          </a:ln>
        </p:spPr>
      </p:pic>
      <p:pic>
        <p:nvPicPr>
          <p:cNvPr descr="preencoded.png" id="116" name="Google Shape;116;g3ec0617a209_1_95"/>
          <p:cNvPicPr preferRelativeResize="0"/>
          <p:nvPr/>
        </p:nvPicPr>
        <p:blipFill rotWithShape="1">
          <a:blip r:embed="rId4">
            <a:alphaModFix/>
          </a:blip>
          <a:srcRect b="0" l="0" r="0" t="0"/>
          <a:stretch/>
        </p:blipFill>
        <p:spPr>
          <a:xfrm>
            <a:off x="17576343" y="1200150"/>
            <a:ext cx="13613" cy="9048750"/>
          </a:xfrm>
          <a:prstGeom prst="rect">
            <a:avLst/>
          </a:prstGeom>
          <a:noFill/>
          <a:ln>
            <a:noFill/>
          </a:ln>
        </p:spPr>
      </p:pic>
      <p:pic>
        <p:nvPicPr>
          <p:cNvPr descr="preencoded.png" id="117" name="Google Shape;117;g3ec0617a209_1_95"/>
          <p:cNvPicPr preferRelativeResize="0"/>
          <p:nvPr/>
        </p:nvPicPr>
        <p:blipFill rotWithShape="1">
          <a:blip r:embed="rId5">
            <a:alphaModFix/>
          </a:blip>
          <a:srcRect b="0" l="0" r="0" t="0"/>
          <a:stretch/>
        </p:blipFill>
        <p:spPr>
          <a:xfrm>
            <a:off x="14087475" y="698043"/>
            <a:ext cx="3000375" cy="13614"/>
          </a:xfrm>
          <a:prstGeom prst="rect">
            <a:avLst/>
          </a:prstGeom>
          <a:noFill/>
          <a:ln>
            <a:noFill/>
          </a:ln>
        </p:spPr>
      </p:pic>
      <p:pic>
        <p:nvPicPr>
          <p:cNvPr descr="preencoded.png" id="118" name="Google Shape;118;g3ec0617a209_1_95"/>
          <p:cNvPicPr preferRelativeResize="0"/>
          <p:nvPr/>
        </p:nvPicPr>
        <p:blipFill rotWithShape="1">
          <a:blip r:embed="rId6">
            <a:alphaModFix/>
          </a:blip>
          <a:srcRect b="0" l="0" r="0" t="0"/>
          <a:stretch/>
        </p:blipFill>
        <p:spPr>
          <a:xfrm>
            <a:off x="13401675" y="9527718"/>
            <a:ext cx="4181475" cy="13614"/>
          </a:xfrm>
          <a:prstGeom prst="rect">
            <a:avLst/>
          </a:prstGeom>
          <a:noFill/>
          <a:ln>
            <a:noFill/>
          </a:ln>
        </p:spPr>
      </p:pic>
      <p:pic>
        <p:nvPicPr>
          <p:cNvPr descr="preencoded.png" id="119" name="Google Shape;119;g3ec0617a209_1_95"/>
          <p:cNvPicPr preferRelativeResize="0"/>
          <p:nvPr/>
        </p:nvPicPr>
        <p:blipFill rotWithShape="1">
          <a:blip r:embed="rId3">
            <a:alphaModFix/>
          </a:blip>
          <a:srcRect b="0" l="0" r="0" t="0"/>
          <a:stretch/>
        </p:blipFill>
        <p:spPr>
          <a:xfrm rot="-2562136">
            <a:off x="198670" y="198671"/>
            <a:ext cx="1008477" cy="1008476"/>
          </a:xfrm>
          <a:prstGeom prst="rect">
            <a:avLst/>
          </a:prstGeom>
          <a:noFill/>
          <a:ln>
            <a:noFill/>
          </a:ln>
        </p:spPr>
      </p:pic>
      <p:pic>
        <p:nvPicPr>
          <p:cNvPr descr="preencoded.png" id="120" name="Google Shape;120;g3ec0617a209_1_95"/>
          <p:cNvPicPr preferRelativeResize="0"/>
          <p:nvPr/>
        </p:nvPicPr>
        <p:blipFill rotWithShape="1">
          <a:blip r:embed="rId4">
            <a:alphaModFix/>
          </a:blip>
          <a:srcRect b="0" l="0" r="0" t="0"/>
          <a:stretch/>
        </p:blipFill>
        <p:spPr>
          <a:xfrm>
            <a:off x="698043" y="1200150"/>
            <a:ext cx="13614" cy="9048750"/>
          </a:xfrm>
          <a:prstGeom prst="rect">
            <a:avLst/>
          </a:prstGeom>
          <a:noFill/>
          <a:ln>
            <a:noFill/>
          </a:ln>
        </p:spPr>
      </p:pic>
      <p:pic>
        <p:nvPicPr>
          <p:cNvPr descr="preencoded.png" id="121" name="Google Shape;121;g3ec0617a209_1_95"/>
          <p:cNvPicPr preferRelativeResize="0"/>
          <p:nvPr/>
        </p:nvPicPr>
        <p:blipFill rotWithShape="1">
          <a:blip r:embed="rId5">
            <a:alphaModFix/>
          </a:blip>
          <a:srcRect b="0" l="0" r="0" t="0"/>
          <a:stretch/>
        </p:blipFill>
        <p:spPr>
          <a:xfrm>
            <a:off x="1200150" y="698043"/>
            <a:ext cx="3000375" cy="13614"/>
          </a:xfrm>
          <a:prstGeom prst="rect">
            <a:avLst/>
          </a:prstGeom>
          <a:noFill/>
          <a:ln>
            <a:noFill/>
          </a:ln>
        </p:spPr>
      </p:pic>
      <p:pic>
        <p:nvPicPr>
          <p:cNvPr descr="preencoded.png" id="122" name="Google Shape;122;g3ec0617a209_1_95"/>
          <p:cNvPicPr preferRelativeResize="0"/>
          <p:nvPr/>
        </p:nvPicPr>
        <p:blipFill rotWithShape="1">
          <a:blip r:embed="rId7">
            <a:alphaModFix/>
          </a:blip>
          <a:srcRect b="0" l="0" r="0" t="0"/>
          <a:stretch/>
        </p:blipFill>
        <p:spPr>
          <a:xfrm>
            <a:off x="704850" y="9527718"/>
            <a:ext cx="4191000" cy="13614"/>
          </a:xfrm>
          <a:prstGeom prst="rect">
            <a:avLst/>
          </a:prstGeom>
          <a:noFill/>
          <a:ln>
            <a:noFill/>
          </a:ln>
        </p:spPr>
      </p:pic>
      <p:pic>
        <p:nvPicPr>
          <p:cNvPr descr="preencoded.png" id="123" name="Google Shape;123;g3ec0617a209_1_95"/>
          <p:cNvPicPr preferRelativeResize="0"/>
          <p:nvPr/>
        </p:nvPicPr>
        <p:blipFill rotWithShape="1">
          <a:blip r:embed="rId8">
            <a:alphaModFix/>
          </a:blip>
          <a:srcRect b="0" l="0" r="0" t="0"/>
          <a:stretch/>
        </p:blipFill>
        <p:spPr>
          <a:xfrm>
            <a:off x="333375" y="333375"/>
            <a:ext cx="742950" cy="742950"/>
          </a:xfrm>
          <a:prstGeom prst="rect">
            <a:avLst/>
          </a:prstGeom>
          <a:noFill/>
          <a:ln>
            <a:noFill/>
          </a:ln>
        </p:spPr>
      </p:pic>
      <p:pic>
        <p:nvPicPr>
          <p:cNvPr descr="preencoded.png" id="124" name="Google Shape;124;g3ec0617a209_1_95"/>
          <p:cNvPicPr preferRelativeResize="0"/>
          <p:nvPr/>
        </p:nvPicPr>
        <p:blipFill rotWithShape="1">
          <a:blip r:embed="rId9">
            <a:alphaModFix/>
          </a:blip>
          <a:srcRect b="0" l="0" r="0" t="0"/>
          <a:stretch/>
        </p:blipFill>
        <p:spPr>
          <a:xfrm>
            <a:off x="485775" y="4514850"/>
            <a:ext cx="438150" cy="438150"/>
          </a:xfrm>
          <a:prstGeom prst="rect">
            <a:avLst/>
          </a:prstGeom>
          <a:noFill/>
          <a:ln>
            <a:noFill/>
          </a:ln>
        </p:spPr>
      </p:pic>
      <p:pic>
        <p:nvPicPr>
          <p:cNvPr descr="preencoded.png" id="125" name="Google Shape;125;g3ec0617a209_1_95"/>
          <p:cNvPicPr preferRelativeResize="0"/>
          <p:nvPr/>
        </p:nvPicPr>
        <p:blipFill rotWithShape="1">
          <a:blip r:embed="rId10">
            <a:alphaModFix/>
          </a:blip>
          <a:srcRect b="0" l="0" r="0" t="0"/>
          <a:stretch/>
        </p:blipFill>
        <p:spPr>
          <a:xfrm>
            <a:off x="1143000" y="9105900"/>
            <a:ext cx="828675" cy="828675"/>
          </a:xfrm>
          <a:prstGeom prst="rect">
            <a:avLst/>
          </a:prstGeom>
          <a:noFill/>
          <a:ln>
            <a:noFill/>
          </a:ln>
        </p:spPr>
      </p:pic>
      <p:pic>
        <p:nvPicPr>
          <p:cNvPr descr="preencoded.png" id="126" name="Google Shape;126;g3ec0617a209_1_95"/>
          <p:cNvPicPr preferRelativeResize="0"/>
          <p:nvPr/>
        </p:nvPicPr>
        <p:blipFill rotWithShape="1">
          <a:blip r:embed="rId9">
            <a:alphaModFix/>
          </a:blip>
          <a:srcRect b="0" l="0" r="0" t="0"/>
          <a:stretch/>
        </p:blipFill>
        <p:spPr>
          <a:xfrm>
            <a:off x="485775" y="5372100"/>
            <a:ext cx="438150" cy="438150"/>
          </a:xfrm>
          <a:prstGeom prst="rect">
            <a:avLst/>
          </a:prstGeom>
          <a:noFill/>
          <a:ln>
            <a:noFill/>
          </a:ln>
        </p:spPr>
      </p:pic>
      <p:pic>
        <p:nvPicPr>
          <p:cNvPr descr="preencoded.png" id="127" name="Google Shape;127;g3ec0617a209_1_95"/>
          <p:cNvPicPr preferRelativeResize="0"/>
          <p:nvPr/>
        </p:nvPicPr>
        <p:blipFill rotWithShape="1">
          <a:blip r:embed="rId8">
            <a:alphaModFix/>
          </a:blip>
          <a:srcRect b="0" l="0" r="0" t="0"/>
          <a:stretch/>
        </p:blipFill>
        <p:spPr>
          <a:xfrm>
            <a:off x="17211675" y="333375"/>
            <a:ext cx="742950" cy="742950"/>
          </a:xfrm>
          <a:prstGeom prst="rect">
            <a:avLst/>
          </a:prstGeom>
          <a:noFill/>
          <a:ln>
            <a:noFill/>
          </a:ln>
        </p:spPr>
      </p:pic>
      <p:pic>
        <p:nvPicPr>
          <p:cNvPr descr="preencoded.png" id="128" name="Google Shape;128;g3ec0617a209_1_95"/>
          <p:cNvPicPr preferRelativeResize="0"/>
          <p:nvPr/>
        </p:nvPicPr>
        <p:blipFill rotWithShape="1">
          <a:blip r:embed="rId9">
            <a:alphaModFix/>
          </a:blip>
          <a:srcRect b="0" l="0" r="0" t="0"/>
          <a:stretch/>
        </p:blipFill>
        <p:spPr>
          <a:xfrm>
            <a:off x="17364075" y="4514850"/>
            <a:ext cx="438150" cy="438150"/>
          </a:xfrm>
          <a:prstGeom prst="rect">
            <a:avLst/>
          </a:prstGeom>
          <a:noFill/>
          <a:ln>
            <a:noFill/>
          </a:ln>
        </p:spPr>
      </p:pic>
      <p:pic>
        <p:nvPicPr>
          <p:cNvPr descr="preencoded.png" id="129" name="Google Shape;129;g3ec0617a209_1_95"/>
          <p:cNvPicPr preferRelativeResize="0"/>
          <p:nvPr/>
        </p:nvPicPr>
        <p:blipFill rotWithShape="1">
          <a:blip r:embed="rId10">
            <a:alphaModFix/>
          </a:blip>
          <a:srcRect b="0" l="0" r="0" t="0"/>
          <a:stretch/>
        </p:blipFill>
        <p:spPr>
          <a:xfrm>
            <a:off x="16316325" y="9105900"/>
            <a:ext cx="828675" cy="828675"/>
          </a:xfrm>
          <a:prstGeom prst="rect">
            <a:avLst/>
          </a:prstGeom>
          <a:noFill/>
          <a:ln>
            <a:noFill/>
          </a:ln>
        </p:spPr>
      </p:pic>
      <p:pic>
        <p:nvPicPr>
          <p:cNvPr descr="preencoded.png" id="130" name="Google Shape;130;g3ec0617a209_1_95"/>
          <p:cNvPicPr preferRelativeResize="0"/>
          <p:nvPr/>
        </p:nvPicPr>
        <p:blipFill rotWithShape="1">
          <a:blip r:embed="rId9">
            <a:alphaModFix/>
          </a:blip>
          <a:srcRect b="0" l="0" r="0" t="0"/>
          <a:stretch/>
        </p:blipFill>
        <p:spPr>
          <a:xfrm>
            <a:off x="17364075" y="5372100"/>
            <a:ext cx="438150" cy="438150"/>
          </a:xfrm>
          <a:prstGeom prst="rect">
            <a:avLst/>
          </a:prstGeom>
          <a:noFill/>
          <a:ln>
            <a:noFill/>
          </a:ln>
        </p:spPr>
      </p:pic>
      <p:grpSp>
        <p:nvGrpSpPr>
          <p:cNvPr id="131" name="Google Shape;131;g3ec0617a209_1_95"/>
          <p:cNvGrpSpPr/>
          <p:nvPr/>
        </p:nvGrpSpPr>
        <p:grpSpPr>
          <a:xfrm>
            <a:off x="17640300" y="7994925"/>
            <a:ext cx="596549" cy="2063476"/>
            <a:chOff x="17640300" y="7994925"/>
            <a:chExt cx="596549" cy="2063476"/>
          </a:xfrm>
        </p:grpSpPr>
        <p:pic>
          <p:nvPicPr>
            <p:cNvPr descr="preencoded.png" id="132" name="Google Shape;132;g3ec0617a209_1_95"/>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133" name="Google Shape;133;g3ec0617a209_1_9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34" name="Google Shape;134;g3ec0617a209_1_95"/>
          <p:cNvSpPr/>
          <p:nvPr/>
        </p:nvSpPr>
        <p:spPr>
          <a:xfrm>
            <a:off x="1704975" y="1685925"/>
            <a:ext cx="15871500" cy="129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The Realm of the Extraordinary</a:t>
            </a:r>
            <a:endParaRPr b="0" i="0" sz="6000" u="none" cap="none" strike="noStrike">
              <a:solidFill>
                <a:schemeClr val="dk1"/>
              </a:solidFill>
              <a:latin typeface="Calibri"/>
              <a:ea typeface="Calibri"/>
              <a:cs typeface="Calibri"/>
              <a:sym typeface="Calibri"/>
            </a:endParaRPr>
          </a:p>
        </p:txBody>
      </p:sp>
      <p:grpSp>
        <p:nvGrpSpPr>
          <p:cNvPr id="135" name="Google Shape;135;g3ec0617a209_1_95"/>
          <p:cNvGrpSpPr/>
          <p:nvPr/>
        </p:nvGrpSpPr>
        <p:grpSpPr>
          <a:xfrm>
            <a:off x="1743075" y="3552825"/>
            <a:ext cx="13910175" cy="5136000"/>
            <a:chOff x="1743075" y="3552825"/>
            <a:chExt cx="13910175" cy="5136000"/>
          </a:xfrm>
        </p:grpSpPr>
        <p:sp>
          <p:nvSpPr>
            <p:cNvPr id="136" name="Google Shape;136;g3ec0617a209_1_95"/>
            <p:cNvSpPr/>
            <p:nvPr/>
          </p:nvSpPr>
          <p:spPr>
            <a:xfrm>
              <a:off x="1743075"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37" name="Google Shape;137;g3ec0617a209_1_95"/>
            <p:cNvSpPr/>
            <p:nvPr/>
          </p:nvSpPr>
          <p:spPr>
            <a:xfrm>
              <a:off x="9048750"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142" name="Shape 142"/>
        <p:cNvGrpSpPr/>
        <p:nvPr/>
      </p:nvGrpSpPr>
      <p:grpSpPr>
        <a:xfrm>
          <a:off x="0" y="0"/>
          <a:ext cx="0" cy="0"/>
          <a:chOff x="0" y="0"/>
          <a:chExt cx="0" cy="0"/>
        </a:xfrm>
      </p:grpSpPr>
      <p:sp>
        <p:nvSpPr>
          <p:cNvPr id="143" name="Google Shape;143;g3ec0617a209_1_123"/>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4" name="Google Shape;144;g3ec0617a209_1_123"/>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145" name="Google Shape;145;g3ec0617a209_1_123"/>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146" name="Google Shape;146;g3ec0617a209_1_123"/>
          <p:cNvPicPr preferRelativeResize="0"/>
          <p:nvPr/>
        </p:nvPicPr>
        <p:blipFill rotWithShape="1">
          <a:blip r:embed="rId4">
            <a:alphaModFix/>
          </a:blip>
          <a:srcRect b="0" l="0" r="0" t="0"/>
          <a:stretch/>
        </p:blipFill>
        <p:spPr>
          <a:xfrm>
            <a:off x="476250" y="2530222"/>
            <a:ext cx="417957" cy="417957"/>
          </a:xfrm>
          <a:prstGeom prst="rect">
            <a:avLst/>
          </a:prstGeom>
          <a:noFill/>
          <a:ln>
            <a:noFill/>
          </a:ln>
        </p:spPr>
      </p:pic>
      <p:pic>
        <p:nvPicPr>
          <p:cNvPr descr="preencoded.png" id="147" name="Google Shape;147;g3ec0617a209_1_123"/>
          <p:cNvPicPr preferRelativeResize="0"/>
          <p:nvPr/>
        </p:nvPicPr>
        <p:blipFill rotWithShape="1">
          <a:blip r:embed="rId4">
            <a:alphaModFix/>
          </a:blip>
          <a:srcRect b="0" l="0" r="0" t="0"/>
          <a:stretch/>
        </p:blipFill>
        <p:spPr>
          <a:xfrm>
            <a:off x="17402175" y="2530222"/>
            <a:ext cx="417957" cy="417957"/>
          </a:xfrm>
          <a:prstGeom prst="rect">
            <a:avLst/>
          </a:prstGeom>
          <a:noFill/>
          <a:ln>
            <a:noFill/>
          </a:ln>
        </p:spPr>
      </p:pic>
      <p:pic>
        <p:nvPicPr>
          <p:cNvPr descr="preencoded.png" id="148" name="Google Shape;148;g3ec0617a209_1_123"/>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149" name="Google Shape;149;g3ec0617a209_1_123"/>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150" name="Google Shape;150;g3ec0617a209_1_123"/>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151" name="Google Shape;151;g3ec0617a209_1_123"/>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152" name="Google Shape;152;g3ec0617a209_1_123"/>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grpSp>
        <p:nvGrpSpPr>
          <p:cNvPr id="153" name="Google Shape;153;g3ec0617a209_1_123"/>
          <p:cNvGrpSpPr/>
          <p:nvPr/>
        </p:nvGrpSpPr>
        <p:grpSpPr>
          <a:xfrm>
            <a:off x="17640300" y="7994925"/>
            <a:ext cx="596549" cy="2063476"/>
            <a:chOff x="17640300" y="7994925"/>
            <a:chExt cx="596549" cy="2063476"/>
          </a:xfrm>
        </p:grpSpPr>
        <p:pic>
          <p:nvPicPr>
            <p:cNvPr descr="preencoded.png" id="154" name="Google Shape;154;g3ec0617a209_1_123"/>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155" name="Google Shape;155;g3ec0617a209_1_1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6" name="Google Shape;156;g3ec0617a209_1_123"/>
          <p:cNvPicPr preferRelativeResize="0"/>
          <p:nvPr/>
        </p:nvPicPr>
        <p:blipFill rotWithShape="1">
          <a:blip r:embed="rId10">
            <a:alphaModFix/>
          </a:blip>
          <a:srcRect b="0" l="0" r="0" t="0"/>
          <a:stretch/>
        </p:blipFill>
        <p:spPr>
          <a:xfrm>
            <a:off x="0" y="0"/>
            <a:ext cx="8763000" cy="10287000"/>
          </a:xfrm>
          <a:prstGeom prst="rect">
            <a:avLst/>
          </a:prstGeom>
          <a:noFill/>
          <a:ln>
            <a:noFill/>
          </a:ln>
        </p:spPr>
      </p:pic>
      <p:grpSp>
        <p:nvGrpSpPr>
          <p:cNvPr id="157" name="Google Shape;157;g3ec0617a209_1_123"/>
          <p:cNvGrpSpPr/>
          <p:nvPr/>
        </p:nvGrpSpPr>
        <p:grpSpPr>
          <a:xfrm>
            <a:off x="9439275" y="2028825"/>
            <a:ext cx="7549650" cy="2707125"/>
            <a:chOff x="9439275" y="2028825"/>
            <a:chExt cx="7549650" cy="2707125"/>
          </a:xfrm>
        </p:grpSpPr>
        <p:pic>
          <p:nvPicPr>
            <p:cNvPr descr="preencoded.png" id="158" name="Google Shape;158;g3ec0617a209_1_123"/>
            <p:cNvPicPr preferRelativeResize="0"/>
            <p:nvPr/>
          </p:nvPicPr>
          <p:blipFill rotWithShape="1">
            <a:blip r:embed="rId11">
              <a:alphaModFix/>
            </a:blip>
            <a:srcRect b="0" l="0" r="0" t="0"/>
            <a:stretch/>
          </p:blipFill>
          <p:spPr>
            <a:xfrm>
              <a:off x="9439275" y="2662234"/>
              <a:ext cx="1114425" cy="1333508"/>
            </a:xfrm>
            <a:prstGeom prst="rect">
              <a:avLst/>
            </a:prstGeom>
            <a:noFill/>
            <a:ln>
              <a:noFill/>
            </a:ln>
          </p:spPr>
        </p:pic>
        <p:grpSp>
          <p:nvGrpSpPr>
            <p:cNvPr id="159" name="Google Shape;159;g3ec0617a209_1_123"/>
            <p:cNvGrpSpPr/>
            <p:nvPr/>
          </p:nvGrpSpPr>
          <p:grpSpPr>
            <a:xfrm>
              <a:off x="10829925" y="2028825"/>
              <a:ext cx="6159000" cy="2707125"/>
              <a:chOff x="10829925" y="2028825"/>
              <a:chExt cx="6159000" cy="2707125"/>
            </a:xfrm>
          </p:grpSpPr>
          <p:sp>
            <p:nvSpPr>
              <p:cNvPr id="160" name="Google Shape;160;g3ec0617a209_1_123"/>
              <p:cNvSpPr/>
              <p:nvPr/>
            </p:nvSpPr>
            <p:spPr>
              <a:xfrm>
                <a:off x="10829925" y="2028825"/>
                <a:ext cx="61590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Unicorn Sightings</a:t>
                </a:r>
                <a:endParaRPr b="0" i="0" sz="3600" u="none" cap="none" strike="noStrike">
                  <a:solidFill>
                    <a:schemeClr val="dk1"/>
                  </a:solidFill>
                  <a:latin typeface="Calibri"/>
                  <a:ea typeface="Calibri"/>
                  <a:cs typeface="Calibri"/>
                  <a:sym typeface="Calibri"/>
                </a:endParaRPr>
              </a:p>
            </p:txBody>
          </p:sp>
          <p:sp>
            <p:nvSpPr>
              <p:cNvPr id="161" name="Google Shape;161;g3ec0617a209_1_123"/>
              <p:cNvSpPr/>
              <p:nvPr/>
            </p:nvSpPr>
            <p:spPr>
              <a:xfrm>
                <a:off x="10829925" y="2800350"/>
                <a:ext cx="6128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62" name="Google Shape;162;g3ec0617a209_1_123"/>
          <p:cNvGrpSpPr/>
          <p:nvPr/>
        </p:nvGrpSpPr>
        <p:grpSpPr>
          <a:xfrm>
            <a:off x="9439256" y="5143500"/>
            <a:ext cx="7549669" cy="2707125"/>
            <a:chOff x="9439256" y="5143500"/>
            <a:chExt cx="7549669" cy="2707125"/>
          </a:xfrm>
        </p:grpSpPr>
        <p:pic>
          <p:nvPicPr>
            <p:cNvPr descr="preencoded.png" id="163" name="Google Shape;163;g3ec0617a209_1_123"/>
            <p:cNvPicPr preferRelativeResize="0"/>
            <p:nvPr/>
          </p:nvPicPr>
          <p:blipFill rotWithShape="1">
            <a:blip r:embed="rId12">
              <a:alphaModFix/>
            </a:blip>
            <a:srcRect b="0" l="0" r="0" t="0"/>
            <a:stretch/>
          </p:blipFill>
          <p:spPr>
            <a:xfrm>
              <a:off x="9439256" y="5762625"/>
              <a:ext cx="1114464" cy="1362075"/>
            </a:xfrm>
            <a:prstGeom prst="rect">
              <a:avLst/>
            </a:prstGeom>
            <a:noFill/>
            <a:ln>
              <a:noFill/>
            </a:ln>
          </p:spPr>
        </p:pic>
        <p:grpSp>
          <p:nvGrpSpPr>
            <p:cNvPr id="164" name="Google Shape;164;g3ec0617a209_1_123"/>
            <p:cNvGrpSpPr/>
            <p:nvPr/>
          </p:nvGrpSpPr>
          <p:grpSpPr>
            <a:xfrm>
              <a:off x="10829925" y="5143500"/>
              <a:ext cx="6159000" cy="2707125"/>
              <a:chOff x="10829925" y="5143500"/>
              <a:chExt cx="6159000" cy="2707125"/>
            </a:xfrm>
          </p:grpSpPr>
          <p:sp>
            <p:nvSpPr>
              <p:cNvPr id="165" name="Google Shape;165;g3ec0617a209_1_123"/>
              <p:cNvSpPr/>
              <p:nvPr/>
            </p:nvSpPr>
            <p:spPr>
              <a:xfrm>
                <a:off x="10829925" y="5143500"/>
                <a:ext cx="61590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Dragon Taming</a:t>
                </a:r>
                <a:endParaRPr b="0" i="0" sz="3600" u="none" cap="none" strike="noStrike">
                  <a:solidFill>
                    <a:schemeClr val="dk1"/>
                  </a:solidFill>
                  <a:latin typeface="Calibri"/>
                  <a:ea typeface="Calibri"/>
                  <a:cs typeface="Calibri"/>
                  <a:sym typeface="Calibri"/>
                </a:endParaRPr>
              </a:p>
            </p:txBody>
          </p:sp>
          <p:sp>
            <p:nvSpPr>
              <p:cNvPr id="166" name="Google Shape;166;g3ec0617a209_1_123"/>
              <p:cNvSpPr/>
              <p:nvPr/>
            </p:nvSpPr>
            <p:spPr>
              <a:xfrm>
                <a:off x="10829925" y="5915025"/>
                <a:ext cx="6128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171" name="Shape 171"/>
        <p:cNvGrpSpPr/>
        <p:nvPr/>
      </p:nvGrpSpPr>
      <p:grpSpPr>
        <a:xfrm>
          <a:off x="0" y="0"/>
          <a:ext cx="0" cy="0"/>
          <a:chOff x="0" y="0"/>
          <a:chExt cx="0" cy="0"/>
        </a:xfrm>
      </p:grpSpPr>
      <p:pic>
        <p:nvPicPr>
          <p:cNvPr descr="preencoded.png" id="172" name="Google Shape;172;g3ec0617a209_1_151"/>
          <p:cNvPicPr preferRelativeResize="0"/>
          <p:nvPr/>
        </p:nvPicPr>
        <p:blipFill rotWithShape="1">
          <a:blip r:embed="rId3">
            <a:alphaModFix/>
          </a:blip>
          <a:srcRect b="0" l="0" r="0" t="0"/>
          <a:stretch/>
        </p:blipFill>
        <p:spPr>
          <a:xfrm>
            <a:off x="0" y="536148"/>
            <a:ext cx="18288000" cy="13554"/>
          </a:xfrm>
          <a:prstGeom prst="rect">
            <a:avLst/>
          </a:prstGeom>
          <a:noFill/>
          <a:ln>
            <a:noFill/>
          </a:ln>
        </p:spPr>
      </p:pic>
      <p:pic>
        <p:nvPicPr>
          <p:cNvPr descr="preencoded.png" id="173" name="Google Shape;173;g3ec0617a209_1_151"/>
          <p:cNvPicPr preferRelativeResize="0"/>
          <p:nvPr/>
        </p:nvPicPr>
        <p:blipFill rotWithShape="1">
          <a:blip r:embed="rId4">
            <a:alphaModFix/>
          </a:blip>
          <a:srcRect b="0" l="0" r="0" t="0"/>
          <a:stretch/>
        </p:blipFill>
        <p:spPr>
          <a:xfrm>
            <a:off x="17814498" y="0"/>
            <a:ext cx="13555" cy="10353675"/>
          </a:xfrm>
          <a:prstGeom prst="rect">
            <a:avLst/>
          </a:prstGeom>
          <a:noFill/>
          <a:ln>
            <a:noFill/>
          </a:ln>
        </p:spPr>
      </p:pic>
      <p:pic>
        <p:nvPicPr>
          <p:cNvPr descr="preencoded.png" id="174" name="Google Shape;174;g3ec0617a209_1_151"/>
          <p:cNvPicPr preferRelativeResize="0"/>
          <p:nvPr/>
        </p:nvPicPr>
        <p:blipFill rotWithShape="1">
          <a:blip r:embed="rId4">
            <a:alphaModFix/>
          </a:blip>
          <a:srcRect b="0" l="0" r="0" t="0"/>
          <a:stretch/>
        </p:blipFill>
        <p:spPr>
          <a:xfrm>
            <a:off x="17462073" y="0"/>
            <a:ext cx="13555" cy="10353675"/>
          </a:xfrm>
          <a:prstGeom prst="rect">
            <a:avLst/>
          </a:prstGeom>
          <a:noFill/>
          <a:ln>
            <a:noFill/>
          </a:ln>
        </p:spPr>
      </p:pic>
      <p:pic>
        <p:nvPicPr>
          <p:cNvPr descr="preencoded.png" id="175" name="Google Shape;175;g3ec0617a209_1_151"/>
          <p:cNvPicPr preferRelativeResize="0"/>
          <p:nvPr/>
        </p:nvPicPr>
        <p:blipFill rotWithShape="1">
          <a:blip r:embed="rId4">
            <a:alphaModFix/>
          </a:blip>
          <a:srcRect b="0" l="0" r="0" t="0"/>
          <a:stretch/>
        </p:blipFill>
        <p:spPr>
          <a:xfrm>
            <a:off x="459948" y="0"/>
            <a:ext cx="13554" cy="10353675"/>
          </a:xfrm>
          <a:prstGeom prst="rect">
            <a:avLst/>
          </a:prstGeom>
          <a:noFill/>
          <a:ln>
            <a:noFill/>
          </a:ln>
        </p:spPr>
      </p:pic>
      <p:pic>
        <p:nvPicPr>
          <p:cNvPr descr="preencoded.png" id="176" name="Google Shape;176;g3ec0617a209_1_151"/>
          <p:cNvPicPr preferRelativeResize="0"/>
          <p:nvPr/>
        </p:nvPicPr>
        <p:blipFill rotWithShape="1">
          <a:blip r:embed="rId4">
            <a:alphaModFix/>
          </a:blip>
          <a:srcRect b="0" l="0" r="0" t="0"/>
          <a:stretch/>
        </p:blipFill>
        <p:spPr>
          <a:xfrm>
            <a:off x="802848" y="0"/>
            <a:ext cx="13554" cy="10353675"/>
          </a:xfrm>
          <a:prstGeom prst="rect">
            <a:avLst/>
          </a:prstGeom>
          <a:noFill/>
          <a:ln>
            <a:noFill/>
          </a:ln>
        </p:spPr>
      </p:pic>
      <p:pic>
        <p:nvPicPr>
          <p:cNvPr descr="preencoded.png" id="177" name="Google Shape;177;g3ec0617a209_1_151"/>
          <p:cNvPicPr preferRelativeResize="0"/>
          <p:nvPr/>
        </p:nvPicPr>
        <p:blipFill rotWithShape="1">
          <a:blip r:embed="rId5">
            <a:alphaModFix/>
          </a:blip>
          <a:srcRect b="0" l="0" r="0" t="0"/>
          <a:stretch/>
        </p:blipFill>
        <p:spPr>
          <a:xfrm>
            <a:off x="17240250" y="8391525"/>
            <a:ext cx="457200" cy="457200"/>
          </a:xfrm>
          <a:prstGeom prst="rect">
            <a:avLst/>
          </a:prstGeom>
          <a:noFill/>
          <a:ln>
            <a:noFill/>
          </a:ln>
        </p:spPr>
      </p:pic>
      <p:pic>
        <p:nvPicPr>
          <p:cNvPr descr="preencoded.png" id="178" name="Google Shape;178;g3ec0617a209_1_151"/>
          <p:cNvPicPr preferRelativeResize="0"/>
          <p:nvPr/>
        </p:nvPicPr>
        <p:blipFill rotWithShape="1">
          <a:blip r:embed="rId5">
            <a:alphaModFix/>
          </a:blip>
          <a:srcRect b="0" l="0" r="0" t="0"/>
          <a:stretch/>
        </p:blipFill>
        <p:spPr>
          <a:xfrm>
            <a:off x="581025" y="8391525"/>
            <a:ext cx="457200" cy="457200"/>
          </a:xfrm>
          <a:prstGeom prst="rect">
            <a:avLst/>
          </a:prstGeom>
          <a:noFill/>
          <a:ln>
            <a:noFill/>
          </a:ln>
        </p:spPr>
      </p:pic>
      <p:grpSp>
        <p:nvGrpSpPr>
          <p:cNvPr id="179" name="Google Shape;179;g3ec0617a209_1_151"/>
          <p:cNvGrpSpPr/>
          <p:nvPr/>
        </p:nvGrpSpPr>
        <p:grpSpPr>
          <a:xfrm>
            <a:off x="17640300" y="7994925"/>
            <a:ext cx="596549" cy="2063476"/>
            <a:chOff x="17640300" y="7994925"/>
            <a:chExt cx="596549" cy="2063476"/>
          </a:xfrm>
        </p:grpSpPr>
        <p:pic>
          <p:nvPicPr>
            <p:cNvPr descr="preencoded.png" id="180" name="Google Shape;180;g3ec0617a209_1_15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81" name="Google Shape;181;g3ec0617a209_1_15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2" name="Google Shape;182;g3ec0617a209_1_151"/>
          <p:cNvGrpSpPr/>
          <p:nvPr/>
        </p:nvGrpSpPr>
        <p:grpSpPr>
          <a:xfrm>
            <a:off x="2626995" y="1009650"/>
            <a:ext cx="6156900" cy="8439150"/>
            <a:chOff x="2626995" y="1009650"/>
            <a:chExt cx="6156900" cy="8439150"/>
          </a:xfrm>
        </p:grpSpPr>
        <p:pic>
          <p:nvPicPr>
            <p:cNvPr descr="preencoded.png" id="183" name="Google Shape;183;g3ec0617a209_1_151"/>
            <p:cNvPicPr preferRelativeResize="0"/>
            <p:nvPr/>
          </p:nvPicPr>
          <p:blipFill rotWithShape="1">
            <a:blip r:embed="rId7">
              <a:alphaModFix/>
            </a:blip>
            <a:srcRect b="0" l="0" r="0" t="0"/>
            <a:stretch/>
          </p:blipFill>
          <p:spPr>
            <a:xfrm>
              <a:off x="5191125" y="1009650"/>
              <a:ext cx="1028700" cy="1114425"/>
            </a:xfrm>
            <a:prstGeom prst="rect">
              <a:avLst/>
            </a:prstGeom>
            <a:noFill/>
            <a:ln>
              <a:noFill/>
            </a:ln>
          </p:spPr>
        </p:pic>
        <p:sp>
          <p:nvSpPr>
            <p:cNvPr id="184" name="Google Shape;184;g3ec0617a209_1_151"/>
            <p:cNvSpPr/>
            <p:nvPr/>
          </p:nvSpPr>
          <p:spPr>
            <a:xfrm>
              <a:off x="3071813" y="2552700"/>
              <a:ext cx="54273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Unicorn Sightings</a:t>
              </a:r>
              <a:endParaRPr b="0" i="0" sz="3600" u="none" cap="none" strike="noStrike">
                <a:solidFill>
                  <a:schemeClr val="dk1"/>
                </a:solidFill>
                <a:latin typeface="Calibri"/>
                <a:ea typeface="Calibri"/>
                <a:cs typeface="Calibri"/>
                <a:sym typeface="Calibri"/>
              </a:endParaRPr>
            </a:p>
          </p:txBody>
        </p:sp>
        <p:sp>
          <p:nvSpPr>
            <p:cNvPr id="185" name="Google Shape;185;g3ec0617a209_1_151"/>
            <p:cNvSpPr/>
            <p:nvPr/>
          </p:nvSpPr>
          <p:spPr>
            <a:xfrm>
              <a:off x="2626995" y="3629025"/>
              <a:ext cx="6156900" cy="1478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86" name="Google Shape;186;g3ec0617a209_1_151"/>
            <p:cNvPicPr preferRelativeResize="0"/>
            <p:nvPr/>
          </p:nvPicPr>
          <p:blipFill rotWithShape="1">
            <a:blip r:embed="rId8">
              <a:alphaModFix/>
            </a:blip>
            <a:srcRect b="0" l="0" r="0" t="0"/>
            <a:stretch/>
          </p:blipFill>
          <p:spPr>
            <a:xfrm>
              <a:off x="2657475" y="5457825"/>
              <a:ext cx="6096000" cy="3990975"/>
            </a:xfrm>
            <a:prstGeom prst="rect">
              <a:avLst/>
            </a:prstGeom>
            <a:noFill/>
            <a:ln>
              <a:noFill/>
            </a:ln>
          </p:spPr>
        </p:pic>
      </p:grpSp>
      <p:grpSp>
        <p:nvGrpSpPr>
          <p:cNvPr id="187" name="Google Shape;187;g3ec0617a209_1_151"/>
          <p:cNvGrpSpPr/>
          <p:nvPr/>
        </p:nvGrpSpPr>
        <p:grpSpPr>
          <a:xfrm>
            <a:off x="9465945" y="1009650"/>
            <a:ext cx="6156900" cy="8439150"/>
            <a:chOff x="9465945" y="1009650"/>
            <a:chExt cx="6156900" cy="8439150"/>
          </a:xfrm>
        </p:grpSpPr>
        <p:pic>
          <p:nvPicPr>
            <p:cNvPr descr="preencoded.png" id="188" name="Google Shape;188;g3ec0617a209_1_151"/>
            <p:cNvPicPr preferRelativeResize="0"/>
            <p:nvPr/>
          </p:nvPicPr>
          <p:blipFill rotWithShape="1">
            <a:blip r:embed="rId9">
              <a:alphaModFix/>
            </a:blip>
            <a:srcRect b="0" l="0" r="0" t="0"/>
            <a:stretch/>
          </p:blipFill>
          <p:spPr>
            <a:xfrm>
              <a:off x="12072938" y="1009650"/>
              <a:ext cx="942975" cy="1114425"/>
            </a:xfrm>
            <a:prstGeom prst="rect">
              <a:avLst/>
            </a:prstGeom>
            <a:noFill/>
            <a:ln>
              <a:noFill/>
            </a:ln>
          </p:spPr>
        </p:pic>
        <p:sp>
          <p:nvSpPr>
            <p:cNvPr id="189" name="Google Shape;189;g3ec0617a209_1_151"/>
            <p:cNvSpPr/>
            <p:nvPr/>
          </p:nvSpPr>
          <p:spPr>
            <a:xfrm>
              <a:off x="10382250" y="2552700"/>
              <a:ext cx="4484400" cy="77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Dragon Taming</a:t>
              </a:r>
              <a:endParaRPr b="0" i="0" sz="3600" u="none" cap="none" strike="noStrike">
                <a:solidFill>
                  <a:schemeClr val="dk1"/>
                </a:solidFill>
                <a:latin typeface="Calibri"/>
                <a:ea typeface="Calibri"/>
                <a:cs typeface="Calibri"/>
                <a:sym typeface="Calibri"/>
              </a:endParaRPr>
            </a:p>
          </p:txBody>
        </p:sp>
        <p:sp>
          <p:nvSpPr>
            <p:cNvPr id="190" name="Google Shape;190;g3ec0617a209_1_151"/>
            <p:cNvSpPr/>
            <p:nvPr/>
          </p:nvSpPr>
          <p:spPr>
            <a:xfrm>
              <a:off x="9465945" y="3629025"/>
              <a:ext cx="6156900" cy="1478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91" name="Google Shape;191;g3ec0617a209_1_151"/>
            <p:cNvPicPr preferRelativeResize="0"/>
            <p:nvPr/>
          </p:nvPicPr>
          <p:blipFill rotWithShape="1">
            <a:blip r:embed="rId10">
              <a:alphaModFix/>
            </a:blip>
            <a:srcRect b="0" l="0" r="0" t="0"/>
            <a:stretch/>
          </p:blipFill>
          <p:spPr>
            <a:xfrm>
              <a:off x="9496425" y="5457825"/>
              <a:ext cx="6096000" cy="3990975"/>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CEA3"/>
        </a:solidFill>
      </p:bgPr>
    </p:bg>
    <p:spTree>
      <p:nvGrpSpPr>
        <p:cNvPr id="196" name="Shape 196"/>
        <p:cNvGrpSpPr/>
        <p:nvPr/>
      </p:nvGrpSpPr>
      <p:grpSpPr>
        <a:xfrm>
          <a:off x="0" y="0"/>
          <a:ext cx="0" cy="0"/>
          <a:chOff x="0" y="0"/>
          <a:chExt cx="0" cy="0"/>
        </a:xfrm>
      </p:grpSpPr>
      <p:sp>
        <p:nvSpPr>
          <p:cNvPr id="197" name="Google Shape;197;g3ec0617a209_1_175"/>
          <p:cNvSpPr/>
          <p:nvPr/>
        </p:nvSpPr>
        <p:spPr>
          <a:xfrm rot="10800000">
            <a:off x="-259080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8" name="Google Shape;198;g3ec0617a209_1_175"/>
          <p:cNvPicPr preferRelativeResize="0"/>
          <p:nvPr/>
        </p:nvPicPr>
        <p:blipFill rotWithShape="1">
          <a:blip r:embed="rId3">
            <a:alphaModFix/>
          </a:blip>
          <a:srcRect b="0" l="0" r="0" t="0"/>
          <a:stretch/>
        </p:blipFill>
        <p:spPr>
          <a:xfrm rot="10800000">
            <a:off x="2152650" y="781050"/>
            <a:ext cx="8810625" cy="8705850"/>
          </a:xfrm>
          <a:prstGeom prst="rect">
            <a:avLst/>
          </a:prstGeom>
          <a:noFill/>
          <a:ln>
            <a:noFill/>
          </a:ln>
        </p:spPr>
      </p:pic>
      <p:pic>
        <p:nvPicPr>
          <p:cNvPr descr="preencoded.png" id="199" name="Google Shape;199;g3ec0617a209_1_175"/>
          <p:cNvPicPr preferRelativeResize="0"/>
          <p:nvPr/>
        </p:nvPicPr>
        <p:blipFill rotWithShape="1">
          <a:blip r:embed="rId4">
            <a:alphaModFix/>
          </a:blip>
          <a:srcRect b="0" l="0" r="0" t="0"/>
          <a:stretch/>
        </p:blipFill>
        <p:spPr>
          <a:xfrm rot="10800000">
            <a:off x="2155368" y="0"/>
            <a:ext cx="13614" cy="10287000"/>
          </a:xfrm>
          <a:prstGeom prst="rect">
            <a:avLst/>
          </a:prstGeom>
          <a:noFill/>
          <a:ln>
            <a:noFill/>
          </a:ln>
        </p:spPr>
      </p:pic>
      <p:pic>
        <p:nvPicPr>
          <p:cNvPr descr="preencoded.png" id="200" name="Google Shape;200;g3ec0617a209_1_175"/>
          <p:cNvPicPr preferRelativeResize="0"/>
          <p:nvPr/>
        </p:nvPicPr>
        <p:blipFill rotWithShape="1">
          <a:blip r:embed="rId5">
            <a:alphaModFix/>
          </a:blip>
          <a:srcRect b="0" l="0" r="0" t="0"/>
          <a:stretch/>
        </p:blipFill>
        <p:spPr>
          <a:xfrm rot="10800000">
            <a:off x="-2590800" y="783768"/>
            <a:ext cx="9153525" cy="13614"/>
          </a:xfrm>
          <a:prstGeom prst="rect">
            <a:avLst/>
          </a:prstGeom>
          <a:noFill/>
          <a:ln>
            <a:noFill/>
          </a:ln>
        </p:spPr>
      </p:pic>
      <p:pic>
        <p:nvPicPr>
          <p:cNvPr descr="preencoded.png" id="201" name="Google Shape;201;g3ec0617a209_1_175"/>
          <p:cNvPicPr preferRelativeResize="0"/>
          <p:nvPr/>
        </p:nvPicPr>
        <p:blipFill rotWithShape="1">
          <a:blip r:embed="rId6">
            <a:alphaModFix/>
          </a:blip>
          <a:srcRect b="0" l="0" r="0" t="0"/>
          <a:stretch/>
        </p:blipFill>
        <p:spPr>
          <a:xfrm rot="10800000">
            <a:off x="2162175" y="9470568"/>
            <a:ext cx="4400550" cy="13614"/>
          </a:xfrm>
          <a:prstGeom prst="rect">
            <a:avLst/>
          </a:prstGeom>
          <a:noFill/>
          <a:ln>
            <a:noFill/>
          </a:ln>
        </p:spPr>
      </p:pic>
      <p:pic>
        <p:nvPicPr>
          <p:cNvPr descr="preencoded.png" id="202" name="Google Shape;202;g3ec0617a209_1_175"/>
          <p:cNvPicPr preferRelativeResize="0"/>
          <p:nvPr/>
        </p:nvPicPr>
        <p:blipFill rotWithShape="1">
          <a:blip r:embed="rId4">
            <a:alphaModFix/>
          </a:blip>
          <a:srcRect b="0" l="0" r="0" t="0"/>
          <a:stretch/>
        </p:blipFill>
        <p:spPr>
          <a:xfrm rot="10800000">
            <a:off x="10946943" y="0"/>
            <a:ext cx="13613" cy="10287000"/>
          </a:xfrm>
          <a:prstGeom prst="rect">
            <a:avLst/>
          </a:prstGeom>
          <a:noFill/>
          <a:ln>
            <a:noFill/>
          </a:ln>
        </p:spPr>
      </p:pic>
      <p:pic>
        <p:nvPicPr>
          <p:cNvPr descr="preencoded.png" id="203" name="Google Shape;203;g3ec0617a209_1_175"/>
          <p:cNvPicPr preferRelativeResize="0"/>
          <p:nvPr/>
        </p:nvPicPr>
        <p:blipFill rotWithShape="1">
          <a:blip r:embed="rId7">
            <a:alphaModFix/>
          </a:blip>
          <a:srcRect b="0" l="0" r="0" t="0"/>
          <a:stretch/>
        </p:blipFill>
        <p:spPr>
          <a:xfrm rot="10800000">
            <a:off x="6562725" y="783768"/>
            <a:ext cx="4391025" cy="13614"/>
          </a:xfrm>
          <a:prstGeom prst="rect">
            <a:avLst/>
          </a:prstGeom>
          <a:noFill/>
          <a:ln>
            <a:noFill/>
          </a:ln>
        </p:spPr>
      </p:pic>
      <p:pic>
        <p:nvPicPr>
          <p:cNvPr descr="preencoded.png" id="204" name="Google Shape;204;g3ec0617a209_1_175"/>
          <p:cNvPicPr preferRelativeResize="0"/>
          <p:nvPr/>
        </p:nvPicPr>
        <p:blipFill rotWithShape="1">
          <a:blip r:embed="rId8">
            <a:alphaModFix/>
          </a:blip>
          <a:srcRect b="0" l="0" r="0" t="0"/>
          <a:stretch/>
        </p:blipFill>
        <p:spPr>
          <a:xfrm rot="10800000">
            <a:off x="6562725" y="9470567"/>
            <a:ext cx="9134475" cy="13614"/>
          </a:xfrm>
          <a:prstGeom prst="rect">
            <a:avLst/>
          </a:prstGeom>
          <a:noFill/>
          <a:ln>
            <a:noFill/>
          </a:ln>
        </p:spPr>
      </p:pic>
      <p:pic>
        <p:nvPicPr>
          <p:cNvPr descr="preencoded.png" id="205" name="Google Shape;205;g3ec0617a209_1_175"/>
          <p:cNvPicPr preferRelativeResize="0"/>
          <p:nvPr/>
        </p:nvPicPr>
        <p:blipFill rotWithShape="1">
          <a:blip r:embed="rId9">
            <a:alphaModFix/>
          </a:blip>
          <a:srcRect b="0" l="0" r="0" t="0"/>
          <a:stretch/>
        </p:blipFill>
        <p:spPr>
          <a:xfrm rot="10800000">
            <a:off x="2714625" y="9086850"/>
            <a:ext cx="790575" cy="790575"/>
          </a:xfrm>
          <a:prstGeom prst="rect">
            <a:avLst/>
          </a:prstGeom>
          <a:noFill/>
          <a:ln>
            <a:noFill/>
          </a:ln>
        </p:spPr>
      </p:pic>
      <p:pic>
        <p:nvPicPr>
          <p:cNvPr descr="preencoded.png" id="206" name="Google Shape;206;g3ec0617a209_1_175"/>
          <p:cNvPicPr preferRelativeResize="0"/>
          <p:nvPr/>
        </p:nvPicPr>
        <p:blipFill rotWithShape="1">
          <a:blip r:embed="rId10">
            <a:alphaModFix/>
          </a:blip>
          <a:srcRect b="0" l="0" r="0" t="0"/>
          <a:stretch/>
        </p:blipFill>
        <p:spPr>
          <a:xfrm rot="10800000">
            <a:off x="1933575" y="8153400"/>
            <a:ext cx="457200" cy="457200"/>
          </a:xfrm>
          <a:prstGeom prst="rect">
            <a:avLst/>
          </a:prstGeom>
          <a:noFill/>
          <a:ln>
            <a:noFill/>
          </a:ln>
        </p:spPr>
      </p:pic>
      <p:pic>
        <p:nvPicPr>
          <p:cNvPr descr="preencoded.png" id="207" name="Google Shape;207;g3ec0617a209_1_175"/>
          <p:cNvPicPr preferRelativeResize="0"/>
          <p:nvPr/>
        </p:nvPicPr>
        <p:blipFill rotWithShape="1">
          <a:blip r:embed="rId11">
            <a:alphaModFix/>
          </a:blip>
          <a:srcRect b="0" l="0" r="0" t="0"/>
          <a:stretch/>
        </p:blipFill>
        <p:spPr>
          <a:xfrm rot="10800000">
            <a:off x="3286125" y="400050"/>
            <a:ext cx="762000" cy="771525"/>
          </a:xfrm>
          <a:prstGeom prst="rect">
            <a:avLst/>
          </a:prstGeom>
          <a:noFill/>
          <a:ln>
            <a:noFill/>
          </a:ln>
        </p:spPr>
      </p:pic>
      <p:pic>
        <p:nvPicPr>
          <p:cNvPr descr="preencoded.png" id="208" name="Google Shape;208;g3ec0617a209_1_175"/>
          <p:cNvPicPr preferRelativeResize="0"/>
          <p:nvPr/>
        </p:nvPicPr>
        <p:blipFill rotWithShape="1">
          <a:blip r:embed="rId12">
            <a:alphaModFix/>
          </a:blip>
          <a:srcRect b="0" l="0" r="0" t="0"/>
          <a:stretch/>
        </p:blipFill>
        <p:spPr>
          <a:xfrm rot="10800000">
            <a:off x="1933575" y="8924925"/>
            <a:ext cx="457200" cy="457200"/>
          </a:xfrm>
          <a:prstGeom prst="rect">
            <a:avLst/>
          </a:prstGeom>
          <a:noFill/>
          <a:ln>
            <a:noFill/>
          </a:ln>
        </p:spPr>
      </p:pic>
      <p:pic>
        <p:nvPicPr>
          <p:cNvPr descr="preencoded.png" id="209" name="Google Shape;209;g3ec0617a209_1_175"/>
          <p:cNvPicPr preferRelativeResize="0"/>
          <p:nvPr/>
        </p:nvPicPr>
        <p:blipFill rotWithShape="1">
          <a:blip r:embed="rId9">
            <a:alphaModFix/>
          </a:blip>
          <a:srcRect b="0" l="0" r="0" t="0"/>
          <a:stretch/>
        </p:blipFill>
        <p:spPr>
          <a:xfrm rot="10800000">
            <a:off x="9610725" y="9086850"/>
            <a:ext cx="790575" cy="790575"/>
          </a:xfrm>
          <a:prstGeom prst="rect">
            <a:avLst/>
          </a:prstGeom>
          <a:noFill/>
          <a:ln>
            <a:noFill/>
          </a:ln>
        </p:spPr>
      </p:pic>
      <p:pic>
        <p:nvPicPr>
          <p:cNvPr descr="preencoded.png" id="210" name="Google Shape;210;g3ec0617a209_1_175"/>
          <p:cNvPicPr preferRelativeResize="0"/>
          <p:nvPr/>
        </p:nvPicPr>
        <p:blipFill rotWithShape="1">
          <a:blip r:embed="rId13">
            <a:alphaModFix/>
          </a:blip>
          <a:srcRect b="0" l="0" r="0" t="0"/>
          <a:stretch/>
        </p:blipFill>
        <p:spPr>
          <a:xfrm rot="10800000">
            <a:off x="10725150" y="8153400"/>
            <a:ext cx="457200" cy="457200"/>
          </a:xfrm>
          <a:prstGeom prst="rect">
            <a:avLst/>
          </a:prstGeom>
          <a:noFill/>
          <a:ln>
            <a:noFill/>
          </a:ln>
        </p:spPr>
      </p:pic>
      <p:pic>
        <p:nvPicPr>
          <p:cNvPr descr="preencoded.png" id="211" name="Google Shape;211;g3ec0617a209_1_175"/>
          <p:cNvPicPr preferRelativeResize="0"/>
          <p:nvPr/>
        </p:nvPicPr>
        <p:blipFill rotWithShape="1">
          <a:blip r:embed="rId14">
            <a:alphaModFix/>
          </a:blip>
          <a:srcRect b="0" l="0" r="0" t="0"/>
          <a:stretch/>
        </p:blipFill>
        <p:spPr>
          <a:xfrm rot="10800000">
            <a:off x="9067800" y="400050"/>
            <a:ext cx="771525" cy="771525"/>
          </a:xfrm>
          <a:prstGeom prst="rect">
            <a:avLst/>
          </a:prstGeom>
          <a:noFill/>
          <a:ln>
            <a:noFill/>
          </a:ln>
        </p:spPr>
      </p:pic>
      <p:pic>
        <p:nvPicPr>
          <p:cNvPr descr="preencoded.png" id="212" name="Google Shape;212;g3ec0617a209_1_175"/>
          <p:cNvPicPr preferRelativeResize="0"/>
          <p:nvPr/>
        </p:nvPicPr>
        <p:blipFill rotWithShape="1">
          <a:blip r:embed="rId15">
            <a:alphaModFix/>
          </a:blip>
          <a:srcRect b="0" l="0" r="0" t="0"/>
          <a:stretch/>
        </p:blipFill>
        <p:spPr>
          <a:xfrm rot="10800000">
            <a:off x="10725150" y="8924925"/>
            <a:ext cx="457200" cy="457200"/>
          </a:xfrm>
          <a:prstGeom prst="rect">
            <a:avLst/>
          </a:prstGeom>
          <a:noFill/>
          <a:ln>
            <a:noFill/>
          </a:ln>
        </p:spPr>
      </p:pic>
      <p:grpSp>
        <p:nvGrpSpPr>
          <p:cNvPr id="213" name="Google Shape;213;g3ec0617a209_1_175"/>
          <p:cNvGrpSpPr/>
          <p:nvPr/>
        </p:nvGrpSpPr>
        <p:grpSpPr>
          <a:xfrm>
            <a:off x="17640300" y="7994925"/>
            <a:ext cx="596549" cy="2063476"/>
            <a:chOff x="17640300" y="7994925"/>
            <a:chExt cx="596549" cy="2063476"/>
          </a:xfrm>
        </p:grpSpPr>
        <p:pic>
          <p:nvPicPr>
            <p:cNvPr descr="preencoded.png" id="214" name="Google Shape;214;g3ec0617a209_1_175"/>
            <p:cNvPicPr preferRelativeResize="0"/>
            <p:nvPr/>
          </p:nvPicPr>
          <p:blipFill rotWithShape="1">
            <a:blip r:embed="rId16">
              <a:alphaModFix/>
            </a:blip>
            <a:srcRect b="0" l="0" r="0" t="0"/>
            <a:stretch/>
          </p:blipFill>
          <p:spPr>
            <a:xfrm>
              <a:off x="17640300" y="9525000"/>
              <a:ext cx="533400" cy="533400"/>
            </a:xfrm>
            <a:prstGeom prst="rect">
              <a:avLst/>
            </a:prstGeom>
            <a:noFill/>
            <a:ln>
              <a:noFill/>
            </a:ln>
          </p:spPr>
        </p:pic>
        <p:sp>
          <p:nvSpPr>
            <p:cNvPr id="215" name="Google Shape;215;g3ec0617a209_1_17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16" name="Google Shape;216;g3ec0617a209_1_175"/>
          <p:cNvPicPr preferRelativeResize="0"/>
          <p:nvPr/>
        </p:nvPicPr>
        <p:blipFill rotWithShape="1">
          <a:blip r:embed="rId17">
            <a:alphaModFix/>
          </a:blip>
          <a:srcRect b="0" l="0" r="0" t="0"/>
          <a:stretch/>
        </p:blipFill>
        <p:spPr>
          <a:xfrm>
            <a:off x="-838200" y="400050"/>
            <a:ext cx="4474463" cy="3328416"/>
          </a:xfrm>
          <a:prstGeom prst="rect">
            <a:avLst/>
          </a:prstGeom>
          <a:noFill/>
          <a:ln>
            <a:noFill/>
          </a:ln>
        </p:spPr>
      </p:pic>
      <p:grpSp>
        <p:nvGrpSpPr>
          <p:cNvPr id="217" name="Google Shape;217;g3ec0617a209_1_175"/>
          <p:cNvGrpSpPr/>
          <p:nvPr/>
        </p:nvGrpSpPr>
        <p:grpSpPr>
          <a:xfrm>
            <a:off x="2571750" y="2524125"/>
            <a:ext cx="8610750" cy="6387525"/>
            <a:chOff x="2571750" y="2524125"/>
            <a:chExt cx="8610750" cy="6387525"/>
          </a:xfrm>
        </p:grpSpPr>
        <p:sp>
          <p:nvSpPr>
            <p:cNvPr id="218" name="Google Shape;218;g3ec0617a209_1_175"/>
            <p:cNvSpPr/>
            <p:nvPr/>
          </p:nvSpPr>
          <p:spPr>
            <a:xfrm>
              <a:off x="2571750" y="2524125"/>
              <a:ext cx="8244900" cy="5732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219" name="Google Shape;219;g3ec0617a209_1_175"/>
            <p:cNvSpPr/>
            <p:nvPr/>
          </p:nvSpPr>
          <p:spPr>
            <a:xfrm>
              <a:off x="7124700" y="8324850"/>
              <a:ext cx="4057800" cy="58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Cinzel Decorative"/>
                <a:buNone/>
              </a:pPr>
              <a:r>
                <a:rPr b="1" i="0" lang="en-US" sz="2700" u="none" cap="none" strike="noStrike">
                  <a:solidFill>
                    <a:srgbClr val="0E0E0E"/>
                  </a:solidFill>
                  <a:latin typeface="Cinzel Decorative"/>
                  <a:ea typeface="Cinzel Decorative"/>
                  <a:cs typeface="Cinzel Decorative"/>
                  <a:sym typeface="Cinzel Decorative"/>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224" name="Shape 224"/>
        <p:cNvGrpSpPr/>
        <p:nvPr/>
      </p:nvGrpSpPr>
      <p:grpSpPr>
        <a:xfrm>
          <a:off x="0" y="0"/>
          <a:ext cx="0" cy="0"/>
          <a:chOff x="0" y="0"/>
          <a:chExt cx="0" cy="0"/>
        </a:xfrm>
      </p:grpSpPr>
      <p:sp>
        <p:nvSpPr>
          <p:cNvPr id="225" name="Google Shape;225;g3ec0617a209_1_202"/>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g3ec0617a209_1_202"/>
          <p:cNvPicPr preferRelativeResize="0"/>
          <p:nvPr/>
        </p:nvPicPr>
        <p:blipFill rotWithShape="1">
          <a:blip r:embed="rId3">
            <a:alphaModFix/>
          </a:blip>
          <a:srcRect b="0" l="0" r="0" t="0"/>
          <a:stretch/>
        </p:blipFill>
        <p:spPr>
          <a:xfrm rot="-2805276">
            <a:off x="17080679" y="199797"/>
            <a:ext cx="1008421" cy="1008424"/>
          </a:xfrm>
          <a:prstGeom prst="rect">
            <a:avLst/>
          </a:prstGeom>
          <a:noFill/>
          <a:ln>
            <a:noFill/>
          </a:ln>
        </p:spPr>
      </p:pic>
      <p:pic>
        <p:nvPicPr>
          <p:cNvPr descr="preencoded.png" id="227" name="Google Shape;227;g3ec0617a209_1_202"/>
          <p:cNvPicPr preferRelativeResize="0"/>
          <p:nvPr/>
        </p:nvPicPr>
        <p:blipFill rotWithShape="1">
          <a:blip r:embed="rId4">
            <a:alphaModFix/>
          </a:blip>
          <a:srcRect b="0" l="0" r="0" t="0"/>
          <a:stretch/>
        </p:blipFill>
        <p:spPr>
          <a:xfrm>
            <a:off x="17576343" y="1200150"/>
            <a:ext cx="13613" cy="9048750"/>
          </a:xfrm>
          <a:prstGeom prst="rect">
            <a:avLst/>
          </a:prstGeom>
          <a:noFill/>
          <a:ln>
            <a:noFill/>
          </a:ln>
        </p:spPr>
      </p:pic>
      <p:pic>
        <p:nvPicPr>
          <p:cNvPr descr="preencoded.png" id="228" name="Google Shape;228;g3ec0617a209_1_202"/>
          <p:cNvPicPr preferRelativeResize="0"/>
          <p:nvPr/>
        </p:nvPicPr>
        <p:blipFill rotWithShape="1">
          <a:blip r:embed="rId5">
            <a:alphaModFix/>
          </a:blip>
          <a:srcRect b="0" l="0" r="0" t="0"/>
          <a:stretch/>
        </p:blipFill>
        <p:spPr>
          <a:xfrm>
            <a:off x="14087475" y="698043"/>
            <a:ext cx="3000375" cy="13614"/>
          </a:xfrm>
          <a:prstGeom prst="rect">
            <a:avLst/>
          </a:prstGeom>
          <a:noFill/>
          <a:ln>
            <a:noFill/>
          </a:ln>
        </p:spPr>
      </p:pic>
      <p:pic>
        <p:nvPicPr>
          <p:cNvPr descr="preencoded.png" id="229" name="Google Shape;229;g3ec0617a209_1_202"/>
          <p:cNvPicPr preferRelativeResize="0"/>
          <p:nvPr/>
        </p:nvPicPr>
        <p:blipFill rotWithShape="1">
          <a:blip r:embed="rId6">
            <a:alphaModFix/>
          </a:blip>
          <a:srcRect b="0" l="0" r="0" t="0"/>
          <a:stretch/>
        </p:blipFill>
        <p:spPr>
          <a:xfrm>
            <a:off x="13401675" y="9527718"/>
            <a:ext cx="4181475" cy="13614"/>
          </a:xfrm>
          <a:prstGeom prst="rect">
            <a:avLst/>
          </a:prstGeom>
          <a:noFill/>
          <a:ln>
            <a:noFill/>
          </a:ln>
        </p:spPr>
      </p:pic>
      <p:pic>
        <p:nvPicPr>
          <p:cNvPr descr="preencoded.png" id="230" name="Google Shape;230;g3ec0617a209_1_202"/>
          <p:cNvPicPr preferRelativeResize="0"/>
          <p:nvPr/>
        </p:nvPicPr>
        <p:blipFill rotWithShape="1">
          <a:blip r:embed="rId3">
            <a:alphaModFix/>
          </a:blip>
          <a:srcRect b="0" l="0" r="0" t="0"/>
          <a:stretch/>
        </p:blipFill>
        <p:spPr>
          <a:xfrm rot="-2562136">
            <a:off x="198670" y="198668"/>
            <a:ext cx="1008477" cy="1008476"/>
          </a:xfrm>
          <a:prstGeom prst="rect">
            <a:avLst/>
          </a:prstGeom>
          <a:noFill/>
          <a:ln>
            <a:noFill/>
          </a:ln>
        </p:spPr>
      </p:pic>
      <p:pic>
        <p:nvPicPr>
          <p:cNvPr descr="preencoded.png" id="231" name="Google Shape;231;g3ec0617a209_1_202"/>
          <p:cNvPicPr preferRelativeResize="0"/>
          <p:nvPr/>
        </p:nvPicPr>
        <p:blipFill rotWithShape="1">
          <a:blip r:embed="rId4">
            <a:alphaModFix/>
          </a:blip>
          <a:srcRect b="0" l="0" r="0" t="0"/>
          <a:stretch/>
        </p:blipFill>
        <p:spPr>
          <a:xfrm>
            <a:off x="698043" y="1200150"/>
            <a:ext cx="13614" cy="9048750"/>
          </a:xfrm>
          <a:prstGeom prst="rect">
            <a:avLst/>
          </a:prstGeom>
          <a:noFill/>
          <a:ln>
            <a:noFill/>
          </a:ln>
        </p:spPr>
      </p:pic>
      <p:pic>
        <p:nvPicPr>
          <p:cNvPr descr="preencoded.png" id="232" name="Google Shape;232;g3ec0617a209_1_202"/>
          <p:cNvPicPr preferRelativeResize="0"/>
          <p:nvPr/>
        </p:nvPicPr>
        <p:blipFill rotWithShape="1">
          <a:blip r:embed="rId5">
            <a:alphaModFix/>
          </a:blip>
          <a:srcRect b="0" l="0" r="0" t="0"/>
          <a:stretch/>
        </p:blipFill>
        <p:spPr>
          <a:xfrm>
            <a:off x="1200150" y="698043"/>
            <a:ext cx="3000375" cy="13614"/>
          </a:xfrm>
          <a:prstGeom prst="rect">
            <a:avLst/>
          </a:prstGeom>
          <a:noFill/>
          <a:ln>
            <a:noFill/>
          </a:ln>
        </p:spPr>
      </p:pic>
      <p:pic>
        <p:nvPicPr>
          <p:cNvPr descr="preencoded.png" id="233" name="Google Shape;233;g3ec0617a209_1_202"/>
          <p:cNvPicPr preferRelativeResize="0"/>
          <p:nvPr/>
        </p:nvPicPr>
        <p:blipFill rotWithShape="1">
          <a:blip r:embed="rId7">
            <a:alphaModFix/>
          </a:blip>
          <a:srcRect b="0" l="0" r="0" t="0"/>
          <a:stretch/>
        </p:blipFill>
        <p:spPr>
          <a:xfrm>
            <a:off x="704850" y="9527718"/>
            <a:ext cx="4191000" cy="13614"/>
          </a:xfrm>
          <a:prstGeom prst="rect">
            <a:avLst/>
          </a:prstGeom>
          <a:noFill/>
          <a:ln>
            <a:noFill/>
          </a:ln>
        </p:spPr>
      </p:pic>
      <p:pic>
        <p:nvPicPr>
          <p:cNvPr descr="preencoded.png" id="234" name="Google Shape;234;g3ec0617a209_1_202"/>
          <p:cNvPicPr preferRelativeResize="0"/>
          <p:nvPr/>
        </p:nvPicPr>
        <p:blipFill rotWithShape="1">
          <a:blip r:embed="rId8">
            <a:alphaModFix/>
          </a:blip>
          <a:srcRect b="0" l="0" r="0" t="0"/>
          <a:stretch/>
        </p:blipFill>
        <p:spPr>
          <a:xfrm>
            <a:off x="333375" y="333375"/>
            <a:ext cx="742950" cy="742950"/>
          </a:xfrm>
          <a:prstGeom prst="rect">
            <a:avLst/>
          </a:prstGeom>
          <a:noFill/>
          <a:ln>
            <a:noFill/>
          </a:ln>
        </p:spPr>
      </p:pic>
      <p:pic>
        <p:nvPicPr>
          <p:cNvPr descr="preencoded.png" id="235" name="Google Shape;235;g3ec0617a209_1_202"/>
          <p:cNvPicPr preferRelativeResize="0"/>
          <p:nvPr/>
        </p:nvPicPr>
        <p:blipFill rotWithShape="1">
          <a:blip r:embed="rId9">
            <a:alphaModFix/>
          </a:blip>
          <a:srcRect b="0" l="0" r="0" t="0"/>
          <a:stretch/>
        </p:blipFill>
        <p:spPr>
          <a:xfrm>
            <a:off x="485775" y="4514850"/>
            <a:ext cx="438150" cy="438150"/>
          </a:xfrm>
          <a:prstGeom prst="rect">
            <a:avLst/>
          </a:prstGeom>
          <a:noFill/>
          <a:ln>
            <a:noFill/>
          </a:ln>
        </p:spPr>
      </p:pic>
      <p:pic>
        <p:nvPicPr>
          <p:cNvPr descr="preencoded.png" id="236" name="Google Shape;236;g3ec0617a209_1_202"/>
          <p:cNvPicPr preferRelativeResize="0"/>
          <p:nvPr/>
        </p:nvPicPr>
        <p:blipFill rotWithShape="1">
          <a:blip r:embed="rId10">
            <a:alphaModFix/>
          </a:blip>
          <a:srcRect b="0" l="0" r="0" t="0"/>
          <a:stretch/>
        </p:blipFill>
        <p:spPr>
          <a:xfrm>
            <a:off x="1143000" y="9105900"/>
            <a:ext cx="828675" cy="828675"/>
          </a:xfrm>
          <a:prstGeom prst="rect">
            <a:avLst/>
          </a:prstGeom>
          <a:noFill/>
          <a:ln>
            <a:noFill/>
          </a:ln>
        </p:spPr>
      </p:pic>
      <p:pic>
        <p:nvPicPr>
          <p:cNvPr descr="preencoded.png" id="237" name="Google Shape;237;g3ec0617a209_1_202"/>
          <p:cNvPicPr preferRelativeResize="0"/>
          <p:nvPr/>
        </p:nvPicPr>
        <p:blipFill rotWithShape="1">
          <a:blip r:embed="rId9">
            <a:alphaModFix/>
          </a:blip>
          <a:srcRect b="0" l="0" r="0" t="0"/>
          <a:stretch/>
        </p:blipFill>
        <p:spPr>
          <a:xfrm>
            <a:off x="485775" y="5372100"/>
            <a:ext cx="438150" cy="438150"/>
          </a:xfrm>
          <a:prstGeom prst="rect">
            <a:avLst/>
          </a:prstGeom>
          <a:noFill/>
          <a:ln>
            <a:noFill/>
          </a:ln>
        </p:spPr>
      </p:pic>
      <p:pic>
        <p:nvPicPr>
          <p:cNvPr descr="preencoded.png" id="238" name="Google Shape;238;g3ec0617a209_1_202"/>
          <p:cNvPicPr preferRelativeResize="0"/>
          <p:nvPr/>
        </p:nvPicPr>
        <p:blipFill rotWithShape="1">
          <a:blip r:embed="rId8">
            <a:alphaModFix/>
          </a:blip>
          <a:srcRect b="0" l="0" r="0" t="0"/>
          <a:stretch/>
        </p:blipFill>
        <p:spPr>
          <a:xfrm>
            <a:off x="17211675" y="333375"/>
            <a:ext cx="742950" cy="742950"/>
          </a:xfrm>
          <a:prstGeom prst="rect">
            <a:avLst/>
          </a:prstGeom>
          <a:noFill/>
          <a:ln>
            <a:noFill/>
          </a:ln>
        </p:spPr>
      </p:pic>
      <p:pic>
        <p:nvPicPr>
          <p:cNvPr descr="preencoded.png" id="239" name="Google Shape;239;g3ec0617a209_1_202"/>
          <p:cNvPicPr preferRelativeResize="0"/>
          <p:nvPr/>
        </p:nvPicPr>
        <p:blipFill rotWithShape="1">
          <a:blip r:embed="rId9">
            <a:alphaModFix/>
          </a:blip>
          <a:srcRect b="0" l="0" r="0" t="0"/>
          <a:stretch/>
        </p:blipFill>
        <p:spPr>
          <a:xfrm>
            <a:off x="17364075" y="4514850"/>
            <a:ext cx="438150" cy="438150"/>
          </a:xfrm>
          <a:prstGeom prst="rect">
            <a:avLst/>
          </a:prstGeom>
          <a:noFill/>
          <a:ln>
            <a:noFill/>
          </a:ln>
        </p:spPr>
      </p:pic>
      <p:pic>
        <p:nvPicPr>
          <p:cNvPr descr="preencoded.png" id="240" name="Google Shape;240;g3ec0617a209_1_202"/>
          <p:cNvPicPr preferRelativeResize="0"/>
          <p:nvPr/>
        </p:nvPicPr>
        <p:blipFill rotWithShape="1">
          <a:blip r:embed="rId10">
            <a:alphaModFix/>
          </a:blip>
          <a:srcRect b="0" l="0" r="0" t="0"/>
          <a:stretch/>
        </p:blipFill>
        <p:spPr>
          <a:xfrm>
            <a:off x="16316325" y="9105900"/>
            <a:ext cx="828675" cy="828675"/>
          </a:xfrm>
          <a:prstGeom prst="rect">
            <a:avLst/>
          </a:prstGeom>
          <a:noFill/>
          <a:ln>
            <a:noFill/>
          </a:ln>
        </p:spPr>
      </p:pic>
      <p:pic>
        <p:nvPicPr>
          <p:cNvPr descr="preencoded.png" id="241" name="Google Shape;241;g3ec0617a209_1_202"/>
          <p:cNvPicPr preferRelativeResize="0"/>
          <p:nvPr/>
        </p:nvPicPr>
        <p:blipFill rotWithShape="1">
          <a:blip r:embed="rId9">
            <a:alphaModFix/>
          </a:blip>
          <a:srcRect b="0" l="0" r="0" t="0"/>
          <a:stretch/>
        </p:blipFill>
        <p:spPr>
          <a:xfrm>
            <a:off x="17364075" y="5372100"/>
            <a:ext cx="438150" cy="438150"/>
          </a:xfrm>
          <a:prstGeom prst="rect">
            <a:avLst/>
          </a:prstGeom>
          <a:noFill/>
          <a:ln>
            <a:noFill/>
          </a:ln>
        </p:spPr>
      </p:pic>
      <p:grpSp>
        <p:nvGrpSpPr>
          <p:cNvPr id="242" name="Google Shape;242;g3ec0617a209_1_202"/>
          <p:cNvGrpSpPr/>
          <p:nvPr/>
        </p:nvGrpSpPr>
        <p:grpSpPr>
          <a:xfrm>
            <a:off x="17640300" y="7994925"/>
            <a:ext cx="596549" cy="2063476"/>
            <a:chOff x="17640300" y="7994925"/>
            <a:chExt cx="596549" cy="2063476"/>
          </a:xfrm>
        </p:grpSpPr>
        <p:pic>
          <p:nvPicPr>
            <p:cNvPr descr="preencoded.png" id="243" name="Google Shape;243;g3ec0617a209_1_202"/>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244" name="Google Shape;244;g3ec0617a209_1_20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45" name="Google Shape;245;g3ec0617a209_1_202"/>
          <p:cNvPicPr preferRelativeResize="0"/>
          <p:nvPr/>
        </p:nvPicPr>
        <p:blipFill rotWithShape="1">
          <a:blip r:embed="rId12">
            <a:alphaModFix/>
          </a:blip>
          <a:srcRect b="0" l="0" r="0" t="0"/>
          <a:stretch/>
        </p:blipFill>
        <p:spPr>
          <a:xfrm>
            <a:off x="6296025" y="1400175"/>
            <a:ext cx="5695950" cy="7610475"/>
          </a:xfrm>
          <a:prstGeom prst="rect">
            <a:avLst/>
          </a:prstGeom>
          <a:noFill/>
          <a:ln>
            <a:noFill/>
          </a:ln>
        </p:spPr>
      </p:pic>
      <p:grpSp>
        <p:nvGrpSpPr>
          <p:cNvPr id="246" name="Google Shape;246;g3ec0617a209_1_202"/>
          <p:cNvGrpSpPr/>
          <p:nvPr/>
        </p:nvGrpSpPr>
        <p:grpSpPr>
          <a:xfrm>
            <a:off x="2314575" y="1400175"/>
            <a:ext cx="3368100" cy="4021575"/>
            <a:chOff x="2314575" y="1400175"/>
            <a:chExt cx="3368100" cy="4021575"/>
          </a:xfrm>
        </p:grpSpPr>
        <p:sp>
          <p:nvSpPr>
            <p:cNvPr id="247" name="Google Shape;247;g3ec0617a209_1_202"/>
            <p:cNvSpPr/>
            <p:nvPr/>
          </p:nvSpPr>
          <p:spPr>
            <a:xfrm>
              <a:off x="2314575" y="1400175"/>
              <a:ext cx="3368100" cy="2017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Dragon Taming Technique</a:t>
              </a:r>
              <a:endParaRPr b="0" i="0" sz="3600" u="none" cap="none" strike="noStrike">
                <a:solidFill>
                  <a:schemeClr val="dk1"/>
                </a:solidFill>
                <a:latin typeface="Calibri"/>
                <a:ea typeface="Calibri"/>
                <a:cs typeface="Calibri"/>
                <a:sym typeface="Calibri"/>
              </a:endParaRPr>
            </a:p>
          </p:txBody>
        </p:sp>
        <p:sp>
          <p:nvSpPr>
            <p:cNvPr id="248" name="Google Shape;248;g3ec0617a209_1_202"/>
            <p:cNvSpPr/>
            <p:nvPr/>
          </p:nvSpPr>
          <p:spPr>
            <a:xfrm>
              <a:off x="2314575" y="3486150"/>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49" name="Google Shape;249;g3ec0617a209_1_202"/>
          <p:cNvGrpSpPr/>
          <p:nvPr/>
        </p:nvGrpSpPr>
        <p:grpSpPr>
          <a:xfrm>
            <a:off x="12696825" y="4895850"/>
            <a:ext cx="3368100" cy="4021575"/>
            <a:chOff x="12696825" y="4895850"/>
            <a:chExt cx="3368100" cy="4021575"/>
          </a:xfrm>
        </p:grpSpPr>
        <p:sp>
          <p:nvSpPr>
            <p:cNvPr id="250" name="Google Shape;250;g3ec0617a209_1_202"/>
            <p:cNvSpPr/>
            <p:nvPr/>
          </p:nvSpPr>
          <p:spPr>
            <a:xfrm>
              <a:off x="12696825" y="4895850"/>
              <a:ext cx="3368100" cy="2017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 Art of Unicorn Sighting</a:t>
              </a:r>
              <a:endParaRPr b="0" i="0" sz="3600" u="none" cap="none" strike="noStrike">
                <a:solidFill>
                  <a:schemeClr val="dk1"/>
                </a:solidFill>
                <a:latin typeface="Calibri"/>
                <a:ea typeface="Calibri"/>
                <a:cs typeface="Calibri"/>
                <a:sym typeface="Calibri"/>
              </a:endParaRPr>
            </a:p>
          </p:txBody>
        </p:sp>
        <p:sp>
          <p:nvSpPr>
            <p:cNvPr id="251" name="Google Shape;251;g3ec0617a209_1_202"/>
            <p:cNvSpPr/>
            <p:nvPr/>
          </p:nvSpPr>
          <p:spPr>
            <a:xfrm>
              <a:off x="12696825" y="6981825"/>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CB"/>
        </a:solidFill>
      </p:bgPr>
    </p:bg>
    <p:spTree>
      <p:nvGrpSpPr>
        <p:cNvPr id="256" name="Shape 256"/>
        <p:cNvGrpSpPr/>
        <p:nvPr/>
      </p:nvGrpSpPr>
      <p:grpSpPr>
        <a:xfrm>
          <a:off x="0" y="0"/>
          <a:ext cx="0" cy="0"/>
          <a:chOff x="0" y="0"/>
          <a:chExt cx="0" cy="0"/>
        </a:xfrm>
      </p:grpSpPr>
      <p:sp>
        <p:nvSpPr>
          <p:cNvPr id="257" name="Google Shape;257;g3ec0617a209_1_233"/>
          <p:cNvSpPr/>
          <p:nvPr/>
        </p:nvSpPr>
        <p:spPr>
          <a:xfrm>
            <a:off x="0" y="0"/>
            <a:ext cx="18288000" cy="10287000"/>
          </a:xfrm>
          <a:prstGeom prst="rect">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g3ec0617a209_1_233"/>
          <p:cNvPicPr preferRelativeResize="0"/>
          <p:nvPr/>
        </p:nvPicPr>
        <p:blipFill rotWithShape="1">
          <a:blip r:embed="rId3">
            <a:alphaModFix/>
          </a:blip>
          <a:srcRect b="0" l="0" r="0" t="0"/>
          <a:stretch/>
        </p:blipFill>
        <p:spPr>
          <a:xfrm>
            <a:off x="668874" y="9525"/>
            <a:ext cx="27183" cy="10277286"/>
          </a:xfrm>
          <a:prstGeom prst="rect">
            <a:avLst/>
          </a:prstGeom>
          <a:noFill/>
          <a:ln>
            <a:noFill/>
          </a:ln>
        </p:spPr>
      </p:pic>
      <p:pic>
        <p:nvPicPr>
          <p:cNvPr descr="preencoded.png" id="259" name="Google Shape;259;g3ec0617a209_1_233"/>
          <p:cNvPicPr preferRelativeResize="0"/>
          <p:nvPr/>
        </p:nvPicPr>
        <p:blipFill rotWithShape="1">
          <a:blip r:embed="rId3">
            <a:alphaModFix/>
          </a:blip>
          <a:srcRect b="0" l="0" r="0" t="0"/>
          <a:stretch/>
        </p:blipFill>
        <p:spPr>
          <a:xfrm>
            <a:off x="17594798" y="9525"/>
            <a:ext cx="27184" cy="10277286"/>
          </a:xfrm>
          <a:prstGeom prst="rect">
            <a:avLst/>
          </a:prstGeom>
          <a:noFill/>
          <a:ln>
            <a:noFill/>
          </a:ln>
        </p:spPr>
      </p:pic>
      <p:pic>
        <p:nvPicPr>
          <p:cNvPr descr="preencoded.png" id="260" name="Google Shape;260;g3ec0617a209_1_233"/>
          <p:cNvPicPr preferRelativeResize="0"/>
          <p:nvPr/>
        </p:nvPicPr>
        <p:blipFill rotWithShape="1">
          <a:blip r:embed="rId4">
            <a:alphaModFix/>
          </a:blip>
          <a:srcRect b="0" l="0" r="0" t="0"/>
          <a:stretch/>
        </p:blipFill>
        <p:spPr>
          <a:xfrm>
            <a:off x="476250" y="2530218"/>
            <a:ext cx="417957" cy="417957"/>
          </a:xfrm>
          <a:prstGeom prst="rect">
            <a:avLst/>
          </a:prstGeom>
          <a:noFill/>
          <a:ln>
            <a:noFill/>
          </a:ln>
        </p:spPr>
      </p:pic>
      <p:pic>
        <p:nvPicPr>
          <p:cNvPr descr="preencoded.png" id="261" name="Google Shape;261;g3ec0617a209_1_233"/>
          <p:cNvPicPr preferRelativeResize="0"/>
          <p:nvPr/>
        </p:nvPicPr>
        <p:blipFill rotWithShape="1">
          <a:blip r:embed="rId4">
            <a:alphaModFix/>
          </a:blip>
          <a:srcRect b="0" l="0" r="0" t="0"/>
          <a:stretch/>
        </p:blipFill>
        <p:spPr>
          <a:xfrm>
            <a:off x="17402175" y="2530218"/>
            <a:ext cx="417957" cy="417957"/>
          </a:xfrm>
          <a:prstGeom prst="rect">
            <a:avLst/>
          </a:prstGeom>
          <a:noFill/>
          <a:ln>
            <a:noFill/>
          </a:ln>
        </p:spPr>
      </p:pic>
      <p:pic>
        <p:nvPicPr>
          <p:cNvPr descr="preencoded.png" id="262" name="Google Shape;262;g3ec0617a209_1_233"/>
          <p:cNvPicPr preferRelativeResize="0"/>
          <p:nvPr/>
        </p:nvPicPr>
        <p:blipFill rotWithShape="1">
          <a:blip r:embed="rId5">
            <a:alphaModFix/>
          </a:blip>
          <a:srcRect b="0" l="0" r="0" t="0"/>
          <a:stretch/>
        </p:blipFill>
        <p:spPr>
          <a:xfrm>
            <a:off x="476250" y="1883662"/>
            <a:ext cx="417957" cy="417957"/>
          </a:xfrm>
          <a:prstGeom prst="rect">
            <a:avLst/>
          </a:prstGeom>
          <a:noFill/>
          <a:ln>
            <a:noFill/>
          </a:ln>
        </p:spPr>
      </p:pic>
      <p:pic>
        <p:nvPicPr>
          <p:cNvPr descr="preencoded.png" id="263" name="Google Shape;263;g3ec0617a209_1_233"/>
          <p:cNvPicPr preferRelativeResize="0"/>
          <p:nvPr/>
        </p:nvPicPr>
        <p:blipFill rotWithShape="1">
          <a:blip r:embed="rId5">
            <a:alphaModFix/>
          </a:blip>
          <a:srcRect b="0" l="0" r="0" t="0"/>
          <a:stretch/>
        </p:blipFill>
        <p:spPr>
          <a:xfrm>
            <a:off x="17402175" y="1883662"/>
            <a:ext cx="417957" cy="417957"/>
          </a:xfrm>
          <a:prstGeom prst="rect">
            <a:avLst/>
          </a:prstGeom>
          <a:noFill/>
          <a:ln>
            <a:noFill/>
          </a:ln>
        </p:spPr>
      </p:pic>
      <p:pic>
        <p:nvPicPr>
          <p:cNvPr descr="preencoded.png" id="264" name="Google Shape;264;g3ec0617a209_1_233"/>
          <p:cNvPicPr preferRelativeResize="0"/>
          <p:nvPr/>
        </p:nvPicPr>
        <p:blipFill rotWithShape="1">
          <a:blip r:embed="rId6">
            <a:alphaModFix/>
          </a:blip>
          <a:srcRect b="0" l="0" r="0" t="0"/>
          <a:stretch/>
        </p:blipFill>
        <p:spPr>
          <a:xfrm>
            <a:off x="685800" y="8854183"/>
            <a:ext cx="16925925" cy="27183"/>
          </a:xfrm>
          <a:prstGeom prst="rect">
            <a:avLst/>
          </a:prstGeom>
          <a:noFill/>
          <a:ln>
            <a:noFill/>
          </a:ln>
        </p:spPr>
      </p:pic>
      <p:pic>
        <p:nvPicPr>
          <p:cNvPr descr="preencoded.png" id="265" name="Google Shape;265;g3ec0617a209_1_233"/>
          <p:cNvPicPr preferRelativeResize="0"/>
          <p:nvPr/>
        </p:nvPicPr>
        <p:blipFill rotWithShape="1">
          <a:blip r:embed="rId7">
            <a:alphaModFix/>
          </a:blip>
          <a:srcRect b="0" l="0" r="0" t="0"/>
          <a:stretch/>
        </p:blipFill>
        <p:spPr>
          <a:xfrm>
            <a:off x="16182975" y="8858250"/>
            <a:ext cx="1426464" cy="1426464"/>
          </a:xfrm>
          <a:prstGeom prst="rect">
            <a:avLst/>
          </a:prstGeom>
          <a:noFill/>
          <a:ln>
            <a:noFill/>
          </a:ln>
        </p:spPr>
      </p:pic>
      <p:pic>
        <p:nvPicPr>
          <p:cNvPr descr="preencoded.png" id="266" name="Google Shape;266;g3ec0617a209_1_233"/>
          <p:cNvPicPr preferRelativeResize="0"/>
          <p:nvPr/>
        </p:nvPicPr>
        <p:blipFill rotWithShape="1">
          <a:blip r:embed="rId8">
            <a:alphaModFix/>
          </a:blip>
          <a:srcRect b="0" l="0" r="0" t="0"/>
          <a:stretch/>
        </p:blipFill>
        <p:spPr>
          <a:xfrm>
            <a:off x="688563" y="8858250"/>
            <a:ext cx="1426464" cy="1426464"/>
          </a:xfrm>
          <a:prstGeom prst="rect">
            <a:avLst/>
          </a:prstGeom>
          <a:noFill/>
          <a:ln>
            <a:noFill/>
          </a:ln>
        </p:spPr>
      </p:pic>
      <p:sp>
        <p:nvSpPr>
          <p:cNvPr id="267" name="Google Shape;267;g3ec0617a209_1_233"/>
          <p:cNvSpPr/>
          <p:nvPr/>
        </p:nvSpPr>
        <p:spPr>
          <a:xfrm>
            <a:off x="1619250" y="561975"/>
            <a:ext cx="15059100" cy="129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Cinzel Decorative Black"/>
              <a:buNone/>
            </a:pPr>
            <a:r>
              <a:rPr b="1" i="0" lang="en-US" sz="6000" u="none" cap="none" strike="noStrike">
                <a:solidFill>
                  <a:srgbClr val="272727"/>
                </a:solidFill>
                <a:latin typeface="Cinzel Decorative Black"/>
                <a:ea typeface="Cinzel Decorative Black"/>
                <a:cs typeface="Cinzel Decorative Black"/>
                <a:sym typeface="Cinzel Decorative Black"/>
              </a:rPr>
              <a:t>The Magic of Dragons</a:t>
            </a:r>
            <a:endParaRPr b="0" i="0" sz="6000" u="none" cap="none" strike="noStrike">
              <a:solidFill>
                <a:schemeClr val="dk1"/>
              </a:solidFill>
              <a:latin typeface="Calibri"/>
              <a:ea typeface="Calibri"/>
              <a:cs typeface="Calibri"/>
              <a:sym typeface="Calibri"/>
            </a:endParaRPr>
          </a:p>
        </p:txBody>
      </p:sp>
      <p:grpSp>
        <p:nvGrpSpPr>
          <p:cNvPr id="268" name="Google Shape;268;g3ec0617a209_1_233"/>
          <p:cNvGrpSpPr/>
          <p:nvPr/>
        </p:nvGrpSpPr>
        <p:grpSpPr>
          <a:xfrm>
            <a:off x="1400175" y="2533650"/>
            <a:ext cx="6153300" cy="6153300"/>
            <a:chOff x="1400175" y="2533650"/>
            <a:chExt cx="6153300" cy="6153300"/>
          </a:xfrm>
        </p:grpSpPr>
        <p:sp>
          <p:nvSpPr>
            <p:cNvPr id="269" name="Google Shape;269;g3ec0617a209_1_233"/>
            <p:cNvSpPr/>
            <p:nvPr/>
          </p:nvSpPr>
          <p:spPr>
            <a:xfrm>
              <a:off x="1400175" y="2533650"/>
              <a:ext cx="6153300" cy="6153300"/>
            </a:xfrm>
            <a:prstGeom prst="ellipse">
              <a:avLst/>
            </a:prstGeom>
            <a:solidFill>
              <a:srgbClr val="AA8B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ec0617a209_1_233"/>
            <p:cNvSpPr/>
            <p:nvPr/>
          </p:nvSpPr>
          <p:spPr>
            <a:xfrm>
              <a:off x="2171700" y="3952875"/>
              <a:ext cx="4619700" cy="4619700"/>
            </a:xfrm>
            <a:prstGeom prst="ellipse">
              <a:avLst/>
            </a:prstGeom>
            <a:solidFill>
              <a:srgbClr val="D5CEA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ec0617a209_1_233"/>
            <p:cNvSpPr/>
            <p:nvPr/>
          </p:nvSpPr>
          <p:spPr>
            <a:xfrm>
              <a:off x="2943225" y="5362575"/>
              <a:ext cx="3067200" cy="30672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ec0617a209_1_233"/>
            <p:cNvSpPr/>
            <p:nvPr/>
          </p:nvSpPr>
          <p:spPr>
            <a:xfrm>
              <a:off x="3853815" y="2901315"/>
              <a:ext cx="12267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6.7M</a:t>
              </a:r>
              <a:endParaRPr b="0" i="0" sz="3600" u="none" cap="none" strike="noStrike">
                <a:solidFill>
                  <a:schemeClr val="dk1"/>
                </a:solidFill>
                <a:latin typeface="Calibri"/>
                <a:ea typeface="Calibri"/>
                <a:cs typeface="Calibri"/>
                <a:sym typeface="Calibri"/>
              </a:endParaRPr>
            </a:p>
          </p:txBody>
        </p:sp>
        <p:sp>
          <p:nvSpPr>
            <p:cNvPr id="273" name="Google Shape;273;g3ec0617a209_1_233"/>
            <p:cNvSpPr/>
            <p:nvPr/>
          </p:nvSpPr>
          <p:spPr>
            <a:xfrm>
              <a:off x="3853815" y="6511290"/>
              <a:ext cx="12459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AA8B57"/>
                </a:buClr>
                <a:buSzPts val="3600"/>
                <a:buFont typeface="Cinzel Decorative"/>
                <a:buNone/>
              </a:pPr>
              <a:r>
                <a:rPr b="1" i="0" lang="en-US" sz="3600" u="none" cap="none" strike="noStrike">
                  <a:solidFill>
                    <a:srgbClr val="AA8B57"/>
                  </a:solidFill>
                  <a:latin typeface="Cinzel Decorative"/>
                  <a:ea typeface="Cinzel Decorative"/>
                  <a:cs typeface="Cinzel Decorative"/>
                  <a:sym typeface="Cinzel Decorative"/>
                </a:rPr>
                <a:t>2.3M</a:t>
              </a:r>
              <a:endParaRPr b="0" i="0" sz="3600" u="none" cap="none" strike="noStrike">
                <a:solidFill>
                  <a:schemeClr val="dk1"/>
                </a:solidFill>
                <a:latin typeface="Calibri"/>
                <a:ea typeface="Calibri"/>
                <a:cs typeface="Calibri"/>
                <a:sym typeface="Calibri"/>
              </a:endParaRPr>
            </a:p>
          </p:txBody>
        </p:sp>
        <p:sp>
          <p:nvSpPr>
            <p:cNvPr id="274" name="Google Shape;274;g3ec0617a209_1_233"/>
            <p:cNvSpPr/>
            <p:nvPr/>
          </p:nvSpPr>
          <p:spPr>
            <a:xfrm>
              <a:off x="3853815" y="4311015"/>
              <a:ext cx="1255500" cy="7791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Cinzel Decorative"/>
                <a:buNone/>
              </a:pPr>
              <a:r>
                <a:rPr b="1" i="0" lang="en-US" sz="3600" u="none" cap="none" strike="noStrike">
                  <a:solidFill>
                    <a:srgbClr val="FFFFFF"/>
                  </a:solidFill>
                  <a:latin typeface="Cinzel Decorative"/>
                  <a:ea typeface="Cinzel Decorative"/>
                  <a:cs typeface="Cinzel Decorative"/>
                  <a:sym typeface="Cinzel Decorative"/>
                </a:rPr>
                <a:t>4.4M</a:t>
              </a:r>
              <a:endParaRPr b="0" i="0" sz="3600" u="none" cap="none" strike="noStrike">
                <a:solidFill>
                  <a:schemeClr val="dk1"/>
                </a:solidFill>
                <a:latin typeface="Calibri"/>
                <a:ea typeface="Calibri"/>
                <a:cs typeface="Calibri"/>
                <a:sym typeface="Calibri"/>
              </a:endParaRPr>
            </a:p>
          </p:txBody>
        </p:sp>
      </p:grpSp>
      <p:grpSp>
        <p:nvGrpSpPr>
          <p:cNvPr id="275" name="Google Shape;275;g3ec0617a209_1_233"/>
          <p:cNvGrpSpPr/>
          <p:nvPr/>
        </p:nvGrpSpPr>
        <p:grpSpPr>
          <a:xfrm>
            <a:off x="17640300" y="7994925"/>
            <a:ext cx="596549" cy="2063476"/>
            <a:chOff x="17640300" y="7994925"/>
            <a:chExt cx="596549" cy="2063476"/>
          </a:xfrm>
        </p:grpSpPr>
        <p:pic>
          <p:nvPicPr>
            <p:cNvPr descr="preencoded.png" id="276" name="Google Shape;276;g3ec0617a209_1_233"/>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277" name="Google Shape;277;g3ec0617a209_1_23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A8B57"/>
                </a:buClr>
                <a:buSzPts val="2710"/>
                <a:buFont typeface="Inter"/>
                <a:buNone/>
              </a:pPr>
              <a:r>
                <a:rPr b="1" i="0" lang="en-US" sz="2710" u="none" cap="none" strike="noStrike">
                  <a:solidFill>
                    <a:srgbClr val="AA8B57"/>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78" name="Google Shape;278;g3ec0617a209_1_233"/>
          <p:cNvGrpSpPr/>
          <p:nvPr/>
        </p:nvGrpSpPr>
        <p:grpSpPr>
          <a:xfrm>
            <a:off x="8420100" y="2714625"/>
            <a:ext cx="7204575" cy="1659375"/>
            <a:chOff x="8420100" y="2714625"/>
            <a:chExt cx="7204575" cy="1659375"/>
          </a:xfrm>
        </p:grpSpPr>
        <p:pic>
          <p:nvPicPr>
            <p:cNvPr descr="preencoded.png" id="279" name="Google Shape;279;g3ec0617a209_1_233"/>
            <p:cNvPicPr preferRelativeResize="0"/>
            <p:nvPr/>
          </p:nvPicPr>
          <p:blipFill rotWithShape="1">
            <a:blip r:embed="rId10">
              <a:alphaModFix/>
            </a:blip>
            <a:srcRect b="0" l="0" r="0" t="0"/>
            <a:stretch/>
          </p:blipFill>
          <p:spPr>
            <a:xfrm>
              <a:off x="8420100" y="2714625"/>
              <a:ext cx="800100" cy="895350"/>
            </a:xfrm>
            <a:prstGeom prst="rect">
              <a:avLst/>
            </a:prstGeom>
            <a:noFill/>
            <a:ln>
              <a:noFill/>
            </a:ln>
          </p:spPr>
        </p:pic>
        <p:sp>
          <p:nvSpPr>
            <p:cNvPr id="280" name="Google Shape;280;g3ec0617a209_1_233"/>
            <p:cNvSpPr/>
            <p:nvPr/>
          </p:nvSpPr>
          <p:spPr>
            <a:xfrm>
              <a:off x="8448675" y="3810000"/>
              <a:ext cx="7176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81" name="Google Shape;281;g3ec0617a209_1_233"/>
          <p:cNvGrpSpPr/>
          <p:nvPr/>
        </p:nvGrpSpPr>
        <p:grpSpPr>
          <a:xfrm>
            <a:off x="8420100" y="4724400"/>
            <a:ext cx="7204575" cy="1659375"/>
            <a:chOff x="8420100" y="4724400"/>
            <a:chExt cx="7204575" cy="1659375"/>
          </a:xfrm>
        </p:grpSpPr>
        <p:pic>
          <p:nvPicPr>
            <p:cNvPr descr="preencoded.png" id="282" name="Google Shape;282;g3ec0617a209_1_233"/>
            <p:cNvPicPr preferRelativeResize="0"/>
            <p:nvPr/>
          </p:nvPicPr>
          <p:blipFill rotWithShape="1">
            <a:blip r:embed="rId11">
              <a:alphaModFix/>
            </a:blip>
            <a:srcRect b="0" l="0" r="0" t="0"/>
            <a:stretch/>
          </p:blipFill>
          <p:spPr>
            <a:xfrm>
              <a:off x="8420100" y="4724400"/>
              <a:ext cx="971550" cy="895350"/>
            </a:xfrm>
            <a:prstGeom prst="rect">
              <a:avLst/>
            </a:prstGeom>
            <a:noFill/>
            <a:ln>
              <a:noFill/>
            </a:ln>
          </p:spPr>
        </p:pic>
        <p:sp>
          <p:nvSpPr>
            <p:cNvPr id="283" name="Google Shape;283;g3ec0617a209_1_233"/>
            <p:cNvSpPr/>
            <p:nvPr/>
          </p:nvSpPr>
          <p:spPr>
            <a:xfrm>
              <a:off x="8448675" y="5819775"/>
              <a:ext cx="7176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Immerse yourself in the music of the elves.</a:t>
              </a:r>
              <a:endParaRPr b="0" i="0" sz="2400" u="none" cap="none" strike="noStrike">
                <a:solidFill>
                  <a:schemeClr val="dk1"/>
                </a:solidFill>
                <a:latin typeface="Calibri"/>
                <a:ea typeface="Calibri"/>
                <a:cs typeface="Calibri"/>
                <a:sym typeface="Calibri"/>
              </a:endParaRPr>
            </a:p>
          </p:txBody>
        </p:sp>
      </p:grpSp>
      <p:grpSp>
        <p:nvGrpSpPr>
          <p:cNvPr id="284" name="Google Shape;284;g3ec0617a209_1_233"/>
          <p:cNvGrpSpPr/>
          <p:nvPr/>
        </p:nvGrpSpPr>
        <p:grpSpPr>
          <a:xfrm>
            <a:off x="8420100" y="6734175"/>
            <a:ext cx="7204575" cy="1659375"/>
            <a:chOff x="8420100" y="6734175"/>
            <a:chExt cx="7204575" cy="1659375"/>
          </a:xfrm>
        </p:grpSpPr>
        <p:pic>
          <p:nvPicPr>
            <p:cNvPr descr="preencoded.png" id="285" name="Google Shape;285;g3ec0617a209_1_233"/>
            <p:cNvPicPr preferRelativeResize="0"/>
            <p:nvPr/>
          </p:nvPicPr>
          <p:blipFill rotWithShape="1">
            <a:blip r:embed="rId12">
              <a:alphaModFix/>
            </a:blip>
            <a:srcRect b="0" l="0" r="0" t="0"/>
            <a:stretch/>
          </p:blipFill>
          <p:spPr>
            <a:xfrm>
              <a:off x="8420100" y="6734175"/>
              <a:ext cx="752475" cy="895350"/>
            </a:xfrm>
            <a:prstGeom prst="rect">
              <a:avLst/>
            </a:prstGeom>
            <a:noFill/>
            <a:ln>
              <a:noFill/>
            </a:ln>
          </p:spPr>
        </p:pic>
        <p:sp>
          <p:nvSpPr>
            <p:cNvPr id="286" name="Google Shape;286;g3ec0617a209_1_233"/>
            <p:cNvSpPr/>
            <p:nvPr/>
          </p:nvSpPr>
          <p:spPr>
            <a:xfrm>
              <a:off x="8448675" y="7829550"/>
              <a:ext cx="7176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Learn about the customs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2026-06-15T03:21:37Z</dcterms:created>
  <dc:creator>PptxGenJS</dc:creator>
</cp:coreProperties>
</file>