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572000" cy="6400800"/>
  <p:notesSz cx="4572000" cy="64008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34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" y="1984248"/>
            <a:ext cx="388620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0" y="3584448"/>
            <a:ext cx="320040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860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5458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4571999" cy="6400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00" y="256032"/>
            <a:ext cx="4114800" cy="1024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0" y="1472184"/>
            <a:ext cx="411480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54480" y="5952744"/>
            <a:ext cx="146304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2860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9184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8" name="TextBox 11"/>
          <p:cNvSpPr txBox="1"/>
          <p:nvPr userDrawn="1"/>
        </p:nvSpPr>
        <p:spPr>
          <a:xfrm rot="16200000">
            <a:off x="-3230125" y="1158172"/>
            <a:ext cx="608012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77747" y="4818965"/>
            <a:ext cx="1375368" cy="3801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8000000">
            <a:off x="1218834" y="1754780"/>
            <a:ext cx="245107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45" dirty="0">
                <a:solidFill>
                  <a:srgbClr val="252628"/>
                </a:solidFill>
                <a:latin typeface="Arial MT"/>
                <a:cs typeface="Arial MT"/>
              </a:rPr>
              <a:t>W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 rot="18420000">
            <a:off x="1313747" y="1642531"/>
            <a:ext cx="201706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130" dirty="0">
                <a:solidFill>
                  <a:srgbClr val="252628"/>
                </a:solidFill>
                <a:latin typeface="Arial MT"/>
                <a:cs typeface="Arial MT"/>
              </a:rPr>
              <a:t>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 rot="18780000">
            <a:off x="1394581" y="1551946"/>
            <a:ext cx="18835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20" dirty="0">
                <a:solidFill>
                  <a:srgbClr val="252628"/>
                </a:solidFill>
                <a:latin typeface="Arial MT"/>
                <a:cs typeface="Arial MT"/>
              </a:rPr>
              <a:t>i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 rot="19020000">
            <a:off x="1440910" y="1495394"/>
            <a:ext cx="206198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50" dirty="0">
                <a:solidFill>
                  <a:srgbClr val="252628"/>
                </a:solidFill>
                <a:latin typeface="Arial MT"/>
                <a:cs typeface="Arial MT"/>
              </a:rPr>
              <a:t>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 rot="19320000">
            <a:off x="1516200" y="1432642"/>
            <a:ext cx="198611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120" dirty="0">
                <a:solidFill>
                  <a:srgbClr val="252628"/>
                </a:solidFill>
                <a:latin typeface="Arial MT"/>
                <a:cs typeface="Arial MT"/>
              </a:rPr>
              <a:t>v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 rot="19500000">
            <a:off x="1576742" y="1390253"/>
            <a:ext cx="188204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20" dirty="0">
                <a:solidFill>
                  <a:srgbClr val="252628"/>
                </a:solidFill>
                <a:latin typeface="Arial MT"/>
                <a:cs typeface="Arial MT"/>
              </a:rPr>
              <a:t>i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 rot="19680000">
            <a:off x="1625343" y="1356197"/>
            <a:ext cx="191792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50" dirty="0">
                <a:solidFill>
                  <a:srgbClr val="252628"/>
                </a:solidFill>
                <a:latin typeface="Arial MT"/>
                <a:cs typeface="Arial MT"/>
              </a:rPr>
              <a:t>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 rot="19920000">
            <a:off x="1690773" y="1315124"/>
            <a:ext cx="201439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130" dirty="0">
                <a:solidFill>
                  <a:srgbClr val="252628"/>
                </a:solidFill>
                <a:latin typeface="Arial MT"/>
                <a:cs typeface="Arial MT"/>
              </a:rPr>
              <a:t>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 rot="20340000">
            <a:off x="1813313" y="1258603"/>
            <a:ext cx="19911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105" dirty="0">
                <a:solidFill>
                  <a:srgbClr val="252628"/>
                </a:solidFill>
                <a:latin typeface="Arial MT"/>
                <a:cs typeface="Arial MT"/>
              </a:rPr>
              <a:t>y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 rot="20640000">
            <a:off x="1899321" y="1227565"/>
            <a:ext cx="205037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80" dirty="0">
                <a:solidFill>
                  <a:srgbClr val="252628"/>
                </a:solidFill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 rot="20940000">
            <a:off x="1997836" y="1202078"/>
            <a:ext cx="206198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55" dirty="0">
                <a:solidFill>
                  <a:srgbClr val="252628"/>
                </a:solidFill>
                <a:latin typeface="Arial MT"/>
                <a:cs typeface="Arial MT"/>
              </a:rPr>
              <a:t>u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 rot="21300000">
            <a:off x="2132418" y="1182617"/>
            <a:ext cx="191792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50" dirty="0">
                <a:solidFill>
                  <a:srgbClr val="252628"/>
                </a:solidFill>
                <a:latin typeface="Arial MT"/>
                <a:cs typeface="Arial MT"/>
              </a:rPr>
              <a:t>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 rot="21540000">
            <a:off x="2210762" y="1177802"/>
            <a:ext cx="203901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-80" dirty="0">
                <a:solidFill>
                  <a:srgbClr val="252628"/>
                </a:solidFill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 rot="300000">
            <a:off x="2343750" y="1182364"/>
            <a:ext cx="191601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"/>
              </a:lnSpc>
            </a:pPr>
            <a:r>
              <a:rPr sz="1400" spc="50" dirty="0">
                <a:solidFill>
                  <a:srgbClr val="252628"/>
                </a:solidFill>
                <a:latin typeface="Arial MT"/>
                <a:cs typeface="Arial MT"/>
              </a:rPr>
              <a:t>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 rot="540000">
            <a:off x="2422381" y="1194020"/>
            <a:ext cx="206492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45" dirty="0">
                <a:solidFill>
                  <a:srgbClr val="252628"/>
                </a:solidFill>
                <a:latin typeface="Arial MT"/>
                <a:cs typeface="Arial MT"/>
              </a:rPr>
              <a:t>h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 rot="840000">
            <a:off x="2522382" y="1214875"/>
            <a:ext cx="201706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130" dirty="0">
                <a:solidFill>
                  <a:srgbClr val="252628"/>
                </a:solidFill>
                <a:latin typeface="Arial MT"/>
                <a:cs typeface="Arial MT"/>
              </a:rPr>
              <a:t>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 rot="1260000">
            <a:off x="2655162" y="1259537"/>
            <a:ext cx="206198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400" spc="-50" dirty="0">
                <a:solidFill>
                  <a:srgbClr val="252628"/>
                </a:solidFill>
                <a:latin typeface="Arial MT"/>
                <a:cs typeface="Arial MT"/>
              </a:rPr>
              <a:t>b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 rot="1560000">
            <a:off x="2748126" y="1299911"/>
            <a:ext cx="201706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130" dirty="0">
                <a:solidFill>
                  <a:srgbClr val="252628"/>
                </a:solidFill>
                <a:latin typeface="Arial MT"/>
                <a:cs typeface="Arial MT"/>
              </a:rPr>
              <a:t>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 rot="1860000">
            <a:off x="2832419" y="1348106"/>
            <a:ext cx="205614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55" dirty="0">
                <a:solidFill>
                  <a:srgbClr val="252628"/>
                </a:solidFill>
                <a:latin typeface="Arial MT"/>
                <a:cs typeface="Arial MT"/>
              </a:rPr>
              <a:t>p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 rot="2100000">
            <a:off x="2910485" y="1395765"/>
            <a:ext cx="192374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50" dirty="0">
                <a:solidFill>
                  <a:srgbClr val="252628"/>
                </a:solidFill>
                <a:latin typeface="Arial MT"/>
                <a:cs typeface="Arial MT"/>
              </a:rPr>
              <a:t>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 rot="2280000">
            <a:off x="2960698" y="1432790"/>
            <a:ext cx="188508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20" dirty="0">
                <a:solidFill>
                  <a:srgbClr val="252628"/>
                </a:solidFill>
                <a:latin typeface="Arial MT"/>
                <a:cs typeface="Arial MT"/>
              </a:rPr>
              <a:t>i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 rot="2520000">
            <a:off x="3007603" y="1475736"/>
            <a:ext cx="194873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180" dirty="0">
                <a:solidFill>
                  <a:srgbClr val="252628"/>
                </a:solidFill>
                <a:latin typeface="Arial MT"/>
                <a:cs typeface="Arial MT"/>
              </a:rPr>
              <a:t>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 rot="2880000">
            <a:off x="3071093" y="1558803"/>
            <a:ext cx="233646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-30" dirty="0">
                <a:solidFill>
                  <a:srgbClr val="252628"/>
                </a:solidFill>
                <a:latin typeface="Arial MT"/>
                <a:cs typeface="Arial MT"/>
              </a:rPr>
              <a:t>m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 rot="3360000">
            <a:off x="3189857" y="1695408"/>
            <a:ext cx="20475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400" spc="-80" dirty="0">
                <a:solidFill>
                  <a:srgbClr val="252628"/>
                </a:solidFill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 rot="3600000">
            <a:off x="3239482" y="1765539"/>
            <a:ext cx="191226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400" spc="25" dirty="0">
                <a:solidFill>
                  <a:srgbClr val="252628"/>
                </a:solidFill>
                <a:latin typeface="Arial MT"/>
                <a:cs typeface="Arial MT"/>
              </a:rPr>
              <a:t>f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7" name="object 2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4993" y="1701221"/>
            <a:ext cx="1047749" cy="1590674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165397" y="3390897"/>
            <a:ext cx="2269490" cy="1818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50" spc="-1925" dirty="0">
                <a:solidFill>
                  <a:srgbClr val="698365"/>
                </a:solidFill>
                <a:latin typeface="Arial MT"/>
                <a:cs typeface="Arial MT"/>
              </a:rPr>
              <a:t>Emerson</a:t>
            </a:r>
            <a:r>
              <a:rPr sz="5550" spc="-420" dirty="0">
                <a:solidFill>
                  <a:srgbClr val="698365"/>
                </a:solidFill>
                <a:latin typeface="Arial MT"/>
                <a:cs typeface="Arial MT"/>
              </a:rPr>
              <a:t> </a:t>
            </a:r>
            <a:r>
              <a:rPr sz="5550" spc="-1295" dirty="0">
                <a:solidFill>
                  <a:srgbClr val="698365"/>
                </a:solidFill>
                <a:latin typeface="Arial MT"/>
                <a:cs typeface="Arial MT"/>
              </a:rPr>
              <a:t>Blake</a:t>
            </a:r>
            <a:endParaRPr sz="5550">
              <a:latin typeface="Arial MT"/>
              <a:cs typeface="Arial MT"/>
            </a:endParaRPr>
          </a:p>
          <a:p>
            <a:pPr marL="73660" algn="ctr">
              <a:lnSpc>
                <a:spcPct val="100000"/>
              </a:lnSpc>
              <a:spcBef>
                <a:spcPts val="1185"/>
              </a:spcBef>
            </a:pP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August</a:t>
            </a:r>
            <a:r>
              <a:rPr sz="1300" spc="-20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spc="-10" dirty="0">
                <a:solidFill>
                  <a:srgbClr val="252628"/>
                </a:solidFill>
                <a:latin typeface="Arial MT"/>
                <a:cs typeface="Arial MT"/>
              </a:rPr>
              <a:t>12th,</a:t>
            </a:r>
            <a:r>
              <a:rPr sz="1300" spc="-15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spc="-70" dirty="0">
                <a:solidFill>
                  <a:srgbClr val="252628"/>
                </a:solidFill>
                <a:latin typeface="Arial MT"/>
                <a:cs typeface="Arial MT"/>
              </a:rPr>
              <a:t>2021</a:t>
            </a:r>
            <a:r>
              <a:rPr sz="1300" spc="-20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at</a:t>
            </a:r>
            <a:r>
              <a:rPr sz="1300" spc="-15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spc="-25" dirty="0">
                <a:solidFill>
                  <a:srgbClr val="252628"/>
                </a:solidFill>
                <a:latin typeface="Arial MT"/>
                <a:cs typeface="Arial MT"/>
              </a:rPr>
              <a:t>2pm</a:t>
            </a:r>
            <a:endParaRPr sz="1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rial MT"/>
              <a:cs typeface="Arial MT"/>
            </a:endParaRPr>
          </a:p>
          <a:p>
            <a:pPr marL="443230" marR="361950" algn="ctr">
              <a:lnSpc>
                <a:spcPct val="100000"/>
              </a:lnSpc>
            </a:pP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At</a:t>
            </a:r>
            <a:r>
              <a:rPr sz="1300" spc="-30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spc="-150" dirty="0">
                <a:solidFill>
                  <a:srgbClr val="252628"/>
                </a:solidFill>
                <a:latin typeface="Arial MT"/>
                <a:cs typeface="Arial MT"/>
              </a:rPr>
              <a:t>123</a:t>
            </a:r>
            <a:r>
              <a:rPr sz="1300" spc="30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anywhere </a:t>
            </a:r>
            <a:r>
              <a:rPr sz="1300" spc="-20" dirty="0">
                <a:solidFill>
                  <a:srgbClr val="252628"/>
                </a:solidFill>
                <a:latin typeface="Arial MT"/>
                <a:cs typeface="Arial MT"/>
              </a:rPr>
              <a:t>st., </a:t>
            </a: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any</a:t>
            </a:r>
            <a:r>
              <a:rPr sz="1300" spc="5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city,</a:t>
            </a:r>
            <a:r>
              <a:rPr sz="1300" spc="10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dirty="0">
                <a:solidFill>
                  <a:srgbClr val="252628"/>
                </a:solidFill>
                <a:latin typeface="Arial MT"/>
                <a:cs typeface="Arial MT"/>
              </a:rPr>
              <a:t>st</a:t>
            </a:r>
            <a:r>
              <a:rPr sz="1300" spc="5" dirty="0">
                <a:solidFill>
                  <a:srgbClr val="252628"/>
                </a:solidFill>
                <a:latin typeface="Arial MT"/>
                <a:cs typeface="Arial MT"/>
              </a:rPr>
              <a:t> </a:t>
            </a:r>
            <a:r>
              <a:rPr sz="1300" spc="-20" dirty="0">
                <a:solidFill>
                  <a:srgbClr val="252628"/>
                </a:solidFill>
                <a:latin typeface="Arial MT"/>
                <a:cs typeface="Arial MT"/>
              </a:rPr>
              <a:t>12345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5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</Words>
  <Application>Microsoft Office PowerPoint</Application>
  <PresentationFormat>Personalizado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MT</vt:lpstr>
      <vt:lpstr>Calibri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Greenery and Gold Baptism Christening Invitation</dc:title>
  <dc:creator>sergio vergara</dc:creator>
  <cp:keywords>DAFyQN59mho,BAFYpgihSUY</cp:keywords>
  <cp:lastModifiedBy>eduardo</cp:lastModifiedBy>
  <cp:revision>1</cp:revision>
  <dcterms:created xsi:type="dcterms:W3CDTF">2023-10-25T08:16:02Z</dcterms:created>
  <dcterms:modified xsi:type="dcterms:W3CDTF">2023-12-04T07:43:57Z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2023-10-25T00:00:00Z</vt:filetime>
  </property>
  <property fmtid="{D5CDD505-2E9C-101B-9397-08002B2CF9AE}" pid="5" name="Producer">
    <vt:lpwstr>Canva</vt:lpwstr>
  </property>
</Properties>
</file>