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175"/>
  <p:notesSz cx="13716000" cy="2438717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Bungee"/>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d9/c/roSJ3afoRKPkidDwKzvV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Bungee-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08e0340e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08e0340e6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Plantillaspowerpoint.org</a:t>
            </a:r>
            <a:endParaRPr/>
          </a:p>
        </p:txBody>
      </p:sp>
      <p:sp>
        <p:nvSpPr>
          <p:cNvPr id="14" name="Google Shape;14;g308e0340e6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08e0340e6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08e0340e6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201" name="Google Shape;201;g308e0340e68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8e0340e68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08e0340e68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226" name="Google Shape;226;g308e0340e68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08e0340e68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308e0340e68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g308e0340e68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8e0340e68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08e0340e68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308e0340e68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8e0340e68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08e0340e68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308e0340e68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08e0340e68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308e0340e68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g308e0340e68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08e0340e68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308e0340e68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308e0340e68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08e0340e68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308e0340e68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g308e0340e68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08e0340e68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308e0340e68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g308e0340e68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08e0340e68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08e0340e68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308e0340e68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08e0340e6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08e0340e6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25" name="Google Shape;25;g308e0340e6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08e0340e68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308e0340e68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g308e0340e68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08e0340e68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08e0340e68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308e0340e68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08e0340e68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08e0340e68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308e0340e68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08e0340e68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308e0340e68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g308e0340e68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08e0340e68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308e0340e68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g308e0340e68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308e0340e6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308e0340e6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36" name="Google Shape;36;g308e0340e68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8e0340e68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308e0340e68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79" name="Google Shape;79;g308e0340e68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8e0340e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308e0340e68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90" name="Google Shape;90;g308e0340e68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08e0340e68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308e0340e68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109" name="Google Shape;109;g308e0340e68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8e0340e68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308e0340e68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141" name="Google Shape;141;g308e0340e68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8e0340e68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308e0340e68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154" name="Google Shape;154;g308e0340e68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8e0340e68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08e0340e68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Plantillaspowerpoint.org</a:t>
            </a:r>
            <a:endParaRPr/>
          </a:p>
          <a:p>
            <a:pPr indent="0" lvl="0" marL="0" rtl="0" algn="l">
              <a:lnSpc>
                <a:spcPct val="100000"/>
              </a:lnSpc>
              <a:spcBef>
                <a:spcPts val="0"/>
              </a:spcBef>
              <a:spcAft>
                <a:spcPts val="0"/>
              </a:spcAft>
              <a:buSzPts val="1400"/>
              <a:buNone/>
            </a:pPr>
            <a:r>
              <a:t/>
            </a:r>
            <a:endParaRPr/>
          </a:p>
        </p:txBody>
      </p:sp>
      <p:sp>
        <p:nvSpPr>
          <p:cNvPr id="171" name="Google Shape;171;g308e0340e68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53.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52.png"/><Relationship Id="rId22" Type="http://schemas.openxmlformats.org/officeDocument/2006/relationships/image" Target="../media/image85.png"/><Relationship Id="rId21" Type="http://schemas.openxmlformats.org/officeDocument/2006/relationships/image" Target="../media/image55.png"/><Relationship Id="rId24" Type="http://schemas.openxmlformats.org/officeDocument/2006/relationships/image" Target="../media/image60.png"/><Relationship Id="rId23"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42.png"/><Relationship Id="rId26" Type="http://schemas.openxmlformats.org/officeDocument/2006/relationships/image" Target="../media/image57.png"/><Relationship Id="rId25" Type="http://schemas.openxmlformats.org/officeDocument/2006/relationships/image" Target="../media/image61.png"/><Relationship Id="rId28" Type="http://schemas.openxmlformats.org/officeDocument/2006/relationships/image" Target="../media/image59.png"/><Relationship Id="rId27" Type="http://schemas.openxmlformats.org/officeDocument/2006/relationships/image" Target="../media/image62.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8.png"/><Relationship Id="rId8" Type="http://schemas.openxmlformats.org/officeDocument/2006/relationships/image" Target="../media/image43.png"/><Relationship Id="rId11" Type="http://schemas.openxmlformats.org/officeDocument/2006/relationships/image" Target="../media/image39.png"/><Relationship Id="rId10" Type="http://schemas.openxmlformats.org/officeDocument/2006/relationships/image" Target="../media/image38.png"/><Relationship Id="rId13" Type="http://schemas.openxmlformats.org/officeDocument/2006/relationships/image" Target="../media/image47.png"/><Relationship Id="rId12" Type="http://schemas.openxmlformats.org/officeDocument/2006/relationships/image" Target="../media/image69.png"/><Relationship Id="rId15" Type="http://schemas.openxmlformats.org/officeDocument/2006/relationships/image" Target="../media/image49.png"/><Relationship Id="rId14" Type="http://schemas.openxmlformats.org/officeDocument/2006/relationships/image" Target="../media/image51.png"/><Relationship Id="rId17" Type="http://schemas.openxmlformats.org/officeDocument/2006/relationships/image" Target="../media/image46.png"/><Relationship Id="rId16" Type="http://schemas.openxmlformats.org/officeDocument/2006/relationships/image" Target="../media/image45.png"/><Relationship Id="rId19" Type="http://schemas.openxmlformats.org/officeDocument/2006/relationships/image" Target="../media/image56.png"/><Relationship Id="rId18"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66.png"/><Relationship Id="rId7"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67.png"/><Relationship Id="rId6"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63.png"/><Relationship Id="rId6"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72.png"/><Relationship Id="rId6"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8.png"/><Relationship Id="rId6" Type="http://schemas.openxmlformats.org/officeDocument/2006/relationships/image" Target="../media/image76.png"/><Relationship Id="rId7" Type="http://schemas.openxmlformats.org/officeDocument/2006/relationships/image" Target="../media/image75.png"/><Relationship Id="rId8" Type="http://schemas.openxmlformats.org/officeDocument/2006/relationships/image" Target="../media/image82.png"/></Relationships>
</file>

<file path=ppt/slides/_rels/slide23.xml.rels><?xml version="1.0" encoding="UTF-8" standalone="yes"?><Relationships xmlns="http://schemas.openxmlformats.org/package/2006/relationships"><Relationship Id="rId20" Type="http://schemas.openxmlformats.org/officeDocument/2006/relationships/image" Target="../media/image96.png"/><Relationship Id="rId21" Type="http://schemas.openxmlformats.org/officeDocument/2006/relationships/hyperlink" Target="https://plantillaspowerpoint.org/en/"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84.png"/><Relationship Id="rId5" Type="http://schemas.openxmlformats.org/officeDocument/2006/relationships/image" Target="../media/image73.png"/><Relationship Id="rId6" Type="http://schemas.openxmlformats.org/officeDocument/2006/relationships/image" Target="../media/image94.png"/><Relationship Id="rId7" Type="http://schemas.openxmlformats.org/officeDocument/2006/relationships/image" Target="../media/image79.png"/><Relationship Id="rId8" Type="http://schemas.openxmlformats.org/officeDocument/2006/relationships/image" Target="../media/image80.png"/><Relationship Id="rId11" Type="http://schemas.openxmlformats.org/officeDocument/2006/relationships/image" Target="../media/image83.png"/><Relationship Id="rId10" Type="http://schemas.openxmlformats.org/officeDocument/2006/relationships/image" Target="../media/image81.png"/><Relationship Id="rId13" Type="http://schemas.openxmlformats.org/officeDocument/2006/relationships/image" Target="../media/image89.png"/><Relationship Id="rId12" Type="http://schemas.openxmlformats.org/officeDocument/2006/relationships/image" Target="../media/image90.png"/><Relationship Id="rId15" Type="http://schemas.openxmlformats.org/officeDocument/2006/relationships/image" Target="../media/image95.png"/><Relationship Id="rId14" Type="http://schemas.openxmlformats.org/officeDocument/2006/relationships/image" Target="../media/image91.png"/><Relationship Id="rId17" Type="http://schemas.openxmlformats.org/officeDocument/2006/relationships/image" Target="../media/image92.png"/><Relationship Id="rId16" Type="http://schemas.openxmlformats.org/officeDocument/2006/relationships/image" Target="../media/image86.png"/><Relationship Id="rId19" Type="http://schemas.openxmlformats.org/officeDocument/2006/relationships/image" Target="../media/image88.png"/><Relationship Id="rId18" Type="http://schemas.openxmlformats.org/officeDocument/2006/relationships/image" Target="../media/image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hyperlink" Target="https://unsplash.com/" TargetMode="External"/><Relationship Id="rId7"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33.png"/><Relationship Id="rId6" Type="http://schemas.openxmlformats.org/officeDocument/2006/relationships/image" Target="../media/image25.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5" name="Shape 15"/>
        <p:cNvGrpSpPr/>
        <p:nvPr/>
      </p:nvGrpSpPr>
      <p:grpSpPr>
        <a:xfrm>
          <a:off x="0" y="0"/>
          <a:ext cx="0" cy="0"/>
          <a:chOff x="0" y="0"/>
          <a:chExt cx="0" cy="0"/>
        </a:xfrm>
      </p:grpSpPr>
      <p:pic>
        <p:nvPicPr>
          <p:cNvPr descr=" " id="16" name="Google Shape;16;g308e0340e68_0_0"/>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17" name="Google Shape;17;g308e0340e68_0_0"/>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18" name="Google Shape;18;g308e0340e68_0_0"/>
          <p:cNvSpPr/>
          <p:nvPr/>
        </p:nvSpPr>
        <p:spPr>
          <a:xfrm>
            <a:off x="-1054232" y="1155700"/>
            <a:ext cx="14213100" cy="83313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487C7F"/>
              </a:buClr>
              <a:buSzPts val="24000"/>
              <a:buFont typeface="Bungee"/>
              <a:buNone/>
            </a:pPr>
            <a:r>
              <a:rPr b="0" i="0" lang="en-US" sz="24000" u="none" cap="none" strike="noStrike">
                <a:solidFill>
                  <a:srgbClr val="487C7F"/>
                </a:solidFill>
                <a:latin typeface="Bungee"/>
                <a:ea typeface="Bungee"/>
                <a:cs typeface="Bungee"/>
                <a:sym typeface="Bungee"/>
              </a:rPr>
              <a:t>Lung Cancer </a:t>
            </a:r>
            <a:endParaRPr b="0" i="0" sz="24000" u="none" cap="none" strike="noStrike">
              <a:solidFill>
                <a:schemeClr val="dk1"/>
              </a:solidFill>
              <a:latin typeface="Calibri"/>
              <a:ea typeface="Calibri"/>
              <a:cs typeface="Calibri"/>
              <a:sym typeface="Calibri"/>
            </a:endParaRPr>
          </a:p>
        </p:txBody>
      </p:sp>
      <p:sp>
        <p:nvSpPr>
          <p:cNvPr id="19" name="Google Shape;19;g308e0340e68_0_0"/>
          <p:cNvSpPr/>
          <p:nvPr/>
        </p:nvSpPr>
        <p:spPr>
          <a:xfrm>
            <a:off x="440322" y="8813800"/>
            <a:ext cx="12718500" cy="27093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659A9B"/>
              </a:buClr>
              <a:buSzPts val="6400"/>
              <a:buFont typeface="Poppins SemiBold"/>
              <a:buNone/>
            </a:pPr>
            <a:r>
              <a:rPr b="0" i="0" lang="en-US" sz="6400" u="none" cap="none" strike="noStrike">
                <a:solidFill>
                  <a:srgbClr val="659A9B"/>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0" name="Google Shape;20;g308e0340e68_0_0"/>
          <p:cNvPicPr preferRelativeResize="0"/>
          <p:nvPr/>
        </p:nvPicPr>
        <p:blipFill rotWithShape="1">
          <a:blip r:embed="rId5">
            <a:alphaModFix/>
          </a:blip>
          <a:srcRect b="0" l="0" r="0" t="0"/>
          <a:stretch/>
        </p:blipFill>
        <p:spPr>
          <a:xfrm>
            <a:off x="12193524" y="0"/>
            <a:ext cx="13006426" cy="12433300"/>
          </a:xfrm>
          <a:prstGeom prst="rect">
            <a:avLst/>
          </a:prstGeom>
          <a:noFill/>
          <a:ln>
            <a:noFill/>
          </a:ln>
        </p:spPr>
      </p:pic>
      <p:sp>
        <p:nvSpPr>
          <p:cNvPr id="21" name="Google Shape;21;g308e0340e6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02" name="Shape 202"/>
        <p:cNvGrpSpPr/>
        <p:nvPr/>
      </p:nvGrpSpPr>
      <p:grpSpPr>
        <a:xfrm>
          <a:off x="0" y="0"/>
          <a:ext cx="0" cy="0"/>
          <a:chOff x="0" y="0"/>
          <a:chExt cx="0" cy="0"/>
        </a:xfrm>
      </p:grpSpPr>
      <p:pic>
        <p:nvPicPr>
          <p:cNvPr descr=" " id="203" name="Google Shape;203;g308e0340e68_0_187"/>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204" name="Google Shape;204;g308e0340e68_0_187"/>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205" name="Google Shape;205;g308e0340e68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308e0340e68_0_187"/>
          <p:cNvSpPr/>
          <p:nvPr/>
        </p:nvSpPr>
        <p:spPr>
          <a:xfrm>
            <a:off x="1778222" y="469900"/>
            <a:ext cx="82773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207" name="Google Shape;207;g308e0340e68_0_187"/>
          <p:cNvSpPr/>
          <p:nvPr/>
        </p:nvSpPr>
        <p:spPr>
          <a:xfrm>
            <a:off x="1778222" y="2286000"/>
            <a:ext cx="20843400" cy="1021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308e0340e68_0_187"/>
          <p:cNvSpPr/>
          <p:nvPr/>
        </p:nvSpPr>
        <p:spPr>
          <a:xfrm>
            <a:off x="17782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09" name="Google Shape;209;g308e0340e68_0_187"/>
          <p:cNvPicPr preferRelativeResize="0"/>
          <p:nvPr/>
        </p:nvPicPr>
        <p:blipFill rotWithShape="1">
          <a:blip r:embed="rId5">
            <a:alphaModFix/>
          </a:blip>
          <a:srcRect b="0" l="0" r="0" t="0"/>
          <a:stretch/>
        </p:blipFill>
        <p:spPr>
          <a:xfrm>
            <a:off x="4521402" y="2743200"/>
            <a:ext cx="953345" cy="1625600"/>
          </a:xfrm>
          <a:prstGeom prst="rect">
            <a:avLst/>
          </a:prstGeom>
          <a:noFill/>
          <a:ln>
            <a:noFill/>
          </a:ln>
        </p:spPr>
      </p:pic>
      <p:sp>
        <p:nvSpPr>
          <p:cNvPr id="210" name="Google Shape;210;g308e0340e68_0_187"/>
          <p:cNvSpPr/>
          <p:nvPr/>
        </p:nvSpPr>
        <p:spPr>
          <a:xfrm>
            <a:off x="3873984" y="4673600"/>
            <a:ext cx="22482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211" name="Google Shape;211;g308e0340e68_0_187"/>
          <p:cNvSpPr/>
          <p:nvPr/>
        </p:nvSpPr>
        <p:spPr>
          <a:xfrm>
            <a:off x="2235479" y="5715000"/>
            <a:ext cx="5660700" cy="54186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308e0340e68_0_187"/>
          <p:cNvSpPr/>
          <p:nvPr/>
        </p:nvSpPr>
        <p:spPr>
          <a:xfrm>
            <a:off x="3042030" y="11303000"/>
            <a:ext cx="39120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213" name="Google Shape;213;g308e0340e68_0_187"/>
          <p:cNvSpPr/>
          <p:nvPr/>
        </p:nvSpPr>
        <p:spPr>
          <a:xfrm>
            <a:off x="89800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14" name="Google Shape;214;g308e0340e68_0_187"/>
          <p:cNvPicPr preferRelativeResize="0"/>
          <p:nvPr/>
        </p:nvPicPr>
        <p:blipFill rotWithShape="1">
          <a:blip r:embed="rId6">
            <a:alphaModFix/>
          </a:blip>
          <a:srcRect b="0" l="0" r="0" t="0"/>
          <a:stretch/>
        </p:blipFill>
        <p:spPr>
          <a:xfrm>
            <a:off x="11382319" y="2743200"/>
            <a:ext cx="1635112" cy="1625600"/>
          </a:xfrm>
          <a:prstGeom prst="rect">
            <a:avLst/>
          </a:prstGeom>
          <a:noFill/>
          <a:ln>
            <a:noFill/>
          </a:ln>
        </p:spPr>
      </p:pic>
      <p:sp>
        <p:nvSpPr>
          <p:cNvPr id="215" name="Google Shape;215;g308e0340e68_0_187"/>
          <p:cNvSpPr/>
          <p:nvPr/>
        </p:nvSpPr>
        <p:spPr>
          <a:xfrm>
            <a:off x="11101187" y="4673600"/>
            <a:ext cx="21975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216" name="Google Shape;216;g308e0340e68_0_187"/>
          <p:cNvSpPr/>
          <p:nvPr/>
        </p:nvSpPr>
        <p:spPr>
          <a:xfrm>
            <a:off x="94372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308e0340e68_0_187"/>
          <p:cNvSpPr/>
          <p:nvPr/>
        </p:nvSpPr>
        <p:spPr>
          <a:xfrm>
            <a:off x="10231129" y="11303000"/>
            <a:ext cx="39375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218" name="Google Shape;218;g308e0340e68_0_187"/>
          <p:cNvSpPr/>
          <p:nvPr/>
        </p:nvSpPr>
        <p:spPr>
          <a:xfrm>
            <a:off x="161818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19" name="Google Shape;219;g308e0340e68_0_187"/>
          <p:cNvPicPr preferRelativeResize="0"/>
          <p:nvPr/>
        </p:nvPicPr>
        <p:blipFill rotWithShape="1">
          <a:blip r:embed="rId7">
            <a:alphaModFix/>
          </a:blip>
          <a:srcRect b="0" l="0" r="0" t="0"/>
          <a:stretch/>
        </p:blipFill>
        <p:spPr>
          <a:xfrm>
            <a:off x="18702818" y="2743200"/>
            <a:ext cx="1397717" cy="1625600"/>
          </a:xfrm>
          <a:prstGeom prst="rect">
            <a:avLst/>
          </a:prstGeom>
          <a:noFill/>
          <a:ln>
            <a:noFill/>
          </a:ln>
        </p:spPr>
      </p:pic>
      <p:sp>
        <p:nvSpPr>
          <p:cNvPr id="220" name="Google Shape;220;g308e0340e68_0_187"/>
          <p:cNvSpPr/>
          <p:nvPr/>
        </p:nvSpPr>
        <p:spPr>
          <a:xfrm>
            <a:off x="17356719" y="4673600"/>
            <a:ext cx="40899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221" name="Google Shape;221;g308e0340e68_0_187"/>
          <p:cNvSpPr/>
          <p:nvPr/>
        </p:nvSpPr>
        <p:spPr>
          <a:xfrm>
            <a:off x="166390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308e0340e68_0_187"/>
          <p:cNvSpPr/>
          <p:nvPr/>
        </p:nvSpPr>
        <p:spPr>
          <a:xfrm>
            <a:off x="17223353" y="11303000"/>
            <a:ext cx="43566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27" name="Shape 227"/>
        <p:cNvGrpSpPr/>
        <p:nvPr/>
      </p:nvGrpSpPr>
      <p:grpSpPr>
        <a:xfrm>
          <a:off x="0" y="0"/>
          <a:ext cx="0" cy="0"/>
          <a:chOff x="0" y="0"/>
          <a:chExt cx="0" cy="0"/>
        </a:xfrm>
      </p:grpSpPr>
      <p:pic>
        <p:nvPicPr>
          <p:cNvPr descr=" " id="228" name="Google Shape;228;g308e0340e68_0_212"/>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229" name="Google Shape;229;g308e0340e68_0_212"/>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230" name="Google Shape;230;g308e0340e68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31" name="Google Shape;231;g308e0340e68_0_212"/>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232" name="Google Shape;232;g308e0340e68_0_212"/>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233" name="Google Shape;233;g308e0340e68_0_212"/>
          <p:cNvSpPr/>
          <p:nvPr/>
        </p:nvSpPr>
        <p:spPr>
          <a:xfrm>
            <a:off x="1752819" y="1346200"/>
            <a:ext cx="5639400" cy="5638800"/>
          </a:xfrm>
          <a:prstGeom prst="roundRect">
            <a:avLst>
              <a:gd fmla="val 75081" name="adj"/>
            </a:avLst>
          </a:prstGeom>
          <a:solidFill>
            <a:srgbClr val="C9D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308e0340e68_0_212"/>
          <p:cNvSpPr/>
          <p:nvPr/>
        </p:nvSpPr>
        <p:spPr>
          <a:xfrm>
            <a:off x="3575497" y="2336800"/>
            <a:ext cx="3010200" cy="467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S</a:t>
            </a:r>
            <a:endParaRPr b="0" i="0" sz="24000" u="none" cap="none" strike="noStrike">
              <a:solidFill>
                <a:schemeClr val="dk1"/>
              </a:solidFill>
              <a:latin typeface="Calibri"/>
              <a:ea typeface="Calibri"/>
              <a:cs typeface="Calibri"/>
              <a:sym typeface="Calibri"/>
            </a:endParaRPr>
          </a:p>
        </p:txBody>
      </p:sp>
      <p:sp>
        <p:nvSpPr>
          <p:cNvPr id="235" name="Google Shape;235;g308e0340e68_0_212"/>
          <p:cNvSpPr/>
          <p:nvPr/>
        </p:nvSpPr>
        <p:spPr>
          <a:xfrm>
            <a:off x="2286286" y="7874000"/>
            <a:ext cx="4572600" cy="434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308e0340e68_0_212"/>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308e0340e68_0_212"/>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308e0340e68_0_212"/>
          <p:cNvSpPr/>
          <p:nvPr/>
        </p:nvSpPr>
        <p:spPr>
          <a:xfrm>
            <a:off x="2286286" y="78740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39" name="Google Shape;239;g308e0340e68_0_21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0" name="Google Shape;240;g308e0340e68_0_212"/>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308e0340e68_0_212"/>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308e0340e68_0_212"/>
          <p:cNvSpPr/>
          <p:nvPr/>
        </p:nvSpPr>
        <p:spPr>
          <a:xfrm>
            <a:off x="2286286" y="102489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43" name="Google Shape;243;g308e0340e68_0_212"/>
          <p:cNvSpPr/>
          <p:nvPr/>
        </p:nvSpPr>
        <p:spPr>
          <a:xfrm>
            <a:off x="2286286" y="109982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4" name="Google Shape;244;g308e0340e68_0_212"/>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45" name="Google Shape;245;g308e0340e68_0_212"/>
          <p:cNvSpPr/>
          <p:nvPr/>
        </p:nvSpPr>
        <p:spPr>
          <a:xfrm>
            <a:off x="6833454" y="1346200"/>
            <a:ext cx="5639400" cy="5638800"/>
          </a:xfrm>
          <a:prstGeom prst="roundRect">
            <a:avLst>
              <a:gd fmla="val 75081" name="adj"/>
            </a:avLst>
          </a:prstGeom>
          <a:solidFill>
            <a:srgbClr val="213F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308e0340e68_0_212"/>
          <p:cNvSpPr/>
          <p:nvPr/>
        </p:nvSpPr>
        <p:spPr>
          <a:xfrm>
            <a:off x="8383048" y="2336800"/>
            <a:ext cx="3556500" cy="467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W</a:t>
            </a:r>
            <a:endParaRPr b="0" i="0" sz="24000" u="none" cap="none" strike="noStrike">
              <a:solidFill>
                <a:schemeClr val="dk1"/>
              </a:solidFill>
              <a:latin typeface="Calibri"/>
              <a:ea typeface="Calibri"/>
              <a:cs typeface="Calibri"/>
              <a:sym typeface="Calibri"/>
            </a:endParaRPr>
          </a:p>
        </p:txBody>
      </p:sp>
      <p:sp>
        <p:nvSpPr>
          <p:cNvPr id="247" name="Google Shape;247;g308e0340e68_0_212"/>
          <p:cNvSpPr/>
          <p:nvPr/>
        </p:nvSpPr>
        <p:spPr>
          <a:xfrm>
            <a:off x="7366921" y="7874000"/>
            <a:ext cx="4572600" cy="434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308e0340e68_0_212"/>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308e0340e68_0_212"/>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308e0340e68_0_212"/>
          <p:cNvSpPr/>
          <p:nvPr/>
        </p:nvSpPr>
        <p:spPr>
          <a:xfrm>
            <a:off x="7366921" y="78740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Obtain</a:t>
            </a:r>
            <a:endParaRPr b="0" i="0" sz="3600" u="none" cap="none" strike="noStrike">
              <a:solidFill>
                <a:schemeClr val="dk1"/>
              </a:solidFill>
              <a:latin typeface="Calibri"/>
              <a:ea typeface="Calibri"/>
              <a:cs typeface="Calibri"/>
              <a:sym typeface="Calibri"/>
            </a:endParaRPr>
          </a:p>
        </p:txBody>
      </p:sp>
      <p:sp>
        <p:nvSpPr>
          <p:cNvPr id="251" name="Google Shape;251;g308e0340e68_0_21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2" name="Google Shape;252;g308e0340e68_0_212"/>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08e0340e68_0_212"/>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308e0340e68_0_212"/>
          <p:cNvSpPr/>
          <p:nvPr/>
        </p:nvSpPr>
        <p:spPr>
          <a:xfrm>
            <a:off x="7366921" y="102489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Foundation</a:t>
            </a:r>
            <a:endParaRPr b="0" i="0" sz="3600" u="none" cap="none" strike="noStrike">
              <a:solidFill>
                <a:schemeClr val="dk1"/>
              </a:solidFill>
              <a:latin typeface="Calibri"/>
              <a:ea typeface="Calibri"/>
              <a:cs typeface="Calibri"/>
              <a:sym typeface="Calibri"/>
            </a:endParaRPr>
          </a:p>
        </p:txBody>
      </p:sp>
      <p:sp>
        <p:nvSpPr>
          <p:cNvPr id="255" name="Google Shape;255;g308e0340e68_0_212"/>
          <p:cNvSpPr/>
          <p:nvPr/>
        </p:nvSpPr>
        <p:spPr>
          <a:xfrm>
            <a:off x="7366921" y="109982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6" name="Google Shape;256;g308e0340e68_0_212"/>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57" name="Google Shape;257;g308e0340e68_0_212"/>
          <p:cNvSpPr/>
          <p:nvPr/>
        </p:nvSpPr>
        <p:spPr>
          <a:xfrm>
            <a:off x="11914089" y="1346200"/>
            <a:ext cx="5639400" cy="5638800"/>
          </a:xfrm>
          <a:prstGeom prst="roundRect">
            <a:avLst>
              <a:gd fmla="val 75081" name="adj"/>
            </a:avLst>
          </a:prstGeom>
          <a:solidFill>
            <a:srgbClr val="C9D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308e0340e68_0_212"/>
          <p:cNvSpPr/>
          <p:nvPr/>
        </p:nvSpPr>
        <p:spPr>
          <a:xfrm>
            <a:off x="13609751" y="2336800"/>
            <a:ext cx="3264300" cy="467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O</a:t>
            </a:r>
            <a:endParaRPr b="0" i="0" sz="24000" u="none" cap="none" strike="noStrike">
              <a:solidFill>
                <a:schemeClr val="dk1"/>
              </a:solidFill>
              <a:latin typeface="Calibri"/>
              <a:ea typeface="Calibri"/>
              <a:cs typeface="Calibri"/>
              <a:sym typeface="Calibri"/>
            </a:endParaRPr>
          </a:p>
        </p:txBody>
      </p:sp>
      <p:sp>
        <p:nvSpPr>
          <p:cNvPr id="259" name="Google Shape;259;g308e0340e68_0_212"/>
          <p:cNvSpPr/>
          <p:nvPr/>
        </p:nvSpPr>
        <p:spPr>
          <a:xfrm>
            <a:off x="12447556" y="7874000"/>
            <a:ext cx="4572600" cy="434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308e0340e68_0_212"/>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308e0340e68_0_212"/>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308e0340e68_0_212"/>
          <p:cNvSpPr/>
          <p:nvPr/>
        </p:nvSpPr>
        <p:spPr>
          <a:xfrm>
            <a:off x="12447556" y="78740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War</a:t>
            </a:r>
            <a:endParaRPr b="0" i="0" sz="3600" u="none" cap="none" strike="noStrike">
              <a:solidFill>
                <a:schemeClr val="dk1"/>
              </a:solidFill>
              <a:latin typeface="Calibri"/>
              <a:ea typeface="Calibri"/>
              <a:cs typeface="Calibri"/>
              <a:sym typeface="Calibri"/>
            </a:endParaRPr>
          </a:p>
        </p:txBody>
      </p:sp>
      <p:sp>
        <p:nvSpPr>
          <p:cNvPr id="263" name="Google Shape;263;g308e0340e68_0_21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4" name="Google Shape;264;g308e0340e68_0_212"/>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308e0340e68_0_212"/>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308e0340e68_0_212"/>
          <p:cNvSpPr/>
          <p:nvPr/>
        </p:nvSpPr>
        <p:spPr>
          <a:xfrm>
            <a:off x="12447556" y="102489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Transformation</a:t>
            </a:r>
            <a:endParaRPr b="0" i="0" sz="3600" u="none" cap="none" strike="noStrike">
              <a:solidFill>
                <a:schemeClr val="dk1"/>
              </a:solidFill>
              <a:latin typeface="Calibri"/>
              <a:ea typeface="Calibri"/>
              <a:cs typeface="Calibri"/>
              <a:sym typeface="Calibri"/>
            </a:endParaRPr>
          </a:p>
        </p:txBody>
      </p:sp>
      <p:sp>
        <p:nvSpPr>
          <p:cNvPr id="267" name="Google Shape;267;g308e0340e68_0_212"/>
          <p:cNvSpPr/>
          <p:nvPr/>
        </p:nvSpPr>
        <p:spPr>
          <a:xfrm>
            <a:off x="12447556" y="109982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8" name="Google Shape;268;g308e0340e68_0_212"/>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69" name="Google Shape;269;g308e0340e68_0_212"/>
          <p:cNvSpPr/>
          <p:nvPr/>
        </p:nvSpPr>
        <p:spPr>
          <a:xfrm>
            <a:off x="16994724" y="1346200"/>
            <a:ext cx="5639400" cy="5638800"/>
          </a:xfrm>
          <a:prstGeom prst="roundRect">
            <a:avLst>
              <a:gd fmla="val 75081" name="adj"/>
            </a:avLst>
          </a:prstGeom>
          <a:solidFill>
            <a:srgbClr val="213F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308e0340e68_0_212"/>
          <p:cNvSpPr/>
          <p:nvPr/>
        </p:nvSpPr>
        <p:spPr>
          <a:xfrm>
            <a:off x="18811051" y="2336800"/>
            <a:ext cx="3023100" cy="467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T</a:t>
            </a:r>
            <a:endParaRPr b="0" i="0" sz="24000" u="none" cap="none" strike="noStrike">
              <a:solidFill>
                <a:schemeClr val="dk1"/>
              </a:solidFill>
              <a:latin typeface="Calibri"/>
              <a:ea typeface="Calibri"/>
              <a:cs typeface="Calibri"/>
              <a:sym typeface="Calibri"/>
            </a:endParaRPr>
          </a:p>
        </p:txBody>
      </p:sp>
      <p:sp>
        <p:nvSpPr>
          <p:cNvPr id="271" name="Google Shape;271;g308e0340e68_0_212"/>
          <p:cNvSpPr/>
          <p:nvPr/>
        </p:nvSpPr>
        <p:spPr>
          <a:xfrm>
            <a:off x="17528191" y="7874000"/>
            <a:ext cx="4572600" cy="434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308e0340e68_0_212"/>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308e0340e68_0_212"/>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308e0340e68_0_212"/>
          <p:cNvSpPr/>
          <p:nvPr/>
        </p:nvSpPr>
        <p:spPr>
          <a:xfrm>
            <a:off x="17528191" y="78740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Invasion</a:t>
            </a:r>
            <a:endParaRPr b="0" i="0" sz="3600" u="none" cap="none" strike="noStrike">
              <a:solidFill>
                <a:schemeClr val="dk1"/>
              </a:solidFill>
              <a:latin typeface="Calibri"/>
              <a:ea typeface="Calibri"/>
              <a:cs typeface="Calibri"/>
              <a:sym typeface="Calibri"/>
            </a:endParaRPr>
          </a:p>
        </p:txBody>
      </p:sp>
      <p:sp>
        <p:nvSpPr>
          <p:cNvPr id="275" name="Google Shape;275;g308e0340e68_0_21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6" name="Google Shape;276;g308e0340e68_0_212"/>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308e0340e68_0_212"/>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308e0340e68_0_212"/>
          <p:cNvSpPr/>
          <p:nvPr/>
        </p:nvSpPr>
        <p:spPr>
          <a:xfrm>
            <a:off x="17528191" y="10248900"/>
            <a:ext cx="47250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Betrayal</a:t>
            </a:r>
            <a:endParaRPr b="0" i="0" sz="3600" u="none" cap="none" strike="noStrike">
              <a:solidFill>
                <a:schemeClr val="dk1"/>
              </a:solidFill>
              <a:latin typeface="Calibri"/>
              <a:ea typeface="Calibri"/>
              <a:cs typeface="Calibri"/>
              <a:sym typeface="Calibri"/>
            </a:endParaRPr>
          </a:p>
        </p:txBody>
      </p:sp>
      <p:sp>
        <p:nvSpPr>
          <p:cNvPr id="279" name="Google Shape;279;g308e0340e68_0_212"/>
          <p:cNvSpPr/>
          <p:nvPr/>
        </p:nvSpPr>
        <p:spPr>
          <a:xfrm>
            <a:off x="17528191" y="10998200"/>
            <a:ext cx="47082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84" name="Shape 284"/>
        <p:cNvGrpSpPr/>
        <p:nvPr/>
      </p:nvGrpSpPr>
      <p:grpSpPr>
        <a:xfrm>
          <a:off x="0" y="0"/>
          <a:ext cx="0" cy="0"/>
          <a:chOff x="0" y="0"/>
          <a:chExt cx="0" cy="0"/>
        </a:xfrm>
      </p:grpSpPr>
      <p:pic>
        <p:nvPicPr>
          <p:cNvPr descr=" " id="285" name="Google Shape;285;g308e0340e68_0_269"/>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286" name="Google Shape;286;g308e0340e68_0_269"/>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287" name="Google Shape;287;g308e0340e68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88" name="Google Shape;288;g308e0340e68_0_269"/>
          <p:cNvPicPr preferRelativeResize="0"/>
          <p:nvPr/>
        </p:nvPicPr>
        <p:blipFill rotWithShape="1">
          <a:blip r:embed="rId5">
            <a:alphaModFix/>
          </a:blip>
          <a:srcRect b="0" l="0" r="0" t="0"/>
          <a:stretch/>
        </p:blipFill>
        <p:spPr>
          <a:xfrm>
            <a:off x="508063" y="1460500"/>
            <a:ext cx="12968321" cy="11264900"/>
          </a:xfrm>
          <a:prstGeom prst="rect">
            <a:avLst/>
          </a:prstGeom>
          <a:noFill/>
          <a:ln>
            <a:noFill/>
          </a:ln>
        </p:spPr>
      </p:pic>
      <p:sp>
        <p:nvSpPr>
          <p:cNvPr id="289" name="Google Shape;289;g308e0340e68_0_269"/>
          <p:cNvSpPr/>
          <p:nvPr/>
        </p:nvSpPr>
        <p:spPr>
          <a:xfrm>
            <a:off x="13882835" y="2552700"/>
            <a:ext cx="106905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8000"/>
              <a:buFont typeface="Bungee"/>
              <a:buNone/>
            </a:pPr>
            <a:r>
              <a:rPr b="0" i="0" lang="en-US" sz="8000" u="none" cap="none" strike="noStrike">
                <a:solidFill>
                  <a:srgbClr val="0E0E0E"/>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290" name="Google Shape;290;g308e0340e68_0_269"/>
          <p:cNvSpPr/>
          <p:nvPr/>
        </p:nvSpPr>
        <p:spPr>
          <a:xfrm>
            <a:off x="13730416" y="5435600"/>
            <a:ext cx="8573700" cy="675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308e0340e68_0_269"/>
          <p:cNvSpPr/>
          <p:nvPr/>
        </p:nvSpPr>
        <p:spPr>
          <a:xfrm>
            <a:off x="13730416" y="5435600"/>
            <a:ext cx="8573700" cy="18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308e0340e68_0_269"/>
          <p:cNvSpPr/>
          <p:nvPr/>
        </p:nvSpPr>
        <p:spPr>
          <a:xfrm>
            <a:off x="13730416" y="5759450"/>
            <a:ext cx="2349900" cy="121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308e0340e68_0_269"/>
          <p:cNvSpPr/>
          <p:nvPr/>
        </p:nvSpPr>
        <p:spPr>
          <a:xfrm>
            <a:off x="13730416" y="5759450"/>
            <a:ext cx="26886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75%</a:t>
            </a:r>
            <a:endParaRPr b="0" i="0" sz="8000" u="none" cap="none" strike="noStrike">
              <a:solidFill>
                <a:schemeClr val="dk1"/>
              </a:solidFill>
              <a:latin typeface="Calibri"/>
              <a:ea typeface="Calibri"/>
              <a:cs typeface="Calibri"/>
              <a:sym typeface="Calibri"/>
            </a:endParaRPr>
          </a:p>
        </p:txBody>
      </p:sp>
      <p:sp>
        <p:nvSpPr>
          <p:cNvPr id="294" name="Google Shape;294;g308e0340e68_0_269"/>
          <p:cNvSpPr/>
          <p:nvPr/>
        </p:nvSpPr>
        <p:spPr>
          <a:xfrm>
            <a:off x="16283435" y="5435600"/>
            <a:ext cx="6020700" cy="18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308e0340e68_0_269"/>
          <p:cNvSpPr/>
          <p:nvPr/>
        </p:nvSpPr>
        <p:spPr>
          <a:xfrm>
            <a:off x="16283435" y="5435600"/>
            <a:ext cx="61731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296" name="Google Shape;296;g308e0340e68_0_269"/>
          <p:cNvSpPr/>
          <p:nvPr/>
        </p:nvSpPr>
        <p:spPr>
          <a:xfrm>
            <a:off x="16283435" y="6083300"/>
            <a:ext cx="61560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7" name="Google Shape;297;g308e0340e68_0_269"/>
          <p:cNvSpPr/>
          <p:nvPr/>
        </p:nvSpPr>
        <p:spPr>
          <a:xfrm>
            <a:off x="13730416" y="7912100"/>
            <a:ext cx="8573700" cy="180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308e0340e68_0_269"/>
          <p:cNvSpPr/>
          <p:nvPr/>
        </p:nvSpPr>
        <p:spPr>
          <a:xfrm>
            <a:off x="13730416" y="8204200"/>
            <a:ext cx="2502300" cy="121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308e0340e68_0_269"/>
          <p:cNvSpPr/>
          <p:nvPr/>
        </p:nvSpPr>
        <p:spPr>
          <a:xfrm>
            <a:off x="13730416" y="8204200"/>
            <a:ext cx="28410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60%</a:t>
            </a:r>
            <a:endParaRPr b="0" i="0" sz="8000" u="none" cap="none" strike="noStrike">
              <a:solidFill>
                <a:schemeClr val="dk1"/>
              </a:solidFill>
              <a:latin typeface="Calibri"/>
              <a:ea typeface="Calibri"/>
              <a:cs typeface="Calibri"/>
              <a:sym typeface="Calibri"/>
            </a:endParaRPr>
          </a:p>
        </p:txBody>
      </p:sp>
      <p:sp>
        <p:nvSpPr>
          <p:cNvPr id="300" name="Google Shape;300;g308e0340e68_0_269"/>
          <p:cNvSpPr/>
          <p:nvPr/>
        </p:nvSpPr>
        <p:spPr>
          <a:xfrm>
            <a:off x="16435854" y="7912100"/>
            <a:ext cx="5868000" cy="180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308e0340e68_0_269"/>
          <p:cNvSpPr/>
          <p:nvPr/>
        </p:nvSpPr>
        <p:spPr>
          <a:xfrm>
            <a:off x="16435854" y="7912100"/>
            <a:ext cx="6020700" cy="124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302" name="Google Shape;302;g308e0340e68_0_269"/>
          <p:cNvSpPr/>
          <p:nvPr/>
        </p:nvSpPr>
        <p:spPr>
          <a:xfrm>
            <a:off x="16435854" y="9105900"/>
            <a:ext cx="60036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3" name="Google Shape;303;g308e0340e68_0_269"/>
          <p:cNvSpPr/>
          <p:nvPr/>
        </p:nvSpPr>
        <p:spPr>
          <a:xfrm>
            <a:off x="13730416" y="10325100"/>
            <a:ext cx="8573700" cy="18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308e0340e68_0_269"/>
          <p:cNvSpPr/>
          <p:nvPr/>
        </p:nvSpPr>
        <p:spPr>
          <a:xfrm>
            <a:off x="13730416" y="10648950"/>
            <a:ext cx="2502300" cy="121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308e0340e68_0_269"/>
          <p:cNvSpPr/>
          <p:nvPr/>
        </p:nvSpPr>
        <p:spPr>
          <a:xfrm>
            <a:off x="13730416" y="10648950"/>
            <a:ext cx="28410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90%</a:t>
            </a:r>
            <a:endParaRPr b="0" i="0" sz="8000" u="none" cap="none" strike="noStrike">
              <a:solidFill>
                <a:schemeClr val="dk1"/>
              </a:solidFill>
              <a:latin typeface="Calibri"/>
              <a:ea typeface="Calibri"/>
              <a:cs typeface="Calibri"/>
              <a:sym typeface="Calibri"/>
            </a:endParaRPr>
          </a:p>
        </p:txBody>
      </p:sp>
      <p:sp>
        <p:nvSpPr>
          <p:cNvPr id="306" name="Google Shape;306;g308e0340e68_0_269"/>
          <p:cNvSpPr/>
          <p:nvPr/>
        </p:nvSpPr>
        <p:spPr>
          <a:xfrm>
            <a:off x="16435854" y="10325100"/>
            <a:ext cx="5868000" cy="186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308e0340e68_0_269"/>
          <p:cNvSpPr/>
          <p:nvPr/>
        </p:nvSpPr>
        <p:spPr>
          <a:xfrm>
            <a:off x="16435854" y="10325100"/>
            <a:ext cx="60207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Spells Cast</a:t>
            </a:r>
            <a:endParaRPr b="0" i="0" sz="3600" u="none" cap="none" strike="noStrike">
              <a:solidFill>
                <a:schemeClr val="dk1"/>
              </a:solidFill>
              <a:latin typeface="Calibri"/>
              <a:ea typeface="Calibri"/>
              <a:cs typeface="Calibri"/>
              <a:sym typeface="Calibri"/>
            </a:endParaRPr>
          </a:p>
        </p:txBody>
      </p:sp>
      <p:sp>
        <p:nvSpPr>
          <p:cNvPr id="308" name="Google Shape;308;g308e0340e68_0_269"/>
          <p:cNvSpPr/>
          <p:nvPr/>
        </p:nvSpPr>
        <p:spPr>
          <a:xfrm>
            <a:off x="16435854" y="10972800"/>
            <a:ext cx="60036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13" name="Shape 313"/>
        <p:cNvGrpSpPr/>
        <p:nvPr/>
      </p:nvGrpSpPr>
      <p:grpSpPr>
        <a:xfrm>
          <a:off x="0" y="0"/>
          <a:ext cx="0" cy="0"/>
          <a:chOff x="0" y="0"/>
          <a:chExt cx="0" cy="0"/>
        </a:xfrm>
      </p:grpSpPr>
      <p:pic>
        <p:nvPicPr>
          <p:cNvPr descr=" " id="314" name="Google Shape;314;g308e0340e68_0_298"/>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315" name="Google Shape;315;g308e0340e68_0_298"/>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316" name="Google Shape;316;g308e0340e68_0_298"/>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317" name="Google Shape;317;g308e0340e68_0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308e0340e68_0_298"/>
          <p:cNvSpPr/>
          <p:nvPr/>
        </p:nvSpPr>
        <p:spPr>
          <a:xfrm>
            <a:off x="4318540" y="3505200"/>
            <a:ext cx="15762600" cy="6705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308e0340e68_0_298"/>
          <p:cNvSpPr/>
          <p:nvPr/>
        </p:nvSpPr>
        <p:spPr>
          <a:xfrm>
            <a:off x="4318540" y="3505200"/>
            <a:ext cx="15762600" cy="507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308e0340e68_0_298"/>
          <p:cNvSpPr/>
          <p:nvPr/>
        </p:nvSpPr>
        <p:spPr>
          <a:xfrm>
            <a:off x="5118740" y="3505200"/>
            <a:ext cx="14162400" cy="4673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24000"/>
              <a:buFont typeface="Bungee"/>
              <a:buNone/>
            </a:pPr>
            <a:r>
              <a:rPr b="0" i="0" lang="en-US" sz="24000" u="none" cap="none" strike="noStrike">
                <a:solidFill>
                  <a:srgbClr val="487C7F"/>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321" name="Google Shape;321;g308e0340e68_0_298"/>
          <p:cNvSpPr/>
          <p:nvPr/>
        </p:nvSpPr>
        <p:spPr>
          <a:xfrm>
            <a:off x="4183056" y="7366000"/>
            <a:ext cx="16033500" cy="1490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2" name="Google Shape;322;g308e0340e68_0_298"/>
          <p:cNvSpPr/>
          <p:nvPr/>
        </p:nvSpPr>
        <p:spPr>
          <a:xfrm>
            <a:off x="7496054" y="8991600"/>
            <a:ext cx="9407700" cy="135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27" name="Shape 327"/>
        <p:cNvGrpSpPr/>
        <p:nvPr/>
      </p:nvGrpSpPr>
      <p:grpSpPr>
        <a:xfrm>
          <a:off x="0" y="0"/>
          <a:ext cx="0" cy="0"/>
          <a:chOff x="0" y="0"/>
          <a:chExt cx="0" cy="0"/>
        </a:xfrm>
      </p:grpSpPr>
      <p:pic>
        <p:nvPicPr>
          <p:cNvPr descr=" " id="328" name="Google Shape;328;g308e0340e68_0_31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329" name="Google Shape;329;g308e0340e68_0_31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330" name="Google Shape;330;g308e0340e68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308e0340e68_0_312"/>
          <p:cNvSpPr/>
          <p:nvPr/>
        </p:nvSpPr>
        <p:spPr>
          <a:xfrm>
            <a:off x="4318540" y="3721100"/>
            <a:ext cx="7875000" cy="256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308e0340e68_0_312"/>
          <p:cNvSpPr/>
          <p:nvPr/>
        </p:nvSpPr>
        <p:spPr>
          <a:xfrm>
            <a:off x="3778722" y="3721100"/>
            <a:ext cx="8954700" cy="195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308e0340e68_0_312"/>
          <p:cNvSpPr/>
          <p:nvPr/>
        </p:nvSpPr>
        <p:spPr>
          <a:xfrm>
            <a:off x="3778722" y="3721100"/>
            <a:ext cx="9496500" cy="249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334" name="Google Shape;334;g308e0340e68_0_312"/>
          <p:cNvSpPr/>
          <p:nvPr/>
        </p:nvSpPr>
        <p:spPr>
          <a:xfrm>
            <a:off x="4318540" y="5676900"/>
            <a:ext cx="7875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308e0340e68_0_312"/>
          <p:cNvSpPr/>
          <p:nvPr/>
        </p:nvSpPr>
        <p:spPr>
          <a:xfrm>
            <a:off x="4250798" y="5676900"/>
            <a:ext cx="8010600" cy="745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6" name="Google Shape;336;g308e0340e68_0_312"/>
          <p:cNvSpPr/>
          <p:nvPr/>
        </p:nvSpPr>
        <p:spPr>
          <a:xfrm>
            <a:off x="4318540" y="7442200"/>
            <a:ext cx="7875000" cy="256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308e0340e68_0_312"/>
          <p:cNvSpPr/>
          <p:nvPr/>
        </p:nvSpPr>
        <p:spPr>
          <a:xfrm>
            <a:off x="3448481" y="7442200"/>
            <a:ext cx="9615000" cy="195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308e0340e68_0_312"/>
          <p:cNvSpPr/>
          <p:nvPr/>
        </p:nvSpPr>
        <p:spPr>
          <a:xfrm>
            <a:off x="3448481" y="7442200"/>
            <a:ext cx="10157100" cy="249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339" name="Google Shape;339;g308e0340e68_0_312"/>
          <p:cNvSpPr/>
          <p:nvPr/>
        </p:nvSpPr>
        <p:spPr>
          <a:xfrm>
            <a:off x="4318540" y="9398000"/>
            <a:ext cx="7875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308e0340e68_0_312"/>
          <p:cNvSpPr/>
          <p:nvPr/>
        </p:nvSpPr>
        <p:spPr>
          <a:xfrm>
            <a:off x="4250798" y="9398000"/>
            <a:ext cx="8010600" cy="745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1" name="Google Shape;341;g308e0340e68_0_312"/>
          <p:cNvSpPr/>
          <p:nvPr/>
        </p:nvSpPr>
        <p:spPr>
          <a:xfrm>
            <a:off x="13781222" y="3721100"/>
            <a:ext cx="7875000" cy="256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308e0340e68_0_312"/>
          <p:cNvSpPr/>
          <p:nvPr/>
        </p:nvSpPr>
        <p:spPr>
          <a:xfrm>
            <a:off x="15775372" y="3721100"/>
            <a:ext cx="3886800" cy="195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308e0340e68_0_312"/>
          <p:cNvSpPr/>
          <p:nvPr/>
        </p:nvSpPr>
        <p:spPr>
          <a:xfrm>
            <a:off x="15775372" y="3721100"/>
            <a:ext cx="4428600" cy="249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344" name="Google Shape;344;g308e0340e68_0_312"/>
          <p:cNvSpPr/>
          <p:nvPr/>
        </p:nvSpPr>
        <p:spPr>
          <a:xfrm>
            <a:off x="13781222" y="5676900"/>
            <a:ext cx="7875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308e0340e68_0_312"/>
          <p:cNvSpPr/>
          <p:nvPr/>
        </p:nvSpPr>
        <p:spPr>
          <a:xfrm>
            <a:off x="13713481" y="5676900"/>
            <a:ext cx="8010600" cy="745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6" name="Google Shape;346;g308e0340e68_0_312"/>
          <p:cNvSpPr/>
          <p:nvPr/>
        </p:nvSpPr>
        <p:spPr>
          <a:xfrm>
            <a:off x="13781222" y="7442200"/>
            <a:ext cx="7875000" cy="256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308e0340e68_0_312"/>
          <p:cNvSpPr/>
          <p:nvPr/>
        </p:nvSpPr>
        <p:spPr>
          <a:xfrm>
            <a:off x="14556019" y="7442200"/>
            <a:ext cx="6325500" cy="195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308e0340e68_0_312"/>
          <p:cNvSpPr/>
          <p:nvPr/>
        </p:nvSpPr>
        <p:spPr>
          <a:xfrm>
            <a:off x="14556019" y="7442200"/>
            <a:ext cx="6867300" cy="249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544 Km</a:t>
            </a:r>
            <a:endParaRPr b="0" i="0" sz="12800" u="none" cap="none" strike="noStrike">
              <a:solidFill>
                <a:schemeClr val="dk1"/>
              </a:solidFill>
              <a:latin typeface="Calibri"/>
              <a:ea typeface="Calibri"/>
              <a:cs typeface="Calibri"/>
              <a:sym typeface="Calibri"/>
            </a:endParaRPr>
          </a:p>
        </p:txBody>
      </p:sp>
      <p:sp>
        <p:nvSpPr>
          <p:cNvPr id="349" name="Google Shape;349;g308e0340e68_0_312"/>
          <p:cNvSpPr/>
          <p:nvPr/>
        </p:nvSpPr>
        <p:spPr>
          <a:xfrm>
            <a:off x="13781222" y="9398000"/>
            <a:ext cx="7875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308e0340e68_0_312"/>
          <p:cNvSpPr/>
          <p:nvPr/>
        </p:nvSpPr>
        <p:spPr>
          <a:xfrm>
            <a:off x="13713481" y="9398000"/>
            <a:ext cx="8010600" cy="745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55" name="Shape 355"/>
        <p:cNvGrpSpPr/>
        <p:nvPr/>
      </p:nvGrpSpPr>
      <p:grpSpPr>
        <a:xfrm>
          <a:off x="0" y="0"/>
          <a:ext cx="0" cy="0"/>
          <a:chOff x="0" y="0"/>
          <a:chExt cx="0" cy="0"/>
        </a:xfrm>
      </p:grpSpPr>
      <p:pic>
        <p:nvPicPr>
          <p:cNvPr descr=" " id="356" name="Google Shape;356;g308e0340e68_0_340"/>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357" name="Google Shape;357;g308e0340e68_0_340"/>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358" name="Google Shape;358;g308e0340e68_0_3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308e0340e68_0_340"/>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360" name="Google Shape;360;g308e0340e68_0_34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308e0340e68_0_34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2" name="Google Shape;362;g308e0340e68_0_34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3" name="Google Shape;363;g308e0340e68_0_34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4" name="Google Shape;364;g308e0340e68_0_34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5" name="Google Shape;365;g308e0340e68_0_34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6" name="Google Shape;366;g308e0340e68_0_34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7" name="Google Shape;367;g308e0340e68_0_34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8" name="Google Shape;368;g308e0340e68_0_34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9" name="Google Shape;369;g308e0340e68_0_34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0" name="Google Shape;370;g308e0340e68_0_34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1" name="Google Shape;371;g308e0340e68_0_34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2" name="Google Shape;372;g308e0340e68_0_34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3" name="Google Shape;373;g308e0340e68_0_34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4" name="Google Shape;374;g308e0340e68_0_34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5" name="Google Shape;375;g308e0340e68_0_34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6" name="Google Shape;376;g308e0340e68_0_34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7" name="Google Shape;377;g308e0340e68_0_34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8" name="Google Shape;378;g308e0340e68_0_34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9" name="Google Shape;379;g308e0340e68_0_34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0" name="Google Shape;380;g308e0340e68_0_340"/>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1" name="Google Shape;381;g308e0340e68_0_340"/>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2" name="Google Shape;382;g308e0340e68_0_340"/>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3" name="Google Shape;383;g308e0340e68_0_340"/>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4" name="Google Shape;384;g308e0340e68_0_340"/>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5" name="Google Shape;385;g308e0340e68_0_340"/>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86" name="Google Shape;386;g308e0340e68_0_340"/>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7" name="Google Shape;387;g308e0340e68_0_340"/>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8" name="Google Shape;388;g308e0340e68_0_340"/>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89" name="Google Shape;389;g308e0340e68_0_340"/>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0" name="Google Shape;390;g308e0340e68_0_340"/>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1" name="Google Shape;391;g308e0340e68_0_340"/>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2" name="Google Shape;392;g308e0340e68_0_340"/>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3" name="Google Shape;393;g308e0340e68_0_340"/>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4" name="Google Shape;394;g308e0340e68_0_340"/>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5" name="Google Shape;395;g308e0340e68_0_340"/>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96" name="Google Shape;396;g308e0340e68_0_340"/>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7" name="Google Shape;397;g308e0340e68_0_340"/>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8" name="Google Shape;398;g308e0340e68_0_340"/>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99" name="Google Shape;399;g308e0340e68_0_340"/>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0" name="Google Shape;400;g308e0340e68_0_340"/>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1" name="Google Shape;401;g308e0340e68_0_340"/>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2" name="Google Shape;402;g308e0340e68_0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308e0340e68_0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04" name="Google Shape;404;g308e0340e68_0_340"/>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5" name="Google Shape;405;g308e0340e68_0_34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06" name="Google Shape;406;g308e0340e68_0_340"/>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308e0340e68_0_340"/>
          <p:cNvSpPr/>
          <p:nvPr/>
        </p:nvSpPr>
        <p:spPr>
          <a:xfrm>
            <a:off x="16067508" y="6305550"/>
            <a:ext cx="24642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408" name="Google Shape;408;g308e0340e68_0_340"/>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9" name="Google Shape;409;g308e0340e68_0_34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308e0340e68_0_34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308e0340e68_0_340"/>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412" name="Google Shape;412;g308e0340e68_0_340"/>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3" name="Google Shape;413;g308e0340e68_0_34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308e0340e68_0_34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308e0340e68_0_340"/>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a:t>
            </a:r>
            <a:endParaRPr b="0" i="0" sz="4800" u="none" cap="none" strike="noStrike">
              <a:solidFill>
                <a:schemeClr val="dk1"/>
              </a:solidFill>
              <a:latin typeface="Calibri"/>
              <a:ea typeface="Calibri"/>
              <a:cs typeface="Calibri"/>
              <a:sym typeface="Calibri"/>
            </a:endParaRPr>
          </a:p>
        </p:txBody>
      </p:sp>
      <p:sp>
        <p:nvSpPr>
          <p:cNvPr id="416" name="Google Shape;416;g308e0340e68_0_340"/>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21" name="Shape 421"/>
        <p:cNvGrpSpPr/>
        <p:nvPr/>
      </p:nvGrpSpPr>
      <p:grpSpPr>
        <a:xfrm>
          <a:off x="0" y="0"/>
          <a:ext cx="0" cy="0"/>
          <a:chOff x="0" y="0"/>
          <a:chExt cx="0" cy="0"/>
        </a:xfrm>
      </p:grpSpPr>
      <p:pic>
        <p:nvPicPr>
          <p:cNvPr descr=" " id="422" name="Google Shape;422;g308e0340e68_0_406"/>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423" name="Google Shape;423;g308e0340e68_0_406"/>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424" name="Google Shape;424;g308e0340e68_0_406"/>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425" name="Google Shape;425;g308e0340e68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g308e0340e68_0_406"/>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308e0340e68_0_406"/>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308e0340e68_0_406"/>
          <p:cNvSpPr/>
          <p:nvPr/>
        </p:nvSpPr>
        <p:spPr>
          <a:xfrm>
            <a:off x="15470534" y="6146800"/>
            <a:ext cx="4915500" cy="16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29" name="Google Shape;429;g308e0340e68_0_406"/>
          <p:cNvSpPr/>
          <p:nvPr/>
        </p:nvSpPr>
        <p:spPr>
          <a:xfrm>
            <a:off x="15470534" y="7823200"/>
            <a:ext cx="4847700" cy="257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0" name="Google Shape;430;g308e0340e68_0_406"/>
          <p:cNvPicPr preferRelativeResize="0"/>
          <p:nvPr/>
        </p:nvPicPr>
        <p:blipFill rotWithShape="1">
          <a:blip r:embed="rId6">
            <a:alphaModFix/>
          </a:blip>
          <a:srcRect b="0" l="0" r="0" t="0"/>
          <a:stretch/>
        </p:blipFill>
        <p:spPr>
          <a:xfrm>
            <a:off x="1270159" y="4114800"/>
            <a:ext cx="13768521" cy="8166100"/>
          </a:xfrm>
          <a:prstGeom prst="rect">
            <a:avLst/>
          </a:prstGeom>
          <a:noFill/>
          <a:ln>
            <a:noFill/>
          </a:ln>
        </p:spPr>
      </p:pic>
      <p:pic>
        <p:nvPicPr>
          <p:cNvPr descr=" " id="431" name="Google Shape;431;g308e0340e68_0_406"/>
          <p:cNvPicPr preferRelativeResize="0"/>
          <p:nvPr/>
        </p:nvPicPr>
        <p:blipFill rotWithShape="1">
          <a:blip r:embed="rId7">
            <a:alphaModFix/>
          </a:blip>
          <a:srcRect b="0" l="0" r="0" t="0"/>
          <a:stretch/>
        </p:blipFill>
        <p:spPr>
          <a:xfrm>
            <a:off x="3200800" y="4457700"/>
            <a:ext cx="9894537" cy="6489700"/>
          </a:xfrm>
          <a:prstGeom prst="rect">
            <a:avLst/>
          </a:prstGeom>
          <a:noFill/>
          <a:ln>
            <a:noFill/>
          </a:ln>
        </p:spPr>
      </p:pic>
      <p:sp>
        <p:nvSpPr>
          <p:cNvPr id="432" name="Google Shape;432;g308e0340e68_0_406"/>
          <p:cNvSpPr/>
          <p:nvPr/>
        </p:nvSpPr>
        <p:spPr>
          <a:xfrm>
            <a:off x="4009468" y="1752600"/>
            <a:ext cx="163809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37" name="Shape 437"/>
        <p:cNvGrpSpPr/>
        <p:nvPr/>
      </p:nvGrpSpPr>
      <p:grpSpPr>
        <a:xfrm>
          <a:off x="0" y="0"/>
          <a:ext cx="0" cy="0"/>
          <a:chOff x="0" y="0"/>
          <a:chExt cx="0" cy="0"/>
        </a:xfrm>
      </p:grpSpPr>
      <p:pic>
        <p:nvPicPr>
          <p:cNvPr descr=" " id="438" name="Google Shape;438;g308e0340e68_0_42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39" name="Google Shape;439;g308e0340e68_0_42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440" name="Google Shape;440;g308e0340e68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308e0340e68_0_422"/>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308e0340e68_0_422"/>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308e0340e68_0_422"/>
          <p:cNvSpPr/>
          <p:nvPr/>
        </p:nvSpPr>
        <p:spPr>
          <a:xfrm>
            <a:off x="11825178" y="4521200"/>
            <a:ext cx="89418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444" name="Google Shape;444;g308e0340e68_0_422"/>
          <p:cNvSpPr/>
          <p:nvPr/>
        </p:nvSpPr>
        <p:spPr>
          <a:xfrm>
            <a:off x="11825178" y="5461000"/>
            <a:ext cx="8874300" cy="196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5" name="Google Shape;445;g308e0340e68_0_422"/>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6" name="Google Shape;446;g308e0340e68_0_422"/>
          <p:cNvSpPr/>
          <p:nvPr/>
        </p:nvSpPr>
        <p:spPr>
          <a:xfrm>
            <a:off x="11825178" y="1511300"/>
            <a:ext cx="12900600" cy="27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Future of Fantasy</a:t>
            </a:r>
            <a:endParaRPr b="0" i="0" sz="8000" u="none" cap="none" strike="noStrike">
              <a:solidFill>
                <a:schemeClr val="dk1"/>
              </a:solidFill>
              <a:latin typeface="Calibri"/>
              <a:ea typeface="Calibri"/>
              <a:cs typeface="Calibri"/>
              <a:sym typeface="Calibri"/>
            </a:endParaRPr>
          </a:p>
        </p:txBody>
      </p:sp>
      <p:pic>
        <p:nvPicPr>
          <p:cNvPr descr=" " id="447" name="Google Shape;447;g308e0340e68_0_422"/>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48" name="Google Shape;448;g308e0340e68_0_422"/>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53" name="Shape 453"/>
        <p:cNvGrpSpPr/>
        <p:nvPr/>
      </p:nvGrpSpPr>
      <p:grpSpPr>
        <a:xfrm>
          <a:off x="0" y="0"/>
          <a:ext cx="0" cy="0"/>
          <a:chOff x="0" y="0"/>
          <a:chExt cx="0" cy="0"/>
        </a:xfrm>
      </p:grpSpPr>
      <p:pic>
        <p:nvPicPr>
          <p:cNvPr descr=" " id="454" name="Google Shape;454;g308e0340e68_0_438"/>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455" name="Google Shape;455;g308e0340e68_0_438"/>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456" name="Google Shape;456;g308e0340e68_0_438"/>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308e0340e68_0_438"/>
          <p:cNvSpPr/>
          <p:nvPr/>
        </p:nvSpPr>
        <p:spPr>
          <a:xfrm>
            <a:off x="1232054" y="8102600"/>
            <a:ext cx="5715600" cy="350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308e0340e68_0_438"/>
          <p:cNvSpPr/>
          <p:nvPr/>
        </p:nvSpPr>
        <p:spPr>
          <a:xfrm>
            <a:off x="1232054" y="8102600"/>
            <a:ext cx="5715600" cy="350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308e0340e68_0_438"/>
          <p:cNvSpPr/>
          <p:nvPr/>
        </p:nvSpPr>
        <p:spPr>
          <a:xfrm>
            <a:off x="1232054" y="8102600"/>
            <a:ext cx="5919000" cy="16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60" name="Google Shape;460;g308e0340e68_0_438"/>
          <p:cNvSpPr/>
          <p:nvPr/>
        </p:nvSpPr>
        <p:spPr>
          <a:xfrm>
            <a:off x="1232054" y="9779000"/>
            <a:ext cx="5851200" cy="196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1" name="Google Shape;461;g308e0340e68_0_438"/>
          <p:cNvSpPr/>
          <p:nvPr/>
        </p:nvSpPr>
        <p:spPr>
          <a:xfrm>
            <a:off x="1232054" y="1816100"/>
            <a:ext cx="7007100" cy="643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2" name="Google Shape;462;g308e0340e68_0_438"/>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3" name="Google Shape;463;g308e0340e68_0_43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64" name="Google Shape;464;g308e0340e68_0_43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69" name="Shape 469"/>
        <p:cNvGrpSpPr/>
        <p:nvPr/>
      </p:nvGrpSpPr>
      <p:grpSpPr>
        <a:xfrm>
          <a:off x="0" y="0"/>
          <a:ext cx="0" cy="0"/>
          <a:chOff x="0" y="0"/>
          <a:chExt cx="0" cy="0"/>
        </a:xfrm>
      </p:grpSpPr>
      <p:pic>
        <p:nvPicPr>
          <p:cNvPr descr=" " id="470" name="Google Shape;470;g308e0340e68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1" name="Google Shape;471;g308e0340e68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308e0340e68_0_454"/>
          <p:cNvSpPr/>
          <p:nvPr/>
        </p:nvSpPr>
        <p:spPr>
          <a:xfrm>
            <a:off x="749394" y="10858500"/>
            <a:ext cx="7464300" cy="27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6" name="Shape 26"/>
        <p:cNvGrpSpPr/>
        <p:nvPr/>
      </p:nvGrpSpPr>
      <p:grpSpPr>
        <a:xfrm>
          <a:off x="0" y="0"/>
          <a:ext cx="0" cy="0"/>
          <a:chOff x="0" y="0"/>
          <a:chExt cx="0" cy="0"/>
        </a:xfrm>
      </p:grpSpPr>
      <p:pic>
        <p:nvPicPr>
          <p:cNvPr descr=" " id="27" name="Google Shape;27;g308e0340e68_0_11"/>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28" name="Google Shape;28;g308e0340e68_0_11"/>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29" name="Google Shape;29;g308e0340e68_0_11"/>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30" name="Google Shape;30;g308e0340e6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g308e0340e68_0_11"/>
          <p:cNvSpPr/>
          <p:nvPr/>
        </p:nvSpPr>
        <p:spPr>
          <a:xfrm>
            <a:off x="14894728" y="1282700"/>
            <a:ext cx="8747100" cy="2497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32" name="Google Shape;32;g308e0340e68_0_11"/>
          <p:cNvSpPr/>
          <p:nvPr/>
        </p:nvSpPr>
        <p:spPr>
          <a:xfrm>
            <a:off x="4242330" y="5600700"/>
            <a:ext cx="10182300" cy="37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77" name="Shape 477"/>
        <p:cNvGrpSpPr/>
        <p:nvPr/>
      </p:nvGrpSpPr>
      <p:grpSpPr>
        <a:xfrm>
          <a:off x="0" y="0"/>
          <a:ext cx="0" cy="0"/>
          <a:chOff x="0" y="0"/>
          <a:chExt cx="0" cy="0"/>
        </a:xfrm>
      </p:grpSpPr>
      <p:pic>
        <p:nvPicPr>
          <p:cNvPr descr=" " id="478" name="Google Shape;478;g308e0340e68_0_46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79" name="Google Shape;479;g308e0340e68_0_46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pic>
        <p:nvPicPr>
          <p:cNvPr descr=" " id="480" name="Google Shape;480;g308e0340e68_0_462"/>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81" name="Google Shape;481;g308e0340e68_0_462"/>
          <p:cNvSpPr/>
          <p:nvPr/>
        </p:nvSpPr>
        <p:spPr>
          <a:xfrm>
            <a:off x="3882452" y="1193800"/>
            <a:ext cx="166347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482" name="Google Shape;482;g308e0340e68_0_462"/>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308e0340e68_0_462"/>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308e0340e68_0_462"/>
          <p:cNvSpPr/>
          <p:nvPr/>
        </p:nvSpPr>
        <p:spPr>
          <a:xfrm>
            <a:off x="1956044" y="4470400"/>
            <a:ext cx="5982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Forest</a:t>
            </a:r>
            <a:endParaRPr b="0" i="0" sz="4800" u="none" cap="none" strike="noStrike">
              <a:solidFill>
                <a:schemeClr val="dk1"/>
              </a:solidFill>
              <a:latin typeface="Calibri"/>
              <a:ea typeface="Calibri"/>
              <a:cs typeface="Calibri"/>
              <a:sym typeface="Calibri"/>
            </a:endParaRPr>
          </a:p>
        </p:txBody>
      </p:sp>
      <p:sp>
        <p:nvSpPr>
          <p:cNvPr id="485" name="Google Shape;485;g308e0340e68_0_462"/>
          <p:cNvSpPr/>
          <p:nvPr/>
        </p:nvSpPr>
        <p:spPr>
          <a:xfrm>
            <a:off x="1956044" y="5308600"/>
            <a:ext cx="59148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86" name="Google Shape;486;g308e0340e68_0_462"/>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308e0340e68_0_462"/>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308e0340e68_0_462"/>
          <p:cNvSpPr/>
          <p:nvPr/>
        </p:nvSpPr>
        <p:spPr>
          <a:xfrm>
            <a:off x="1956044" y="7162800"/>
            <a:ext cx="5982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Caves</a:t>
            </a:r>
            <a:endParaRPr b="0" i="0" sz="4800" u="none" cap="none" strike="noStrike">
              <a:solidFill>
                <a:schemeClr val="dk1"/>
              </a:solidFill>
              <a:latin typeface="Calibri"/>
              <a:ea typeface="Calibri"/>
              <a:cs typeface="Calibri"/>
              <a:sym typeface="Calibri"/>
            </a:endParaRPr>
          </a:p>
        </p:txBody>
      </p:sp>
      <p:sp>
        <p:nvSpPr>
          <p:cNvPr id="489" name="Google Shape;489;g308e0340e68_0_462"/>
          <p:cNvSpPr/>
          <p:nvPr/>
        </p:nvSpPr>
        <p:spPr>
          <a:xfrm>
            <a:off x="1956044" y="8001000"/>
            <a:ext cx="59148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0" name="Google Shape;490;g308e0340e68_0_462"/>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308e0340e68_0_462"/>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g308e0340e68_0_462"/>
          <p:cNvSpPr/>
          <p:nvPr/>
        </p:nvSpPr>
        <p:spPr>
          <a:xfrm>
            <a:off x="1956044" y="9855200"/>
            <a:ext cx="5982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Lair</a:t>
            </a:r>
            <a:endParaRPr b="0" i="0" sz="4800" u="none" cap="none" strike="noStrike">
              <a:solidFill>
                <a:schemeClr val="dk1"/>
              </a:solidFill>
              <a:latin typeface="Calibri"/>
              <a:ea typeface="Calibri"/>
              <a:cs typeface="Calibri"/>
              <a:sym typeface="Calibri"/>
            </a:endParaRPr>
          </a:p>
        </p:txBody>
      </p:sp>
      <p:sp>
        <p:nvSpPr>
          <p:cNvPr id="493" name="Google Shape;493;g308e0340e68_0_462"/>
          <p:cNvSpPr/>
          <p:nvPr/>
        </p:nvSpPr>
        <p:spPr>
          <a:xfrm>
            <a:off x="1956044" y="10693400"/>
            <a:ext cx="5914800" cy="135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98" name="Shape 498"/>
        <p:cNvGrpSpPr/>
        <p:nvPr/>
      </p:nvGrpSpPr>
      <p:grpSpPr>
        <a:xfrm>
          <a:off x="0" y="0"/>
          <a:ext cx="0" cy="0"/>
          <a:chOff x="0" y="0"/>
          <a:chExt cx="0" cy="0"/>
        </a:xfrm>
      </p:grpSpPr>
      <p:pic>
        <p:nvPicPr>
          <p:cNvPr descr=" " id="499" name="Google Shape;499;g308e0340e68_0_483"/>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500" name="Google Shape;500;g308e0340e68_0_483"/>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501" name="Google Shape;501;g308e0340e68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02" name="Google Shape;502;g308e0340e68_0_483"/>
          <p:cNvPicPr preferRelativeResize="0"/>
          <p:nvPr/>
        </p:nvPicPr>
        <p:blipFill rotWithShape="1">
          <a:blip r:embed="rId5">
            <a:alphaModFix/>
          </a:blip>
          <a:srcRect b="0" l="0" r="0" t="0"/>
          <a:stretch/>
        </p:blipFill>
        <p:spPr>
          <a:xfrm>
            <a:off x="2006851" y="0"/>
            <a:ext cx="20386048" cy="14008100"/>
          </a:xfrm>
          <a:prstGeom prst="rect">
            <a:avLst/>
          </a:prstGeom>
          <a:noFill/>
          <a:ln>
            <a:noFill/>
          </a:ln>
        </p:spPr>
      </p:pic>
      <p:sp>
        <p:nvSpPr>
          <p:cNvPr id="503" name="Google Shape;503;g308e0340e68_0_483"/>
          <p:cNvSpPr/>
          <p:nvPr/>
        </p:nvSpPr>
        <p:spPr>
          <a:xfrm>
            <a:off x="11215502" y="0"/>
            <a:ext cx="2540400" cy="14008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04" name="Google Shape;504;g308e0340e68_0_483"/>
          <p:cNvPicPr preferRelativeResize="0"/>
          <p:nvPr/>
        </p:nvPicPr>
        <p:blipFill rotWithShape="1">
          <a:blip r:embed="rId6">
            <a:alphaModFix/>
          </a:blip>
          <a:srcRect b="0" l="0" r="0" t="0"/>
          <a:stretch/>
        </p:blipFill>
        <p:spPr>
          <a:xfrm>
            <a:off x="12447556" y="0"/>
            <a:ext cx="38105" cy="1879600"/>
          </a:xfrm>
          <a:prstGeom prst="rect">
            <a:avLst/>
          </a:prstGeom>
          <a:noFill/>
          <a:ln>
            <a:noFill/>
          </a:ln>
        </p:spPr>
      </p:pic>
      <p:sp>
        <p:nvSpPr>
          <p:cNvPr id="505" name="Google Shape;505;g308e0340e68_0_483"/>
          <p:cNvSpPr/>
          <p:nvPr/>
        </p:nvSpPr>
        <p:spPr>
          <a:xfrm>
            <a:off x="11215502" y="18796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308e0340e68_0_483"/>
          <p:cNvSpPr/>
          <p:nvPr/>
        </p:nvSpPr>
        <p:spPr>
          <a:xfrm>
            <a:off x="11793424" y="2082800"/>
            <a:ext cx="15876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May</a:t>
            </a:r>
            <a:endParaRPr b="0" i="0" sz="4800" u="none" cap="none" strike="noStrike">
              <a:solidFill>
                <a:schemeClr val="dk1"/>
              </a:solidFill>
              <a:latin typeface="Calibri"/>
              <a:ea typeface="Calibri"/>
              <a:cs typeface="Calibri"/>
              <a:sym typeface="Calibri"/>
            </a:endParaRPr>
          </a:p>
        </p:txBody>
      </p:sp>
      <p:pic>
        <p:nvPicPr>
          <p:cNvPr descr=" " id="507" name="Google Shape;507;g308e0340e68_0_483"/>
          <p:cNvPicPr preferRelativeResize="0"/>
          <p:nvPr/>
        </p:nvPicPr>
        <p:blipFill rotWithShape="1">
          <a:blip r:embed="rId6">
            <a:alphaModFix/>
          </a:blip>
          <a:srcRect b="0" l="0" r="0" t="0"/>
          <a:stretch/>
        </p:blipFill>
        <p:spPr>
          <a:xfrm>
            <a:off x="12447556" y="3022600"/>
            <a:ext cx="38105" cy="1879600"/>
          </a:xfrm>
          <a:prstGeom prst="rect">
            <a:avLst/>
          </a:prstGeom>
          <a:noFill/>
          <a:ln>
            <a:noFill/>
          </a:ln>
        </p:spPr>
      </p:pic>
      <p:sp>
        <p:nvSpPr>
          <p:cNvPr id="508" name="Google Shape;508;g308e0340e68_0_483"/>
          <p:cNvSpPr/>
          <p:nvPr/>
        </p:nvSpPr>
        <p:spPr>
          <a:xfrm>
            <a:off x="11215502" y="49022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308e0340e68_0_483"/>
          <p:cNvSpPr/>
          <p:nvPr/>
        </p:nvSpPr>
        <p:spPr>
          <a:xfrm>
            <a:off x="11615602" y="5105400"/>
            <a:ext cx="19434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June</a:t>
            </a:r>
            <a:endParaRPr b="0" i="0" sz="4800" u="none" cap="none" strike="noStrike">
              <a:solidFill>
                <a:schemeClr val="dk1"/>
              </a:solidFill>
              <a:latin typeface="Calibri"/>
              <a:ea typeface="Calibri"/>
              <a:cs typeface="Calibri"/>
              <a:sym typeface="Calibri"/>
            </a:endParaRPr>
          </a:p>
        </p:txBody>
      </p:sp>
      <p:pic>
        <p:nvPicPr>
          <p:cNvPr descr=" " id="510" name="Google Shape;510;g308e0340e68_0_483"/>
          <p:cNvPicPr preferRelativeResize="0"/>
          <p:nvPr/>
        </p:nvPicPr>
        <p:blipFill rotWithShape="1">
          <a:blip r:embed="rId6">
            <a:alphaModFix/>
          </a:blip>
          <a:srcRect b="0" l="0" r="0" t="0"/>
          <a:stretch/>
        </p:blipFill>
        <p:spPr>
          <a:xfrm>
            <a:off x="12447556" y="6045200"/>
            <a:ext cx="38105" cy="1879600"/>
          </a:xfrm>
          <a:prstGeom prst="rect">
            <a:avLst/>
          </a:prstGeom>
          <a:noFill/>
          <a:ln>
            <a:noFill/>
          </a:ln>
        </p:spPr>
      </p:pic>
      <p:sp>
        <p:nvSpPr>
          <p:cNvPr id="511" name="Google Shape;511;g308e0340e68_0_483"/>
          <p:cNvSpPr/>
          <p:nvPr/>
        </p:nvSpPr>
        <p:spPr>
          <a:xfrm>
            <a:off x="11215502" y="79248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308e0340e68_0_483"/>
          <p:cNvSpPr/>
          <p:nvPr/>
        </p:nvSpPr>
        <p:spPr>
          <a:xfrm>
            <a:off x="11634654" y="8128000"/>
            <a:ext cx="1905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July</a:t>
            </a:r>
            <a:endParaRPr b="0" i="0" sz="4800" u="none" cap="none" strike="noStrike">
              <a:solidFill>
                <a:schemeClr val="dk1"/>
              </a:solidFill>
              <a:latin typeface="Calibri"/>
              <a:ea typeface="Calibri"/>
              <a:cs typeface="Calibri"/>
              <a:sym typeface="Calibri"/>
            </a:endParaRPr>
          </a:p>
        </p:txBody>
      </p:sp>
      <p:pic>
        <p:nvPicPr>
          <p:cNvPr descr=" " id="513" name="Google Shape;513;g308e0340e68_0_483"/>
          <p:cNvPicPr preferRelativeResize="0"/>
          <p:nvPr/>
        </p:nvPicPr>
        <p:blipFill rotWithShape="1">
          <a:blip r:embed="rId6">
            <a:alphaModFix/>
          </a:blip>
          <a:srcRect b="0" l="0" r="0" t="0"/>
          <a:stretch/>
        </p:blipFill>
        <p:spPr>
          <a:xfrm>
            <a:off x="12447556" y="9067800"/>
            <a:ext cx="38105" cy="1879600"/>
          </a:xfrm>
          <a:prstGeom prst="rect">
            <a:avLst/>
          </a:prstGeom>
          <a:noFill/>
          <a:ln>
            <a:noFill/>
          </a:ln>
        </p:spPr>
      </p:pic>
      <p:sp>
        <p:nvSpPr>
          <p:cNvPr id="514" name="Google Shape;514;g308e0340e68_0_483"/>
          <p:cNvSpPr/>
          <p:nvPr/>
        </p:nvSpPr>
        <p:spPr>
          <a:xfrm>
            <a:off x="11215502" y="109474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308e0340e68_0_483"/>
          <p:cNvSpPr/>
          <p:nvPr/>
        </p:nvSpPr>
        <p:spPr>
          <a:xfrm>
            <a:off x="11818827" y="11150600"/>
            <a:ext cx="15369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Aug</a:t>
            </a:r>
            <a:endParaRPr b="0" i="0" sz="4800" u="none" cap="none" strike="noStrike">
              <a:solidFill>
                <a:schemeClr val="dk1"/>
              </a:solidFill>
              <a:latin typeface="Calibri"/>
              <a:ea typeface="Calibri"/>
              <a:cs typeface="Calibri"/>
              <a:sym typeface="Calibri"/>
            </a:endParaRPr>
          </a:p>
        </p:txBody>
      </p:sp>
      <p:pic>
        <p:nvPicPr>
          <p:cNvPr descr=" " id="516" name="Google Shape;516;g308e0340e68_0_483"/>
          <p:cNvPicPr preferRelativeResize="0"/>
          <p:nvPr/>
        </p:nvPicPr>
        <p:blipFill rotWithShape="1">
          <a:blip r:embed="rId6">
            <a:alphaModFix/>
          </a:blip>
          <a:srcRect b="0" l="0" r="0" t="0"/>
          <a:stretch/>
        </p:blipFill>
        <p:spPr>
          <a:xfrm>
            <a:off x="12447556" y="12090400"/>
            <a:ext cx="38105" cy="1879600"/>
          </a:xfrm>
          <a:prstGeom prst="rect">
            <a:avLst/>
          </a:prstGeom>
          <a:noFill/>
          <a:ln>
            <a:noFill/>
          </a:ln>
        </p:spPr>
      </p:pic>
      <p:sp>
        <p:nvSpPr>
          <p:cNvPr id="517" name="Google Shape;517;g308e0340e68_0_483"/>
          <p:cNvSpPr/>
          <p:nvPr/>
        </p:nvSpPr>
        <p:spPr>
          <a:xfrm>
            <a:off x="2006851" y="1225550"/>
            <a:ext cx="87132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308e0340e68_0_483"/>
          <p:cNvSpPr/>
          <p:nvPr/>
        </p:nvSpPr>
        <p:spPr>
          <a:xfrm>
            <a:off x="2413302" y="1530350"/>
            <a:ext cx="79005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308e0340e68_0_483"/>
          <p:cNvSpPr/>
          <p:nvPr/>
        </p:nvSpPr>
        <p:spPr>
          <a:xfrm>
            <a:off x="2345560" y="1827390"/>
            <a:ext cx="80358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520" name="Google Shape;520;g308e0340e68_0_483"/>
          <p:cNvSpPr/>
          <p:nvPr/>
        </p:nvSpPr>
        <p:spPr>
          <a:xfrm>
            <a:off x="2006851" y="7308850"/>
            <a:ext cx="87132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308e0340e68_0_483"/>
          <p:cNvSpPr/>
          <p:nvPr/>
        </p:nvSpPr>
        <p:spPr>
          <a:xfrm>
            <a:off x="2413302" y="7613650"/>
            <a:ext cx="79005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308e0340e68_0_483"/>
          <p:cNvSpPr/>
          <p:nvPr/>
        </p:nvSpPr>
        <p:spPr>
          <a:xfrm>
            <a:off x="2345560" y="7910691"/>
            <a:ext cx="80358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23" name="Google Shape;523;g308e0340e68_0_483"/>
          <p:cNvSpPr/>
          <p:nvPr/>
        </p:nvSpPr>
        <p:spPr>
          <a:xfrm>
            <a:off x="14251181" y="4559300"/>
            <a:ext cx="8141700" cy="18288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308e0340e68_0_483"/>
          <p:cNvSpPr/>
          <p:nvPr/>
        </p:nvSpPr>
        <p:spPr>
          <a:xfrm>
            <a:off x="14657632" y="4864100"/>
            <a:ext cx="7328700" cy="121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308e0340e68_0_483"/>
          <p:cNvSpPr/>
          <p:nvPr/>
        </p:nvSpPr>
        <p:spPr>
          <a:xfrm>
            <a:off x="14589890" y="5161141"/>
            <a:ext cx="7464300" cy="135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26" name="Google Shape;526;g308e0340e68_0_483"/>
          <p:cNvSpPr/>
          <p:nvPr/>
        </p:nvSpPr>
        <p:spPr>
          <a:xfrm>
            <a:off x="14251181" y="10293350"/>
            <a:ext cx="81417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308e0340e68_0_483"/>
          <p:cNvSpPr/>
          <p:nvPr/>
        </p:nvSpPr>
        <p:spPr>
          <a:xfrm>
            <a:off x="14657632" y="10598150"/>
            <a:ext cx="73287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308e0340e68_0_483"/>
          <p:cNvSpPr/>
          <p:nvPr/>
        </p:nvSpPr>
        <p:spPr>
          <a:xfrm>
            <a:off x="14589890" y="10895191"/>
            <a:ext cx="74643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
        <p:nvSpPr>
          <p:cNvPr id="529" name="Google Shape;529;g308e0340e68_0_483"/>
          <p:cNvSpPr/>
          <p:nvPr/>
        </p:nvSpPr>
        <p:spPr>
          <a:xfrm>
            <a:off x="10330624" y="711200"/>
            <a:ext cx="12278100" cy="15579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534" name="Shape 534"/>
        <p:cNvGrpSpPr/>
        <p:nvPr/>
      </p:nvGrpSpPr>
      <p:grpSpPr>
        <a:xfrm>
          <a:off x="0" y="0"/>
          <a:ext cx="0" cy="0"/>
          <a:chOff x="0" y="0"/>
          <a:chExt cx="0" cy="0"/>
        </a:xfrm>
      </p:grpSpPr>
      <p:pic>
        <p:nvPicPr>
          <p:cNvPr descr=" " id="535" name="Google Shape;535;g308e0340e68_0_519"/>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536" name="Google Shape;536;g308e0340e68_0_519"/>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537" name="Google Shape;537;g308e0340e68_0_5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308e0340e68_0_519"/>
          <p:cNvSpPr/>
          <p:nvPr/>
        </p:nvSpPr>
        <p:spPr>
          <a:xfrm>
            <a:off x="7883452" y="1587500"/>
            <a:ext cx="58512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539" name="Google Shape;539;g308e0340e68_0_519"/>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40" name="Google Shape;540;g308e0340e68_0_519"/>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541" name="Google Shape;541;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308e0340e68_0_519"/>
          <p:cNvSpPr/>
          <p:nvPr/>
        </p:nvSpPr>
        <p:spPr>
          <a:xfrm>
            <a:off x="6058657" y="4559300"/>
            <a:ext cx="32262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45" name="Google Shape;545;g308e0340e68_0_519"/>
          <p:cNvSpPr/>
          <p:nvPr/>
        </p:nvSpPr>
        <p:spPr>
          <a:xfrm>
            <a:off x="6058657" y="5448300"/>
            <a:ext cx="29553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6" name="Google Shape;546;g308e0340e68_0_519"/>
          <p:cNvSpPr/>
          <p:nvPr/>
        </p:nvSpPr>
        <p:spPr>
          <a:xfrm>
            <a:off x="14073359" y="8648700"/>
            <a:ext cx="5791800" cy="3073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47" name="Google Shape;547;g308e0340e68_0_519"/>
          <p:cNvPicPr preferRelativeResize="0"/>
          <p:nvPr/>
        </p:nvPicPr>
        <p:blipFill rotWithShape="1">
          <a:blip r:embed="rId6">
            <a:alphaModFix/>
          </a:blip>
          <a:srcRect b="0" l="0" r="0" t="0"/>
          <a:stretch/>
        </p:blipFill>
        <p:spPr>
          <a:xfrm>
            <a:off x="14073359" y="8667750"/>
            <a:ext cx="3035679" cy="3035300"/>
          </a:xfrm>
          <a:prstGeom prst="rect">
            <a:avLst/>
          </a:prstGeom>
          <a:noFill/>
          <a:ln>
            <a:noFill/>
          </a:ln>
        </p:spPr>
      </p:pic>
      <p:sp>
        <p:nvSpPr>
          <p:cNvPr id="548" name="Google Shape;548;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308e0340e68_0_519"/>
          <p:cNvSpPr/>
          <p:nvPr/>
        </p:nvSpPr>
        <p:spPr>
          <a:xfrm>
            <a:off x="17413876" y="9436100"/>
            <a:ext cx="32262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52" name="Google Shape;552;g308e0340e68_0_519"/>
          <p:cNvSpPr/>
          <p:nvPr/>
        </p:nvSpPr>
        <p:spPr>
          <a:xfrm>
            <a:off x="17413876" y="10325100"/>
            <a:ext cx="29553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3" name="Google Shape;553;g308e0340e68_0_519"/>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54" name="Google Shape;554;g308e0340e68_0_519"/>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55" name="Google Shape;555;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308e0340e68_0_519"/>
          <p:cNvSpPr/>
          <p:nvPr/>
        </p:nvSpPr>
        <p:spPr>
          <a:xfrm>
            <a:off x="6058657" y="9436100"/>
            <a:ext cx="49155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559" name="Google Shape;559;g308e0340e68_0_519"/>
          <p:cNvSpPr/>
          <p:nvPr/>
        </p:nvSpPr>
        <p:spPr>
          <a:xfrm>
            <a:off x="6058657" y="10325100"/>
            <a:ext cx="28917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60" name="Google Shape;560;g308e0340e68_0_519"/>
          <p:cNvSpPr/>
          <p:nvPr/>
        </p:nvSpPr>
        <p:spPr>
          <a:xfrm>
            <a:off x="14073359" y="3771900"/>
            <a:ext cx="5791800" cy="3073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61" name="Google Shape;561;g308e0340e68_0_519"/>
          <p:cNvPicPr preferRelativeResize="0"/>
          <p:nvPr/>
        </p:nvPicPr>
        <p:blipFill rotWithShape="1">
          <a:blip r:embed="rId8">
            <a:alphaModFix/>
          </a:blip>
          <a:srcRect b="0" l="0" r="0" t="0"/>
          <a:stretch/>
        </p:blipFill>
        <p:spPr>
          <a:xfrm>
            <a:off x="14073359" y="3790950"/>
            <a:ext cx="3035679" cy="3035300"/>
          </a:xfrm>
          <a:prstGeom prst="rect">
            <a:avLst/>
          </a:prstGeom>
          <a:noFill/>
          <a:ln>
            <a:noFill/>
          </a:ln>
        </p:spPr>
      </p:pic>
      <p:sp>
        <p:nvSpPr>
          <p:cNvPr id="562" name="Google Shape;562;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308e0340e68_0_519"/>
          <p:cNvSpPr/>
          <p:nvPr/>
        </p:nvSpPr>
        <p:spPr>
          <a:xfrm>
            <a:off x="17413876" y="4559300"/>
            <a:ext cx="3264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566" name="Google Shape;566;g308e0340e68_0_519"/>
          <p:cNvSpPr/>
          <p:nvPr/>
        </p:nvSpPr>
        <p:spPr>
          <a:xfrm>
            <a:off x="17413876" y="5448300"/>
            <a:ext cx="39969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571" name="Shape 571"/>
        <p:cNvGrpSpPr/>
        <p:nvPr/>
      </p:nvGrpSpPr>
      <p:grpSpPr>
        <a:xfrm>
          <a:off x="0" y="0"/>
          <a:ext cx="0" cy="0"/>
          <a:chOff x="0" y="0"/>
          <a:chExt cx="0" cy="0"/>
        </a:xfrm>
      </p:grpSpPr>
      <p:pic>
        <p:nvPicPr>
          <p:cNvPr descr=" " id="572" name="Google Shape;572;g308e0340e68_0_556"/>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573" name="Google Shape;573;g308e0340e68_0_556"/>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574" name="Google Shape;574;g308e0340e68_0_5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308e0340e68_0_556"/>
          <p:cNvSpPr/>
          <p:nvPr/>
        </p:nvSpPr>
        <p:spPr>
          <a:xfrm>
            <a:off x="787498" y="3098800"/>
            <a:ext cx="22812000" cy="8598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76" name="Google Shape;576;g308e0340e68_0_556"/>
          <p:cNvPicPr preferRelativeResize="0"/>
          <p:nvPr/>
        </p:nvPicPr>
        <p:blipFill rotWithShape="1">
          <a:blip r:embed="rId5">
            <a:alphaModFix/>
          </a:blip>
          <a:srcRect b="0" l="0" r="0" t="0"/>
          <a:stretch/>
        </p:blipFill>
        <p:spPr>
          <a:xfrm>
            <a:off x="10173972" y="3098800"/>
            <a:ext cx="5131441" cy="1549400"/>
          </a:xfrm>
          <a:prstGeom prst="rect">
            <a:avLst/>
          </a:prstGeom>
          <a:noFill/>
          <a:ln>
            <a:noFill/>
          </a:ln>
        </p:spPr>
      </p:pic>
      <p:sp>
        <p:nvSpPr>
          <p:cNvPr id="577" name="Google Shape;577;g308e0340e68_0_556"/>
          <p:cNvSpPr/>
          <p:nvPr/>
        </p:nvSpPr>
        <p:spPr>
          <a:xfrm>
            <a:off x="10732841" y="30416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308e0340e68_0_556"/>
          <p:cNvSpPr/>
          <p:nvPr/>
        </p:nvSpPr>
        <p:spPr>
          <a:xfrm>
            <a:off x="11444130" y="31940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Chloe Ng</a:t>
            </a:r>
            <a:endParaRPr b="0" i="0" sz="3600" u="none" cap="none" strike="noStrike">
              <a:solidFill>
                <a:schemeClr val="dk1"/>
              </a:solidFill>
              <a:latin typeface="Calibri"/>
              <a:ea typeface="Calibri"/>
              <a:cs typeface="Calibri"/>
              <a:sym typeface="Calibri"/>
            </a:endParaRPr>
          </a:p>
        </p:txBody>
      </p:sp>
      <p:sp>
        <p:nvSpPr>
          <p:cNvPr id="579" name="Google Shape;579;g308e0340e68_0_556"/>
          <p:cNvSpPr/>
          <p:nvPr/>
        </p:nvSpPr>
        <p:spPr>
          <a:xfrm>
            <a:off x="11444130" y="39433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80" name="Google Shape;580;g308e0340e68_0_556"/>
          <p:cNvPicPr preferRelativeResize="0"/>
          <p:nvPr/>
        </p:nvPicPr>
        <p:blipFill rotWithShape="1">
          <a:blip r:embed="rId6">
            <a:alphaModFix/>
          </a:blip>
          <a:srcRect b="0" l="0" r="0" t="0"/>
          <a:stretch/>
        </p:blipFill>
        <p:spPr>
          <a:xfrm>
            <a:off x="10173972" y="3314700"/>
            <a:ext cx="1117740" cy="1117600"/>
          </a:xfrm>
          <a:prstGeom prst="rect">
            <a:avLst/>
          </a:prstGeom>
          <a:noFill/>
          <a:ln>
            <a:noFill/>
          </a:ln>
        </p:spPr>
      </p:pic>
      <p:pic>
        <p:nvPicPr>
          <p:cNvPr descr=" " id="581" name="Google Shape;581;g308e0340e68_0_556"/>
          <p:cNvPicPr preferRelativeResize="0"/>
          <p:nvPr/>
        </p:nvPicPr>
        <p:blipFill rotWithShape="1">
          <a:blip r:embed="rId5">
            <a:alphaModFix/>
          </a:blip>
          <a:srcRect b="0" l="0" r="0" t="0"/>
          <a:stretch/>
        </p:blipFill>
        <p:spPr>
          <a:xfrm>
            <a:off x="787498" y="5461000"/>
            <a:ext cx="5131441" cy="1549400"/>
          </a:xfrm>
          <a:prstGeom prst="rect">
            <a:avLst/>
          </a:prstGeom>
          <a:noFill/>
          <a:ln>
            <a:noFill/>
          </a:ln>
        </p:spPr>
      </p:pic>
      <p:sp>
        <p:nvSpPr>
          <p:cNvPr id="582" name="Google Shape;582;g308e0340e68_0_556"/>
          <p:cNvSpPr/>
          <p:nvPr/>
        </p:nvSpPr>
        <p:spPr>
          <a:xfrm>
            <a:off x="1346368"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308e0340e68_0_556"/>
          <p:cNvSpPr/>
          <p:nvPr/>
        </p:nvSpPr>
        <p:spPr>
          <a:xfrm>
            <a:off x="2057657" y="55562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Valtorin</a:t>
            </a:r>
            <a:endParaRPr b="0" i="0" sz="3600" u="none" cap="none" strike="noStrike">
              <a:solidFill>
                <a:schemeClr val="dk1"/>
              </a:solidFill>
              <a:latin typeface="Calibri"/>
              <a:ea typeface="Calibri"/>
              <a:cs typeface="Calibri"/>
              <a:sym typeface="Calibri"/>
            </a:endParaRPr>
          </a:p>
        </p:txBody>
      </p:sp>
      <p:sp>
        <p:nvSpPr>
          <p:cNvPr id="584" name="Google Shape;584;g308e0340e68_0_556"/>
          <p:cNvSpPr/>
          <p:nvPr/>
        </p:nvSpPr>
        <p:spPr>
          <a:xfrm>
            <a:off x="2057657" y="63055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85" name="Google Shape;585;g308e0340e68_0_556"/>
          <p:cNvPicPr preferRelativeResize="0"/>
          <p:nvPr/>
        </p:nvPicPr>
        <p:blipFill rotWithShape="1">
          <a:blip r:embed="rId7">
            <a:alphaModFix/>
          </a:blip>
          <a:srcRect b="0" l="0" r="0" t="0"/>
          <a:stretch/>
        </p:blipFill>
        <p:spPr>
          <a:xfrm>
            <a:off x="787498" y="5676900"/>
            <a:ext cx="1117740" cy="1117600"/>
          </a:xfrm>
          <a:prstGeom prst="rect">
            <a:avLst/>
          </a:prstGeom>
          <a:noFill/>
          <a:ln>
            <a:noFill/>
          </a:ln>
        </p:spPr>
      </p:pic>
      <p:pic>
        <p:nvPicPr>
          <p:cNvPr descr=" " id="586" name="Google Shape;586;g308e0340e68_0_556"/>
          <p:cNvPicPr preferRelativeResize="0"/>
          <p:nvPr/>
        </p:nvPicPr>
        <p:blipFill rotWithShape="1">
          <a:blip r:embed="rId5">
            <a:alphaModFix/>
          </a:blip>
          <a:srcRect b="0" l="0" r="0" t="0"/>
          <a:stretch/>
        </p:blipFill>
        <p:spPr>
          <a:xfrm>
            <a:off x="787498" y="7823200"/>
            <a:ext cx="5131441" cy="1549400"/>
          </a:xfrm>
          <a:prstGeom prst="rect">
            <a:avLst/>
          </a:prstGeom>
          <a:noFill/>
          <a:ln>
            <a:noFill/>
          </a:ln>
        </p:spPr>
      </p:pic>
      <p:sp>
        <p:nvSpPr>
          <p:cNvPr id="587" name="Google Shape;587;g308e0340e68_0_556"/>
          <p:cNvSpPr/>
          <p:nvPr/>
        </p:nvSpPr>
        <p:spPr>
          <a:xfrm>
            <a:off x="1346368"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308e0340e68_0_556"/>
          <p:cNvSpPr/>
          <p:nvPr/>
        </p:nvSpPr>
        <p:spPr>
          <a:xfrm>
            <a:off x="2057657" y="79184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Lyrisa</a:t>
            </a:r>
            <a:endParaRPr b="0" i="0" sz="3600" u="none" cap="none" strike="noStrike">
              <a:solidFill>
                <a:schemeClr val="dk1"/>
              </a:solidFill>
              <a:latin typeface="Calibri"/>
              <a:ea typeface="Calibri"/>
              <a:cs typeface="Calibri"/>
              <a:sym typeface="Calibri"/>
            </a:endParaRPr>
          </a:p>
        </p:txBody>
      </p:sp>
      <p:sp>
        <p:nvSpPr>
          <p:cNvPr id="589" name="Google Shape;589;g308e0340e68_0_556"/>
          <p:cNvSpPr/>
          <p:nvPr/>
        </p:nvSpPr>
        <p:spPr>
          <a:xfrm>
            <a:off x="2057657" y="86677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90" name="Google Shape;590;g308e0340e68_0_556"/>
          <p:cNvPicPr preferRelativeResize="0"/>
          <p:nvPr/>
        </p:nvPicPr>
        <p:blipFill rotWithShape="1">
          <a:blip r:embed="rId8">
            <a:alphaModFix/>
          </a:blip>
          <a:srcRect b="0" l="0" r="0" t="0"/>
          <a:stretch/>
        </p:blipFill>
        <p:spPr>
          <a:xfrm>
            <a:off x="787498" y="8039100"/>
            <a:ext cx="1117740" cy="1117600"/>
          </a:xfrm>
          <a:prstGeom prst="rect">
            <a:avLst/>
          </a:prstGeom>
          <a:noFill/>
          <a:ln>
            <a:noFill/>
          </a:ln>
        </p:spPr>
      </p:pic>
      <p:pic>
        <p:nvPicPr>
          <p:cNvPr descr=" " id="591" name="Google Shape;591;g308e0340e68_0_556"/>
          <p:cNvPicPr preferRelativeResize="0"/>
          <p:nvPr/>
        </p:nvPicPr>
        <p:blipFill rotWithShape="1">
          <a:blip r:embed="rId5">
            <a:alphaModFix/>
          </a:blip>
          <a:srcRect b="0" l="0" r="0" t="0"/>
          <a:stretch/>
        </p:blipFill>
        <p:spPr>
          <a:xfrm>
            <a:off x="6681035" y="7823200"/>
            <a:ext cx="5131441" cy="1549400"/>
          </a:xfrm>
          <a:prstGeom prst="rect">
            <a:avLst/>
          </a:prstGeom>
          <a:noFill/>
          <a:ln>
            <a:noFill/>
          </a:ln>
        </p:spPr>
      </p:pic>
      <p:sp>
        <p:nvSpPr>
          <p:cNvPr id="592" name="Google Shape;592;g308e0340e68_0_556"/>
          <p:cNvSpPr/>
          <p:nvPr/>
        </p:nvSpPr>
        <p:spPr>
          <a:xfrm>
            <a:off x="7239905"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308e0340e68_0_556"/>
          <p:cNvSpPr/>
          <p:nvPr/>
        </p:nvSpPr>
        <p:spPr>
          <a:xfrm>
            <a:off x="7951194" y="79184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Lucian</a:t>
            </a:r>
            <a:endParaRPr b="0" i="0" sz="3600" u="none" cap="none" strike="noStrike">
              <a:solidFill>
                <a:schemeClr val="dk1"/>
              </a:solidFill>
              <a:latin typeface="Calibri"/>
              <a:ea typeface="Calibri"/>
              <a:cs typeface="Calibri"/>
              <a:sym typeface="Calibri"/>
            </a:endParaRPr>
          </a:p>
        </p:txBody>
      </p:sp>
      <p:sp>
        <p:nvSpPr>
          <p:cNvPr id="594" name="Google Shape;594;g308e0340e68_0_556"/>
          <p:cNvSpPr/>
          <p:nvPr/>
        </p:nvSpPr>
        <p:spPr>
          <a:xfrm>
            <a:off x="7951194" y="86677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95" name="Google Shape;595;g308e0340e68_0_556"/>
          <p:cNvPicPr preferRelativeResize="0"/>
          <p:nvPr/>
        </p:nvPicPr>
        <p:blipFill rotWithShape="1">
          <a:blip r:embed="rId9">
            <a:alphaModFix/>
          </a:blip>
          <a:srcRect b="0" l="0" r="0" t="0"/>
          <a:stretch/>
        </p:blipFill>
        <p:spPr>
          <a:xfrm>
            <a:off x="6681035" y="8039100"/>
            <a:ext cx="1117740" cy="1117600"/>
          </a:xfrm>
          <a:prstGeom prst="rect">
            <a:avLst/>
          </a:prstGeom>
          <a:noFill/>
          <a:ln>
            <a:noFill/>
          </a:ln>
        </p:spPr>
      </p:pic>
      <p:pic>
        <p:nvPicPr>
          <p:cNvPr descr=" " id="596" name="Google Shape;596;g308e0340e68_0_556"/>
          <p:cNvPicPr preferRelativeResize="0"/>
          <p:nvPr/>
        </p:nvPicPr>
        <p:blipFill rotWithShape="1">
          <a:blip r:embed="rId5">
            <a:alphaModFix/>
          </a:blip>
          <a:srcRect b="0" l="0" r="0" t="0"/>
          <a:stretch/>
        </p:blipFill>
        <p:spPr>
          <a:xfrm>
            <a:off x="6681035" y="10185400"/>
            <a:ext cx="5131441" cy="1549400"/>
          </a:xfrm>
          <a:prstGeom prst="rect">
            <a:avLst/>
          </a:prstGeom>
          <a:noFill/>
          <a:ln>
            <a:noFill/>
          </a:ln>
        </p:spPr>
      </p:pic>
      <p:sp>
        <p:nvSpPr>
          <p:cNvPr id="597" name="Google Shape;597;g308e0340e68_0_556"/>
          <p:cNvSpPr/>
          <p:nvPr/>
        </p:nvSpPr>
        <p:spPr>
          <a:xfrm>
            <a:off x="7239905" y="10128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g308e0340e68_0_556"/>
          <p:cNvSpPr/>
          <p:nvPr/>
        </p:nvSpPr>
        <p:spPr>
          <a:xfrm>
            <a:off x="7951194" y="102806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Cedric</a:t>
            </a:r>
            <a:endParaRPr b="0" i="0" sz="3600" u="none" cap="none" strike="noStrike">
              <a:solidFill>
                <a:schemeClr val="dk1"/>
              </a:solidFill>
              <a:latin typeface="Calibri"/>
              <a:ea typeface="Calibri"/>
              <a:cs typeface="Calibri"/>
              <a:sym typeface="Calibri"/>
            </a:endParaRPr>
          </a:p>
        </p:txBody>
      </p:sp>
      <p:sp>
        <p:nvSpPr>
          <p:cNvPr id="599" name="Google Shape;599;g308e0340e68_0_556"/>
          <p:cNvSpPr/>
          <p:nvPr/>
        </p:nvSpPr>
        <p:spPr>
          <a:xfrm>
            <a:off x="7951194" y="110299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00" name="Google Shape;600;g308e0340e68_0_556"/>
          <p:cNvPicPr preferRelativeResize="0"/>
          <p:nvPr/>
        </p:nvPicPr>
        <p:blipFill rotWithShape="1">
          <a:blip r:embed="rId10">
            <a:alphaModFix/>
          </a:blip>
          <a:srcRect b="0" l="0" r="0" t="0"/>
          <a:stretch/>
        </p:blipFill>
        <p:spPr>
          <a:xfrm>
            <a:off x="6681035" y="10401300"/>
            <a:ext cx="1117740" cy="1117600"/>
          </a:xfrm>
          <a:prstGeom prst="rect">
            <a:avLst/>
          </a:prstGeom>
          <a:noFill/>
          <a:ln>
            <a:noFill/>
          </a:ln>
        </p:spPr>
      </p:pic>
      <p:pic>
        <p:nvPicPr>
          <p:cNvPr descr=" " id="601" name="Google Shape;601;g308e0340e68_0_556"/>
          <p:cNvPicPr preferRelativeResize="0"/>
          <p:nvPr/>
        </p:nvPicPr>
        <p:blipFill rotWithShape="1">
          <a:blip r:embed="rId5">
            <a:alphaModFix/>
          </a:blip>
          <a:srcRect b="0" l="0" r="0" t="0"/>
          <a:stretch/>
        </p:blipFill>
        <p:spPr>
          <a:xfrm>
            <a:off x="12574572" y="7823200"/>
            <a:ext cx="5131441" cy="1549400"/>
          </a:xfrm>
          <a:prstGeom prst="rect">
            <a:avLst/>
          </a:prstGeom>
          <a:noFill/>
          <a:ln>
            <a:noFill/>
          </a:ln>
        </p:spPr>
      </p:pic>
      <p:sp>
        <p:nvSpPr>
          <p:cNvPr id="602" name="Google Shape;602;g308e0340e68_0_556"/>
          <p:cNvSpPr/>
          <p:nvPr/>
        </p:nvSpPr>
        <p:spPr>
          <a:xfrm>
            <a:off x="13133441"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308e0340e68_0_556"/>
          <p:cNvSpPr/>
          <p:nvPr/>
        </p:nvSpPr>
        <p:spPr>
          <a:xfrm>
            <a:off x="13844730" y="79184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Elvina</a:t>
            </a:r>
            <a:endParaRPr b="0" i="0" sz="3600" u="none" cap="none" strike="noStrike">
              <a:solidFill>
                <a:schemeClr val="dk1"/>
              </a:solidFill>
              <a:latin typeface="Calibri"/>
              <a:ea typeface="Calibri"/>
              <a:cs typeface="Calibri"/>
              <a:sym typeface="Calibri"/>
            </a:endParaRPr>
          </a:p>
        </p:txBody>
      </p:sp>
      <p:sp>
        <p:nvSpPr>
          <p:cNvPr id="604" name="Google Shape;604;g308e0340e68_0_556"/>
          <p:cNvSpPr/>
          <p:nvPr/>
        </p:nvSpPr>
        <p:spPr>
          <a:xfrm>
            <a:off x="13844730" y="86677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05" name="Google Shape;605;g308e0340e68_0_556"/>
          <p:cNvPicPr preferRelativeResize="0"/>
          <p:nvPr/>
        </p:nvPicPr>
        <p:blipFill rotWithShape="1">
          <a:blip r:embed="rId11">
            <a:alphaModFix/>
          </a:blip>
          <a:srcRect b="0" l="0" r="0" t="0"/>
          <a:stretch/>
        </p:blipFill>
        <p:spPr>
          <a:xfrm>
            <a:off x="12574572" y="8039100"/>
            <a:ext cx="1117740" cy="1117600"/>
          </a:xfrm>
          <a:prstGeom prst="rect">
            <a:avLst/>
          </a:prstGeom>
          <a:noFill/>
          <a:ln>
            <a:noFill/>
          </a:ln>
        </p:spPr>
      </p:pic>
      <p:pic>
        <p:nvPicPr>
          <p:cNvPr descr=" " id="606" name="Google Shape;606;g308e0340e68_0_556"/>
          <p:cNvPicPr preferRelativeResize="0"/>
          <p:nvPr/>
        </p:nvPicPr>
        <p:blipFill rotWithShape="1">
          <a:blip r:embed="rId5">
            <a:alphaModFix/>
          </a:blip>
          <a:srcRect b="0" l="0" r="0" t="0"/>
          <a:stretch/>
        </p:blipFill>
        <p:spPr>
          <a:xfrm>
            <a:off x="12574572" y="10185400"/>
            <a:ext cx="5131441" cy="1549400"/>
          </a:xfrm>
          <a:prstGeom prst="rect">
            <a:avLst/>
          </a:prstGeom>
          <a:noFill/>
          <a:ln>
            <a:noFill/>
          </a:ln>
        </p:spPr>
      </p:pic>
      <p:sp>
        <p:nvSpPr>
          <p:cNvPr id="607" name="Google Shape;607;g308e0340e68_0_556"/>
          <p:cNvSpPr/>
          <p:nvPr/>
        </p:nvSpPr>
        <p:spPr>
          <a:xfrm>
            <a:off x="13133441" y="10128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308e0340e68_0_556"/>
          <p:cNvSpPr/>
          <p:nvPr/>
        </p:nvSpPr>
        <p:spPr>
          <a:xfrm>
            <a:off x="13844730" y="102806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Seraphina</a:t>
            </a:r>
            <a:endParaRPr b="0" i="0" sz="3600" u="none" cap="none" strike="noStrike">
              <a:solidFill>
                <a:schemeClr val="dk1"/>
              </a:solidFill>
              <a:latin typeface="Calibri"/>
              <a:ea typeface="Calibri"/>
              <a:cs typeface="Calibri"/>
              <a:sym typeface="Calibri"/>
            </a:endParaRPr>
          </a:p>
        </p:txBody>
      </p:sp>
      <p:sp>
        <p:nvSpPr>
          <p:cNvPr id="609" name="Google Shape;609;g308e0340e68_0_556"/>
          <p:cNvSpPr/>
          <p:nvPr/>
        </p:nvSpPr>
        <p:spPr>
          <a:xfrm>
            <a:off x="13844730" y="110299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10" name="Google Shape;610;g308e0340e68_0_556"/>
          <p:cNvPicPr preferRelativeResize="0"/>
          <p:nvPr/>
        </p:nvPicPr>
        <p:blipFill rotWithShape="1">
          <a:blip r:embed="rId12">
            <a:alphaModFix/>
          </a:blip>
          <a:srcRect b="0" l="0" r="0" t="0"/>
          <a:stretch/>
        </p:blipFill>
        <p:spPr>
          <a:xfrm>
            <a:off x="12574572" y="10401300"/>
            <a:ext cx="1117740" cy="1117600"/>
          </a:xfrm>
          <a:prstGeom prst="rect">
            <a:avLst/>
          </a:prstGeom>
          <a:noFill/>
          <a:ln>
            <a:noFill/>
          </a:ln>
        </p:spPr>
      </p:pic>
      <p:pic>
        <p:nvPicPr>
          <p:cNvPr descr=" " id="611" name="Google Shape;611;g308e0340e68_0_556"/>
          <p:cNvPicPr preferRelativeResize="0"/>
          <p:nvPr/>
        </p:nvPicPr>
        <p:blipFill rotWithShape="1">
          <a:blip r:embed="rId5">
            <a:alphaModFix/>
          </a:blip>
          <a:srcRect b="0" l="0" r="0" t="0"/>
          <a:stretch/>
        </p:blipFill>
        <p:spPr>
          <a:xfrm>
            <a:off x="18468108" y="7823200"/>
            <a:ext cx="5131441" cy="1549400"/>
          </a:xfrm>
          <a:prstGeom prst="rect">
            <a:avLst/>
          </a:prstGeom>
          <a:noFill/>
          <a:ln>
            <a:noFill/>
          </a:ln>
        </p:spPr>
      </p:pic>
      <p:sp>
        <p:nvSpPr>
          <p:cNvPr id="612" name="Google Shape;612;g308e0340e68_0_556"/>
          <p:cNvSpPr/>
          <p:nvPr/>
        </p:nvSpPr>
        <p:spPr>
          <a:xfrm>
            <a:off x="19026978"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308e0340e68_0_556"/>
          <p:cNvSpPr/>
          <p:nvPr/>
        </p:nvSpPr>
        <p:spPr>
          <a:xfrm>
            <a:off x="19738267" y="79184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Kaelen</a:t>
            </a:r>
            <a:endParaRPr b="0" i="0" sz="3600" u="none" cap="none" strike="noStrike">
              <a:solidFill>
                <a:schemeClr val="dk1"/>
              </a:solidFill>
              <a:latin typeface="Calibri"/>
              <a:ea typeface="Calibri"/>
              <a:cs typeface="Calibri"/>
              <a:sym typeface="Calibri"/>
            </a:endParaRPr>
          </a:p>
        </p:txBody>
      </p:sp>
      <p:sp>
        <p:nvSpPr>
          <p:cNvPr id="614" name="Google Shape;614;g308e0340e68_0_556"/>
          <p:cNvSpPr/>
          <p:nvPr/>
        </p:nvSpPr>
        <p:spPr>
          <a:xfrm>
            <a:off x="19738267" y="86677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15" name="Google Shape;615;g308e0340e68_0_556"/>
          <p:cNvPicPr preferRelativeResize="0"/>
          <p:nvPr/>
        </p:nvPicPr>
        <p:blipFill rotWithShape="1">
          <a:blip r:embed="rId13">
            <a:alphaModFix/>
          </a:blip>
          <a:srcRect b="0" l="0" r="0" t="0"/>
          <a:stretch/>
        </p:blipFill>
        <p:spPr>
          <a:xfrm>
            <a:off x="18468108" y="8039100"/>
            <a:ext cx="1117740" cy="1117600"/>
          </a:xfrm>
          <a:prstGeom prst="rect">
            <a:avLst/>
          </a:prstGeom>
          <a:noFill/>
          <a:ln>
            <a:noFill/>
          </a:ln>
        </p:spPr>
      </p:pic>
      <p:pic>
        <p:nvPicPr>
          <p:cNvPr descr=" " id="616" name="Google Shape;616;g308e0340e68_0_556"/>
          <p:cNvPicPr preferRelativeResize="0"/>
          <p:nvPr/>
        </p:nvPicPr>
        <p:blipFill rotWithShape="1">
          <a:blip r:embed="rId5">
            <a:alphaModFix/>
          </a:blip>
          <a:srcRect b="0" l="0" r="0" t="0"/>
          <a:stretch/>
        </p:blipFill>
        <p:spPr>
          <a:xfrm>
            <a:off x="6681035" y="5461000"/>
            <a:ext cx="5131441" cy="1549400"/>
          </a:xfrm>
          <a:prstGeom prst="rect">
            <a:avLst/>
          </a:prstGeom>
          <a:noFill/>
          <a:ln>
            <a:noFill/>
          </a:ln>
        </p:spPr>
      </p:pic>
      <p:sp>
        <p:nvSpPr>
          <p:cNvPr id="617" name="Google Shape;617;g308e0340e68_0_556"/>
          <p:cNvSpPr/>
          <p:nvPr/>
        </p:nvSpPr>
        <p:spPr>
          <a:xfrm>
            <a:off x="7239905"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308e0340e68_0_556"/>
          <p:cNvSpPr/>
          <p:nvPr/>
        </p:nvSpPr>
        <p:spPr>
          <a:xfrm>
            <a:off x="7951194" y="55562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Aurielle</a:t>
            </a:r>
            <a:endParaRPr b="0" i="0" sz="3600" u="none" cap="none" strike="noStrike">
              <a:solidFill>
                <a:schemeClr val="dk1"/>
              </a:solidFill>
              <a:latin typeface="Calibri"/>
              <a:ea typeface="Calibri"/>
              <a:cs typeface="Calibri"/>
              <a:sym typeface="Calibri"/>
            </a:endParaRPr>
          </a:p>
        </p:txBody>
      </p:sp>
      <p:sp>
        <p:nvSpPr>
          <p:cNvPr id="619" name="Google Shape;619;g308e0340e68_0_556"/>
          <p:cNvSpPr/>
          <p:nvPr/>
        </p:nvSpPr>
        <p:spPr>
          <a:xfrm>
            <a:off x="7951194" y="63055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20" name="Google Shape;620;g308e0340e68_0_556"/>
          <p:cNvPicPr preferRelativeResize="0"/>
          <p:nvPr/>
        </p:nvPicPr>
        <p:blipFill rotWithShape="1">
          <a:blip r:embed="rId14">
            <a:alphaModFix/>
          </a:blip>
          <a:srcRect b="0" l="0" r="0" t="0"/>
          <a:stretch/>
        </p:blipFill>
        <p:spPr>
          <a:xfrm>
            <a:off x="6681035" y="5676900"/>
            <a:ext cx="1117740" cy="1117600"/>
          </a:xfrm>
          <a:prstGeom prst="rect">
            <a:avLst/>
          </a:prstGeom>
          <a:noFill/>
          <a:ln>
            <a:noFill/>
          </a:ln>
        </p:spPr>
      </p:pic>
      <p:pic>
        <p:nvPicPr>
          <p:cNvPr descr=" " id="621" name="Google Shape;621;g308e0340e68_0_556"/>
          <p:cNvPicPr preferRelativeResize="0"/>
          <p:nvPr/>
        </p:nvPicPr>
        <p:blipFill rotWithShape="1">
          <a:blip r:embed="rId5">
            <a:alphaModFix/>
          </a:blip>
          <a:srcRect b="0" l="0" r="0" t="0"/>
          <a:stretch/>
        </p:blipFill>
        <p:spPr>
          <a:xfrm>
            <a:off x="18468108" y="5461000"/>
            <a:ext cx="5131441" cy="1549400"/>
          </a:xfrm>
          <a:prstGeom prst="rect">
            <a:avLst/>
          </a:prstGeom>
          <a:noFill/>
          <a:ln>
            <a:noFill/>
          </a:ln>
        </p:spPr>
      </p:pic>
      <p:sp>
        <p:nvSpPr>
          <p:cNvPr id="622" name="Google Shape;622;g308e0340e68_0_556"/>
          <p:cNvSpPr/>
          <p:nvPr/>
        </p:nvSpPr>
        <p:spPr>
          <a:xfrm>
            <a:off x="19026978"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308e0340e68_0_556"/>
          <p:cNvSpPr/>
          <p:nvPr/>
        </p:nvSpPr>
        <p:spPr>
          <a:xfrm>
            <a:off x="19738267" y="55562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Dariana</a:t>
            </a:r>
            <a:endParaRPr b="0" i="0" sz="3600" u="none" cap="none" strike="noStrike">
              <a:solidFill>
                <a:schemeClr val="dk1"/>
              </a:solidFill>
              <a:latin typeface="Calibri"/>
              <a:ea typeface="Calibri"/>
              <a:cs typeface="Calibri"/>
              <a:sym typeface="Calibri"/>
            </a:endParaRPr>
          </a:p>
        </p:txBody>
      </p:sp>
      <p:sp>
        <p:nvSpPr>
          <p:cNvPr id="624" name="Google Shape;624;g308e0340e68_0_556"/>
          <p:cNvSpPr/>
          <p:nvPr/>
        </p:nvSpPr>
        <p:spPr>
          <a:xfrm>
            <a:off x="19738267" y="63055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25" name="Google Shape;625;g308e0340e68_0_556"/>
          <p:cNvPicPr preferRelativeResize="0"/>
          <p:nvPr/>
        </p:nvPicPr>
        <p:blipFill rotWithShape="1">
          <a:blip r:embed="rId15">
            <a:alphaModFix/>
          </a:blip>
          <a:srcRect b="0" l="0" r="0" t="0"/>
          <a:stretch/>
        </p:blipFill>
        <p:spPr>
          <a:xfrm>
            <a:off x="18468108" y="5676900"/>
            <a:ext cx="1117740" cy="1117600"/>
          </a:xfrm>
          <a:prstGeom prst="rect">
            <a:avLst/>
          </a:prstGeom>
          <a:noFill/>
          <a:ln>
            <a:noFill/>
          </a:ln>
        </p:spPr>
      </p:pic>
      <p:pic>
        <p:nvPicPr>
          <p:cNvPr descr=" " id="626" name="Google Shape;626;g308e0340e68_0_556"/>
          <p:cNvPicPr preferRelativeResize="0"/>
          <p:nvPr/>
        </p:nvPicPr>
        <p:blipFill rotWithShape="1">
          <a:blip r:embed="rId5">
            <a:alphaModFix/>
          </a:blip>
          <a:srcRect b="0" l="0" r="0" t="0"/>
          <a:stretch/>
        </p:blipFill>
        <p:spPr>
          <a:xfrm>
            <a:off x="12574572" y="5461000"/>
            <a:ext cx="5131441" cy="1549400"/>
          </a:xfrm>
          <a:prstGeom prst="rect">
            <a:avLst/>
          </a:prstGeom>
          <a:noFill/>
          <a:ln>
            <a:noFill/>
          </a:ln>
        </p:spPr>
      </p:pic>
      <p:sp>
        <p:nvSpPr>
          <p:cNvPr id="627" name="Google Shape;627;g308e0340e68_0_556"/>
          <p:cNvSpPr/>
          <p:nvPr/>
        </p:nvSpPr>
        <p:spPr>
          <a:xfrm>
            <a:off x="13133441"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308e0340e68_0_556"/>
          <p:cNvSpPr/>
          <p:nvPr/>
        </p:nvSpPr>
        <p:spPr>
          <a:xfrm>
            <a:off x="13844730" y="5556250"/>
            <a:ext cx="38106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Theronis</a:t>
            </a:r>
            <a:endParaRPr b="0" i="0" sz="3600" u="none" cap="none" strike="noStrike">
              <a:solidFill>
                <a:schemeClr val="dk1"/>
              </a:solidFill>
              <a:latin typeface="Calibri"/>
              <a:ea typeface="Calibri"/>
              <a:cs typeface="Calibri"/>
              <a:sym typeface="Calibri"/>
            </a:endParaRPr>
          </a:p>
        </p:txBody>
      </p:sp>
      <p:sp>
        <p:nvSpPr>
          <p:cNvPr id="629" name="Google Shape;629;g308e0340e68_0_556"/>
          <p:cNvSpPr/>
          <p:nvPr/>
        </p:nvSpPr>
        <p:spPr>
          <a:xfrm>
            <a:off x="13844730" y="6305550"/>
            <a:ext cx="37935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30" name="Google Shape;630;g308e0340e68_0_556"/>
          <p:cNvPicPr preferRelativeResize="0"/>
          <p:nvPr/>
        </p:nvPicPr>
        <p:blipFill rotWithShape="1">
          <a:blip r:embed="rId16">
            <a:alphaModFix/>
          </a:blip>
          <a:srcRect b="0" l="0" r="0" t="0"/>
          <a:stretch/>
        </p:blipFill>
        <p:spPr>
          <a:xfrm>
            <a:off x="12574572" y="5676900"/>
            <a:ext cx="1117740" cy="1117600"/>
          </a:xfrm>
          <a:prstGeom prst="rect">
            <a:avLst/>
          </a:prstGeom>
          <a:noFill/>
          <a:ln>
            <a:noFill/>
          </a:ln>
        </p:spPr>
      </p:pic>
      <p:pic>
        <p:nvPicPr>
          <p:cNvPr descr=" " id="631" name="Google Shape;631;g308e0340e68_0_556"/>
          <p:cNvPicPr preferRelativeResize="0"/>
          <p:nvPr/>
        </p:nvPicPr>
        <p:blipFill rotWithShape="1">
          <a:blip r:embed="rId17">
            <a:alphaModFix/>
          </a:blip>
          <a:srcRect b="0" l="0" r="0" t="0"/>
          <a:stretch/>
        </p:blipFill>
        <p:spPr>
          <a:xfrm>
            <a:off x="3353219" y="5041900"/>
            <a:ext cx="17680610" cy="12700"/>
          </a:xfrm>
          <a:prstGeom prst="rect">
            <a:avLst/>
          </a:prstGeom>
          <a:noFill/>
          <a:ln>
            <a:noFill/>
          </a:ln>
        </p:spPr>
      </p:pic>
      <p:pic>
        <p:nvPicPr>
          <p:cNvPr descr=" " id="632" name="Google Shape;632;g308e0340e68_0_556"/>
          <p:cNvPicPr preferRelativeResize="0"/>
          <p:nvPr/>
        </p:nvPicPr>
        <p:blipFill rotWithShape="1">
          <a:blip r:embed="rId18">
            <a:alphaModFix/>
          </a:blip>
          <a:srcRect b="0" l="0" r="0" t="0"/>
          <a:stretch/>
        </p:blipFill>
        <p:spPr>
          <a:xfrm>
            <a:off x="13006426" y="4648200"/>
            <a:ext cx="12702" cy="406400"/>
          </a:xfrm>
          <a:prstGeom prst="rect">
            <a:avLst/>
          </a:prstGeom>
          <a:noFill/>
          <a:ln>
            <a:noFill/>
          </a:ln>
        </p:spPr>
      </p:pic>
      <p:pic>
        <p:nvPicPr>
          <p:cNvPr descr=" " id="633" name="Google Shape;633;g308e0340e68_0_556"/>
          <p:cNvPicPr preferRelativeResize="0"/>
          <p:nvPr/>
        </p:nvPicPr>
        <p:blipFill rotWithShape="1">
          <a:blip r:embed="rId19">
            <a:alphaModFix/>
          </a:blip>
          <a:srcRect b="0" l="0" r="0" t="0"/>
          <a:stretch/>
        </p:blipFill>
        <p:spPr>
          <a:xfrm>
            <a:off x="3353219" y="5054600"/>
            <a:ext cx="12702" cy="419100"/>
          </a:xfrm>
          <a:prstGeom prst="rect">
            <a:avLst/>
          </a:prstGeom>
          <a:noFill/>
          <a:ln>
            <a:noFill/>
          </a:ln>
        </p:spPr>
      </p:pic>
      <p:pic>
        <p:nvPicPr>
          <p:cNvPr descr=" " id="634" name="Google Shape;634;g308e0340e68_0_556"/>
          <p:cNvPicPr preferRelativeResize="0"/>
          <p:nvPr/>
        </p:nvPicPr>
        <p:blipFill rotWithShape="1">
          <a:blip r:embed="rId19">
            <a:alphaModFix/>
          </a:blip>
          <a:srcRect b="0" l="0" r="0" t="0"/>
          <a:stretch/>
        </p:blipFill>
        <p:spPr>
          <a:xfrm>
            <a:off x="9513489" y="5054600"/>
            <a:ext cx="12702" cy="419100"/>
          </a:xfrm>
          <a:prstGeom prst="rect">
            <a:avLst/>
          </a:prstGeom>
          <a:noFill/>
          <a:ln>
            <a:noFill/>
          </a:ln>
        </p:spPr>
      </p:pic>
      <p:pic>
        <p:nvPicPr>
          <p:cNvPr descr=" " id="635" name="Google Shape;635;g308e0340e68_0_556"/>
          <p:cNvPicPr preferRelativeResize="0"/>
          <p:nvPr/>
        </p:nvPicPr>
        <p:blipFill rotWithShape="1">
          <a:blip r:embed="rId19">
            <a:alphaModFix/>
          </a:blip>
          <a:srcRect b="0" l="0" r="0" t="0"/>
          <a:stretch/>
        </p:blipFill>
        <p:spPr>
          <a:xfrm>
            <a:off x="15407026" y="5054600"/>
            <a:ext cx="12702" cy="419100"/>
          </a:xfrm>
          <a:prstGeom prst="rect">
            <a:avLst/>
          </a:prstGeom>
          <a:noFill/>
          <a:ln>
            <a:noFill/>
          </a:ln>
        </p:spPr>
      </p:pic>
      <p:pic>
        <p:nvPicPr>
          <p:cNvPr descr=" " id="636" name="Google Shape;636;g308e0340e68_0_556"/>
          <p:cNvPicPr preferRelativeResize="0"/>
          <p:nvPr/>
        </p:nvPicPr>
        <p:blipFill rotWithShape="1">
          <a:blip r:embed="rId19">
            <a:alphaModFix/>
          </a:blip>
          <a:srcRect b="0" l="0" r="0" t="0"/>
          <a:stretch/>
        </p:blipFill>
        <p:spPr>
          <a:xfrm>
            <a:off x="21021127" y="5054600"/>
            <a:ext cx="12702" cy="419100"/>
          </a:xfrm>
          <a:prstGeom prst="rect">
            <a:avLst/>
          </a:prstGeom>
          <a:noFill/>
          <a:ln>
            <a:noFill/>
          </a:ln>
        </p:spPr>
      </p:pic>
      <p:pic>
        <p:nvPicPr>
          <p:cNvPr descr=" " id="637" name="Google Shape;637;g308e0340e68_0_556"/>
          <p:cNvPicPr preferRelativeResize="0"/>
          <p:nvPr/>
        </p:nvPicPr>
        <p:blipFill rotWithShape="1">
          <a:blip r:embed="rId20">
            <a:alphaModFix/>
          </a:blip>
          <a:srcRect b="0" l="0" r="0" t="0"/>
          <a:stretch/>
        </p:blipFill>
        <p:spPr>
          <a:xfrm>
            <a:off x="3353219" y="7010400"/>
            <a:ext cx="12702" cy="812800"/>
          </a:xfrm>
          <a:prstGeom prst="rect">
            <a:avLst/>
          </a:prstGeom>
          <a:noFill/>
          <a:ln>
            <a:noFill/>
          </a:ln>
        </p:spPr>
      </p:pic>
      <p:pic>
        <p:nvPicPr>
          <p:cNvPr descr=" " id="638" name="Google Shape;638;g308e0340e68_0_556"/>
          <p:cNvPicPr preferRelativeResize="0"/>
          <p:nvPr/>
        </p:nvPicPr>
        <p:blipFill rotWithShape="1">
          <a:blip r:embed="rId20">
            <a:alphaModFix/>
          </a:blip>
          <a:srcRect b="0" l="0" r="0" t="0"/>
          <a:stretch/>
        </p:blipFill>
        <p:spPr>
          <a:xfrm>
            <a:off x="9513489" y="7010400"/>
            <a:ext cx="12702" cy="812800"/>
          </a:xfrm>
          <a:prstGeom prst="rect">
            <a:avLst/>
          </a:prstGeom>
          <a:noFill/>
          <a:ln>
            <a:noFill/>
          </a:ln>
        </p:spPr>
      </p:pic>
      <p:pic>
        <p:nvPicPr>
          <p:cNvPr descr=" " id="639" name="Google Shape;639;g308e0340e68_0_556"/>
          <p:cNvPicPr preferRelativeResize="0"/>
          <p:nvPr/>
        </p:nvPicPr>
        <p:blipFill rotWithShape="1">
          <a:blip r:embed="rId20">
            <a:alphaModFix/>
          </a:blip>
          <a:srcRect b="0" l="0" r="0" t="0"/>
          <a:stretch/>
        </p:blipFill>
        <p:spPr>
          <a:xfrm>
            <a:off x="15407026" y="7010400"/>
            <a:ext cx="12702" cy="812800"/>
          </a:xfrm>
          <a:prstGeom prst="rect">
            <a:avLst/>
          </a:prstGeom>
          <a:noFill/>
          <a:ln>
            <a:noFill/>
          </a:ln>
        </p:spPr>
      </p:pic>
      <p:pic>
        <p:nvPicPr>
          <p:cNvPr descr=" " id="640" name="Google Shape;640;g308e0340e68_0_556"/>
          <p:cNvPicPr preferRelativeResize="0"/>
          <p:nvPr/>
        </p:nvPicPr>
        <p:blipFill rotWithShape="1">
          <a:blip r:embed="rId20">
            <a:alphaModFix/>
          </a:blip>
          <a:srcRect b="0" l="0" r="0" t="0"/>
          <a:stretch/>
        </p:blipFill>
        <p:spPr>
          <a:xfrm>
            <a:off x="21021127" y="7010400"/>
            <a:ext cx="12702" cy="812800"/>
          </a:xfrm>
          <a:prstGeom prst="rect">
            <a:avLst/>
          </a:prstGeom>
          <a:noFill/>
          <a:ln>
            <a:noFill/>
          </a:ln>
        </p:spPr>
      </p:pic>
      <p:pic>
        <p:nvPicPr>
          <p:cNvPr descr=" " id="641" name="Google Shape;641;g308e0340e68_0_556"/>
          <p:cNvPicPr preferRelativeResize="0"/>
          <p:nvPr/>
        </p:nvPicPr>
        <p:blipFill rotWithShape="1">
          <a:blip r:embed="rId20">
            <a:alphaModFix/>
          </a:blip>
          <a:srcRect b="0" l="0" r="0" t="0"/>
          <a:stretch/>
        </p:blipFill>
        <p:spPr>
          <a:xfrm>
            <a:off x="9513489" y="9372600"/>
            <a:ext cx="12702" cy="812800"/>
          </a:xfrm>
          <a:prstGeom prst="rect">
            <a:avLst/>
          </a:prstGeom>
          <a:noFill/>
          <a:ln>
            <a:noFill/>
          </a:ln>
        </p:spPr>
      </p:pic>
      <p:pic>
        <p:nvPicPr>
          <p:cNvPr descr=" " id="642" name="Google Shape;642;g308e0340e68_0_556"/>
          <p:cNvPicPr preferRelativeResize="0"/>
          <p:nvPr/>
        </p:nvPicPr>
        <p:blipFill rotWithShape="1">
          <a:blip r:embed="rId20">
            <a:alphaModFix/>
          </a:blip>
          <a:srcRect b="0" l="0" r="0" t="0"/>
          <a:stretch/>
        </p:blipFill>
        <p:spPr>
          <a:xfrm>
            <a:off x="15407026" y="9372600"/>
            <a:ext cx="12702" cy="812800"/>
          </a:xfrm>
          <a:prstGeom prst="rect">
            <a:avLst/>
          </a:prstGeom>
          <a:noFill/>
          <a:ln>
            <a:noFill/>
          </a:ln>
        </p:spPr>
      </p:pic>
      <p:sp>
        <p:nvSpPr>
          <p:cNvPr id="643" name="Google Shape;643;g308e0340e68_0_556"/>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44" name="Google Shape;644;g308e0340e68_0_556"/>
          <p:cNvSpPr/>
          <p:nvPr/>
        </p:nvSpPr>
        <p:spPr>
          <a:xfrm>
            <a:off x="6194141" y="1231900"/>
            <a:ext cx="120243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649" name="Shape 649"/>
        <p:cNvGrpSpPr/>
        <p:nvPr/>
      </p:nvGrpSpPr>
      <p:grpSpPr>
        <a:xfrm>
          <a:off x="0" y="0"/>
          <a:ext cx="0" cy="0"/>
          <a:chOff x="0" y="0"/>
          <a:chExt cx="0" cy="0"/>
        </a:xfrm>
      </p:grpSpPr>
      <p:pic>
        <p:nvPicPr>
          <p:cNvPr descr=" " id="650" name="Google Shape;650;g308e0340e68_0_634"/>
          <p:cNvPicPr preferRelativeResize="0"/>
          <p:nvPr/>
        </p:nvPicPr>
        <p:blipFill rotWithShape="1">
          <a:blip r:embed="rId3">
            <a:alphaModFix/>
          </a:blip>
          <a:srcRect b="0" l="0" r="0" t="0"/>
          <a:stretch/>
        </p:blipFill>
        <p:spPr>
          <a:xfrm>
            <a:off x="520765" y="2565400"/>
            <a:ext cx="16791499" cy="16789400"/>
          </a:xfrm>
          <a:prstGeom prst="rect">
            <a:avLst/>
          </a:prstGeom>
          <a:noFill/>
          <a:ln>
            <a:noFill/>
          </a:ln>
        </p:spPr>
      </p:pic>
      <p:pic>
        <p:nvPicPr>
          <p:cNvPr descr=" " id="651" name="Google Shape;651;g308e0340e68_0_634"/>
          <p:cNvPicPr preferRelativeResize="0"/>
          <p:nvPr/>
        </p:nvPicPr>
        <p:blipFill rotWithShape="1">
          <a:blip r:embed="rId4">
            <a:alphaModFix/>
          </a:blip>
          <a:srcRect b="0" l="0" r="0" t="0"/>
          <a:stretch/>
        </p:blipFill>
        <p:spPr>
          <a:xfrm>
            <a:off x="19319115" y="1282700"/>
            <a:ext cx="8078210" cy="11950700"/>
          </a:xfrm>
          <a:prstGeom prst="rect">
            <a:avLst/>
          </a:prstGeom>
          <a:noFill/>
          <a:ln>
            <a:noFill/>
          </a:ln>
        </p:spPr>
      </p:pic>
      <p:pic>
        <p:nvPicPr>
          <p:cNvPr descr=" " id="652" name="Google Shape;652;g308e0340e68_0_634"/>
          <p:cNvPicPr preferRelativeResize="0"/>
          <p:nvPr/>
        </p:nvPicPr>
        <p:blipFill rotWithShape="1">
          <a:blip r:embed="rId5">
            <a:alphaModFix/>
          </a:blip>
          <a:srcRect b="0" l="0" r="0" t="0"/>
          <a:stretch/>
        </p:blipFill>
        <p:spPr>
          <a:xfrm>
            <a:off x="-6058657" y="1460500"/>
            <a:ext cx="12117314" cy="10795000"/>
          </a:xfrm>
          <a:prstGeom prst="rect">
            <a:avLst/>
          </a:prstGeom>
          <a:noFill/>
          <a:ln>
            <a:noFill/>
          </a:ln>
        </p:spPr>
      </p:pic>
      <p:sp>
        <p:nvSpPr>
          <p:cNvPr id="653" name="Google Shape;653;g308e0340e68_0_63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308e0340e68_0_634"/>
          <p:cNvSpPr/>
          <p:nvPr/>
        </p:nvSpPr>
        <p:spPr>
          <a:xfrm>
            <a:off x="1066933" y="5588000"/>
            <a:ext cx="10284000" cy="59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55" name="Google Shape;655;g308e0340e68_0_634"/>
          <p:cNvSpPr/>
          <p:nvPr/>
        </p:nvSpPr>
        <p:spPr>
          <a:xfrm>
            <a:off x="1066933" y="2032000"/>
            <a:ext cx="11465400" cy="27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Thank you for choosing EaTemp</a:t>
            </a:r>
            <a:endParaRPr b="0" i="0" sz="8000" u="none" cap="none" strike="noStrike">
              <a:solidFill>
                <a:schemeClr val="dk1"/>
              </a:solidFill>
              <a:latin typeface="Calibri"/>
              <a:ea typeface="Calibri"/>
              <a:cs typeface="Calibri"/>
              <a:sym typeface="Calibri"/>
            </a:endParaRPr>
          </a:p>
        </p:txBody>
      </p:sp>
      <p:sp>
        <p:nvSpPr>
          <p:cNvPr id="656" name="Google Shape;656;g308e0340e68_0_634"/>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6">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657" name="Google Shape;657;g308e0340e68_0_634"/>
          <p:cNvPicPr preferRelativeResize="0"/>
          <p:nvPr/>
        </p:nvPicPr>
        <p:blipFill rotWithShape="1">
          <a:blip r:embed="rId7">
            <a:alphaModFix/>
          </a:blip>
          <a:srcRect b="0" l="0" r="0" t="0"/>
          <a:stretch/>
        </p:blipFill>
        <p:spPr>
          <a:xfrm>
            <a:off x="11418727" y="1193800"/>
            <a:ext cx="11761670" cy="1132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7" name="Shape 37"/>
        <p:cNvGrpSpPr/>
        <p:nvPr/>
      </p:nvGrpSpPr>
      <p:grpSpPr>
        <a:xfrm>
          <a:off x="0" y="0"/>
          <a:ext cx="0" cy="0"/>
          <a:chOff x="0" y="0"/>
          <a:chExt cx="0" cy="0"/>
        </a:xfrm>
      </p:grpSpPr>
      <p:pic>
        <p:nvPicPr>
          <p:cNvPr descr=" " id="38" name="Google Shape;38;g308e0340e68_0_2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39" name="Google Shape;39;g308e0340e68_0_2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40" name="Google Shape;40;g308e0340e68_0_22"/>
          <p:cNvSpPr/>
          <p:nvPr/>
        </p:nvSpPr>
        <p:spPr>
          <a:xfrm rot="-5400000">
            <a:off x="-4615848" y="5091132"/>
            <a:ext cx="14869200" cy="4453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308e0340e68_0_22"/>
          <p:cNvSpPr/>
          <p:nvPr/>
        </p:nvSpPr>
        <p:spPr>
          <a:xfrm>
            <a:off x="15851581" y="1968500"/>
            <a:ext cx="7760700" cy="162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2" name="Google Shape;42;g308e0340e68_0_22"/>
          <p:cNvPicPr preferRelativeResize="0"/>
          <p:nvPr/>
        </p:nvPicPr>
        <p:blipFill rotWithShape="1">
          <a:blip r:embed="rId5">
            <a:alphaModFix/>
          </a:blip>
          <a:srcRect b="0" l="0" r="0" t="0"/>
          <a:stretch/>
        </p:blipFill>
        <p:spPr>
          <a:xfrm>
            <a:off x="15851581" y="1968500"/>
            <a:ext cx="1625803" cy="1625600"/>
          </a:xfrm>
          <a:prstGeom prst="rect">
            <a:avLst/>
          </a:prstGeom>
          <a:noFill/>
          <a:ln>
            <a:noFill/>
          </a:ln>
        </p:spPr>
      </p:pic>
      <p:sp>
        <p:nvSpPr>
          <p:cNvPr id="43" name="Google Shape;43;g308e0340e68_0_22"/>
          <p:cNvSpPr/>
          <p:nvPr/>
        </p:nvSpPr>
        <p:spPr>
          <a:xfrm>
            <a:off x="15851581" y="1968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308e0340e68_0_22"/>
          <p:cNvSpPr/>
          <p:nvPr/>
        </p:nvSpPr>
        <p:spPr>
          <a:xfrm>
            <a:off x="16156419" y="2311400"/>
            <a:ext cx="1016100" cy="939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45" name="Google Shape;45;g308e0340e68_0_22"/>
          <p:cNvSpPr/>
          <p:nvPr/>
        </p:nvSpPr>
        <p:spPr>
          <a:xfrm>
            <a:off x="17680610" y="2057400"/>
            <a:ext cx="5931600" cy="144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g308e0340e68_0_22"/>
          <p:cNvSpPr/>
          <p:nvPr/>
        </p:nvSpPr>
        <p:spPr>
          <a:xfrm>
            <a:off x="17680610" y="2057400"/>
            <a:ext cx="61350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47" name="Google Shape;47;g308e0340e68_0_22"/>
          <p:cNvSpPr/>
          <p:nvPr/>
        </p:nvSpPr>
        <p:spPr>
          <a:xfrm>
            <a:off x="17680610" y="2895600"/>
            <a:ext cx="60672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308e0340e68_0_22"/>
          <p:cNvSpPr/>
          <p:nvPr/>
        </p:nvSpPr>
        <p:spPr>
          <a:xfrm>
            <a:off x="15851581" y="4686300"/>
            <a:ext cx="7760700" cy="162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9" name="Google Shape;49;g308e0340e68_0_22"/>
          <p:cNvPicPr preferRelativeResize="0"/>
          <p:nvPr/>
        </p:nvPicPr>
        <p:blipFill rotWithShape="1">
          <a:blip r:embed="rId5">
            <a:alphaModFix/>
          </a:blip>
          <a:srcRect b="0" l="0" r="0" t="0"/>
          <a:stretch/>
        </p:blipFill>
        <p:spPr>
          <a:xfrm>
            <a:off x="15851581" y="4686300"/>
            <a:ext cx="1625803" cy="1625600"/>
          </a:xfrm>
          <a:prstGeom prst="rect">
            <a:avLst/>
          </a:prstGeom>
          <a:noFill/>
          <a:ln>
            <a:noFill/>
          </a:ln>
        </p:spPr>
      </p:pic>
      <p:sp>
        <p:nvSpPr>
          <p:cNvPr id="50" name="Google Shape;50;g308e0340e68_0_22"/>
          <p:cNvSpPr/>
          <p:nvPr/>
        </p:nvSpPr>
        <p:spPr>
          <a:xfrm>
            <a:off x="15851581" y="4686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g308e0340e68_0_22"/>
          <p:cNvSpPr/>
          <p:nvPr/>
        </p:nvSpPr>
        <p:spPr>
          <a:xfrm>
            <a:off x="16143718" y="5029200"/>
            <a:ext cx="1041600" cy="939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52" name="Google Shape;52;g308e0340e68_0_22"/>
          <p:cNvSpPr/>
          <p:nvPr/>
        </p:nvSpPr>
        <p:spPr>
          <a:xfrm>
            <a:off x="17680610" y="4775200"/>
            <a:ext cx="5931600" cy="144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308e0340e68_0_22"/>
          <p:cNvSpPr/>
          <p:nvPr/>
        </p:nvSpPr>
        <p:spPr>
          <a:xfrm>
            <a:off x="17680610" y="4775200"/>
            <a:ext cx="61350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54" name="Google Shape;54;g308e0340e68_0_22"/>
          <p:cNvSpPr/>
          <p:nvPr/>
        </p:nvSpPr>
        <p:spPr>
          <a:xfrm>
            <a:off x="17680610" y="5613400"/>
            <a:ext cx="60672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308e0340e68_0_22"/>
          <p:cNvSpPr/>
          <p:nvPr/>
        </p:nvSpPr>
        <p:spPr>
          <a:xfrm>
            <a:off x="15851581" y="7404100"/>
            <a:ext cx="7760700" cy="162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6" name="Google Shape;56;g308e0340e68_0_22"/>
          <p:cNvPicPr preferRelativeResize="0"/>
          <p:nvPr/>
        </p:nvPicPr>
        <p:blipFill rotWithShape="1">
          <a:blip r:embed="rId5">
            <a:alphaModFix/>
          </a:blip>
          <a:srcRect b="0" l="0" r="0" t="0"/>
          <a:stretch/>
        </p:blipFill>
        <p:spPr>
          <a:xfrm>
            <a:off x="15851581" y="7404100"/>
            <a:ext cx="1625803" cy="1625600"/>
          </a:xfrm>
          <a:prstGeom prst="rect">
            <a:avLst/>
          </a:prstGeom>
          <a:noFill/>
          <a:ln>
            <a:noFill/>
          </a:ln>
        </p:spPr>
      </p:pic>
      <p:sp>
        <p:nvSpPr>
          <p:cNvPr id="57" name="Google Shape;57;g308e0340e68_0_22"/>
          <p:cNvSpPr/>
          <p:nvPr/>
        </p:nvSpPr>
        <p:spPr>
          <a:xfrm>
            <a:off x="15851581" y="7404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308e0340e68_0_22"/>
          <p:cNvSpPr/>
          <p:nvPr/>
        </p:nvSpPr>
        <p:spPr>
          <a:xfrm>
            <a:off x="16143718" y="7747000"/>
            <a:ext cx="1041600" cy="939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59" name="Google Shape;59;g308e0340e68_0_22"/>
          <p:cNvSpPr/>
          <p:nvPr/>
        </p:nvSpPr>
        <p:spPr>
          <a:xfrm>
            <a:off x="17680610" y="7493000"/>
            <a:ext cx="5931600" cy="144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308e0340e68_0_22"/>
          <p:cNvSpPr/>
          <p:nvPr/>
        </p:nvSpPr>
        <p:spPr>
          <a:xfrm>
            <a:off x="17680610" y="7493000"/>
            <a:ext cx="61350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1" name="Google Shape;61;g308e0340e68_0_22"/>
          <p:cNvSpPr/>
          <p:nvPr/>
        </p:nvSpPr>
        <p:spPr>
          <a:xfrm>
            <a:off x="17680610" y="8331200"/>
            <a:ext cx="60672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308e0340e68_0_22"/>
          <p:cNvSpPr/>
          <p:nvPr/>
        </p:nvSpPr>
        <p:spPr>
          <a:xfrm>
            <a:off x="15851581" y="10121900"/>
            <a:ext cx="7760700" cy="162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3" name="Google Shape;63;g308e0340e68_0_22"/>
          <p:cNvPicPr preferRelativeResize="0"/>
          <p:nvPr/>
        </p:nvPicPr>
        <p:blipFill rotWithShape="1">
          <a:blip r:embed="rId5">
            <a:alphaModFix/>
          </a:blip>
          <a:srcRect b="0" l="0" r="0" t="0"/>
          <a:stretch/>
        </p:blipFill>
        <p:spPr>
          <a:xfrm>
            <a:off x="15851581" y="10121900"/>
            <a:ext cx="1625803" cy="1625600"/>
          </a:xfrm>
          <a:prstGeom prst="rect">
            <a:avLst/>
          </a:prstGeom>
          <a:noFill/>
          <a:ln>
            <a:noFill/>
          </a:ln>
        </p:spPr>
      </p:pic>
      <p:sp>
        <p:nvSpPr>
          <p:cNvPr id="64" name="Google Shape;64;g308e0340e68_0_22"/>
          <p:cNvSpPr/>
          <p:nvPr/>
        </p:nvSpPr>
        <p:spPr>
          <a:xfrm>
            <a:off x="15851581" y="10121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308e0340e68_0_22"/>
          <p:cNvSpPr/>
          <p:nvPr/>
        </p:nvSpPr>
        <p:spPr>
          <a:xfrm>
            <a:off x="16124665" y="10464800"/>
            <a:ext cx="1079700" cy="939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66" name="Google Shape;66;g308e0340e68_0_22"/>
          <p:cNvSpPr/>
          <p:nvPr/>
        </p:nvSpPr>
        <p:spPr>
          <a:xfrm>
            <a:off x="17680610" y="10210800"/>
            <a:ext cx="5931600" cy="144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308e0340e68_0_22"/>
          <p:cNvSpPr/>
          <p:nvPr/>
        </p:nvSpPr>
        <p:spPr>
          <a:xfrm>
            <a:off x="17680610" y="10210800"/>
            <a:ext cx="61350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68" name="Google Shape;68;g308e0340e68_0_22"/>
          <p:cNvSpPr/>
          <p:nvPr/>
        </p:nvSpPr>
        <p:spPr>
          <a:xfrm>
            <a:off x="17680610" y="11049000"/>
            <a:ext cx="6067200" cy="74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9" name="Google Shape;69;g308e0340e68_0_22"/>
          <p:cNvSpPr/>
          <p:nvPr/>
        </p:nvSpPr>
        <p:spPr>
          <a:xfrm>
            <a:off x="15851581" y="4140200"/>
            <a:ext cx="1625700" cy="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70" name="Google Shape;70;g308e0340e68_0_22"/>
          <p:cNvPicPr preferRelativeResize="0"/>
          <p:nvPr/>
        </p:nvPicPr>
        <p:blipFill rotWithShape="1">
          <a:blip r:embed="rId6">
            <a:alphaModFix/>
          </a:blip>
          <a:srcRect b="0" l="0" r="0" t="0"/>
          <a:stretch/>
        </p:blipFill>
        <p:spPr>
          <a:xfrm>
            <a:off x="15851581" y="4102100"/>
            <a:ext cx="1625803" cy="38100"/>
          </a:xfrm>
          <a:prstGeom prst="rect">
            <a:avLst/>
          </a:prstGeom>
          <a:noFill/>
          <a:ln>
            <a:noFill/>
          </a:ln>
        </p:spPr>
      </p:pic>
      <p:sp>
        <p:nvSpPr>
          <p:cNvPr id="71" name="Google Shape;71;g308e0340e68_0_22"/>
          <p:cNvSpPr/>
          <p:nvPr/>
        </p:nvSpPr>
        <p:spPr>
          <a:xfrm>
            <a:off x="15851581" y="6858000"/>
            <a:ext cx="1625700" cy="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72" name="Google Shape;72;g308e0340e68_0_22"/>
          <p:cNvPicPr preferRelativeResize="0"/>
          <p:nvPr/>
        </p:nvPicPr>
        <p:blipFill rotWithShape="1">
          <a:blip r:embed="rId6">
            <a:alphaModFix/>
          </a:blip>
          <a:srcRect b="0" l="0" r="0" t="0"/>
          <a:stretch/>
        </p:blipFill>
        <p:spPr>
          <a:xfrm>
            <a:off x="15851581" y="6819900"/>
            <a:ext cx="1625803" cy="38100"/>
          </a:xfrm>
          <a:prstGeom prst="rect">
            <a:avLst/>
          </a:prstGeom>
          <a:noFill/>
          <a:ln>
            <a:noFill/>
          </a:ln>
        </p:spPr>
      </p:pic>
      <p:sp>
        <p:nvSpPr>
          <p:cNvPr id="73" name="Google Shape;73;g308e0340e68_0_22"/>
          <p:cNvSpPr/>
          <p:nvPr/>
        </p:nvSpPr>
        <p:spPr>
          <a:xfrm>
            <a:off x="15851581" y="9575800"/>
            <a:ext cx="1625700" cy="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74" name="Google Shape;74;g308e0340e68_0_22"/>
          <p:cNvPicPr preferRelativeResize="0"/>
          <p:nvPr/>
        </p:nvPicPr>
        <p:blipFill rotWithShape="1">
          <a:blip r:embed="rId6">
            <a:alphaModFix/>
          </a:blip>
          <a:srcRect b="0" l="0" r="0" t="0"/>
          <a:stretch/>
        </p:blipFill>
        <p:spPr>
          <a:xfrm>
            <a:off x="15851581" y="9537700"/>
            <a:ext cx="1625803" cy="38100"/>
          </a:xfrm>
          <a:prstGeom prst="rect">
            <a:avLst/>
          </a:prstGeom>
          <a:noFill/>
          <a:ln>
            <a:noFill/>
          </a:ln>
        </p:spPr>
      </p:pic>
      <p:pic>
        <p:nvPicPr>
          <p:cNvPr descr=" " id="75" name="Google Shape;75;g308e0340e68_0_22"/>
          <p:cNvPicPr preferRelativeResize="0"/>
          <p:nvPr/>
        </p:nvPicPr>
        <p:blipFill rotWithShape="1">
          <a:blip r:embed="rId7">
            <a:alphaModFix/>
          </a:blip>
          <a:srcRect b="0" l="0" r="0" t="0"/>
          <a:stretch/>
        </p:blipFill>
        <p:spPr>
          <a:xfrm>
            <a:off x="5690311" y="1587500"/>
            <a:ext cx="9183248" cy="10541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80" name="Shape 80"/>
        <p:cNvGrpSpPr/>
        <p:nvPr/>
      </p:nvGrpSpPr>
      <p:grpSpPr>
        <a:xfrm>
          <a:off x="0" y="0"/>
          <a:ext cx="0" cy="0"/>
          <a:chOff x="0" y="0"/>
          <a:chExt cx="0" cy="0"/>
        </a:xfrm>
      </p:grpSpPr>
      <p:pic>
        <p:nvPicPr>
          <p:cNvPr descr=" " id="81" name="Google Shape;81;g308e0340e68_0_65"/>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82" name="Google Shape;82;g308e0340e68_0_65"/>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83" name="Google Shape;83;g308e0340e68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308e0340e68_0_65"/>
          <p:cNvSpPr/>
          <p:nvPr/>
        </p:nvSpPr>
        <p:spPr>
          <a:xfrm>
            <a:off x="2959470" y="2603500"/>
            <a:ext cx="19937400" cy="155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Realm of the Extraordinary</a:t>
            </a:r>
            <a:endParaRPr b="0" i="0" sz="8000" u="none" cap="none" strike="noStrike">
              <a:solidFill>
                <a:schemeClr val="dk1"/>
              </a:solidFill>
              <a:latin typeface="Calibri"/>
              <a:ea typeface="Calibri"/>
              <a:cs typeface="Calibri"/>
              <a:sym typeface="Calibri"/>
            </a:endParaRPr>
          </a:p>
        </p:txBody>
      </p:sp>
      <p:sp>
        <p:nvSpPr>
          <p:cNvPr id="85" name="Google Shape;85;g308e0340e68_0_65"/>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6" name="Google Shape;86;g308e0340e68_0_65"/>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91" name="Shape 91"/>
        <p:cNvGrpSpPr/>
        <p:nvPr/>
      </p:nvGrpSpPr>
      <p:grpSpPr>
        <a:xfrm>
          <a:off x="0" y="0"/>
          <a:ext cx="0" cy="0"/>
          <a:chOff x="0" y="0"/>
          <a:chExt cx="0" cy="0"/>
        </a:xfrm>
      </p:grpSpPr>
      <p:pic>
        <p:nvPicPr>
          <p:cNvPr descr=" " id="92" name="Google Shape;92;g308e0340e68_0_76"/>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93" name="Google Shape;93;g308e0340e68_0_76"/>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94" name="Google Shape;94;g308e0340e68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95" name="Google Shape;95;g308e0340e68_0_76"/>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6" name="Google Shape;96;g308e0340e68_0_76"/>
          <p:cNvSpPr/>
          <p:nvPr/>
        </p:nvSpPr>
        <p:spPr>
          <a:xfrm>
            <a:off x="2502213" y="2489200"/>
            <a:ext cx="7875000" cy="48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97" name="Google Shape;97;g308e0340e68_0_76"/>
          <p:cNvPicPr preferRelativeResize="0"/>
          <p:nvPr/>
        </p:nvPicPr>
        <p:blipFill rotWithShape="1">
          <a:blip r:embed="rId6">
            <a:alphaModFix/>
          </a:blip>
          <a:srcRect b="0" l="0" r="0" t="0"/>
          <a:stretch/>
        </p:blipFill>
        <p:spPr>
          <a:xfrm>
            <a:off x="2502213" y="2489200"/>
            <a:ext cx="1117712" cy="1117600"/>
          </a:xfrm>
          <a:prstGeom prst="rect">
            <a:avLst/>
          </a:prstGeom>
          <a:noFill/>
          <a:ln>
            <a:noFill/>
          </a:ln>
        </p:spPr>
      </p:pic>
      <p:sp>
        <p:nvSpPr>
          <p:cNvPr id="98" name="Google Shape;98;g308e0340e68_0_76"/>
          <p:cNvSpPr/>
          <p:nvPr/>
        </p:nvSpPr>
        <p:spPr>
          <a:xfrm>
            <a:off x="2502213" y="3911600"/>
            <a:ext cx="7875000" cy="337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308e0340e68_0_76"/>
          <p:cNvSpPr/>
          <p:nvPr/>
        </p:nvSpPr>
        <p:spPr>
          <a:xfrm>
            <a:off x="2502213" y="3911600"/>
            <a:ext cx="80781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00" name="Google Shape;100;g308e0340e68_0_76"/>
          <p:cNvSpPr/>
          <p:nvPr/>
        </p:nvSpPr>
        <p:spPr>
          <a:xfrm>
            <a:off x="2502213" y="4851400"/>
            <a:ext cx="8010600" cy="257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308e0340e68_0_76"/>
          <p:cNvSpPr/>
          <p:nvPr/>
        </p:nvSpPr>
        <p:spPr>
          <a:xfrm>
            <a:off x="2502213" y="8001000"/>
            <a:ext cx="7875000" cy="48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02" name="Google Shape;102;g308e0340e68_0_76"/>
          <p:cNvPicPr preferRelativeResize="0"/>
          <p:nvPr/>
        </p:nvPicPr>
        <p:blipFill rotWithShape="1">
          <a:blip r:embed="rId7">
            <a:alphaModFix/>
          </a:blip>
          <a:srcRect b="0" l="0" r="0" t="0"/>
          <a:stretch/>
        </p:blipFill>
        <p:spPr>
          <a:xfrm>
            <a:off x="2502213" y="8001000"/>
            <a:ext cx="1211423" cy="1117600"/>
          </a:xfrm>
          <a:prstGeom prst="rect">
            <a:avLst/>
          </a:prstGeom>
          <a:noFill/>
          <a:ln>
            <a:noFill/>
          </a:ln>
        </p:spPr>
      </p:pic>
      <p:sp>
        <p:nvSpPr>
          <p:cNvPr id="103" name="Google Shape;103;g308e0340e68_0_76"/>
          <p:cNvSpPr/>
          <p:nvPr/>
        </p:nvSpPr>
        <p:spPr>
          <a:xfrm>
            <a:off x="2502213" y="9423400"/>
            <a:ext cx="7875000" cy="337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308e0340e68_0_76"/>
          <p:cNvSpPr/>
          <p:nvPr/>
        </p:nvSpPr>
        <p:spPr>
          <a:xfrm>
            <a:off x="2502213" y="9423400"/>
            <a:ext cx="80781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05" name="Google Shape;105;g308e0340e68_0_76"/>
          <p:cNvSpPr/>
          <p:nvPr/>
        </p:nvSpPr>
        <p:spPr>
          <a:xfrm>
            <a:off x="2502213" y="10363200"/>
            <a:ext cx="8010600" cy="257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10" name="Shape 110"/>
        <p:cNvGrpSpPr/>
        <p:nvPr/>
      </p:nvGrpSpPr>
      <p:grpSpPr>
        <a:xfrm>
          <a:off x="0" y="0"/>
          <a:ext cx="0" cy="0"/>
          <a:chOff x="0" y="0"/>
          <a:chExt cx="0" cy="0"/>
        </a:xfrm>
      </p:grpSpPr>
      <p:pic>
        <p:nvPicPr>
          <p:cNvPr descr=" " id="111" name="Google Shape;111;g308e0340e68_0_95"/>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112" name="Google Shape;112;g308e0340e68_0_95"/>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113" name="Google Shape;113;g308e0340e68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308e0340e68_0_9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15" name="Google Shape;115;g308e0340e68_0_95"/>
          <p:cNvPicPr preferRelativeResize="0"/>
          <p:nvPr/>
        </p:nvPicPr>
        <p:blipFill rotWithShape="1">
          <a:blip r:embed="rId5">
            <a:alphaModFix/>
          </a:blip>
          <a:srcRect b="0" l="0" r="0" t="0"/>
          <a:stretch/>
        </p:blipFill>
        <p:spPr>
          <a:xfrm>
            <a:off x="800200" y="1181100"/>
            <a:ext cx="7049381" cy="5473700"/>
          </a:xfrm>
          <a:prstGeom prst="rect">
            <a:avLst/>
          </a:prstGeom>
          <a:noFill/>
          <a:ln>
            <a:noFill/>
          </a:ln>
        </p:spPr>
      </p:pic>
      <p:sp>
        <p:nvSpPr>
          <p:cNvPr id="116" name="Google Shape;116;g308e0340e68_0_95"/>
          <p:cNvSpPr/>
          <p:nvPr/>
        </p:nvSpPr>
        <p:spPr>
          <a:xfrm>
            <a:off x="882760" y="7264400"/>
            <a:ext cx="68844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308e0340e68_0_95"/>
          <p:cNvSpPr/>
          <p:nvPr/>
        </p:nvSpPr>
        <p:spPr>
          <a:xfrm>
            <a:off x="882760" y="7264400"/>
            <a:ext cx="70875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308e0340e68_0_95"/>
          <p:cNvSpPr/>
          <p:nvPr/>
        </p:nvSpPr>
        <p:spPr>
          <a:xfrm>
            <a:off x="800200" y="8610600"/>
            <a:ext cx="7049400" cy="243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308e0340e68_0_95"/>
          <p:cNvSpPr/>
          <p:nvPr/>
        </p:nvSpPr>
        <p:spPr>
          <a:xfrm>
            <a:off x="732458" y="8610600"/>
            <a:ext cx="7185000" cy="257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308e0340e68_0_95"/>
          <p:cNvSpPr/>
          <p:nvPr/>
        </p:nvSpPr>
        <p:spPr>
          <a:xfrm>
            <a:off x="3594549" y="11658600"/>
            <a:ext cx="14607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308e0340e68_0_95"/>
          <p:cNvSpPr/>
          <p:nvPr/>
        </p:nvSpPr>
        <p:spPr>
          <a:xfrm>
            <a:off x="3594549" y="11658600"/>
            <a:ext cx="16638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45%</a:t>
            </a:r>
            <a:endParaRPr b="0" i="0" sz="4800" u="none" cap="none" strike="noStrike">
              <a:solidFill>
                <a:schemeClr val="dk1"/>
              </a:solidFill>
              <a:latin typeface="Calibri"/>
              <a:ea typeface="Calibri"/>
              <a:cs typeface="Calibri"/>
              <a:sym typeface="Calibri"/>
            </a:endParaRPr>
          </a:p>
        </p:txBody>
      </p:sp>
      <p:sp>
        <p:nvSpPr>
          <p:cNvPr id="122" name="Google Shape;122;g308e0340e68_0_9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23" name="Google Shape;123;g308e0340e68_0_95"/>
          <p:cNvPicPr preferRelativeResize="0"/>
          <p:nvPr/>
        </p:nvPicPr>
        <p:blipFill rotWithShape="1">
          <a:blip r:embed="rId6">
            <a:alphaModFix/>
          </a:blip>
          <a:srcRect b="0" l="0" r="0" t="0"/>
          <a:stretch/>
        </p:blipFill>
        <p:spPr>
          <a:xfrm>
            <a:off x="16016702" y="1181100"/>
            <a:ext cx="7049381" cy="5473700"/>
          </a:xfrm>
          <a:prstGeom prst="rect">
            <a:avLst/>
          </a:prstGeom>
          <a:noFill/>
          <a:ln>
            <a:noFill/>
          </a:ln>
        </p:spPr>
      </p:pic>
      <p:sp>
        <p:nvSpPr>
          <p:cNvPr id="124" name="Google Shape;124;g308e0340e68_0_95"/>
          <p:cNvSpPr/>
          <p:nvPr/>
        </p:nvSpPr>
        <p:spPr>
          <a:xfrm>
            <a:off x="16099262" y="7264400"/>
            <a:ext cx="68844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308e0340e68_0_95"/>
          <p:cNvSpPr/>
          <p:nvPr/>
        </p:nvSpPr>
        <p:spPr>
          <a:xfrm>
            <a:off x="16099262" y="7264400"/>
            <a:ext cx="70875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308e0340e68_0_95"/>
          <p:cNvSpPr/>
          <p:nvPr/>
        </p:nvSpPr>
        <p:spPr>
          <a:xfrm>
            <a:off x="16016702" y="8610600"/>
            <a:ext cx="7049400" cy="243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308e0340e68_0_95"/>
          <p:cNvSpPr/>
          <p:nvPr/>
        </p:nvSpPr>
        <p:spPr>
          <a:xfrm>
            <a:off x="15948960" y="8610600"/>
            <a:ext cx="7185000" cy="257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8" name="Google Shape;128;g308e0340e68_0_95"/>
          <p:cNvSpPr/>
          <p:nvPr/>
        </p:nvSpPr>
        <p:spPr>
          <a:xfrm>
            <a:off x="18811051" y="11658600"/>
            <a:ext cx="14607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308e0340e68_0_95"/>
          <p:cNvSpPr/>
          <p:nvPr/>
        </p:nvSpPr>
        <p:spPr>
          <a:xfrm>
            <a:off x="18811051" y="11658600"/>
            <a:ext cx="16638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45%</a:t>
            </a:r>
            <a:endParaRPr b="0" i="0" sz="4800" u="none" cap="none" strike="noStrike">
              <a:solidFill>
                <a:schemeClr val="dk1"/>
              </a:solidFill>
              <a:latin typeface="Calibri"/>
              <a:ea typeface="Calibri"/>
              <a:cs typeface="Calibri"/>
              <a:sym typeface="Calibri"/>
            </a:endParaRPr>
          </a:p>
        </p:txBody>
      </p:sp>
      <p:sp>
        <p:nvSpPr>
          <p:cNvPr id="130" name="Google Shape;130;g308e0340e68_0_9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308e0340e68_0_95"/>
          <p:cNvSpPr/>
          <p:nvPr/>
        </p:nvSpPr>
        <p:spPr>
          <a:xfrm>
            <a:off x="9221353" y="1181100"/>
            <a:ext cx="54237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308e0340e68_0_95"/>
          <p:cNvSpPr/>
          <p:nvPr/>
        </p:nvSpPr>
        <p:spPr>
          <a:xfrm>
            <a:off x="9221353" y="1181100"/>
            <a:ext cx="56268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33" name="Google Shape;133;g308e0340e68_0_95"/>
          <p:cNvSpPr/>
          <p:nvPr/>
        </p:nvSpPr>
        <p:spPr>
          <a:xfrm>
            <a:off x="8408451" y="2527300"/>
            <a:ext cx="7049400" cy="243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308e0340e68_0_95"/>
          <p:cNvSpPr/>
          <p:nvPr/>
        </p:nvSpPr>
        <p:spPr>
          <a:xfrm>
            <a:off x="8340709" y="2527300"/>
            <a:ext cx="7185000" cy="257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308e0340e68_0_95"/>
          <p:cNvPicPr preferRelativeResize="0"/>
          <p:nvPr/>
        </p:nvPicPr>
        <p:blipFill rotWithShape="1">
          <a:blip r:embed="rId7">
            <a:alphaModFix/>
          </a:blip>
          <a:srcRect b="0" l="0" r="0" t="0"/>
          <a:stretch/>
        </p:blipFill>
        <p:spPr>
          <a:xfrm>
            <a:off x="8408451" y="5575300"/>
            <a:ext cx="7049381" cy="5473700"/>
          </a:xfrm>
          <a:prstGeom prst="rect">
            <a:avLst/>
          </a:prstGeom>
          <a:noFill/>
          <a:ln>
            <a:noFill/>
          </a:ln>
        </p:spPr>
      </p:pic>
      <p:sp>
        <p:nvSpPr>
          <p:cNvPr id="136" name="Google Shape;136;g308e0340e68_0_95"/>
          <p:cNvSpPr/>
          <p:nvPr/>
        </p:nvSpPr>
        <p:spPr>
          <a:xfrm>
            <a:off x="11215502" y="11658600"/>
            <a:ext cx="1435200" cy="73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308e0340e68_0_95"/>
          <p:cNvSpPr/>
          <p:nvPr/>
        </p:nvSpPr>
        <p:spPr>
          <a:xfrm>
            <a:off x="11215502" y="11658600"/>
            <a:ext cx="16386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42" name="Shape 142"/>
        <p:cNvGrpSpPr/>
        <p:nvPr/>
      </p:nvGrpSpPr>
      <p:grpSpPr>
        <a:xfrm>
          <a:off x="0" y="0"/>
          <a:ext cx="0" cy="0"/>
          <a:chOff x="0" y="0"/>
          <a:chExt cx="0" cy="0"/>
        </a:xfrm>
      </p:grpSpPr>
      <p:pic>
        <p:nvPicPr>
          <p:cNvPr descr=" " id="143" name="Google Shape;143;g308e0340e68_0_127"/>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144" name="Google Shape;144;g308e0340e68_0_127"/>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145" name="Google Shape;145;g308e0340e68_0_127"/>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146" name="Google Shape;146;g308e0340e68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47" name="Google Shape;147;g308e0340e68_0_127"/>
          <p:cNvPicPr preferRelativeResize="0"/>
          <p:nvPr/>
        </p:nvPicPr>
        <p:blipFill rotWithShape="1">
          <a:blip r:embed="rId6">
            <a:alphaModFix/>
          </a:blip>
          <a:srcRect b="0" l="0" r="0" t="0"/>
          <a:stretch/>
        </p:blipFill>
        <p:spPr>
          <a:xfrm>
            <a:off x="0" y="1498600"/>
            <a:ext cx="5966698" cy="4437887"/>
          </a:xfrm>
          <a:prstGeom prst="rect">
            <a:avLst/>
          </a:prstGeom>
          <a:noFill/>
          <a:ln>
            <a:noFill/>
          </a:ln>
        </p:spPr>
      </p:pic>
      <p:sp>
        <p:nvSpPr>
          <p:cNvPr id="148" name="Google Shape;148;g308e0340e68_0_127"/>
          <p:cNvSpPr/>
          <p:nvPr/>
        </p:nvSpPr>
        <p:spPr>
          <a:xfrm>
            <a:off x="5398175" y="3860800"/>
            <a:ext cx="13603500" cy="600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308e0340e68_0_127"/>
          <p:cNvSpPr/>
          <p:nvPr/>
        </p:nvSpPr>
        <p:spPr>
          <a:xfrm>
            <a:off x="5398175" y="3860800"/>
            <a:ext cx="13806600" cy="5359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308e0340e68_0_127"/>
          <p:cNvSpPr/>
          <p:nvPr/>
        </p:nvSpPr>
        <p:spPr>
          <a:xfrm>
            <a:off x="14162270" y="9321800"/>
            <a:ext cx="4991700" cy="69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55" name="Shape 155"/>
        <p:cNvGrpSpPr/>
        <p:nvPr/>
      </p:nvGrpSpPr>
      <p:grpSpPr>
        <a:xfrm>
          <a:off x="0" y="0"/>
          <a:ext cx="0" cy="0"/>
          <a:chOff x="0" y="0"/>
          <a:chExt cx="0" cy="0"/>
        </a:xfrm>
      </p:grpSpPr>
      <p:pic>
        <p:nvPicPr>
          <p:cNvPr descr=" " id="156" name="Google Shape;156;g308e0340e68_0_140"/>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157" name="Google Shape;157;g308e0340e68_0_140"/>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158" name="Google Shape;158;g308e0340e68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59" name="Google Shape;159;g308e0340e68_0_140"/>
          <p:cNvPicPr preferRelativeResize="0"/>
          <p:nvPr/>
        </p:nvPicPr>
        <p:blipFill rotWithShape="1">
          <a:blip r:embed="rId5">
            <a:alphaModFix/>
          </a:blip>
          <a:srcRect b="0" l="0" r="0" t="0"/>
          <a:stretch/>
        </p:blipFill>
        <p:spPr>
          <a:xfrm>
            <a:off x="8395749" y="1155700"/>
            <a:ext cx="7595549" cy="11404600"/>
          </a:xfrm>
          <a:prstGeom prst="rect">
            <a:avLst/>
          </a:prstGeom>
          <a:noFill/>
          <a:ln>
            <a:noFill/>
          </a:ln>
        </p:spPr>
      </p:pic>
      <p:sp>
        <p:nvSpPr>
          <p:cNvPr id="160" name="Google Shape;160;g308e0340e68_0_140"/>
          <p:cNvSpPr/>
          <p:nvPr/>
        </p:nvSpPr>
        <p:spPr>
          <a:xfrm>
            <a:off x="2235479" y="9690100"/>
            <a:ext cx="5067900" cy="2870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08e0340e68_0_140"/>
          <p:cNvSpPr/>
          <p:nvPr/>
        </p:nvSpPr>
        <p:spPr>
          <a:xfrm>
            <a:off x="2235479" y="9690100"/>
            <a:ext cx="52713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a:t>
            </a:r>
            <a:endParaRPr b="0" i="0" sz="4800" u="none" cap="none" strike="noStrike">
              <a:solidFill>
                <a:schemeClr val="dk1"/>
              </a:solidFill>
              <a:latin typeface="Calibri"/>
              <a:ea typeface="Calibri"/>
              <a:cs typeface="Calibri"/>
              <a:sym typeface="Calibri"/>
            </a:endParaRPr>
          </a:p>
        </p:txBody>
      </p:sp>
      <p:sp>
        <p:nvSpPr>
          <p:cNvPr id="162" name="Google Shape;162;g308e0340e68_0_140"/>
          <p:cNvSpPr/>
          <p:nvPr/>
        </p:nvSpPr>
        <p:spPr>
          <a:xfrm>
            <a:off x="2235479" y="10731500"/>
            <a:ext cx="5203500" cy="196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308e0340e68_0_140"/>
          <p:cNvSpPr/>
          <p:nvPr/>
        </p:nvSpPr>
        <p:spPr>
          <a:xfrm>
            <a:off x="16715289" y="1155700"/>
            <a:ext cx="5436300" cy="2870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308e0340e68_0_140"/>
          <p:cNvSpPr/>
          <p:nvPr/>
        </p:nvSpPr>
        <p:spPr>
          <a:xfrm>
            <a:off x="16715289" y="1155700"/>
            <a:ext cx="5639400" cy="9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a:t>
            </a:r>
            <a:endParaRPr b="0" i="0" sz="4800" u="none" cap="none" strike="noStrike">
              <a:solidFill>
                <a:schemeClr val="dk1"/>
              </a:solidFill>
              <a:latin typeface="Calibri"/>
              <a:ea typeface="Calibri"/>
              <a:cs typeface="Calibri"/>
              <a:sym typeface="Calibri"/>
            </a:endParaRPr>
          </a:p>
        </p:txBody>
      </p:sp>
      <p:sp>
        <p:nvSpPr>
          <p:cNvPr id="165" name="Google Shape;165;g308e0340e68_0_140"/>
          <p:cNvSpPr/>
          <p:nvPr/>
        </p:nvSpPr>
        <p:spPr>
          <a:xfrm>
            <a:off x="16715289" y="2197100"/>
            <a:ext cx="5571900" cy="196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6" name="Google Shape;166;g308e0340e68_0_140"/>
          <p:cNvPicPr preferRelativeResize="0"/>
          <p:nvPr/>
        </p:nvPicPr>
        <p:blipFill rotWithShape="1">
          <a:blip r:embed="rId6">
            <a:alphaModFix/>
          </a:blip>
          <a:srcRect b="0" l="0" r="0" t="0"/>
          <a:stretch/>
        </p:blipFill>
        <p:spPr>
          <a:xfrm>
            <a:off x="2235479" y="1155700"/>
            <a:ext cx="5436279" cy="8153400"/>
          </a:xfrm>
          <a:prstGeom prst="rect">
            <a:avLst/>
          </a:prstGeom>
          <a:noFill/>
          <a:ln>
            <a:noFill/>
          </a:ln>
        </p:spPr>
      </p:pic>
      <p:pic>
        <p:nvPicPr>
          <p:cNvPr descr=" " id="167" name="Google Shape;167;g308e0340e68_0_140"/>
          <p:cNvPicPr preferRelativeResize="0"/>
          <p:nvPr/>
        </p:nvPicPr>
        <p:blipFill rotWithShape="1">
          <a:blip r:embed="rId7">
            <a:alphaModFix/>
          </a:blip>
          <a:srcRect b="0" l="0" r="0" t="0"/>
          <a:stretch/>
        </p:blipFill>
        <p:spPr>
          <a:xfrm>
            <a:off x="16715289" y="4406900"/>
            <a:ext cx="5436279" cy="815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72" name="Shape 172"/>
        <p:cNvGrpSpPr/>
        <p:nvPr/>
      </p:nvGrpSpPr>
      <p:grpSpPr>
        <a:xfrm>
          <a:off x="0" y="0"/>
          <a:ext cx="0" cy="0"/>
          <a:chOff x="0" y="0"/>
          <a:chExt cx="0" cy="0"/>
        </a:xfrm>
      </p:grpSpPr>
      <p:pic>
        <p:nvPicPr>
          <p:cNvPr descr=" " id="173" name="Google Shape;173;g308e0340e68_0_157"/>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174" name="Google Shape;174;g308e0340e68_0_157"/>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175" name="Google Shape;175;g308e0340e68_0_157"/>
          <p:cNvSpPr/>
          <p:nvPr/>
        </p:nvSpPr>
        <p:spPr>
          <a:xfrm>
            <a:off x="2104230" y="762000"/>
            <a:ext cx="20216700" cy="1557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Magic of Dragons</a:t>
            </a:r>
            <a:endParaRPr b="0" i="0" sz="8000" u="none" cap="none" strike="noStrike">
              <a:solidFill>
                <a:schemeClr val="dk1"/>
              </a:solidFill>
              <a:latin typeface="Calibri"/>
              <a:ea typeface="Calibri"/>
              <a:cs typeface="Calibri"/>
              <a:sym typeface="Calibri"/>
            </a:endParaRPr>
          </a:p>
        </p:txBody>
      </p:sp>
      <p:sp>
        <p:nvSpPr>
          <p:cNvPr id="176" name="Google Shape;176;g308e0340e68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308e0340e68_0_157"/>
          <p:cNvSpPr/>
          <p:nvPr/>
        </p:nvSpPr>
        <p:spPr>
          <a:xfrm>
            <a:off x="2121165"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78" name="Google Shape;178;g308e0340e68_0_157"/>
          <p:cNvPicPr preferRelativeResize="0"/>
          <p:nvPr/>
        </p:nvPicPr>
        <p:blipFill rotWithShape="1">
          <a:blip r:embed="rId5">
            <a:alphaModFix/>
          </a:blip>
          <a:srcRect b="0" l="0" r="0" t="0"/>
          <a:stretch/>
        </p:blipFill>
        <p:spPr>
          <a:xfrm>
            <a:off x="4342672" y="5041900"/>
            <a:ext cx="1653749" cy="1625600"/>
          </a:xfrm>
          <a:prstGeom prst="rect">
            <a:avLst/>
          </a:prstGeom>
          <a:noFill/>
          <a:ln>
            <a:noFill/>
          </a:ln>
        </p:spPr>
      </p:pic>
      <p:sp>
        <p:nvSpPr>
          <p:cNvPr id="179" name="Google Shape;179;g308e0340e68_0_157"/>
          <p:cNvSpPr/>
          <p:nvPr/>
        </p:nvSpPr>
        <p:spPr>
          <a:xfrm>
            <a:off x="2273584" y="6972300"/>
            <a:ext cx="5791800" cy="147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308e0340e68_0_157"/>
          <p:cNvSpPr/>
          <p:nvPr/>
        </p:nvSpPr>
        <p:spPr>
          <a:xfrm>
            <a:off x="2171971" y="6972300"/>
            <a:ext cx="5995200" cy="1676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a:t>
            </a:r>
            <a:endParaRPr b="0" i="0" sz="4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Sighting</a:t>
            </a:r>
            <a:endParaRPr b="0" i="0" sz="4800" u="none" cap="none" strike="noStrike">
              <a:solidFill>
                <a:schemeClr val="dk1"/>
              </a:solidFill>
              <a:latin typeface="Calibri"/>
              <a:ea typeface="Calibri"/>
              <a:cs typeface="Calibri"/>
              <a:sym typeface="Calibri"/>
            </a:endParaRPr>
          </a:p>
        </p:txBody>
      </p:sp>
      <p:sp>
        <p:nvSpPr>
          <p:cNvPr id="181" name="Google Shape;181;g308e0340e68_0_157"/>
          <p:cNvSpPr/>
          <p:nvPr/>
        </p:nvSpPr>
        <p:spPr>
          <a:xfrm>
            <a:off x="9145143"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82" name="Google Shape;182;g308e0340e68_0_157"/>
          <p:cNvPicPr preferRelativeResize="0"/>
          <p:nvPr/>
        </p:nvPicPr>
        <p:blipFill rotWithShape="1">
          <a:blip r:embed="rId6">
            <a:alphaModFix/>
          </a:blip>
          <a:srcRect b="0" l="0" r="0" t="0"/>
          <a:stretch/>
        </p:blipFill>
        <p:spPr>
          <a:xfrm>
            <a:off x="11538357" y="5041900"/>
            <a:ext cx="1310332" cy="1625600"/>
          </a:xfrm>
          <a:prstGeom prst="rect">
            <a:avLst/>
          </a:prstGeom>
          <a:noFill/>
          <a:ln>
            <a:noFill/>
          </a:ln>
        </p:spPr>
      </p:pic>
      <p:sp>
        <p:nvSpPr>
          <p:cNvPr id="183" name="Google Shape;183;g308e0340e68_0_157"/>
          <p:cNvSpPr/>
          <p:nvPr/>
        </p:nvSpPr>
        <p:spPr>
          <a:xfrm>
            <a:off x="9297562" y="6972300"/>
            <a:ext cx="5791800" cy="147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308e0340e68_0_157"/>
          <p:cNvSpPr/>
          <p:nvPr/>
        </p:nvSpPr>
        <p:spPr>
          <a:xfrm>
            <a:off x="9195949" y="6972300"/>
            <a:ext cx="5995200" cy="1676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a:t>
            </a:r>
            <a:endParaRPr b="0" i="0" sz="4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Taming</a:t>
            </a:r>
            <a:endParaRPr b="0" i="0" sz="4800" u="none" cap="none" strike="noStrike">
              <a:solidFill>
                <a:schemeClr val="dk1"/>
              </a:solidFill>
              <a:latin typeface="Calibri"/>
              <a:ea typeface="Calibri"/>
              <a:cs typeface="Calibri"/>
              <a:sym typeface="Calibri"/>
            </a:endParaRPr>
          </a:p>
        </p:txBody>
      </p:sp>
      <p:sp>
        <p:nvSpPr>
          <p:cNvPr id="185" name="Google Shape;185;g308e0340e68_0_157"/>
          <p:cNvSpPr/>
          <p:nvPr/>
        </p:nvSpPr>
        <p:spPr>
          <a:xfrm>
            <a:off x="16169121"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86" name="Google Shape;186;g308e0340e68_0_157"/>
          <p:cNvPicPr preferRelativeResize="0"/>
          <p:nvPr/>
        </p:nvPicPr>
        <p:blipFill rotWithShape="1">
          <a:blip r:embed="rId7">
            <a:alphaModFix/>
          </a:blip>
          <a:srcRect b="0" l="0" r="0" t="0"/>
          <a:stretch/>
        </p:blipFill>
        <p:spPr>
          <a:xfrm>
            <a:off x="18365063" y="5041900"/>
            <a:ext cx="1704878" cy="1625600"/>
          </a:xfrm>
          <a:prstGeom prst="rect">
            <a:avLst/>
          </a:prstGeom>
          <a:noFill/>
          <a:ln>
            <a:noFill/>
          </a:ln>
        </p:spPr>
      </p:pic>
      <p:sp>
        <p:nvSpPr>
          <p:cNvPr id="187" name="Google Shape;187;g308e0340e68_0_157"/>
          <p:cNvSpPr/>
          <p:nvPr/>
        </p:nvSpPr>
        <p:spPr>
          <a:xfrm>
            <a:off x="16321540" y="6972300"/>
            <a:ext cx="5791800" cy="147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308e0340e68_0_157"/>
          <p:cNvSpPr/>
          <p:nvPr/>
        </p:nvSpPr>
        <p:spPr>
          <a:xfrm>
            <a:off x="16219927" y="6972300"/>
            <a:ext cx="5995200" cy="1676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Rainbow</a:t>
            </a:r>
            <a:endParaRPr b="0" i="0" sz="4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Seeing</a:t>
            </a:r>
            <a:endParaRPr b="0" i="0" sz="4800" u="none" cap="none" strike="noStrike">
              <a:solidFill>
                <a:schemeClr val="dk1"/>
              </a:solidFill>
              <a:latin typeface="Calibri"/>
              <a:ea typeface="Calibri"/>
              <a:cs typeface="Calibri"/>
              <a:sym typeface="Calibri"/>
            </a:endParaRPr>
          </a:p>
        </p:txBody>
      </p:sp>
      <p:sp>
        <p:nvSpPr>
          <p:cNvPr id="189" name="Google Shape;189;g308e0340e68_0_15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308e0340e68_0_15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308e0340e68_0_157"/>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308e0340e68_0_15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308e0340e68_0_15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308e0340e68_0_157"/>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5" name="Google Shape;195;g308e0340e68_0_15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308e0340e68_0_15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308e0340e68_0_157"/>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2024-10-07T09:44:59Z</dcterms:created>
  <dc:creator>PptxGenJS</dc:creator>
</cp:coreProperties>
</file>