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7" r:id="rId5"/>
    <p:sldId id="295" r:id="rId6"/>
    <p:sldId id="298" r:id="rId7"/>
    <p:sldId id="296" r:id="rId8"/>
    <p:sldId id="29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solidFill>
                  <a:srgbClr val="FF0000"/>
                </a:solidFill>
                <a:latin typeface="Arial" panose="020B0604020202020204" pitchFamily="34" charset="0"/>
                <a:cs typeface="Arial" panose="020B0604020202020204" pitchFamily="34" charset="0"/>
              </a:rPr>
              <a:t>Thầy đã đến</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Thầy đã đến đem lửa vào thế gian, và ước ao ngọn lửa bừng cháy lên, ngọn lửa bừng cháy lên. Thầy sẽ chịu phép rửa thật lớn lao, và lòng Thầy hằng khắc khoải biết bao cho tới khi thành toàn.</a:t>
            </a:r>
          </a:p>
        </p:txBody>
      </p:sp>
    </p:spTree>
    <p:extLst>
      <p:ext uri="{BB962C8B-B14F-4D97-AF65-F5344CB8AC3E}">
        <p14:creationId xmlns:p14="http://schemas.microsoft.com/office/powerpoint/2010/main" val="60647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34A2B-02B6-7389-AFE8-AF660A056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8BBE69-4125-5F91-DA14-B790504E1D7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AE3CC3C-B40B-C009-533E-CA1EFB3152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0C9432-FFA5-4CD2-8009-006AF688AD9A}"/>
              </a:ext>
            </a:extLst>
          </p:cNvPr>
          <p:cNvSpPr/>
          <p:nvPr/>
        </p:nvSpPr>
        <p:spPr>
          <a:xfrm>
            <a:off x="438728" y="244699"/>
            <a:ext cx="10997711"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1</a:t>
            </a:r>
            <a:r>
              <a:rPr lang="en-US" sz="5200" b="1">
                <a:solidFill>
                  <a:srgbClr val="FF0000"/>
                </a:solidFill>
                <a:latin typeface="Arial" panose="020B0604020202020204" pitchFamily="34" charset="0"/>
                <a:cs typeface="Arial" panose="020B0604020202020204" pitchFamily="34" charset="0"/>
              </a:rPr>
              <a:t>.</a:t>
            </a:r>
            <a:r>
              <a:rPr lang="vi-VN" sz="5200" b="1">
                <a:solidFill>
                  <a:srgbClr val="FF0000"/>
                </a:solidFill>
                <a:latin typeface="Arial" panose="020B0604020202020204" pitchFamily="34" charset="0"/>
                <a:cs typeface="Arial" panose="020B0604020202020204" pitchFamily="34" charset="0"/>
              </a:rPr>
              <a:t> </a:t>
            </a:r>
            <a:r>
              <a:rPr lang="vi-VN" sz="5200" b="1">
                <a:latin typeface="Arial" panose="020B0604020202020204" pitchFamily="34" charset="0"/>
                <a:cs typeface="Arial" panose="020B0604020202020204" pitchFamily="34" charset="0"/>
              </a:rPr>
              <a:t>Khi tới thế gian không phải Thầy đem bình an. Nhưng do chính Thầy đời sẽ gây nhiều chia rẽ. Người giữa một nhà dù tình nghĩa từng mặn mà, cũng bị lìa tách xa. Tình mẹ nghĩa cha đáp đền hiếu thảo sao đầy, khi dấn thân theo Thầy.</a:t>
            </a:r>
          </a:p>
        </p:txBody>
      </p:sp>
    </p:spTree>
    <p:extLst>
      <p:ext uri="{BB962C8B-B14F-4D97-AF65-F5344CB8AC3E}">
        <p14:creationId xmlns:p14="http://schemas.microsoft.com/office/powerpoint/2010/main" val="3349150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8BAF6-5FAE-5727-C114-632B3F3A4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F9767-8B39-F36D-42BC-8D74D85875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AF4C396-B474-7131-E068-E1D086BDDA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5BBFF4-D225-CD84-5A4A-6146A845A4A8}"/>
              </a:ext>
            </a:extLst>
          </p:cNvPr>
          <p:cNvSpPr/>
          <p:nvPr/>
        </p:nvSpPr>
        <p:spPr>
          <a:xfrm>
            <a:off x="438728" y="244699"/>
            <a:ext cx="10997711"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Thầy đã đến đem lửa vào thế gian, và ước ao ngọn lửa bừng cháy lên, ngọn lửa bừng cháy lên. Thầy sẽ chịu phép rửa thật lớn lao, và lòng Thầy hằng khắc khoải biết bao cho tới khi thành toàn.</a:t>
            </a:r>
          </a:p>
        </p:txBody>
      </p:sp>
    </p:spTree>
    <p:extLst>
      <p:ext uri="{BB962C8B-B14F-4D97-AF65-F5344CB8AC3E}">
        <p14:creationId xmlns:p14="http://schemas.microsoft.com/office/powerpoint/2010/main" val="6454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4E27A-73EC-14A3-62D9-18DF854FC3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C0A42B-259E-FAC7-7969-166F0D9253F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BC216F3-D246-0E36-7AD2-508BE72088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43AB1BE-EF01-EB9A-31A8-7C28CE103BFC}"/>
              </a:ext>
            </a:extLst>
          </p:cNvPr>
          <p:cNvSpPr/>
          <p:nvPr/>
        </p:nvSpPr>
        <p:spPr>
          <a:xfrm>
            <a:off x="438728" y="244699"/>
            <a:ext cx="10997711"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2</a:t>
            </a:r>
            <a:r>
              <a:rPr lang="en-US" sz="5200" b="1">
                <a:solidFill>
                  <a:srgbClr val="FF0000"/>
                </a:solidFill>
                <a:latin typeface="Arial" panose="020B0604020202020204" pitchFamily="34" charset="0"/>
                <a:cs typeface="Arial" panose="020B0604020202020204" pitchFamily="34" charset="0"/>
              </a:rPr>
              <a:t>.</a:t>
            </a:r>
            <a:r>
              <a:rPr lang="vi-VN" sz="5200" b="1">
                <a:solidFill>
                  <a:srgbClr val="FF0000"/>
                </a:solidFill>
                <a:latin typeface="Arial" panose="020B0604020202020204" pitchFamily="34" charset="0"/>
                <a:cs typeface="Arial" panose="020B0604020202020204" pitchFamily="34" charset="0"/>
              </a:rPr>
              <a:t> </a:t>
            </a:r>
            <a:r>
              <a:rPr lang="vi-VN" sz="5200" b="1">
                <a:latin typeface="Arial" panose="020B0604020202020204" pitchFamily="34" charset="0"/>
                <a:cs typeface="Arial" panose="020B0604020202020204" pitchFamily="34" charset="0"/>
              </a:rPr>
              <a:t>Nhân chứng đức tin đông đảo tựa mây phủ bao. Ta tháo đi nào tội lỗi vây rào quanh lối. Kiên vững lao vào cuộc trận chống lại gian tà, vẫn rình rập chúng ta. Hiệp lời hát ca hướng nhìn Đấng đã khải hoàn, cho đức tin kiện toàn.</a:t>
            </a:r>
          </a:p>
        </p:txBody>
      </p:sp>
    </p:spTree>
    <p:extLst>
      <p:ext uri="{BB962C8B-B14F-4D97-AF65-F5344CB8AC3E}">
        <p14:creationId xmlns:p14="http://schemas.microsoft.com/office/powerpoint/2010/main" val="89188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32F6D-A4F8-6477-82CC-5E49EE9CE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89F68D-BC8A-A1F1-F875-B9538BDDC20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8C7F3BC-5F61-A982-EFA1-03C3A047A2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D6BBD93-105E-F802-0DA5-80B0AC51594C}"/>
              </a:ext>
            </a:extLst>
          </p:cNvPr>
          <p:cNvSpPr/>
          <p:nvPr/>
        </p:nvSpPr>
        <p:spPr>
          <a:xfrm>
            <a:off x="438728" y="244699"/>
            <a:ext cx="10997711"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Thầy đã đến đem lửa vào thế gian, và ước ao ngọn lửa bừng cháy lên, ngọn lửa bừng cháy lên. Thầy sẽ chịu phép rửa thật lớn lao, và lòng Thầy hằng khắc khoải biết bao cho tới khi thành toàn.</a:t>
            </a:r>
          </a:p>
        </p:txBody>
      </p:sp>
    </p:spTree>
    <p:extLst>
      <p:ext uri="{BB962C8B-B14F-4D97-AF65-F5344CB8AC3E}">
        <p14:creationId xmlns:p14="http://schemas.microsoft.com/office/powerpoint/2010/main" val="3727690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4B353-3EED-412C-9D21-66672723E1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8BC9ED-EA5F-BA5A-3218-D25B231F3F3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B94FC86-E397-6937-EDD5-94B89702EC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C4217C-08C8-B6DE-22AE-A90AC6AADABB}"/>
              </a:ext>
            </a:extLst>
          </p:cNvPr>
          <p:cNvSpPr/>
          <p:nvPr/>
        </p:nvSpPr>
        <p:spPr>
          <a:xfrm>
            <a:off x="438728" y="244699"/>
            <a:ext cx="10997711"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3</a:t>
            </a:r>
            <a:r>
              <a:rPr lang="en-US" sz="5200" b="1">
                <a:solidFill>
                  <a:srgbClr val="FF0000"/>
                </a:solidFill>
                <a:latin typeface="Arial" panose="020B0604020202020204" pitchFamily="34" charset="0"/>
                <a:cs typeface="Arial" panose="020B0604020202020204" pitchFamily="34" charset="0"/>
              </a:rPr>
              <a:t>.</a:t>
            </a:r>
            <a:r>
              <a:rPr lang="vi-VN" sz="5200" b="1">
                <a:solidFill>
                  <a:srgbClr val="FF0000"/>
                </a:solidFill>
                <a:latin typeface="Arial" panose="020B0604020202020204" pitchFamily="34" charset="0"/>
                <a:cs typeface="Arial" panose="020B0604020202020204" pitchFamily="34" charset="0"/>
              </a:rPr>
              <a:t> </a:t>
            </a:r>
            <a:r>
              <a:rPr lang="vi-VN" sz="5200" b="1">
                <a:latin typeface="Arial" panose="020B0604020202020204" pitchFamily="34" charset="0"/>
                <a:cs typeface="Arial" panose="020B0604020202020204" pitchFamily="34" charset="0"/>
              </a:rPr>
              <a:t>Vinh phúc với Cha nhưng mà Người đã từ khước. Chịu chết thập hình và đã lên trời hiển vinh. Chiêm ngưỡng gương Người để đừng thất vọng sờn lòng, dẫu đường về có xa. Vì cuộc chiến ta thấm gì máu đổ nơi Người, khi hiến thân cho đời.</a:t>
            </a:r>
          </a:p>
        </p:txBody>
      </p:sp>
    </p:spTree>
    <p:extLst>
      <p:ext uri="{BB962C8B-B14F-4D97-AF65-F5344CB8AC3E}">
        <p14:creationId xmlns:p14="http://schemas.microsoft.com/office/powerpoint/2010/main" val="1618617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A3CC6-CD78-1F43-B307-C45B83D39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50FA0-ECCD-FA63-301A-E89BD7DC95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45C1E3-FF0B-5465-90A1-233E248275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9FB8718-4450-38A1-800F-BD855B6900ED}"/>
              </a:ext>
            </a:extLst>
          </p:cNvPr>
          <p:cNvSpPr/>
          <p:nvPr/>
        </p:nvSpPr>
        <p:spPr>
          <a:xfrm>
            <a:off x="438728" y="244699"/>
            <a:ext cx="10997711"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Thầy đã đến đem lửa vào thế gian, và ước ao ngọn lửa bừng cháy lên, ngọn lửa bừng cháy lên. Thầy sẽ chịu phép rửa thật lớn lao, và lòng Thầy hằng khắc khoải biết bao cho tới khi thành toàn.</a:t>
            </a:r>
          </a:p>
        </p:txBody>
      </p:sp>
    </p:spTree>
    <p:extLst>
      <p:ext uri="{BB962C8B-B14F-4D97-AF65-F5344CB8AC3E}">
        <p14:creationId xmlns:p14="http://schemas.microsoft.com/office/powerpoint/2010/main" val="13302156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423</TotalTime>
  <Words>373</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Thầy đã đến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48</cp:revision>
  <dcterms:created xsi:type="dcterms:W3CDTF">2024-12-09T09:23:25Z</dcterms:created>
  <dcterms:modified xsi:type="dcterms:W3CDTF">2025-07-24T07:45:50Z</dcterms:modified>
</cp:coreProperties>
</file>