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1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5a5c374d8_0_189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5a5c374d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5a5c374d8_0_208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5a5c374d8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5a5c374d8_0_212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5a5c374d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5a5c374d8_0_428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65a5c374d8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5a5c374d8_0_442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5a5c374d8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65a5c374d8_0_45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65a5c374d8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65a5c374d8_0_472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65a5c374d8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65a5c374d8_0_48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65a5c374d8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65a5c374d8_0_51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65a5c374d8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65a5c374d8_0_521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65a5c374d8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5a5c374d8_0_148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5a5c374d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6ee8950594_0_0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6ee89505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65a5c374d8_0_823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65a5c374d8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5a5c374d8_0_161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5a5c374d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5a5c374d8_0_166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5a5c374d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5a5c374d8_0_170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5a5c374d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5a5c374d8_0_175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5a5c374d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5a5c374d8_0_203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5a5c374d8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5a5c374d8_0_179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5a5c374d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5a5c374d8_0_183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5a5c374d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1.png"/><Relationship Id="rId12" Type="http://schemas.openxmlformats.org/officeDocument/2006/relationships/image" Target="../media/image2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1812045">
            <a:off x="10270853" y="81713"/>
            <a:ext cx="1365848" cy="1356993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1232223">
            <a:off x="2254418" y="4314609"/>
            <a:ext cx="1800105" cy="1800105"/>
          </a:xfrm>
          <a:prstGeom prst="chord">
            <a:avLst>
              <a:gd fmla="val 2700000" name="adj1"/>
              <a:gd fmla="val 17302672" name="adj2"/>
            </a:avLst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1583515">
            <a:off x="4126285" y="123291"/>
            <a:ext cx="6659935" cy="6659935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59826" y="81999"/>
            <a:ext cx="5750358" cy="5623835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157905" y="3263982"/>
            <a:ext cx="1302000" cy="1302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490">
                <a:schemeClr val="accent1"/>
              </a:gs>
              <a:gs pos="56199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28088" y="4910008"/>
            <a:ext cx="609300" cy="609300"/>
          </a:xfrm>
          <a:prstGeom prst="ellipse">
            <a:avLst/>
          </a:prstGeom>
          <a:gradFill>
            <a:gsLst>
              <a:gs pos="0">
                <a:schemeClr val="accent4"/>
              </a:gs>
              <a:gs pos="28490">
                <a:schemeClr val="accent1"/>
              </a:gs>
              <a:gs pos="56199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577061" y="212955"/>
            <a:ext cx="1302000" cy="1302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456249" y="811326"/>
            <a:ext cx="535500" cy="5355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40430" y="1068932"/>
            <a:ext cx="1302000" cy="1302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490">
                <a:schemeClr val="accent1"/>
              </a:gs>
              <a:gs pos="56199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547555" y="4934907"/>
            <a:ext cx="1302000" cy="13020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4841624" y="2434800"/>
            <a:ext cx="52764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04970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998746" y="3772460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100793" y="4203202"/>
            <a:ext cx="731700" cy="7317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/>
          <p:nvPr/>
        </p:nvSpPr>
        <p:spPr>
          <a:xfrm flipH="1">
            <a:off x="7243873" y="3889570"/>
            <a:ext cx="1142100" cy="11421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flipH="1" rot="-1583515">
            <a:off x="3684723" y="1543243"/>
            <a:ext cx="3771521" cy="377152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flipH="1" rot="-1021735">
            <a:off x="6055484" y="1417917"/>
            <a:ext cx="3252487" cy="3180924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flipH="1">
            <a:off x="8097915" y="3083841"/>
            <a:ext cx="737323" cy="737323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flipH="1">
            <a:off x="4198447" y="1594019"/>
            <a:ext cx="737323" cy="73732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flipH="1">
            <a:off x="3426371" y="2078759"/>
            <a:ext cx="737323" cy="737323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flipH="1">
            <a:off x="3648857" y="4268061"/>
            <a:ext cx="737323" cy="737323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flipH="1">
            <a:off x="8224619" y="4072921"/>
            <a:ext cx="414362" cy="41436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704970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9900770" y="402099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/>
          <p:nvPr/>
        </p:nvSpPr>
        <p:spPr>
          <a:xfrm flipH="1" rot="-1819931">
            <a:off x="6136626" y="1328483"/>
            <a:ext cx="1004389" cy="997876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"/>
          <p:cNvSpPr txBox="1"/>
          <p:nvPr>
            <p:ph type="title"/>
          </p:nvPr>
        </p:nvSpPr>
        <p:spPr>
          <a:xfrm>
            <a:off x="653675" y="2105250"/>
            <a:ext cx="11186400" cy="2526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/>
          <p:nvPr>
            <p:ph idx="1" type="body"/>
          </p:nvPr>
        </p:nvSpPr>
        <p:spPr>
          <a:xfrm>
            <a:off x="415604" y="5640767"/>
            <a:ext cx="79986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61" name="Google Shape;161;p12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12"/>
          <p:cNvSpPr/>
          <p:nvPr/>
        </p:nvSpPr>
        <p:spPr>
          <a:xfrm flipH="1" rot="-1583515">
            <a:off x="413137" y="269725"/>
            <a:ext cx="2428212" cy="2428212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 flipH="1" rot="-1018595">
            <a:off x="1203577" y="241096"/>
            <a:ext cx="2800412" cy="2738795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flipH="1">
            <a:off x="3336039" y="851000"/>
            <a:ext cx="636810" cy="63681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flipH="1">
            <a:off x="864742" y="119354"/>
            <a:ext cx="731752" cy="73164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/>
          <p:nvPr/>
        </p:nvSpPr>
        <p:spPr>
          <a:xfrm rot="5400000">
            <a:off x="-404079" y="1450285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/>
          <p:nvPr/>
        </p:nvSpPr>
        <p:spPr>
          <a:xfrm flipH="1" rot="-1819931">
            <a:off x="2287151" y="1429458"/>
            <a:ext cx="1004389" cy="997876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BLANK_4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14"/>
          <p:cNvSpPr txBox="1"/>
          <p:nvPr>
            <p:ph type="title"/>
          </p:nvPr>
        </p:nvSpPr>
        <p:spPr>
          <a:xfrm>
            <a:off x="415600" y="517177"/>
            <a:ext cx="113610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3" name="Google Shape;173;p14"/>
          <p:cNvSpPr txBox="1"/>
          <p:nvPr>
            <p:ph idx="1" type="body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74" name="Google Shape;174;p14"/>
          <p:cNvSpPr txBox="1"/>
          <p:nvPr>
            <p:ph idx="2" type="subTitle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175" name="Google Shape;175;p14"/>
          <p:cNvSpPr txBox="1"/>
          <p:nvPr>
            <p:ph idx="3" type="body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4" type="subTitle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177" name="Google Shape;177;p14"/>
          <p:cNvSpPr txBox="1"/>
          <p:nvPr>
            <p:ph idx="5" type="body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78" name="Google Shape;178;p14"/>
          <p:cNvSpPr txBox="1"/>
          <p:nvPr>
            <p:ph idx="6" type="subTitle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179" name="Google Shape;179;p14"/>
          <p:cNvSpPr txBox="1"/>
          <p:nvPr>
            <p:ph idx="7" type="body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80" name="Google Shape;180;p14"/>
          <p:cNvSpPr txBox="1"/>
          <p:nvPr>
            <p:ph idx="8" type="subTitle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181" name="Google Shape;181;p14"/>
          <p:cNvSpPr txBox="1"/>
          <p:nvPr>
            <p:ph idx="9" type="body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82" name="Google Shape;182;p14"/>
          <p:cNvSpPr txBox="1"/>
          <p:nvPr>
            <p:ph idx="13" type="subTitle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183" name="Google Shape;183;p14"/>
          <p:cNvSpPr/>
          <p:nvPr/>
        </p:nvSpPr>
        <p:spPr>
          <a:xfrm flipH="1">
            <a:off x="2177220" y="2462352"/>
            <a:ext cx="591900" cy="5919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4"/>
          <p:cNvSpPr/>
          <p:nvPr/>
        </p:nvSpPr>
        <p:spPr>
          <a:xfrm flipH="1" rot="-1583515">
            <a:off x="332579" y="1474900"/>
            <a:ext cx="1954691" cy="195469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4"/>
          <p:cNvSpPr/>
          <p:nvPr/>
        </p:nvSpPr>
        <p:spPr>
          <a:xfrm flipH="1" rot="-1021735">
            <a:off x="1561289" y="1409947"/>
            <a:ext cx="1685688" cy="1648598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4"/>
          <p:cNvSpPr/>
          <p:nvPr/>
        </p:nvSpPr>
        <p:spPr>
          <a:xfrm flipH="1">
            <a:off x="2619833" y="2273356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flipH="1">
            <a:off x="598830" y="1501217"/>
            <a:ext cx="382137" cy="38213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flipH="1">
            <a:off x="198681" y="1752446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flipH="1">
            <a:off x="313990" y="2887110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flipH="1">
            <a:off x="2803979" y="2549017"/>
            <a:ext cx="214754" cy="21475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4595308" y="2462352"/>
            <a:ext cx="591900" cy="5919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4"/>
          <p:cNvSpPr/>
          <p:nvPr/>
        </p:nvSpPr>
        <p:spPr>
          <a:xfrm rot="1583515">
            <a:off x="5346108" y="1474900"/>
            <a:ext cx="1954691" cy="195469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4"/>
          <p:cNvSpPr/>
          <p:nvPr/>
        </p:nvSpPr>
        <p:spPr>
          <a:xfrm rot="1021735">
            <a:off x="4386402" y="1409947"/>
            <a:ext cx="1685688" cy="1648598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4631408" y="2273356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6652411" y="1501217"/>
            <a:ext cx="382137" cy="38213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/>
          <p:nvPr/>
        </p:nvSpPr>
        <p:spPr>
          <a:xfrm>
            <a:off x="7052560" y="1752446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/>
          <p:nvPr/>
        </p:nvSpPr>
        <p:spPr>
          <a:xfrm>
            <a:off x="6937251" y="2887110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4614646" y="2549017"/>
            <a:ext cx="214754" cy="21475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flipH="1" rot="-1583515">
            <a:off x="9152404" y="1474900"/>
            <a:ext cx="1954691" cy="195469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 rot="-1021735">
            <a:off x="10381114" y="1409947"/>
            <a:ext cx="1685688" cy="1648598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11439658" y="2273356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/>
          <p:nvPr/>
        </p:nvSpPr>
        <p:spPr>
          <a:xfrm flipH="1">
            <a:off x="9418655" y="1501217"/>
            <a:ext cx="382137" cy="38213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4"/>
          <p:cNvSpPr/>
          <p:nvPr/>
        </p:nvSpPr>
        <p:spPr>
          <a:xfrm flipH="1">
            <a:off x="9018506" y="1752446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/>
          <p:nvPr/>
        </p:nvSpPr>
        <p:spPr>
          <a:xfrm flipH="1">
            <a:off x="9133815" y="2887110"/>
            <a:ext cx="382137" cy="382137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"/>
          <p:cNvSpPr/>
          <p:nvPr/>
        </p:nvSpPr>
        <p:spPr>
          <a:xfrm flipH="1">
            <a:off x="11623804" y="2549017"/>
            <a:ext cx="214754" cy="21475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"/>
          <p:cNvSpPr/>
          <p:nvPr/>
        </p:nvSpPr>
        <p:spPr>
          <a:xfrm flipH="1" rot="-1583248">
            <a:off x="7600057" y="1759692"/>
            <a:ext cx="1385117" cy="1385117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/>
          <p:nvPr/>
        </p:nvSpPr>
        <p:spPr>
          <a:xfrm flipH="1" rot="-1583248">
            <a:off x="3004757" y="1924617"/>
            <a:ext cx="1385117" cy="1385117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LANK_3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/>
          <p:nvPr/>
        </p:nvSpPr>
        <p:spPr>
          <a:xfrm flipH="1" rot="-1812045">
            <a:off x="377245" y="81713"/>
            <a:ext cx="1365848" cy="1356993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5"/>
          <p:cNvSpPr/>
          <p:nvPr/>
        </p:nvSpPr>
        <p:spPr>
          <a:xfrm flipH="1" rot="1232223">
            <a:off x="7959424" y="4314609"/>
            <a:ext cx="1800105" cy="1800105"/>
          </a:xfrm>
          <a:prstGeom prst="chord">
            <a:avLst>
              <a:gd fmla="val 2700000" name="adj1"/>
              <a:gd fmla="val 17302672" name="adj2"/>
            </a:avLst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5"/>
          <p:cNvSpPr/>
          <p:nvPr/>
        </p:nvSpPr>
        <p:spPr>
          <a:xfrm flipH="1" rot="-1583515">
            <a:off x="2623589" y="99041"/>
            <a:ext cx="6659935" cy="6659935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/>
          <p:nvPr/>
        </p:nvSpPr>
        <p:spPr>
          <a:xfrm flipH="1" rot="583655">
            <a:off x="8625332" y="216539"/>
            <a:ext cx="3062977" cy="2995583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/>
          <p:nvPr/>
        </p:nvSpPr>
        <p:spPr>
          <a:xfrm flipH="1">
            <a:off x="10006967" y="2909682"/>
            <a:ext cx="1302000" cy="1302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"/>
          <p:cNvSpPr/>
          <p:nvPr/>
        </p:nvSpPr>
        <p:spPr>
          <a:xfrm flipH="1">
            <a:off x="11076559" y="4910008"/>
            <a:ext cx="609300" cy="6093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/>
          <p:nvPr/>
        </p:nvSpPr>
        <p:spPr>
          <a:xfrm flipH="1">
            <a:off x="2134886" y="212955"/>
            <a:ext cx="1302000" cy="1302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5"/>
          <p:cNvSpPr/>
          <p:nvPr/>
        </p:nvSpPr>
        <p:spPr>
          <a:xfrm flipH="1">
            <a:off x="8022198" y="811326"/>
            <a:ext cx="535500" cy="5355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/>
          <p:nvPr/>
        </p:nvSpPr>
        <p:spPr>
          <a:xfrm flipH="1">
            <a:off x="478674" y="1346822"/>
            <a:ext cx="1863000" cy="1863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5"/>
          <p:cNvSpPr/>
          <p:nvPr/>
        </p:nvSpPr>
        <p:spPr>
          <a:xfrm flipH="1">
            <a:off x="1164392" y="4934907"/>
            <a:ext cx="1302000" cy="13020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/>
          <p:nvPr/>
        </p:nvSpPr>
        <p:spPr>
          <a:xfrm flipH="1">
            <a:off x="9752786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/>
          <p:nvPr/>
        </p:nvSpPr>
        <p:spPr>
          <a:xfrm flipH="1" rot="-5400000">
            <a:off x="-540990" y="3772460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5"/>
          <p:cNvSpPr/>
          <p:nvPr/>
        </p:nvSpPr>
        <p:spPr>
          <a:xfrm flipH="1">
            <a:off x="10181454" y="4203202"/>
            <a:ext cx="731700" cy="7317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5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p15"/>
          <p:cNvSpPr txBox="1"/>
          <p:nvPr>
            <p:ph type="title"/>
          </p:nvPr>
        </p:nvSpPr>
        <p:spPr>
          <a:xfrm>
            <a:off x="3083200" y="1123500"/>
            <a:ext cx="60090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2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16"/>
          <p:cNvSpPr txBox="1"/>
          <p:nvPr>
            <p:ph type="title"/>
          </p:nvPr>
        </p:nvSpPr>
        <p:spPr>
          <a:xfrm>
            <a:off x="354004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27" name="Google Shape;227;p16"/>
          <p:cNvSpPr txBox="1"/>
          <p:nvPr>
            <p:ph idx="1" type="subTitle"/>
          </p:nvPr>
        </p:nvSpPr>
        <p:spPr>
          <a:xfrm>
            <a:off x="354004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8" name="Google Shape;228;p16"/>
          <p:cNvSpPr/>
          <p:nvPr/>
        </p:nvSpPr>
        <p:spPr>
          <a:xfrm rot="1819931">
            <a:off x="10661295" y="457563"/>
            <a:ext cx="1130138" cy="1122811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6"/>
          <p:cNvSpPr/>
          <p:nvPr/>
        </p:nvSpPr>
        <p:spPr>
          <a:xfrm rot="1583558">
            <a:off x="5571082" y="491851"/>
            <a:ext cx="5518420" cy="551842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6"/>
          <p:cNvSpPr/>
          <p:nvPr/>
        </p:nvSpPr>
        <p:spPr>
          <a:xfrm>
            <a:off x="9259059" y="566136"/>
            <a:ext cx="1078842" cy="107884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6"/>
          <p:cNvSpPr/>
          <p:nvPr/>
        </p:nvSpPr>
        <p:spPr>
          <a:xfrm>
            <a:off x="6087024" y="422470"/>
            <a:ext cx="443891" cy="443554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6"/>
          <p:cNvSpPr/>
          <p:nvPr/>
        </p:nvSpPr>
        <p:spPr>
          <a:xfrm>
            <a:off x="10388756" y="1275402"/>
            <a:ext cx="1078842" cy="1078842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6"/>
          <p:cNvSpPr/>
          <p:nvPr/>
        </p:nvSpPr>
        <p:spPr>
          <a:xfrm>
            <a:off x="10063217" y="4478766"/>
            <a:ext cx="1078842" cy="1078842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6"/>
          <p:cNvSpPr/>
          <p:nvPr/>
        </p:nvSpPr>
        <p:spPr>
          <a:xfrm rot="1037351">
            <a:off x="5356056" y="4105796"/>
            <a:ext cx="2273483" cy="2223461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6"/>
          <p:cNvSpPr/>
          <p:nvPr/>
        </p:nvSpPr>
        <p:spPr>
          <a:xfrm flipH="1" rot="-5400000">
            <a:off x="10950330" y="3480287"/>
            <a:ext cx="1757919" cy="322061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BLANK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8" name="Google Shape;238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9" name="Google Shape;239;p17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17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-GB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-GB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41" name="Google Shape;241;p17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42" name="Google Shape;242;p17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17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7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7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17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812045">
            <a:off x="10270853" y="81713"/>
            <a:ext cx="1365848" cy="1356993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-1232223">
            <a:off x="2254418" y="4314609"/>
            <a:ext cx="1800105" cy="1800105"/>
          </a:xfrm>
          <a:prstGeom prst="chord">
            <a:avLst>
              <a:gd fmla="val 2700000" name="adj1"/>
              <a:gd fmla="val 17302672" name="adj2"/>
            </a:avLst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1583515">
            <a:off x="2730422" y="99041"/>
            <a:ext cx="6659935" cy="6659935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83655">
            <a:off x="325638" y="216539"/>
            <a:ext cx="3062977" cy="2995583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704980" y="2909682"/>
            <a:ext cx="1302000" cy="1302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328088" y="4910008"/>
            <a:ext cx="609300" cy="6093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8577061" y="212955"/>
            <a:ext cx="1302000" cy="1302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456249" y="811326"/>
            <a:ext cx="535500" cy="5355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672273" y="1346822"/>
            <a:ext cx="1863000" cy="1863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9547555" y="4934907"/>
            <a:ext cx="1302000" cy="13020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704970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 rot="5400000">
            <a:off x="10998746" y="3772460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100793" y="4203202"/>
            <a:ext cx="731700" cy="7317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"/>
          <p:cNvSpPr txBox="1"/>
          <p:nvPr>
            <p:ph type="title"/>
          </p:nvPr>
        </p:nvSpPr>
        <p:spPr>
          <a:xfrm>
            <a:off x="2850400" y="1690150"/>
            <a:ext cx="6420000" cy="3828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 flipH="1" rot="-1819931">
            <a:off x="608526" y="1088683"/>
            <a:ext cx="1004389" cy="997876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flipH="1" rot="-1583558">
            <a:off x="1232354" y="1119155"/>
            <a:ext cx="4904390" cy="490439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flipH="1">
            <a:off x="1900325" y="1185175"/>
            <a:ext cx="958800" cy="9588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5283711" y="1057494"/>
            <a:ext cx="394500" cy="3942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896328" y="1815522"/>
            <a:ext cx="958800" cy="9588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 flipH="1">
            <a:off x="1185645" y="4662450"/>
            <a:ext cx="958800" cy="9588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flipH="1" rot="-1020753">
            <a:off x="4306070" y="4326797"/>
            <a:ext cx="2014524" cy="1970199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 txBox="1"/>
          <p:nvPr>
            <p:ph type="title"/>
          </p:nvPr>
        </p:nvSpPr>
        <p:spPr>
          <a:xfrm>
            <a:off x="1642150" y="1985100"/>
            <a:ext cx="3992100" cy="3203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6564752" y="1536625"/>
            <a:ext cx="5211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4"/>
          <p:cNvSpPr/>
          <p:nvPr/>
        </p:nvSpPr>
        <p:spPr>
          <a:xfrm rot="5400000">
            <a:off x="-202654" y="3772460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415600" y="517177"/>
            <a:ext cx="113610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415604" y="1536633"/>
            <a:ext cx="53334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57" name="Google Shape;57;p5"/>
          <p:cNvSpPr txBox="1"/>
          <p:nvPr>
            <p:ph idx="2" type="body"/>
          </p:nvPr>
        </p:nvSpPr>
        <p:spPr>
          <a:xfrm>
            <a:off x="6443266" y="1536633"/>
            <a:ext cx="53334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58" name="Google Shape;58;p5"/>
          <p:cNvSpPr/>
          <p:nvPr/>
        </p:nvSpPr>
        <p:spPr>
          <a:xfrm rot="1821487">
            <a:off x="11293486" y="4717090"/>
            <a:ext cx="374074" cy="371648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 rot="-1232384">
            <a:off x="9378850" y="5877222"/>
            <a:ext cx="493364" cy="493364"/>
          </a:xfrm>
          <a:prstGeom prst="chord">
            <a:avLst>
              <a:gd fmla="val 2700000" name="adj1"/>
              <a:gd fmla="val 17302672" name="adj2"/>
            </a:avLst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 rot="1583112">
            <a:off x="9573364" y="4858452"/>
            <a:ext cx="1624198" cy="1624198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 rot="-586944">
            <a:off x="8850906" y="4752704"/>
            <a:ext cx="846104" cy="827488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8954094" y="5492062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850772" y="6040436"/>
            <a:ext cx="167100" cy="1671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10944417" y="4800625"/>
            <a:ext cx="357000" cy="357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9708313" y="4916840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11301436" y="5109766"/>
            <a:ext cx="510600" cy="5106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11302021" y="5945412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9062603" y="5846671"/>
            <a:ext cx="200700" cy="2007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 txBox="1"/>
          <p:nvPr>
            <p:ph idx="12" type="sldNum"/>
          </p:nvPr>
        </p:nvSpPr>
        <p:spPr>
          <a:xfrm>
            <a:off x="10056476" y="53720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704970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/>
          <p:nvPr/>
        </p:nvSpPr>
        <p:spPr>
          <a:xfrm rot="-8978513">
            <a:off x="144485" y="1670213"/>
            <a:ext cx="374074" cy="371648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 rot="9567616">
            <a:off x="1939831" y="388366"/>
            <a:ext cx="493364" cy="493364"/>
          </a:xfrm>
          <a:prstGeom prst="chord">
            <a:avLst>
              <a:gd fmla="val 2700000" name="adj1"/>
              <a:gd fmla="val 17302672" name="adj2"/>
            </a:avLst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"/>
          <p:cNvSpPr/>
          <p:nvPr/>
        </p:nvSpPr>
        <p:spPr>
          <a:xfrm rot="-9216888">
            <a:off x="614482" y="276302"/>
            <a:ext cx="1624198" cy="1624198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6"/>
          <p:cNvSpPr/>
          <p:nvPr/>
        </p:nvSpPr>
        <p:spPr>
          <a:xfrm rot="10213056">
            <a:off x="2115035" y="1178759"/>
            <a:ext cx="846104" cy="827488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10800000">
            <a:off x="2500951" y="909889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2794173" y="551415"/>
            <a:ext cx="167100" cy="1671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10800000">
            <a:off x="510628" y="1601327"/>
            <a:ext cx="357000" cy="357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 rot="10800000">
            <a:off x="1746732" y="1485111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 rot="10800000">
            <a:off x="9" y="1138586"/>
            <a:ext cx="510600" cy="5106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153024" y="456539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"/>
          <p:cNvSpPr/>
          <p:nvPr/>
        </p:nvSpPr>
        <p:spPr>
          <a:xfrm rot="10800000">
            <a:off x="2548741" y="711581"/>
            <a:ext cx="200700" cy="2007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"/>
          <p:cNvSpPr txBox="1"/>
          <p:nvPr>
            <p:ph type="title"/>
          </p:nvPr>
        </p:nvSpPr>
        <p:spPr>
          <a:xfrm>
            <a:off x="3108025" y="517175"/>
            <a:ext cx="77436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84" name="Google Shape;84;p6"/>
          <p:cNvSpPr txBox="1"/>
          <p:nvPr>
            <p:ph idx="1" type="body"/>
          </p:nvPr>
        </p:nvSpPr>
        <p:spPr>
          <a:xfrm>
            <a:off x="415600" y="2176801"/>
            <a:ext cx="3464100" cy="391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5" name="Google Shape;85;p6"/>
          <p:cNvSpPr txBox="1"/>
          <p:nvPr>
            <p:ph idx="2" type="body"/>
          </p:nvPr>
        </p:nvSpPr>
        <p:spPr>
          <a:xfrm>
            <a:off x="4330592" y="2176801"/>
            <a:ext cx="3464100" cy="391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6" name="Google Shape;86;p6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6"/>
          <p:cNvSpPr txBox="1"/>
          <p:nvPr>
            <p:ph idx="3" type="body"/>
          </p:nvPr>
        </p:nvSpPr>
        <p:spPr>
          <a:xfrm>
            <a:off x="8245599" y="2176801"/>
            <a:ext cx="3464100" cy="391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8" name="Google Shape;88;p6"/>
          <p:cNvSpPr/>
          <p:nvPr/>
        </p:nvSpPr>
        <p:spPr>
          <a:xfrm rot="5400000">
            <a:off x="11074121" y="945885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>
            <p:ph type="title"/>
          </p:nvPr>
        </p:nvSpPr>
        <p:spPr>
          <a:xfrm>
            <a:off x="3240475" y="517175"/>
            <a:ext cx="85362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7"/>
          <p:cNvSpPr/>
          <p:nvPr/>
        </p:nvSpPr>
        <p:spPr>
          <a:xfrm rot="-8978513">
            <a:off x="144485" y="1670213"/>
            <a:ext cx="374074" cy="371648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 rot="9567616">
            <a:off x="1939831" y="388366"/>
            <a:ext cx="493364" cy="493364"/>
          </a:xfrm>
          <a:prstGeom prst="chord">
            <a:avLst>
              <a:gd fmla="val 2700000" name="adj1"/>
              <a:gd fmla="val 17302672" name="adj2"/>
            </a:avLst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 rot="-9216888">
            <a:off x="614482" y="276302"/>
            <a:ext cx="1624198" cy="1624198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 rot="10213056">
            <a:off x="2115035" y="1178759"/>
            <a:ext cx="846104" cy="827488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 rot="10800000">
            <a:off x="2500951" y="909889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"/>
          <p:cNvSpPr/>
          <p:nvPr/>
        </p:nvSpPr>
        <p:spPr>
          <a:xfrm rot="10800000">
            <a:off x="2794173" y="551415"/>
            <a:ext cx="167100" cy="1671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/>
          <p:nvPr/>
        </p:nvSpPr>
        <p:spPr>
          <a:xfrm rot="10800000">
            <a:off x="510628" y="1601327"/>
            <a:ext cx="357000" cy="357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/>
          <p:nvPr/>
        </p:nvSpPr>
        <p:spPr>
          <a:xfrm rot="10800000">
            <a:off x="1746732" y="1485111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/>
          <p:nvPr/>
        </p:nvSpPr>
        <p:spPr>
          <a:xfrm rot="10800000">
            <a:off x="9" y="1138586"/>
            <a:ext cx="510600" cy="5106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"/>
          <p:cNvSpPr/>
          <p:nvPr/>
        </p:nvSpPr>
        <p:spPr>
          <a:xfrm rot="10800000">
            <a:off x="153024" y="456539"/>
            <a:ext cx="357000" cy="3570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7"/>
          <p:cNvSpPr/>
          <p:nvPr/>
        </p:nvSpPr>
        <p:spPr>
          <a:xfrm rot="10800000">
            <a:off x="2548741" y="711581"/>
            <a:ext cx="200700" cy="2007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704970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/>
          <p:nvPr/>
        </p:nvSpPr>
        <p:spPr>
          <a:xfrm flipH="1">
            <a:off x="9733548" y="4150745"/>
            <a:ext cx="1142100" cy="11421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8"/>
          <p:cNvSpPr txBox="1"/>
          <p:nvPr>
            <p:ph type="title"/>
          </p:nvPr>
        </p:nvSpPr>
        <p:spPr>
          <a:xfrm>
            <a:off x="415604" y="740800"/>
            <a:ext cx="6598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07" name="Google Shape;107;p8"/>
          <p:cNvSpPr txBox="1"/>
          <p:nvPr>
            <p:ph idx="1" type="body"/>
          </p:nvPr>
        </p:nvSpPr>
        <p:spPr>
          <a:xfrm>
            <a:off x="415604" y="1852800"/>
            <a:ext cx="65988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8" name="Google Shape;108;p8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8"/>
          <p:cNvSpPr/>
          <p:nvPr/>
        </p:nvSpPr>
        <p:spPr>
          <a:xfrm flipH="1" rot="-1583515">
            <a:off x="6174398" y="1804418"/>
            <a:ext cx="3771521" cy="377152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 flipH="1" rot="-1021735">
            <a:off x="8545159" y="1679092"/>
            <a:ext cx="3252487" cy="3180924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flipH="1">
            <a:off x="10587590" y="3345016"/>
            <a:ext cx="737323" cy="737323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 flipH="1">
            <a:off x="6688122" y="1855194"/>
            <a:ext cx="737323" cy="73732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 flipH="1">
            <a:off x="5916046" y="2339934"/>
            <a:ext cx="737323" cy="737323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/>
          <p:nvPr/>
        </p:nvSpPr>
        <p:spPr>
          <a:xfrm flipH="1">
            <a:off x="6138532" y="4529236"/>
            <a:ext cx="737323" cy="737323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"/>
          <p:cNvSpPr/>
          <p:nvPr/>
        </p:nvSpPr>
        <p:spPr>
          <a:xfrm flipH="1">
            <a:off x="10942894" y="3876896"/>
            <a:ext cx="414362" cy="41436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704970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 flipH="1" rot="-1819931">
            <a:off x="8612639" y="1492558"/>
            <a:ext cx="1004389" cy="997876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image">
  <p:cSld name="ONE_COLUMN_TEXT_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 rot="-1819931">
            <a:off x="2640551" y="1328483"/>
            <a:ext cx="1004389" cy="997876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9"/>
          <p:cNvSpPr/>
          <p:nvPr/>
        </p:nvSpPr>
        <p:spPr>
          <a:xfrm flipH="1">
            <a:off x="1119048" y="4681620"/>
            <a:ext cx="1142100" cy="11421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 txBox="1"/>
          <p:nvPr>
            <p:ph type="title"/>
          </p:nvPr>
        </p:nvSpPr>
        <p:spPr>
          <a:xfrm>
            <a:off x="5303429" y="740800"/>
            <a:ext cx="6598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22" name="Google Shape;122;p9"/>
          <p:cNvSpPr txBox="1"/>
          <p:nvPr>
            <p:ph idx="1" type="body"/>
          </p:nvPr>
        </p:nvSpPr>
        <p:spPr>
          <a:xfrm>
            <a:off x="7014400" y="1856975"/>
            <a:ext cx="5089200" cy="359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23" name="Google Shape;123;p9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9"/>
          <p:cNvSpPr/>
          <p:nvPr/>
        </p:nvSpPr>
        <p:spPr>
          <a:xfrm rot="1583515">
            <a:off x="2165909" y="1490603"/>
            <a:ext cx="4406879" cy="44068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 rot="1021735">
            <a:off x="2237" y="1344164"/>
            <a:ext cx="3800407" cy="3716788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554608" y="3290733"/>
            <a:ext cx="861533" cy="861533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5110988" y="1549933"/>
            <a:ext cx="861533" cy="861533"/>
          </a:xfrm>
          <a:prstGeom prst="ellipse">
            <a:avLst/>
          </a:prstGeom>
          <a:solidFill>
            <a:srgbClr val="F7F7F7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6013129" y="2116333"/>
            <a:ext cx="861533" cy="861533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5753164" y="4674449"/>
            <a:ext cx="861533" cy="861533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516816" y="3912215"/>
            <a:ext cx="484166" cy="484166"/>
          </a:xfrm>
          <a:prstGeom prst="ellipse">
            <a:avLst/>
          </a:prstGeom>
          <a:solidFill>
            <a:srgbClr val="F7F7F7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704970" y="6217624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/>
          <p:cNvSpPr/>
          <p:nvPr/>
        </p:nvSpPr>
        <p:spPr>
          <a:xfrm rot="5400000">
            <a:off x="11074121" y="945885"/>
            <a:ext cx="1556191" cy="285042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666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ONE_COLUMN_TEXT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>
            <p:ph idx="1" type="body"/>
          </p:nvPr>
        </p:nvSpPr>
        <p:spPr>
          <a:xfrm>
            <a:off x="6293379" y="1451700"/>
            <a:ext cx="54435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5" name="Google Shape;135;p10"/>
          <p:cNvSpPr/>
          <p:nvPr/>
        </p:nvSpPr>
        <p:spPr>
          <a:xfrm flipH="1" rot="-1819931">
            <a:off x="608526" y="1088683"/>
            <a:ext cx="1004389" cy="997876"/>
          </a:xfrm>
          <a:custGeom>
            <a:rect b="b" l="l" r="r" t="t"/>
            <a:pathLst>
              <a:path extrusionOk="0" h="1832509" w="1844468">
                <a:moveTo>
                  <a:pt x="76227" y="549487"/>
                </a:moveTo>
                <a:lnTo>
                  <a:pt x="76227" y="1283021"/>
                </a:lnTo>
                <a:lnTo>
                  <a:pt x="72474" y="1275230"/>
                </a:lnTo>
                <a:cubicBezTo>
                  <a:pt x="25806" y="1164895"/>
                  <a:pt x="0" y="1043588"/>
                  <a:pt x="0" y="916254"/>
                </a:cubicBezTo>
                <a:cubicBezTo>
                  <a:pt x="0" y="788921"/>
                  <a:pt x="25806" y="667614"/>
                  <a:pt x="72474" y="557280"/>
                </a:cubicBezTo>
                <a:close/>
                <a:moveTo>
                  <a:pt x="1735470" y="483407"/>
                </a:moveTo>
                <a:lnTo>
                  <a:pt x="1749850" y="508888"/>
                </a:lnTo>
                <a:cubicBezTo>
                  <a:pt x="1810432" y="631734"/>
                  <a:pt x="1844468" y="770019"/>
                  <a:pt x="1844468" y="916254"/>
                </a:cubicBezTo>
                <a:cubicBezTo>
                  <a:pt x="1844468" y="1062490"/>
                  <a:pt x="1810432" y="1200775"/>
                  <a:pt x="1749850" y="1323622"/>
                </a:cubicBezTo>
                <a:lnTo>
                  <a:pt x="1735470" y="1349102"/>
                </a:lnTo>
                <a:close/>
                <a:moveTo>
                  <a:pt x="327536" y="216761"/>
                </a:moveTo>
                <a:lnTo>
                  <a:pt x="327536" y="1615748"/>
                </a:lnTo>
                <a:lnTo>
                  <a:pt x="270116" y="1568372"/>
                </a:lnTo>
                <a:lnTo>
                  <a:pt x="227618" y="1516864"/>
                </a:lnTo>
                <a:lnTo>
                  <a:pt x="227618" y="315645"/>
                </a:lnTo>
                <a:lnTo>
                  <a:pt x="270116" y="264137"/>
                </a:lnTo>
                <a:close/>
                <a:moveTo>
                  <a:pt x="1484163" y="186115"/>
                </a:moveTo>
                <a:lnTo>
                  <a:pt x="1495954" y="194156"/>
                </a:lnTo>
                <a:cubicBezTo>
                  <a:pt x="1522500" y="215275"/>
                  <a:pt x="1547856" y="237828"/>
                  <a:pt x="1571903" y="261697"/>
                </a:cubicBezTo>
                <a:lnTo>
                  <a:pt x="1584079" y="275185"/>
                </a:lnTo>
                <a:lnTo>
                  <a:pt x="1584079" y="1557325"/>
                </a:lnTo>
                <a:lnTo>
                  <a:pt x="1571903" y="1570813"/>
                </a:lnTo>
                <a:cubicBezTo>
                  <a:pt x="1547856" y="1594681"/>
                  <a:pt x="1522500" y="1617234"/>
                  <a:pt x="1495954" y="1638353"/>
                </a:cubicBezTo>
                <a:lnTo>
                  <a:pt x="1484163" y="1646395"/>
                </a:lnTo>
                <a:close/>
                <a:moveTo>
                  <a:pt x="578845" y="61656"/>
                </a:moveTo>
                <a:lnTo>
                  <a:pt x="578845" y="1770853"/>
                </a:lnTo>
                <a:lnTo>
                  <a:pt x="563259" y="1766015"/>
                </a:lnTo>
                <a:lnTo>
                  <a:pt x="478927" y="1720241"/>
                </a:lnTo>
                <a:lnTo>
                  <a:pt x="478927" y="112268"/>
                </a:lnTo>
                <a:lnTo>
                  <a:pt x="563259" y="66494"/>
                </a:lnTo>
                <a:close/>
                <a:moveTo>
                  <a:pt x="1232854" y="49810"/>
                </a:moveTo>
                <a:lnTo>
                  <a:pt x="1260394" y="57990"/>
                </a:lnTo>
                <a:lnTo>
                  <a:pt x="1332772" y="92980"/>
                </a:lnTo>
                <a:lnTo>
                  <a:pt x="1332772" y="1739529"/>
                </a:lnTo>
                <a:lnTo>
                  <a:pt x="1260394" y="1774519"/>
                </a:lnTo>
                <a:lnTo>
                  <a:pt x="1232854" y="1782699"/>
                </a:lnTo>
                <a:close/>
                <a:moveTo>
                  <a:pt x="830154" y="3303"/>
                </a:moveTo>
                <a:lnTo>
                  <a:pt x="830154" y="1829206"/>
                </a:lnTo>
                <a:lnTo>
                  <a:pt x="736372" y="1819752"/>
                </a:lnTo>
                <a:lnTo>
                  <a:pt x="730236" y="1817847"/>
                </a:lnTo>
                <a:lnTo>
                  <a:pt x="730236" y="14662"/>
                </a:lnTo>
                <a:lnTo>
                  <a:pt x="736372" y="12757"/>
                </a:lnTo>
                <a:close/>
                <a:moveTo>
                  <a:pt x="981545" y="0"/>
                </a:moveTo>
                <a:lnTo>
                  <a:pt x="1081463" y="10072"/>
                </a:lnTo>
                <a:lnTo>
                  <a:pt x="1081463" y="1822437"/>
                </a:lnTo>
                <a:lnTo>
                  <a:pt x="981545" y="18325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flipH="1" rot="-1583558">
            <a:off x="1232354" y="1119155"/>
            <a:ext cx="4904390" cy="490439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flipH="1">
            <a:off x="1900325" y="1185175"/>
            <a:ext cx="958800" cy="9588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flipH="1">
            <a:off x="5283711" y="1057494"/>
            <a:ext cx="394500" cy="3942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flipH="1">
            <a:off x="896328" y="1815522"/>
            <a:ext cx="958800" cy="958800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flipH="1">
            <a:off x="1185645" y="4662450"/>
            <a:ext cx="958800" cy="958800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flipH="1" rot="-5400000">
            <a:off x="-65835" y="3802036"/>
            <a:ext cx="1138325" cy="211005"/>
          </a:xfrm>
          <a:custGeom>
            <a:rect b="b" l="l" r="r" t="t"/>
            <a:pathLst>
              <a:path extrusionOk="0" h="1480738" w="576367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cap="rnd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0"/>
          <p:cNvSpPr txBox="1"/>
          <p:nvPr>
            <p:ph type="title"/>
          </p:nvPr>
        </p:nvSpPr>
        <p:spPr>
          <a:xfrm>
            <a:off x="1321779" y="3067500"/>
            <a:ext cx="4752000" cy="1007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3" name="Google Shape;143;p10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10"/>
          <p:cNvSpPr/>
          <p:nvPr/>
        </p:nvSpPr>
        <p:spPr>
          <a:xfrm flipH="1" rot="-1020753">
            <a:off x="4306070" y="4326797"/>
            <a:ext cx="2014524" cy="1970199"/>
          </a:xfrm>
          <a:custGeom>
            <a:rect b="b" l="l" r="r" t="t"/>
            <a:pathLst>
              <a:path extrusionOk="0" h="5623835" w="5750358">
                <a:moveTo>
                  <a:pt x="2031008" y="117838"/>
                </a:moveTo>
                <a:cubicBezTo>
                  <a:pt x="2878790" y="480898"/>
                  <a:pt x="2920367" y="1568200"/>
                  <a:pt x="3524455" y="2183390"/>
                </a:cubicBezTo>
                <a:cubicBezTo>
                  <a:pt x="4128543" y="2798580"/>
                  <a:pt x="5169527" y="2605105"/>
                  <a:pt x="5655536" y="3808979"/>
                </a:cubicBezTo>
                <a:cubicBezTo>
                  <a:pt x="6141545" y="5012853"/>
                  <a:pt x="4651069" y="6001073"/>
                  <a:pt x="3642813" y="5482586"/>
                </a:cubicBezTo>
                <a:cubicBezTo>
                  <a:pt x="2634557" y="4964099"/>
                  <a:pt x="2974484" y="3833399"/>
                  <a:pt x="2367368" y="3168754"/>
                </a:cubicBezTo>
                <a:cubicBezTo>
                  <a:pt x="1760252" y="2504109"/>
                  <a:pt x="13787" y="2754101"/>
                  <a:pt x="116" y="1494718"/>
                </a:cubicBezTo>
                <a:cubicBezTo>
                  <a:pt x="-13555" y="235335"/>
                  <a:pt x="1183226" y="-245222"/>
                  <a:pt x="2031008" y="11783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17177"/>
            <a:ext cx="113610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taatliches"/>
              <a:buNone/>
              <a:defRPr sz="6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●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1pPr>
            <a:lvl2pPr indent="-38100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○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2pPr>
            <a:lvl3pPr indent="-38100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■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3pPr>
            <a:lvl4pPr indent="-38100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●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4pPr>
            <a:lvl5pPr indent="-38100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○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5pPr>
            <a:lvl6pPr indent="-38100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■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6pPr>
            <a:lvl7pPr indent="-38100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●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7pPr>
            <a:lvl8pPr indent="-38100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Alternates Medium"/>
              <a:buChar char="○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8pPr>
            <a:lvl9pPr indent="-38100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400"/>
              <a:buFont typeface="Montserrat Alternates Medium"/>
              <a:buChar char="■"/>
              <a:defRPr sz="2400">
                <a:solidFill>
                  <a:schemeClr val="dk2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713450" y="62046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/>
          <p:nvPr>
            <p:ph type="ctrTitle"/>
          </p:nvPr>
        </p:nvSpPr>
        <p:spPr>
          <a:xfrm>
            <a:off x="4818950" y="1523325"/>
            <a:ext cx="4611900" cy="4312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presentation title</a:t>
            </a:r>
            <a:endParaRPr/>
          </a:p>
        </p:txBody>
      </p:sp>
      <p:sp>
        <p:nvSpPr>
          <p:cNvPr id="252" name="Google Shape;252;p18"/>
          <p:cNvSpPr/>
          <p:nvPr/>
        </p:nvSpPr>
        <p:spPr>
          <a:xfrm>
            <a:off x="9846716" y="5258634"/>
            <a:ext cx="708338" cy="754317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"/>
          <p:cNvSpPr txBox="1"/>
          <p:nvPr>
            <p:ph type="title"/>
          </p:nvPr>
        </p:nvSpPr>
        <p:spPr>
          <a:xfrm>
            <a:off x="3108025" y="593375"/>
            <a:ext cx="86685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321" name="Google Shape;321;p27"/>
          <p:cNvSpPr txBox="1"/>
          <p:nvPr>
            <p:ph idx="1" type="body"/>
          </p:nvPr>
        </p:nvSpPr>
        <p:spPr>
          <a:xfrm>
            <a:off x="415600" y="2510150"/>
            <a:ext cx="3464100" cy="35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Did you know that pandas don’t hibernate?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GB"/>
              <a:t>When winter approaches, they head lower down their mountain homes to warmer temperatures, where they continue to chomp away on bamboo!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 txBox="1"/>
          <p:nvPr>
            <p:ph idx="2" type="body"/>
          </p:nvPr>
        </p:nvSpPr>
        <p:spPr>
          <a:xfrm>
            <a:off x="4330592" y="2510150"/>
            <a:ext cx="3464100" cy="35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Did you know that a cat uses its whiskers as feelers to determine if a space is too small to squeeze through?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GB"/>
              <a:t>Also, cats love to sleep. A fifteen-year-old cat has probably spent ten years of its life sleeping.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7"/>
          <p:cNvSpPr txBox="1"/>
          <p:nvPr>
            <p:ph idx="3" type="body"/>
          </p:nvPr>
        </p:nvSpPr>
        <p:spPr>
          <a:xfrm>
            <a:off x="8245600" y="2510150"/>
            <a:ext cx="3464100" cy="35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Did you know that elephants can sense storms?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GB"/>
              <a:t>Elephants may be able to detect a thunderstorm from hundreds of miles away, and will head towards it, looking for water.</a:t>
            </a:r>
            <a:endParaRPr/>
          </a:p>
        </p:txBody>
      </p:sp>
      <p:sp>
        <p:nvSpPr>
          <p:cNvPr id="324" name="Google Shape;324;p27"/>
          <p:cNvSpPr/>
          <p:nvPr/>
        </p:nvSpPr>
        <p:spPr>
          <a:xfrm>
            <a:off x="979553" y="698874"/>
            <a:ext cx="734405" cy="732224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 txBox="1"/>
          <p:nvPr>
            <p:ph idx="4294967295" type="title"/>
          </p:nvPr>
        </p:nvSpPr>
        <p:spPr>
          <a:xfrm>
            <a:off x="18875" y="5640050"/>
            <a:ext cx="9107400" cy="1007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 USE THEM </a:t>
            </a:r>
            <a:r>
              <a:rPr lang="en-GB">
                <a:solidFill>
                  <a:srgbClr val="FFFFFF"/>
                </a:solidFill>
              </a:rPr>
              <a:t>AS BACKGROUNDS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/>
          <p:nvPr>
            <p:ph type="title"/>
          </p:nvPr>
        </p:nvSpPr>
        <p:spPr>
          <a:xfrm>
            <a:off x="3225525" y="412600"/>
            <a:ext cx="85362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map title.</a:t>
            </a:r>
            <a:endParaRPr/>
          </a:p>
        </p:txBody>
      </p:sp>
      <p:grpSp>
        <p:nvGrpSpPr>
          <p:cNvPr id="335" name="Google Shape;335;p29"/>
          <p:cNvGrpSpPr/>
          <p:nvPr/>
        </p:nvGrpSpPr>
        <p:grpSpPr>
          <a:xfrm>
            <a:off x="1948362" y="1981146"/>
            <a:ext cx="9214097" cy="4563220"/>
            <a:chOff x="275475" y="1342375"/>
            <a:chExt cx="7012250" cy="3021400"/>
          </a:xfrm>
        </p:grpSpPr>
        <p:sp>
          <p:nvSpPr>
            <p:cNvPr id="336" name="Google Shape;336;p29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9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9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7" name="Google Shape;547;p29"/>
          <p:cNvGrpSpPr/>
          <p:nvPr/>
        </p:nvGrpSpPr>
        <p:grpSpPr>
          <a:xfrm>
            <a:off x="1075049" y="690852"/>
            <a:ext cx="678088" cy="595838"/>
            <a:chOff x="853250" y="4006875"/>
            <a:chExt cx="265875" cy="216275"/>
          </a:xfrm>
        </p:grpSpPr>
        <p:sp>
          <p:nvSpPr>
            <p:cNvPr id="548" name="Google Shape;548;p29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0" name="Google Shape;550;p29"/>
          <p:cNvSpPr/>
          <p:nvPr/>
        </p:nvSpPr>
        <p:spPr>
          <a:xfrm>
            <a:off x="4195331" y="3106022"/>
            <a:ext cx="193442" cy="322978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9"/>
          <p:cNvSpPr/>
          <p:nvPr/>
        </p:nvSpPr>
        <p:spPr>
          <a:xfrm>
            <a:off x="4990206" y="5484672"/>
            <a:ext cx="193442" cy="322978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9"/>
          <p:cNvSpPr/>
          <p:nvPr/>
        </p:nvSpPr>
        <p:spPr>
          <a:xfrm>
            <a:off x="671450" y="3048025"/>
            <a:ext cx="2036700" cy="28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800" u="none" cap="none" strike="noStrike">
                <a:latin typeface="Montserrat Alternates"/>
                <a:ea typeface="Montserrat Alternates"/>
                <a:cs typeface="Montserrat Alternates"/>
                <a:sym typeface="Montserrat Alternates"/>
              </a:rPr>
              <a:t>You can use maps to </a:t>
            </a:r>
            <a:r>
              <a:rPr lang="en-GB" sz="18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show </a:t>
            </a:r>
            <a:r>
              <a:rPr i="0" lang="en-GB" sz="1800" u="none" cap="none" strike="noStrike">
                <a:latin typeface="Montserrat Alternates"/>
                <a:ea typeface="Montserrat Alternates"/>
                <a:cs typeface="Montserrat Alternates"/>
                <a:sym typeface="Montserrat Alternates"/>
              </a:rPr>
              <a:t>your offices</a:t>
            </a:r>
            <a:r>
              <a:rPr lang="en-GB" sz="1800">
                <a:latin typeface="Montserrat Alternates"/>
                <a:ea typeface="Montserrat Alternates"/>
                <a:cs typeface="Montserrat Alternates"/>
                <a:sym typeface="Montserrat Alternates"/>
              </a:rPr>
              <a:t> or markets. Or as charts, highlighting the countries and adding your data. </a:t>
            </a:r>
            <a:endParaRPr sz="18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0"/>
          <p:cNvSpPr txBox="1"/>
          <p:nvPr>
            <p:ph type="title"/>
          </p:nvPr>
        </p:nvSpPr>
        <p:spPr>
          <a:xfrm>
            <a:off x="415600" y="364777"/>
            <a:ext cx="113610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Here goes your timeline or process.</a:t>
            </a:r>
            <a:endParaRPr sz="3600"/>
          </a:p>
        </p:txBody>
      </p:sp>
      <p:sp>
        <p:nvSpPr>
          <p:cNvPr id="558" name="Google Shape;558;p30"/>
          <p:cNvSpPr txBox="1"/>
          <p:nvPr>
            <p:ph idx="1" type="body"/>
          </p:nvPr>
        </p:nvSpPr>
        <p:spPr>
          <a:xfrm>
            <a:off x="408750" y="3735327"/>
            <a:ext cx="2179500" cy="258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559" name="Google Shape;559;p30"/>
          <p:cNvSpPr txBox="1"/>
          <p:nvPr>
            <p:ph idx="2" type="subTitle"/>
          </p:nvPr>
        </p:nvSpPr>
        <p:spPr>
          <a:xfrm>
            <a:off x="256313" y="24062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2000</a:t>
            </a:r>
            <a:endParaRPr/>
          </a:p>
        </p:txBody>
      </p:sp>
      <p:sp>
        <p:nvSpPr>
          <p:cNvPr id="560" name="Google Shape;560;p30"/>
          <p:cNvSpPr txBox="1"/>
          <p:nvPr>
            <p:ph idx="3" type="body"/>
          </p:nvPr>
        </p:nvSpPr>
        <p:spPr>
          <a:xfrm>
            <a:off x="2727313" y="3735327"/>
            <a:ext cx="2179500" cy="258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561" name="Google Shape;561;p30"/>
          <p:cNvSpPr txBox="1"/>
          <p:nvPr>
            <p:ph idx="4" type="subTitle"/>
          </p:nvPr>
        </p:nvSpPr>
        <p:spPr>
          <a:xfrm>
            <a:off x="2651101" y="24615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2005</a:t>
            </a:r>
            <a:endParaRPr sz="36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62" name="Google Shape;562;p30"/>
          <p:cNvSpPr txBox="1"/>
          <p:nvPr>
            <p:ph idx="5" type="body"/>
          </p:nvPr>
        </p:nvSpPr>
        <p:spPr>
          <a:xfrm>
            <a:off x="5045875" y="3735327"/>
            <a:ext cx="2179500" cy="258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563" name="Google Shape;563;p30"/>
          <p:cNvSpPr txBox="1"/>
          <p:nvPr>
            <p:ph idx="6" type="subTitle"/>
          </p:nvPr>
        </p:nvSpPr>
        <p:spPr>
          <a:xfrm>
            <a:off x="5299864" y="22822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2010</a:t>
            </a:r>
            <a:endParaRPr sz="36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64" name="Google Shape;564;p30"/>
          <p:cNvSpPr txBox="1"/>
          <p:nvPr>
            <p:ph idx="7" type="body"/>
          </p:nvPr>
        </p:nvSpPr>
        <p:spPr>
          <a:xfrm>
            <a:off x="7364438" y="3735327"/>
            <a:ext cx="2179500" cy="258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565" name="Google Shape;565;p30"/>
          <p:cNvSpPr txBox="1"/>
          <p:nvPr>
            <p:ph idx="8" type="subTitle"/>
          </p:nvPr>
        </p:nvSpPr>
        <p:spPr>
          <a:xfrm>
            <a:off x="7225378" y="23300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2015</a:t>
            </a:r>
            <a:endParaRPr sz="36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66" name="Google Shape;566;p30"/>
          <p:cNvSpPr txBox="1"/>
          <p:nvPr>
            <p:ph idx="9" type="body"/>
          </p:nvPr>
        </p:nvSpPr>
        <p:spPr>
          <a:xfrm>
            <a:off x="9683001" y="3735327"/>
            <a:ext cx="2179500" cy="258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567" name="Google Shape;567;p30"/>
          <p:cNvSpPr txBox="1"/>
          <p:nvPr>
            <p:ph idx="13" type="subTitle"/>
          </p:nvPr>
        </p:nvSpPr>
        <p:spPr>
          <a:xfrm>
            <a:off x="9100066" y="2353846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2020</a:t>
            </a:r>
            <a:endParaRPr sz="36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1"/>
          <p:cNvSpPr txBox="1"/>
          <p:nvPr>
            <p:ph idx="1" type="subTitle"/>
          </p:nvPr>
        </p:nvSpPr>
        <p:spPr>
          <a:xfrm>
            <a:off x="354004" y="35342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573" name="Google Shape;573;p31"/>
          <p:cNvGrpSpPr/>
          <p:nvPr/>
        </p:nvGrpSpPr>
        <p:grpSpPr>
          <a:xfrm>
            <a:off x="6257582" y="1728701"/>
            <a:ext cx="4066903" cy="3400593"/>
            <a:chOff x="1295330" y="1868507"/>
            <a:chExt cx="4365503" cy="3647530"/>
          </a:xfrm>
        </p:grpSpPr>
        <p:grpSp>
          <p:nvGrpSpPr>
            <p:cNvPr id="574" name="Google Shape;574;p31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575" name="Google Shape;575;p31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576" name="Google Shape;576;p31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63500" rotWithShape="0" algn="ctr" dist="25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31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63500" rotWithShape="0" algn="ctr" dist="25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31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63500" rotWithShape="0" algn="ctr" dist="25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9" name="Google Shape;579;p31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580" name="Google Shape;580;p31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rotWithShape="0" algn="ctr" dist="25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" name="Google Shape;581;p31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rotWithShape="0" algn="ctr" dist="25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82" name="Google Shape;582;p31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31"/>
          <p:cNvSpPr txBox="1"/>
          <p:nvPr>
            <p:ph type="title"/>
          </p:nvPr>
        </p:nvSpPr>
        <p:spPr>
          <a:xfrm>
            <a:off x="354004" y="14410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584" name="Google Shape;584;p31"/>
          <p:cNvSpPr/>
          <p:nvPr/>
        </p:nvSpPr>
        <p:spPr>
          <a:xfrm>
            <a:off x="10368172" y="4811271"/>
            <a:ext cx="508220" cy="467006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2"/>
          <p:cNvSpPr txBox="1"/>
          <p:nvPr>
            <p:ph idx="1" type="subTitle"/>
          </p:nvPr>
        </p:nvSpPr>
        <p:spPr>
          <a:xfrm>
            <a:off x="354004" y="35342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590" name="Google Shape;590;p32"/>
          <p:cNvGrpSpPr/>
          <p:nvPr/>
        </p:nvGrpSpPr>
        <p:grpSpPr>
          <a:xfrm>
            <a:off x="6019867" y="2008295"/>
            <a:ext cx="4869734" cy="2518995"/>
            <a:chOff x="3289100" y="2593804"/>
            <a:chExt cx="5622600" cy="2900731"/>
          </a:xfrm>
        </p:grpSpPr>
        <p:grpSp>
          <p:nvGrpSpPr>
            <p:cNvPr id="591" name="Google Shape;591;p32"/>
            <p:cNvGrpSpPr/>
            <p:nvPr/>
          </p:nvGrpSpPr>
          <p:grpSpPr>
            <a:xfrm>
              <a:off x="3289100" y="2593804"/>
              <a:ext cx="5622600" cy="2900731"/>
              <a:chOff x="1059475" y="2241404"/>
              <a:chExt cx="5622600" cy="2900731"/>
            </a:xfrm>
          </p:grpSpPr>
          <p:sp>
            <p:nvSpPr>
              <p:cNvPr id="592" name="Google Shape;592;p32"/>
              <p:cNvSpPr/>
              <p:nvPr/>
            </p:nvSpPr>
            <p:spPr>
              <a:xfrm>
                <a:off x="1708601" y="2241404"/>
                <a:ext cx="4319700" cy="2813400"/>
              </a:xfrm>
              <a:prstGeom prst="roundRect">
                <a:avLst>
                  <a:gd fmla="val 4487" name="adj"/>
                </a:avLst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93" name="Google Shape;593;p32"/>
              <p:cNvGrpSpPr/>
              <p:nvPr/>
            </p:nvGrpSpPr>
            <p:grpSpPr>
              <a:xfrm>
                <a:off x="1059475" y="5047935"/>
                <a:ext cx="5622600" cy="94200"/>
                <a:chOff x="1059475" y="5015277"/>
                <a:chExt cx="5622600" cy="188400"/>
              </a:xfrm>
            </p:grpSpPr>
            <p:sp>
              <p:nvSpPr>
                <p:cNvPr id="594" name="Google Shape;594;p32"/>
                <p:cNvSpPr/>
                <p:nvPr/>
              </p:nvSpPr>
              <p:spPr>
                <a:xfrm>
                  <a:off x="1059475" y="5015277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32"/>
                <p:cNvSpPr/>
                <p:nvPr/>
              </p:nvSpPr>
              <p:spPr>
                <a:xfrm>
                  <a:off x="3354359" y="5020473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96" name="Google Shape;596;p32"/>
            <p:cNvSpPr/>
            <p:nvPr/>
          </p:nvSpPr>
          <p:spPr>
            <a:xfrm>
              <a:off x="6035996" y="2713369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7" name="Google Shape;597;p32"/>
          <p:cNvSpPr txBox="1"/>
          <p:nvPr>
            <p:ph type="title"/>
          </p:nvPr>
        </p:nvSpPr>
        <p:spPr>
          <a:xfrm>
            <a:off x="354004" y="14410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grpSp>
        <p:nvGrpSpPr>
          <p:cNvPr id="598" name="Google Shape;598;p32"/>
          <p:cNvGrpSpPr/>
          <p:nvPr/>
        </p:nvGrpSpPr>
        <p:grpSpPr>
          <a:xfrm>
            <a:off x="10251826" y="4798047"/>
            <a:ext cx="651229" cy="461212"/>
            <a:chOff x="4797800" y="1994125"/>
            <a:chExt cx="306475" cy="186025"/>
          </a:xfrm>
        </p:grpSpPr>
        <p:sp>
          <p:nvSpPr>
            <p:cNvPr id="599" name="Google Shape;599;p32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3"/>
          <p:cNvSpPr txBox="1"/>
          <p:nvPr>
            <p:ph idx="1" type="subTitle"/>
          </p:nvPr>
        </p:nvSpPr>
        <p:spPr>
          <a:xfrm>
            <a:off x="354004" y="35342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606" name="Google Shape;606;p33"/>
          <p:cNvGrpSpPr/>
          <p:nvPr/>
        </p:nvGrpSpPr>
        <p:grpSpPr>
          <a:xfrm>
            <a:off x="7159384" y="946877"/>
            <a:ext cx="2506445" cy="4738548"/>
            <a:chOff x="8625436" y="1258061"/>
            <a:chExt cx="2388000" cy="4396500"/>
          </a:xfrm>
        </p:grpSpPr>
        <p:sp>
          <p:nvSpPr>
            <p:cNvPr id="607" name="Google Shape;607;p33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0" name="Google Shape;610;p33"/>
          <p:cNvSpPr txBox="1"/>
          <p:nvPr>
            <p:ph type="title"/>
          </p:nvPr>
        </p:nvSpPr>
        <p:spPr>
          <a:xfrm>
            <a:off x="354004" y="14410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611" name="Google Shape;611;p33"/>
          <p:cNvSpPr/>
          <p:nvPr/>
        </p:nvSpPr>
        <p:spPr>
          <a:xfrm>
            <a:off x="10446879" y="4718820"/>
            <a:ext cx="351507" cy="694647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4"/>
          <p:cNvSpPr txBox="1"/>
          <p:nvPr>
            <p:ph type="title"/>
          </p:nvPr>
        </p:nvSpPr>
        <p:spPr>
          <a:xfrm>
            <a:off x="354004" y="14410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617" name="Google Shape;617;p34"/>
          <p:cNvSpPr txBox="1"/>
          <p:nvPr>
            <p:ph idx="1" type="subTitle"/>
          </p:nvPr>
        </p:nvSpPr>
        <p:spPr>
          <a:xfrm>
            <a:off x="354004" y="35342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618" name="Google Shape;618;p34"/>
          <p:cNvGrpSpPr/>
          <p:nvPr/>
        </p:nvGrpSpPr>
        <p:grpSpPr>
          <a:xfrm>
            <a:off x="6571818" y="771859"/>
            <a:ext cx="3393729" cy="4961866"/>
            <a:chOff x="6953045" y="1252870"/>
            <a:chExt cx="3186600" cy="4559700"/>
          </a:xfrm>
        </p:grpSpPr>
        <p:sp>
          <p:nvSpPr>
            <p:cNvPr id="619" name="Google Shape;619;p34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0000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2" name="Google Shape;622;p34"/>
          <p:cNvSpPr/>
          <p:nvPr/>
        </p:nvSpPr>
        <p:spPr>
          <a:xfrm>
            <a:off x="10323643" y="4870453"/>
            <a:ext cx="553024" cy="417273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5"/>
          <p:cNvSpPr txBox="1"/>
          <p:nvPr>
            <p:ph type="title"/>
          </p:nvPr>
        </p:nvSpPr>
        <p:spPr>
          <a:xfrm>
            <a:off x="3083200" y="1123500"/>
            <a:ext cx="60090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  <p:grpSp>
        <p:nvGrpSpPr>
          <p:cNvPr id="628" name="Google Shape;628;p35"/>
          <p:cNvGrpSpPr/>
          <p:nvPr/>
        </p:nvGrpSpPr>
        <p:grpSpPr>
          <a:xfrm>
            <a:off x="879835" y="1802259"/>
            <a:ext cx="998143" cy="1043001"/>
            <a:chOff x="6010925" y="3998175"/>
            <a:chExt cx="275875" cy="266875"/>
          </a:xfrm>
        </p:grpSpPr>
        <p:sp>
          <p:nvSpPr>
            <p:cNvPr id="629" name="Google Shape;629;p35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Google Shape;634;p35"/>
          <p:cNvGrpSpPr/>
          <p:nvPr/>
        </p:nvGrpSpPr>
        <p:grpSpPr>
          <a:xfrm>
            <a:off x="2380722" y="652900"/>
            <a:ext cx="825031" cy="470598"/>
            <a:chOff x="4728650" y="3665975"/>
            <a:chExt cx="302475" cy="159725"/>
          </a:xfrm>
        </p:grpSpPr>
        <p:sp>
          <p:nvSpPr>
            <p:cNvPr id="635" name="Google Shape;635;p35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6"/>
          <p:cNvSpPr txBox="1"/>
          <p:nvPr>
            <p:ph type="title"/>
          </p:nvPr>
        </p:nvSpPr>
        <p:spPr>
          <a:xfrm>
            <a:off x="3240475" y="517175"/>
            <a:ext cx="8536200" cy="840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Editable Icons</a:t>
            </a:r>
            <a:endParaRPr/>
          </a:p>
        </p:txBody>
      </p:sp>
      <p:grpSp>
        <p:nvGrpSpPr>
          <p:cNvPr id="642" name="Google Shape;642;p36"/>
          <p:cNvGrpSpPr/>
          <p:nvPr/>
        </p:nvGrpSpPr>
        <p:grpSpPr>
          <a:xfrm>
            <a:off x="4456487" y="1787272"/>
            <a:ext cx="405160" cy="265644"/>
            <a:chOff x="4797800" y="1994125"/>
            <a:chExt cx="306475" cy="186025"/>
          </a:xfrm>
        </p:grpSpPr>
        <p:sp>
          <p:nvSpPr>
            <p:cNvPr id="643" name="Google Shape;643;p36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645" name="Google Shape;645;p36"/>
          <p:cNvSpPr/>
          <p:nvPr/>
        </p:nvSpPr>
        <p:spPr>
          <a:xfrm>
            <a:off x="3899281" y="1804083"/>
            <a:ext cx="351487" cy="322978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46" name="Google Shape;646;p36"/>
          <p:cNvSpPr/>
          <p:nvPr/>
        </p:nvSpPr>
        <p:spPr>
          <a:xfrm>
            <a:off x="3484193" y="1716708"/>
            <a:ext cx="211156" cy="417262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47" name="Google Shape;647;p36"/>
          <p:cNvSpPr/>
          <p:nvPr/>
        </p:nvSpPr>
        <p:spPr>
          <a:xfrm>
            <a:off x="5011225" y="1787819"/>
            <a:ext cx="352082" cy="265644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48" name="Google Shape;648;p36"/>
          <p:cNvSpPr/>
          <p:nvPr/>
        </p:nvSpPr>
        <p:spPr>
          <a:xfrm>
            <a:off x="5514728" y="1742917"/>
            <a:ext cx="333805" cy="355465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49" name="Google Shape;649;p36"/>
          <p:cNvSpPr/>
          <p:nvPr/>
        </p:nvSpPr>
        <p:spPr>
          <a:xfrm>
            <a:off x="6504042" y="1778196"/>
            <a:ext cx="299003" cy="294311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650" name="Google Shape;650;p36"/>
          <p:cNvGrpSpPr/>
          <p:nvPr/>
        </p:nvGrpSpPr>
        <p:grpSpPr>
          <a:xfrm>
            <a:off x="7049773" y="1791422"/>
            <a:ext cx="352082" cy="266286"/>
            <a:chOff x="4250025" y="2848800"/>
            <a:chExt cx="266325" cy="186475"/>
          </a:xfrm>
        </p:grpSpPr>
        <p:sp>
          <p:nvSpPr>
            <p:cNvPr id="651" name="Google Shape;651;p36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653" name="Google Shape;653;p36"/>
          <p:cNvGrpSpPr/>
          <p:nvPr/>
        </p:nvGrpSpPr>
        <p:grpSpPr>
          <a:xfrm>
            <a:off x="7647121" y="1753830"/>
            <a:ext cx="343224" cy="342077"/>
            <a:chOff x="4707700" y="2822475"/>
            <a:chExt cx="259625" cy="239550"/>
          </a:xfrm>
        </p:grpSpPr>
        <p:sp>
          <p:nvSpPr>
            <p:cNvPr id="654" name="Google Shape;654;p36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657" name="Google Shape;657;p36"/>
          <p:cNvSpPr/>
          <p:nvPr/>
        </p:nvSpPr>
        <p:spPr>
          <a:xfrm>
            <a:off x="8121076" y="1757807"/>
            <a:ext cx="340878" cy="33525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58" name="Google Shape;658;p36"/>
          <p:cNvSpPr/>
          <p:nvPr/>
        </p:nvSpPr>
        <p:spPr>
          <a:xfrm>
            <a:off x="8644569" y="1792229"/>
            <a:ext cx="352082" cy="266286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659" name="Google Shape;659;p36"/>
          <p:cNvGrpSpPr/>
          <p:nvPr/>
        </p:nvGrpSpPr>
        <p:grpSpPr>
          <a:xfrm>
            <a:off x="9282288" y="1715595"/>
            <a:ext cx="351487" cy="417904"/>
            <a:chOff x="6425500" y="2795700"/>
            <a:chExt cx="265875" cy="292650"/>
          </a:xfrm>
        </p:grpSpPr>
        <p:sp>
          <p:nvSpPr>
            <p:cNvPr id="660" name="Google Shape;660;p36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662" name="Google Shape;662;p36"/>
          <p:cNvSpPr/>
          <p:nvPr/>
        </p:nvSpPr>
        <p:spPr>
          <a:xfrm>
            <a:off x="9779972" y="1749862"/>
            <a:ext cx="352677" cy="351609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663" name="Google Shape;663;p36"/>
          <p:cNvGrpSpPr/>
          <p:nvPr/>
        </p:nvGrpSpPr>
        <p:grpSpPr>
          <a:xfrm>
            <a:off x="10360329" y="1772869"/>
            <a:ext cx="350297" cy="304271"/>
            <a:chOff x="5549875" y="2418425"/>
            <a:chExt cx="264975" cy="213075"/>
          </a:xfrm>
        </p:grpSpPr>
        <p:sp>
          <p:nvSpPr>
            <p:cNvPr id="664" name="Google Shape;664;p36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666" name="Google Shape;666;p36"/>
          <p:cNvSpPr/>
          <p:nvPr/>
        </p:nvSpPr>
        <p:spPr>
          <a:xfrm>
            <a:off x="3506297" y="2410872"/>
            <a:ext cx="166936" cy="398769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667" name="Google Shape;667;p36"/>
          <p:cNvGrpSpPr/>
          <p:nvPr/>
        </p:nvGrpSpPr>
        <p:grpSpPr>
          <a:xfrm>
            <a:off x="4456414" y="2448041"/>
            <a:ext cx="299598" cy="322978"/>
            <a:chOff x="3739275" y="2525850"/>
            <a:chExt cx="226625" cy="226175"/>
          </a:xfrm>
        </p:grpSpPr>
        <p:sp>
          <p:nvSpPr>
            <p:cNvPr id="668" name="Google Shape;668;p36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672" name="Google Shape;672;p36"/>
          <p:cNvGrpSpPr/>
          <p:nvPr/>
        </p:nvGrpSpPr>
        <p:grpSpPr>
          <a:xfrm>
            <a:off x="3929600" y="2419999"/>
            <a:ext cx="272464" cy="379063"/>
            <a:chOff x="4518575" y="2506200"/>
            <a:chExt cx="206100" cy="265450"/>
          </a:xfrm>
        </p:grpSpPr>
        <p:sp>
          <p:nvSpPr>
            <p:cNvPr id="673" name="Google Shape;673;p36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682" name="Google Shape;682;p36"/>
          <p:cNvGrpSpPr/>
          <p:nvPr/>
        </p:nvGrpSpPr>
        <p:grpSpPr>
          <a:xfrm>
            <a:off x="5010797" y="2448318"/>
            <a:ext cx="299631" cy="322978"/>
            <a:chOff x="4164375" y="1677425"/>
            <a:chExt cx="226650" cy="226175"/>
          </a:xfrm>
        </p:grpSpPr>
        <p:sp>
          <p:nvSpPr>
            <p:cNvPr id="683" name="Google Shape;683;p36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688" name="Google Shape;688;p36"/>
          <p:cNvGrpSpPr/>
          <p:nvPr/>
        </p:nvGrpSpPr>
        <p:grpSpPr>
          <a:xfrm>
            <a:off x="6064763" y="2439087"/>
            <a:ext cx="299003" cy="322978"/>
            <a:chOff x="5226025" y="1677425"/>
            <a:chExt cx="226175" cy="226175"/>
          </a:xfrm>
        </p:grpSpPr>
        <p:sp>
          <p:nvSpPr>
            <p:cNvPr id="689" name="Google Shape;689;p36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691" name="Google Shape;691;p36"/>
          <p:cNvGrpSpPr/>
          <p:nvPr/>
        </p:nvGrpSpPr>
        <p:grpSpPr>
          <a:xfrm>
            <a:off x="5538147" y="2439223"/>
            <a:ext cx="299003" cy="322978"/>
            <a:chOff x="4835275" y="1198350"/>
            <a:chExt cx="226175" cy="226175"/>
          </a:xfrm>
        </p:grpSpPr>
        <p:sp>
          <p:nvSpPr>
            <p:cNvPr id="692" name="Google Shape;692;p36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694" name="Google Shape;694;p36"/>
          <p:cNvGrpSpPr/>
          <p:nvPr/>
        </p:nvGrpSpPr>
        <p:grpSpPr>
          <a:xfrm>
            <a:off x="7224975" y="2422357"/>
            <a:ext cx="347356" cy="375243"/>
            <a:chOff x="968775" y="1180050"/>
            <a:chExt cx="262750" cy="262775"/>
          </a:xfrm>
        </p:grpSpPr>
        <p:sp>
          <p:nvSpPr>
            <p:cNvPr id="695" name="Google Shape;695;p36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698" name="Google Shape;698;p36"/>
          <p:cNvGrpSpPr/>
          <p:nvPr/>
        </p:nvGrpSpPr>
        <p:grpSpPr>
          <a:xfrm>
            <a:off x="6589877" y="2492614"/>
            <a:ext cx="386288" cy="234692"/>
            <a:chOff x="1678900" y="1231350"/>
            <a:chExt cx="292200" cy="164350"/>
          </a:xfrm>
        </p:grpSpPr>
        <p:sp>
          <p:nvSpPr>
            <p:cNvPr id="699" name="Google Shape;699;p36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702" name="Google Shape;702;p36"/>
          <p:cNvSpPr/>
          <p:nvPr/>
        </p:nvSpPr>
        <p:spPr>
          <a:xfrm>
            <a:off x="7908857" y="2410890"/>
            <a:ext cx="245958" cy="380312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703" name="Google Shape;703;p36"/>
          <p:cNvGrpSpPr/>
          <p:nvPr/>
        </p:nvGrpSpPr>
        <p:grpSpPr>
          <a:xfrm>
            <a:off x="8353111" y="2415661"/>
            <a:ext cx="322006" cy="369995"/>
            <a:chOff x="2405550" y="1181850"/>
            <a:chExt cx="243575" cy="259100"/>
          </a:xfrm>
        </p:grpSpPr>
        <p:sp>
          <p:nvSpPr>
            <p:cNvPr id="704" name="Google Shape;704;p36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710" name="Google Shape;710;p36"/>
          <p:cNvSpPr/>
          <p:nvPr/>
        </p:nvSpPr>
        <p:spPr>
          <a:xfrm>
            <a:off x="8961246" y="2439830"/>
            <a:ext cx="299003" cy="322978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711" name="Google Shape;711;p36"/>
          <p:cNvGrpSpPr/>
          <p:nvPr/>
        </p:nvGrpSpPr>
        <p:grpSpPr>
          <a:xfrm>
            <a:off x="9386299" y="2413358"/>
            <a:ext cx="286610" cy="374600"/>
            <a:chOff x="3086700" y="1180050"/>
            <a:chExt cx="216800" cy="262325"/>
          </a:xfrm>
        </p:grpSpPr>
        <p:sp>
          <p:nvSpPr>
            <p:cNvPr id="712" name="Google Shape;712;p36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14" name="Google Shape;714;p36"/>
          <p:cNvGrpSpPr/>
          <p:nvPr/>
        </p:nvGrpSpPr>
        <p:grpSpPr>
          <a:xfrm>
            <a:off x="9892893" y="2400935"/>
            <a:ext cx="228243" cy="399447"/>
            <a:chOff x="3741075" y="1171575"/>
            <a:chExt cx="172650" cy="279725"/>
          </a:xfrm>
        </p:grpSpPr>
        <p:sp>
          <p:nvSpPr>
            <p:cNvPr id="715" name="Google Shape;715;p36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719" name="Google Shape;719;p36"/>
          <p:cNvSpPr/>
          <p:nvPr/>
        </p:nvSpPr>
        <p:spPr>
          <a:xfrm>
            <a:off x="10351291" y="2414014"/>
            <a:ext cx="350330" cy="375207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720" name="Google Shape;720;p36"/>
          <p:cNvGrpSpPr/>
          <p:nvPr/>
        </p:nvGrpSpPr>
        <p:grpSpPr>
          <a:xfrm>
            <a:off x="3414395" y="3180458"/>
            <a:ext cx="351520" cy="265679"/>
            <a:chOff x="952700" y="1101100"/>
            <a:chExt cx="265900" cy="186050"/>
          </a:xfrm>
        </p:grpSpPr>
        <p:sp>
          <p:nvSpPr>
            <p:cNvPr id="721" name="Google Shape;721;p36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724" name="Google Shape;724;p36"/>
          <p:cNvSpPr/>
          <p:nvPr/>
        </p:nvSpPr>
        <p:spPr>
          <a:xfrm>
            <a:off x="3940862" y="3093430"/>
            <a:ext cx="246520" cy="379705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25" name="Google Shape;725;p36"/>
          <p:cNvSpPr/>
          <p:nvPr/>
        </p:nvSpPr>
        <p:spPr>
          <a:xfrm>
            <a:off x="4362723" y="3122139"/>
            <a:ext cx="396303" cy="418261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26" name="Google Shape;726;p36"/>
          <p:cNvSpPr/>
          <p:nvPr/>
        </p:nvSpPr>
        <p:spPr>
          <a:xfrm>
            <a:off x="4934339" y="3122210"/>
            <a:ext cx="360939" cy="31537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27" name="Google Shape;727;p36"/>
          <p:cNvSpPr/>
          <p:nvPr/>
        </p:nvSpPr>
        <p:spPr>
          <a:xfrm>
            <a:off x="5543705" y="3162167"/>
            <a:ext cx="311397" cy="352930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728" name="Google Shape;728;p36"/>
          <p:cNvGrpSpPr/>
          <p:nvPr/>
        </p:nvGrpSpPr>
        <p:grpSpPr>
          <a:xfrm>
            <a:off x="6105671" y="3158042"/>
            <a:ext cx="317875" cy="360570"/>
            <a:chOff x="5583325" y="1073450"/>
            <a:chExt cx="240450" cy="252500"/>
          </a:xfrm>
        </p:grpSpPr>
        <p:sp>
          <p:nvSpPr>
            <p:cNvPr id="729" name="Google Shape;729;p36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33" name="Google Shape;733;p36"/>
          <p:cNvGrpSpPr/>
          <p:nvPr/>
        </p:nvGrpSpPr>
        <p:grpSpPr>
          <a:xfrm>
            <a:off x="6589529" y="3147103"/>
            <a:ext cx="386850" cy="308983"/>
            <a:chOff x="1502275" y="3638775"/>
            <a:chExt cx="292625" cy="216375"/>
          </a:xfrm>
        </p:grpSpPr>
        <p:sp>
          <p:nvSpPr>
            <p:cNvPr id="734" name="Google Shape;734;p36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39" name="Google Shape;739;p36"/>
          <p:cNvGrpSpPr/>
          <p:nvPr/>
        </p:nvGrpSpPr>
        <p:grpSpPr>
          <a:xfrm>
            <a:off x="7144568" y="3088917"/>
            <a:ext cx="354428" cy="379670"/>
            <a:chOff x="3171000" y="4021950"/>
            <a:chExt cx="268100" cy="265875"/>
          </a:xfrm>
        </p:grpSpPr>
        <p:sp>
          <p:nvSpPr>
            <p:cNvPr id="740" name="Google Shape;740;p36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742" name="Google Shape;742;p36"/>
          <p:cNvSpPr/>
          <p:nvPr/>
        </p:nvSpPr>
        <p:spPr>
          <a:xfrm>
            <a:off x="7665332" y="3125210"/>
            <a:ext cx="394518" cy="426829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43" name="Google Shape;743;p36"/>
          <p:cNvSpPr/>
          <p:nvPr/>
        </p:nvSpPr>
        <p:spPr>
          <a:xfrm>
            <a:off x="8219718" y="3108927"/>
            <a:ext cx="352082" cy="380455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744" name="Google Shape;744;p36"/>
          <p:cNvGrpSpPr/>
          <p:nvPr/>
        </p:nvGrpSpPr>
        <p:grpSpPr>
          <a:xfrm>
            <a:off x="8733848" y="3143026"/>
            <a:ext cx="334400" cy="361213"/>
            <a:chOff x="5684575" y="4038000"/>
            <a:chExt cx="252950" cy="252950"/>
          </a:xfrm>
        </p:grpSpPr>
        <p:sp>
          <p:nvSpPr>
            <p:cNvPr id="745" name="Google Shape;745;p36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51" name="Google Shape;751;p36"/>
          <p:cNvGrpSpPr/>
          <p:nvPr/>
        </p:nvGrpSpPr>
        <p:grpSpPr>
          <a:xfrm>
            <a:off x="9327429" y="3099517"/>
            <a:ext cx="247115" cy="418511"/>
            <a:chOff x="1982675" y="3599525"/>
            <a:chExt cx="186925" cy="293075"/>
          </a:xfrm>
        </p:grpSpPr>
        <p:sp>
          <p:nvSpPr>
            <p:cNvPr id="752" name="Google Shape;752;p36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57" name="Google Shape;757;p36"/>
          <p:cNvGrpSpPr/>
          <p:nvPr/>
        </p:nvGrpSpPr>
        <p:grpSpPr>
          <a:xfrm>
            <a:off x="9833437" y="3099516"/>
            <a:ext cx="178106" cy="417904"/>
            <a:chOff x="2397075" y="3602200"/>
            <a:chExt cx="134725" cy="292650"/>
          </a:xfrm>
        </p:grpSpPr>
        <p:sp>
          <p:nvSpPr>
            <p:cNvPr id="758" name="Google Shape;758;p36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63" name="Google Shape;763;p36"/>
          <p:cNvGrpSpPr/>
          <p:nvPr/>
        </p:nvGrpSpPr>
        <p:grpSpPr>
          <a:xfrm>
            <a:off x="3467569" y="3816514"/>
            <a:ext cx="246520" cy="401982"/>
            <a:chOff x="2717350" y="3603525"/>
            <a:chExt cx="186475" cy="281500"/>
          </a:xfrm>
        </p:grpSpPr>
        <p:sp>
          <p:nvSpPr>
            <p:cNvPr id="764" name="Google Shape;764;p36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768" name="Google Shape;768;p36"/>
          <p:cNvSpPr/>
          <p:nvPr/>
        </p:nvSpPr>
        <p:spPr>
          <a:xfrm>
            <a:off x="10269384" y="3125460"/>
            <a:ext cx="387478" cy="351074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769" name="Google Shape;769;p36"/>
          <p:cNvGrpSpPr/>
          <p:nvPr/>
        </p:nvGrpSpPr>
        <p:grpSpPr>
          <a:xfrm>
            <a:off x="3910492" y="3827348"/>
            <a:ext cx="332053" cy="380312"/>
            <a:chOff x="3927075" y="3612900"/>
            <a:chExt cx="251175" cy="266325"/>
          </a:xfrm>
        </p:grpSpPr>
        <p:sp>
          <p:nvSpPr>
            <p:cNvPr id="770" name="Google Shape;770;p36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72" name="Google Shape;772;p36"/>
          <p:cNvGrpSpPr/>
          <p:nvPr/>
        </p:nvGrpSpPr>
        <p:grpSpPr>
          <a:xfrm>
            <a:off x="4438597" y="3889780"/>
            <a:ext cx="336152" cy="363747"/>
            <a:chOff x="4324975" y="3617800"/>
            <a:chExt cx="254275" cy="254725"/>
          </a:xfrm>
        </p:grpSpPr>
        <p:sp>
          <p:nvSpPr>
            <p:cNvPr id="773" name="Google Shape;773;p36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76" name="Google Shape;776;p36"/>
          <p:cNvGrpSpPr/>
          <p:nvPr/>
        </p:nvGrpSpPr>
        <p:grpSpPr>
          <a:xfrm>
            <a:off x="4972255" y="3958574"/>
            <a:ext cx="399872" cy="228087"/>
            <a:chOff x="4728650" y="3665975"/>
            <a:chExt cx="302475" cy="159725"/>
          </a:xfrm>
        </p:grpSpPr>
        <p:sp>
          <p:nvSpPr>
            <p:cNvPr id="777" name="Google Shape;777;p36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79" name="Google Shape;779;p36"/>
          <p:cNvGrpSpPr/>
          <p:nvPr/>
        </p:nvGrpSpPr>
        <p:grpSpPr>
          <a:xfrm>
            <a:off x="5498922" y="3913697"/>
            <a:ext cx="382719" cy="296239"/>
            <a:chOff x="5164925" y="3642775"/>
            <a:chExt cx="289500" cy="207450"/>
          </a:xfrm>
        </p:grpSpPr>
        <p:sp>
          <p:nvSpPr>
            <p:cNvPr id="780" name="Google Shape;780;p36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785" name="Google Shape;785;p36"/>
          <p:cNvSpPr/>
          <p:nvPr/>
        </p:nvSpPr>
        <p:spPr>
          <a:xfrm>
            <a:off x="6099693" y="3823605"/>
            <a:ext cx="360939" cy="389844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86" name="Google Shape;786;p36"/>
          <p:cNvSpPr/>
          <p:nvPr/>
        </p:nvSpPr>
        <p:spPr>
          <a:xfrm>
            <a:off x="6603511" y="3857044"/>
            <a:ext cx="334367" cy="322978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87" name="Google Shape;787;p36"/>
          <p:cNvSpPr/>
          <p:nvPr/>
        </p:nvSpPr>
        <p:spPr>
          <a:xfrm>
            <a:off x="7080731" y="3845779"/>
            <a:ext cx="318470" cy="345505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88" name="Google Shape;788;p36"/>
          <p:cNvSpPr/>
          <p:nvPr/>
        </p:nvSpPr>
        <p:spPr>
          <a:xfrm>
            <a:off x="7661731" y="3768544"/>
            <a:ext cx="351487" cy="379705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89" name="Google Shape;789;p36"/>
          <p:cNvSpPr/>
          <p:nvPr/>
        </p:nvSpPr>
        <p:spPr>
          <a:xfrm>
            <a:off x="8171083" y="3768241"/>
            <a:ext cx="351487" cy="380312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90" name="Google Shape;790;p36"/>
          <p:cNvSpPr/>
          <p:nvPr/>
        </p:nvSpPr>
        <p:spPr>
          <a:xfrm>
            <a:off x="8680435" y="3760332"/>
            <a:ext cx="340283" cy="440181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91" name="Google Shape;791;p36"/>
          <p:cNvSpPr/>
          <p:nvPr/>
        </p:nvSpPr>
        <p:spPr>
          <a:xfrm>
            <a:off x="9294426" y="3819480"/>
            <a:ext cx="298441" cy="360713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792" name="Google Shape;792;p36"/>
          <p:cNvGrpSpPr/>
          <p:nvPr/>
        </p:nvGrpSpPr>
        <p:grpSpPr>
          <a:xfrm>
            <a:off x="9819537" y="3823956"/>
            <a:ext cx="327294" cy="350538"/>
            <a:chOff x="5717150" y="2098500"/>
            <a:chExt cx="247575" cy="245475"/>
          </a:xfrm>
        </p:grpSpPr>
        <p:sp>
          <p:nvSpPr>
            <p:cNvPr id="793" name="Google Shape;793;p36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796" name="Google Shape;796;p36"/>
          <p:cNvSpPr/>
          <p:nvPr/>
        </p:nvSpPr>
        <p:spPr>
          <a:xfrm>
            <a:off x="10369133" y="3753904"/>
            <a:ext cx="283106" cy="408979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97" name="Google Shape;797;p36"/>
          <p:cNvSpPr/>
          <p:nvPr/>
        </p:nvSpPr>
        <p:spPr>
          <a:xfrm>
            <a:off x="3405210" y="4590628"/>
            <a:ext cx="369168" cy="265679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98" name="Google Shape;798;p36"/>
          <p:cNvSpPr/>
          <p:nvPr/>
        </p:nvSpPr>
        <p:spPr>
          <a:xfrm>
            <a:off x="3925498" y="4570561"/>
            <a:ext cx="299036" cy="305806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799" name="Google Shape;799;p36"/>
          <p:cNvGrpSpPr/>
          <p:nvPr/>
        </p:nvGrpSpPr>
        <p:grpSpPr>
          <a:xfrm>
            <a:off x="4397027" y="4495335"/>
            <a:ext cx="352082" cy="332546"/>
            <a:chOff x="6435300" y="2742175"/>
            <a:chExt cx="266325" cy="232875"/>
          </a:xfrm>
        </p:grpSpPr>
        <p:sp>
          <p:nvSpPr>
            <p:cNvPr id="800" name="Google Shape;800;p36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02" name="Google Shape;802;p36"/>
          <p:cNvGrpSpPr/>
          <p:nvPr/>
        </p:nvGrpSpPr>
        <p:grpSpPr>
          <a:xfrm>
            <a:off x="5443965" y="4578273"/>
            <a:ext cx="333805" cy="360570"/>
            <a:chOff x="674800" y="2146225"/>
            <a:chExt cx="252500" cy="252500"/>
          </a:xfrm>
        </p:grpSpPr>
        <p:sp>
          <p:nvSpPr>
            <p:cNvPr id="803" name="Google Shape;803;p36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07" name="Google Shape;807;p36"/>
          <p:cNvGrpSpPr/>
          <p:nvPr/>
        </p:nvGrpSpPr>
        <p:grpSpPr>
          <a:xfrm>
            <a:off x="5971016" y="4590306"/>
            <a:ext cx="333805" cy="360570"/>
            <a:chOff x="2164225" y="2146225"/>
            <a:chExt cx="252500" cy="252500"/>
          </a:xfrm>
        </p:grpSpPr>
        <p:sp>
          <p:nvSpPr>
            <p:cNvPr id="808" name="Google Shape;808;p36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12" name="Google Shape;812;p36"/>
          <p:cNvGrpSpPr/>
          <p:nvPr/>
        </p:nvGrpSpPr>
        <p:grpSpPr>
          <a:xfrm>
            <a:off x="4916926" y="4590101"/>
            <a:ext cx="334400" cy="361213"/>
            <a:chOff x="689975" y="1737200"/>
            <a:chExt cx="252950" cy="252950"/>
          </a:xfrm>
        </p:grpSpPr>
        <p:sp>
          <p:nvSpPr>
            <p:cNvPr id="813" name="Google Shape;813;p36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19" name="Google Shape;819;p36"/>
          <p:cNvGrpSpPr/>
          <p:nvPr/>
        </p:nvGrpSpPr>
        <p:grpSpPr>
          <a:xfrm>
            <a:off x="6497787" y="4579495"/>
            <a:ext cx="334400" cy="360570"/>
            <a:chOff x="2961350" y="1740750"/>
            <a:chExt cx="252950" cy="252500"/>
          </a:xfrm>
        </p:grpSpPr>
        <p:sp>
          <p:nvSpPr>
            <p:cNvPr id="820" name="Google Shape;820;p36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26" name="Google Shape;826;p36"/>
          <p:cNvSpPr/>
          <p:nvPr/>
        </p:nvSpPr>
        <p:spPr>
          <a:xfrm>
            <a:off x="7055455" y="4610142"/>
            <a:ext cx="333026" cy="359933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6"/>
              </a:solidFill>
            </a:endParaRPr>
          </a:p>
        </p:txBody>
      </p:sp>
      <p:grpSp>
        <p:nvGrpSpPr>
          <p:cNvPr id="827" name="Google Shape;827;p36"/>
          <p:cNvGrpSpPr/>
          <p:nvPr/>
        </p:nvGrpSpPr>
        <p:grpSpPr>
          <a:xfrm>
            <a:off x="7581821" y="4525253"/>
            <a:ext cx="271902" cy="394342"/>
            <a:chOff x="4026550" y="3640100"/>
            <a:chExt cx="205675" cy="276150"/>
          </a:xfrm>
        </p:grpSpPr>
        <p:sp>
          <p:nvSpPr>
            <p:cNvPr id="828" name="Google Shape;828;p36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34" name="Google Shape;834;p36"/>
          <p:cNvSpPr/>
          <p:nvPr/>
        </p:nvSpPr>
        <p:spPr>
          <a:xfrm>
            <a:off x="8075629" y="4594592"/>
            <a:ext cx="319032" cy="380312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835" name="Google Shape;835;p36"/>
          <p:cNvGrpSpPr/>
          <p:nvPr/>
        </p:nvGrpSpPr>
        <p:grpSpPr>
          <a:xfrm>
            <a:off x="8618413" y="4629182"/>
            <a:ext cx="351487" cy="308841"/>
            <a:chOff x="853250" y="4006875"/>
            <a:chExt cx="265875" cy="216275"/>
          </a:xfrm>
        </p:grpSpPr>
        <p:sp>
          <p:nvSpPr>
            <p:cNvPr id="836" name="Google Shape;836;p36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38" name="Google Shape;838;p36"/>
          <p:cNvGrpSpPr/>
          <p:nvPr/>
        </p:nvGrpSpPr>
        <p:grpSpPr>
          <a:xfrm>
            <a:off x="9795980" y="4593125"/>
            <a:ext cx="245925" cy="380955"/>
            <a:chOff x="1978675" y="3981800"/>
            <a:chExt cx="186025" cy="266775"/>
          </a:xfrm>
        </p:grpSpPr>
        <p:sp>
          <p:nvSpPr>
            <p:cNvPr id="839" name="Google Shape;839;p36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41" name="Google Shape;841;p36"/>
          <p:cNvSpPr/>
          <p:nvPr/>
        </p:nvSpPr>
        <p:spPr>
          <a:xfrm>
            <a:off x="9192992" y="4615891"/>
            <a:ext cx="317875" cy="337686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842" name="Google Shape;842;p36"/>
          <p:cNvGrpSpPr/>
          <p:nvPr/>
        </p:nvGrpSpPr>
        <p:grpSpPr>
          <a:xfrm>
            <a:off x="10325714" y="4603019"/>
            <a:ext cx="333805" cy="361213"/>
            <a:chOff x="480325" y="3970200"/>
            <a:chExt cx="252500" cy="252950"/>
          </a:xfrm>
        </p:grpSpPr>
        <p:sp>
          <p:nvSpPr>
            <p:cNvPr id="843" name="Google Shape;843;p36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48" name="Google Shape;848;p36"/>
          <p:cNvSpPr/>
          <p:nvPr/>
        </p:nvSpPr>
        <p:spPr>
          <a:xfrm>
            <a:off x="3493081" y="5243247"/>
            <a:ext cx="193442" cy="322978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849" name="Google Shape;849;p36"/>
          <p:cNvGrpSpPr/>
          <p:nvPr/>
        </p:nvGrpSpPr>
        <p:grpSpPr>
          <a:xfrm>
            <a:off x="3901471" y="5220654"/>
            <a:ext cx="334400" cy="360570"/>
            <a:chOff x="5745250" y="4378350"/>
            <a:chExt cx="252950" cy="252500"/>
          </a:xfrm>
        </p:grpSpPr>
        <p:sp>
          <p:nvSpPr>
            <p:cNvPr id="850" name="Google Shape;850;p36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52" name="Google Shape;852;p36"/>
          <p:cNvGrpSpPr/>
          <p:nvPr/>
        </p:nvGrpSpPr>
        <p:grpSpPr>
          <a:xfrm>
            <a:off x="4410970" y="5225116"/>
            <a:ext cx="334400" cy="361213"/>
            <a:chOff x="6130650" y="4381475"/>
            <a:chExt cx="252950" cy="252950"/>
          </a:xfrm>
        </p:grpSpPr>
        <p:sp>
          <p:nvSpPr>
            <p:cNvPr id="853" name="Google Shape;853;p36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55" name="Google Shape;855;p36"/>
          <p:cNvSpPr/>
          <p:nvPr/>
        </p:nvSpPr>
        <p:spPr>
          <a:xfrm>
            <a:off x="4917984" y="5241069"/>
            <a:ext cx="323196" cy="331796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856" name="Google Shape;856;p36"/>
          <p:cNvGrpSpPr/>
          <p:nvPr/>
        </p:nvGrpSpPr>
        <p:grpSpPr>
          <a:xfrm>
            <a:off x="5418774" y="5249527"/>
            <a:ext cx="352082" cy="314053"/>
            <a:chOff x="6919750" y="1464650"/>
            <a:chExt cx="266325" cy="219925"/>
          </a:xfrm>
        </p:grpSpPr>
        <p:sp>
          <p:nvSpPr>
            <p:cNvPr id="857" name="Google Shape;857;p36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59" name="Google Shape;859;p36"/>
          <p:cNvGrpSpPr/>
          <p:nvPr/>
        </p:nvGrpSpPr>
        <p:grpSpPr>
          <a:xfrm>
            <a:off x="5944962" y="5223835"/>
            <a:ext cx="366855" cy="356108"/>
            <a:chOff x="4759875" y="1027050"/>
            <a:chExt cx="277500" cy="249375"/>
          </a:xfrm>
        </p:grpSpPr>
        <p:sp>
          <p:nvSpPr>
            <p:cNvPr id="860" name="Google Shape;860;p36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65" name="Google Shape;865;p36"/>
          <p:cNvGrpSpPr/>
          <p:nvPr/>
        </p:nvGrpSpPr>
        <p:grpSpPr>
          <a:xfrm>
            <a:off x="6486242" y="5207044"/>
            <a:ext cx="372738" cy="359499"/>
            <a:chOff x="3357900" y="1057675"/>
            <a:chExt cx="281950" cy="251750"/>
          </a:xfrm>
        </p:grpSpPr>
        <p:sp>
          <p:nvSpPr>
            <p:cNvPr id="866" name="Google Shape;866;p36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69" name="Google Shape;869;p36"/>
          <p:cNvGrpSpPr/>
          <p:nvPr/>
        </p:nvGrpSpPr>
        <p:grpSpPr>
          <a:xfrm>
            <a:off x="7049414" y="5191336"/>
            <a:ext cx="191095" cy="421082"/>
            <a:chOff x="3783900" y="1046675"/>
            <a:chExt cx="144550" cy="294875"/>
          </a:xfrm>
        </p:grpSpPr>
        <p:sp>
          <p:nvSpPr>
            <p:cNvPr id="870" name="Google Shape;870;p36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72" name="Google Shape;872;p36"/>
          <p:cNvSpPr/>
          <p:nvPr/>
        </p:nvSpPr>
        <p:spPr>
          <a:xfrm>
            <a:off x="7574438" y="5216806"/>
            <a:ext cx="257162" cy="380312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873" name="Google Shape;873;p36"/>
          <p:cNvGrpSpPr/>
          <p:nvPr/>
        </p:nvGrpSpPr>
        <p:grpSpPr>
          <a:xfrm>
            <a:off x="7948679" y="4937137"/>
            <a:ext cx="552596" cy="706467"/>
            <a:chOff x="238550" y="1487175"/>
            <a:chExt cx="418000" cy="494725"/>
          </a:xfrm>
        </p:grpSpPr>
        <p:sp>
          <p:nvSpPr>
            <p:cNvPr id="874" name="Google Shape;874;p36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83" name="Google Shape;883;p36"/>
          <p:cNvSpPr/>
          <p:nvPr/>
        </p:nvSpPr>
        <p:spPr>
          <a:xfrm>
            <a:off x="8618071" y="5357063"/>
            <a:ext cx="374490" cy="227730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884" name="Google Shape;884;p36"/>
          <p:cNvSpPr/>
          <p:nvPr/>
        </p:nvSpPr>
        <p:spPr>
          <a:xfrm>
            <a:off x="9109531" y="5263582"/>
            <a:ext cx="352082" cy="394342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885" name="Google Shape;885;p36"/>
          <p:cNvGrpSpPr/>
          <p:nvPr/>
        </p:nvGrpSpPr>
        <p:grpSpPr>
          <a:xfrm>
            <a:off x="9701072" y="5279250"/>
            <a:ext cx="364707" cy="381097"/>
            <a:chOff x="6010925" y="3998175"/>
            <a:chExt cx="275875" cy="266875"/>
          </a:xfrm>
        </p:grpSpPr>
        <p:sp>
          <p:nvSpPr>
            <p:cNvPr id="886" name="Google Shape;886;p36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91" name="Google Shape;891;p36"/>
          <p:cNvGrpSpPr/>
          <p:nvPr/>
        </p:nvGrpSpPr>
        <p:grpSpPr>
          <a:xfrm>
            <a:off x="10303269" y="5298995"/>
            <a:ext cx="352082" cy="322978"/>
            <a:chOff x="6866650" y="1038650"/>
            <a:chExt cx="266325" cy="226175"/>
          </a:xfrm>
        </p:grpSpPr>
        <p:sp>
          <p:nvSpPr>
            <p:cNvPr id="892" name="Google Shape;892;p36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95" name="Google Shape;895;p36"/>
          <p:cNvGrpSpPr/>
          <p:nvPr/>
        </p:nvGrpSpPr>
        <p:grpSpPr>
          <a:xfrm>
            <a:off x="6040797" y="1774898"/>
            <a:ext cx="272497" cy="379669"/>
            <a:chOff x="2033075" y="2942475"/>
            <a:chExt cx="206125" cy="265875"/>
          </a:xfrm>
        </p:grpSpPr>
        <p:sp>
          <p:nvSpPr>
            <p:cNvPr id="896" name="Google Shape;896;p36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902" name="Google Shape;902;p36"/>
          <p:cNvSpPr/>
          <p:nvPr/>
        </p:nvSpPr>
        <p:spPr>
          <a:xfrm>
            <a:off x="3405226" y="5903078"/>
            <a:ext cx="281917" cy="417262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903" name="Google Shape;903;p36"/>
          <p:cNvGrpSpPr/>
          <p:nvPr/>
        </p:nvGrpSpPr>
        <p:grpSpPr>
          <a:xfrm>
            <a:off x="3902521" y="5940698"/>
            <a:ext cx="325576" cy="379669"/>
            <a:chOff x="3081775" y="1061400"/>
            <a:chExt cx="246275" cy="265875"/>
          </a:xfrm>
        </p:grpSpPr>
        <p:sp>
          <p:nvSpPr>
            <p:cNvPr id="904" name="Google Shape;904;p36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907" name="Google Shape;907;p36"/>
          <p:cNvGrpSpPr/>
          <p:nvPr/>
        </p:nvGrpSpPr>
        <p:grpSpPr>
          <a:xfrm>
            <a:off x="4442230" y="5984764"/>
            <a:ext cx="369202" cy="341435"/>
            <a:chOff x="2847150" y="1805000"/>
            <a:chExt cx="279275" cy="239100"/>
          </a:xfrm>
        </p:grpSpPr>
        <p:sp>
          <p:nvSpPr>
            <p:cNvPr id="908" name="Google Shape;908;p36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910" name="Google Shape;910;p36"/>
          <p:cNvSpPr/>
          <p:nvPr/>
        </p:nvSpPr>
        <p:spPr>
          <a:xfrm>
            <a:off x="5024540" y="6037051"/>
            <a:ext cx="386850" cy="199420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911" name="Google Shape;911;p36"/>
          <p:cNvGrpSpPr/>
          <p:nvPr/>
        </p:nvGrpSpPr>
        <p:grpSpPr>
          <a:xfrm>
            <a:off x="5628032" y="5926424"/>
            <a:ext cx="352082" cy="380312"/>
            <a:chOff x="6435300" y="1095300"/>
            <a:chExt cx="266325" cy="266325"/>
          </a:xfrm>
        </p:grpSpPr>
        <p:sp>
          <p:nvSpPr>
            <p:cNvPr id="912" name="Google Shape;912;p36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915" name="Google Shape;915;p36"/>
          <p:cNvSpPr/>
          <p:nvPr/>
        </p:nvSpPr>
        <p:spPr>
          <a:xfrm>
            <a:off x="6191860" y="5941374"/>
            <a:ext cx="246520" cy="347182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16" name="Google Shape;916;p36"/>
          <p:cNvSpPr/>
          <p:nvPr/>
        </p:nvSpPr>
        <p:spPr>
          <a:xfrm>
            <a:off x="6652609" y="5911719"/>
            <a:ext cx="312554" cy="323621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917" name="Google Shape;917;p36"/>
          <p:cNvGrpSpPr/>
          <p:nvPr/>
        </p:nvGrpSpPr>
        <p:grpSpPr>
          <a:xfrm>
            <a:off x="7181091" y="5921256"/>
            <a:ext cx="301350" cy="380312"/>
            <a:chOff x="4506525" y="1060950"/>
            <a:chExt cx="227950" cy="266325"/>
          </a:xfrm>
        </p:grpSpPr>
        <p:sp>
          <p:nvSpPr>
            <p:cNvPr id="918" name="Google Shape;918;p36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925" name="Google Shape;925;p36"/>
          <p:cNvSpPr/>
          <p:nvPr/>
        </p:nvSpPr>
        <p:spPr>
          <a:xfrm>
            <a:off x="7640123" y="6050495"/>
            <a:ext cx="386883" cy="132875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26" name="Google Shape;926;p36"/>
          <p:cNvSpPr/>
          <p:nvPr/>
        </p:nvSpPr>
        <p:spPr>
          <a:xfrm>
            <a:off x="8636838" y="6002683"/>
            <a:ext cx="307266" cy="375207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927" name="Google Shape;927;p36"/>
          <p:cNvGrpSpPr/>
          <p:nvPr/>
        </p:nvGrpSpPr>
        <p:grpSpPr>
          <a:xfrm>
            <a:off x="8186711" y="6002614"/>
            <a:ext cx="251246" cy="373279"/>
            <a:chOff x="867500" y="3647700"/>
            <a:chExt cx="190050" cy="261400"/>
          </a:xfrm>
        </p:grpSpPr>
        <p:sp>
          <p:nvSpPr>
            <p:cNvPr id="928" name="Google Shape;928;p36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933" name="Google Shape;933;p36"/>
          <p:cNvSpPr/>
          <p:nvPr/>
        </p:nvSpPr>
        <p:spPr>
          <a:xfrm>
            <a:off x="9143282" y="5967958"/>
            <a:ext cx="356775" cy="323014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34" name="Google Shape;934;p36"/>
          <p:cNvSpPr/>
          <p:nvPr/>
        </p:nvSpPr>
        <p:spPr>
          <a:xfrm>
            <a:off x="9745087" y="5966637"/>
            <a:ext cx="306671" cy="379348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0328993" y="5955835"/>
            <a:ext cx="299598" cy="417262"/>
            <a:chOff x="3707175" y="1322350"/>
            <a:chExt cx="226625" cy="292200"/>
          </a:xfrm>
        </p:grpSpPr>
        <p:sp>
          <p:nvSpPr>
            <p:cNvPr id="936" name="Google Shape;936;p36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938" name="Google Shape;938;p36"/>
          <p:cNvGrpSpPr/>
          <p:nvPr/>
        </p:nvGrpSpPr>
        <p:grpSpPr>
          <a:xfrm>
            <a:off x="1066833" y="681456"/>
            <a:ext cx="635332" cy="756257"/>
            <a:chOff x="3086700" y="1180050"/>
            <a:chExt cx="216800" cy="262325"/>
          </a:xfrm>
        </p:grpSpPr>
        <p:sp>
          <p:nvSpPr>
            <p:cNvPr id="939" name="Google Shape;939;p36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/>
          <p:nvPr>
            <p:ph type="title"/>
          </p:nvPr>
        </p:nvSpPr>
        <p:spPr>
          <a:xfrm>
            <a:off x="415604" y="1502800"/>
            <a:ext cx="6598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Introduce yourself.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8" name="Google Shape;258;p19"/>
          <p:cNvSpPr txBox="1"/>
          <p:nvPr>
            <p:ph idx="1" type="body"/>
          </p:nvPr>
        </p:nvSpPr>
        <p:spPr>
          <a:xfrm>
            <a:off x="415600" y="2767200"/>
            <a:ext cx="5456400" cy="228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Lorem ipsum dolor sit amet, consectetuer adipiscing elit. Aenean commodo ligula eget dolor.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9"/>
          <p:cNvSpPr txBox="1"/>
          <p:nvPr>
            <p:ph type="title"/>
          </p:nvPr>
        </p:nvSpPr>
        <p:spPr>
          <a:xfrm>
            <a:off x="6410050" y="3167550"/>
            <a:ext cx="3047700" cy="1007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rgbClr val="FFFFFF"/>
                </a:solidFill>
              </a:rPr>
              <a:t>HELLO!</a:t>
            </a:r>
            <a:endParaRPr sz="9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7"/>
          <p:cNvSpPr txBox="1"/>
          <p:nvPr>
            <p:ph type="title"/>
          </p:nvPr>
        </p:nvSpPr>
        <p:spPr>
          <a:xfrm>
            <a:off x="1642150" y="1985100"/>
            <a:ext cx="3992100" cy="3203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CREDITS</a:t>
            </a:r>
            <a:endParaRPr/>
          </a:p>
        </p:txBody>
      </p:sp>
      <p:sp>
        <p:nvSpPr>
          <p:cNvPr id="946" name="Google Shape;946;p37"/>
          <p:cNvSpPr txBox="1"/>
          <p:nvPr>
            <p:ph idx="1" type="body"/>
          </p:nvPr>
        </p:nvSpPr>
        <p:spPr>
          <a:xfrm>
            <a:off x="6564752" y="1536625"/>
            <a:ext cx="5211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Template: SlidesMania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GB"/>
              <a:t>Images: Unsplash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GB"/>
              <a:t>Please keep this slide or mention us and the other resources used in the footer of a slide.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"/>
          <p:cNvSpPr txBox="1"/>
          <p:nvPr>
            <p:ph type="title"/>
          </p:nvPr>
        </p:nvSpPr>
        <p:spPr>
          <a:xfrm>
            <a:off x="1321779" y="3067500"/>
            <a:ext cx="4752000" cy="1007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talking points here.</a:t>
            </a:r>
            <a:endParaRPr/>
          </a:p>
        </p:txBody>
      </p:sp>
      <p:sp>
        <p:nvSpPr>
          <p:cNvPr id="265" name="Google Shape;265;p20"/>
          <p:cNvSpPr txBox="1"/>
          <p:nvPr>
            <p:ph idx="1" type="body"/>
          </p:nvPr>
        </p:nvSpPr>
        <p:spPr>
          <a:xfrm>
            <a:off x="6397975" y="2511750"/>
            <a:ext cx="5443500" cy="2119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</a:pPr>
            <a:r>
              <a:rPr lang="en-GB"/>
              <a:t>We will talk about this first.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</a:pPr>
            <a:r>
              <a:rPr lang="en-GB"/>
              <a:t>We will talk about this second.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</a:pPr>
            <a:r>
              <a:rPr lang="en-GB"/>
              <a:t>We will talk about this last.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/>
          <p:nvPr>
            <p:ph type="title"/>
          </p:nvPr>
        </p:nvSpPr>
        <p:spPr>
          <a:xfrm>
            <a:off x="2886063" y="1615450"/>
            <a:ext cx="6420000" cy="3828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will talk about this first.</a:t>
            </a:r>
            <a:endParaRPr/>
          </a:p>
        </p:txBody>
      </p:sp>
      <p:sp>
        <p:nvSpPr>
          <p:cNvPr id="271" name="Google Shape;271;p21"/>
          <p:cNvSpPr txBox="1"/>
          <p:nvPr>
            <p:ph type="title"/>
          </p:nvPr>
        </p:nvSpPr>
        <p:spPr>
          <a:xfrm>
            <a:off x="9771625" y="1424200"/>
            <a:ext cx="1659000" cy="1698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 Alternates"/>
                <a:ea typeface="Montserrat Alternates"/>
                <a:cs typeface="Montserrat Alternates"/>
                <a:sym typeface="Montserrat Alternates"/>
              </a:rPr>
              <a:t>1.</a:t>
            </a:r>
            <a:endParaRPr b="1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/>
          <p:nvPr>
            <p:ph type="title"/>
          </p:nvPr>
        </p:nvSpPr>
        <p:spPr>
          <a:xfrm>
            <a:off x="1957325" y="1985100"/>
            <a:ext cx="3676800" cy="3203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277" name="Google Shape;277;p22"/>
          <p:cNvSpPr txBox="1"/>
          <p:nvPr>
            <p:ph idx="1" type="body"/>
          </p:nvPr>
        </p:nvSpPr>
        <p:spPr>
          <a:xfrm>
            <a:off x="6564750" y="1917625"/>
            <a:ext cx="5211900" cy="343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GB"/>
              <a:t>Make it easy for your audience to understand and respond.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/>
          <p:nvPr>
            <p:ph type="title"/>
          </p:nvPr>
        </p:nvSpPr>
        <p:spPr>
          <a:xfrm>
            <a:off x="882275" y="2105250"/>
            <a:ext cx="11186400" cy="2526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/>
              <a:t>Add </a:t>
            </a:r>
            <a:r>
              <a:rPr lang="en-GB" sz="6800">
                <a:solidFill>
                  <a:srgbClr val="FFFFFF"/>
                </a:solidFill>
              </a:rPr>
              <a:t>your main point</a:t>
            </a:r>
            <a:r>
              <a:rPr lang="en-GB" sz="6800"/>
              <a:t> here.</a:t>
            </a:r>
            <a:endParaRPr sz="6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/>
          <p:nvPr>
            <p:ph type="title"/>
          </p:nvPr>
        </p:nvSpPr>
        <p:spPr>
          <a:xfrm>
            <a:off x="7014400" y="1960000"/>
            <a:ext cx="45933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images!</a:t>
            </a:r>
            <a:endParaRPr/>
          </a:p>
        </p:txBody>
      </p:sp>
      <p:sp>
        <p:nvSpPr>
          <p:cNvPr id="288" name="Google Shape;288;p24"/>
          <p:cNvSpPr txBox="1"/>
          <p:nvPr>
            <p:ph idx="1" type="body"/>
          </p:nvPr>
        </p:nvSpPr>
        <p:spPr>
          <a:xfrm>
            <a:off x="7014400" y="3139175"/>
            <a:ext cx="4593300" cy="2181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Images are a big part of any slideshow presentation. They help your audience connect with your ideas on a more emotional level.</a:t>
            </a:r>
            <a:endParaRPr/>
          </a:p>
        </p:txBody>
      </p:sp>
      <p:pic>
        <p:nvPicPr>
          <p:cNvPr id="289" name="Google Shape;289;p24"/>
          <p:cNvPicPr preferRelativeResize="0"/>
          <p:nvPr/>
        </p:nvPicPr>
        <p:blipFill rotWithShape="1">
          <a:blip r:embed="rId3">
            <a:alphaModFix/>
          </a:blip>
          <a:srcRect b="0" l="12570" r="17825" t="0"/>
          <a:stretch/>
        </p:blipFill>
        <p:spPr>
          <a:xfrm>
            <a:off x="2070575" y="1359650"/>
            <a:ext cx="4593300" cy="457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0" name="Google Shape;290;p24"/>
          <p:cNvSpPr/>
          <p:nvPr/>
        </p:nvSpPr>
        <p:spPr>
          <a:xfrm>
            <a:off x="5110988" y="1549933"/>
            <a:ext cx="861533" cy="861533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6013129" y="2116333"/>
            <a:ext cx="861533" cy="861533"/>
          </a:xfrm>
          <a:prstGeom prst="ellipse">
            <a:avLst/>
          </a:prstGeom>
          <a:gradFill>
            <a:gsLst>
              <a:gs pos="0">
                <a:schemeClr val="accent4"/>
              </a:gs>
              <a:gs pos="28000">
                <a:schemeClr val="accent1"/>
              </a:gs>
              <a:gs pos="56000">
                <a:schemeClr val="accent2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  <a:effectLst>
            <a:outerShdw blurRad="609600" rotWithShape="0" algn="tl" dir="2700000" dist="38100">
              <a:srgbClr val="000000">
                <a:alpha val="4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753164" y="4674449"/>
            <a:ext cx="861533" cy="861533"/>
          </a:xfrm>
          <a:prstGeom prst="ellipse">
            <a:avLst/>
          </a:prstGeom>
          <a:gradFill>
            <a:gsLst>
              <a:gs pos="0">
                <a:schemeClr val="accent4"/>
              </a:gs>
              <a:gs pos="39000">
                <a:schemeClr val="accent4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" name="Google Shape;293;p24"/>
          <p:cNvGrpSpPr/>
          <p:nvPr/>
        </p:nvGrpSpPr>
        <p:grpSpPr>
          <a:xfrm>
            <a:off x="5947568" y="4874340"/>
            <a:ext cx="446395" cy="446142"/>
            <a:chOff x="674800" y="2146225"/>
            <a:chExt cx="252500" cy="252500"/>
          </a:xfrm>
        </p:grpSpPr>
        <p:sp>
          <p:nvSpPr>
            <p:cNvPr id="294" name="Google Shape;294;p24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"/>
          <p:cNvSpPr txBox="1"/>
          <p:nvPr>
            <p:ph type="title"/>
          </p:nvPr>
        </p:nvSpPr>
        <p:spPr>
          <a:xfrm>
            <a:off x="3083200" y="1123500"/>
            <a:ext cx="60090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Great Idea!</a:t>
            </a:r>
            <a:endParaRPr/>
          </a:p>
        </p:txBody>
      </p:sp>
      <p:grpSp>
        <p:nvGrpSpPr>
          <p:cNvPr id="303" name="Google Shape;303;p25"/>
          <p:cNvGrpSpPr/>
          <p:nvPr/>
        </p:nvGrpSpPr>
        <p:grpSpPr>
          <a:xfrm>
            <a:off x="1404446" y="5169195"/>
            <a:ext cx="849059" cy="737516"/>
            <a:chOff x="5549875" y="2418425"/>
            <a:chExt cx="264975" cy="213075"/>
          </a:xfrm>
        </p:grpSpPr>
        <p:sp>
          <p:nvSpPr>
            <p:cNvPr id="304" name="Google Shape;304;p25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"/>
          <p:cNvSpPr txBox="1"/>
          <p:nvPr>
            <p:ph type="title"/>
          </p:nvPr>
        </p:nvSpPr>
        <p:spPr>
          <a:xfrm>
            <a:off x="415600" y="593377"/>
            <a:ext cx="113610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split your content.</a:t>
            </a:r>
            <a:endParaRPr/>
          </a:p>
        </p:txBody>
      </p:sp>
      <p:sp>
        <p:nvSpPr>
          <p:cNvPr id="311" name="Google Shape;311;p26"/>
          <p:cNvSpPr txBox="1"/>
          <p:nvPr>
            <p:ph idx="1" type="body"/>
          </p:nvPr>
        </p:nvSpPr>
        <p:spPr>
          <a:xfrm>
            <a:off x="415600" y="1993824"/>
            <a:ext cx="5333400" cy="344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400"/>
              <a:t>Remember that most of our presentation templates allow you to change the colors by going into the master – this works both in PowerPoint and Google Slides – , so you can adapt them to your needs.</a:t>
            </a:r>
            <a:endParaRPr sz="2400"/>
          </a:p>
        </p:txBody>
      </p:sp>
      <p:sp>
        <p:nvSpPr>
          <p:cNvPr id="312" name="Google Shape;312;p26"/>
          <p:cNvSpPr txBox="1"/>
          <p:nvPr>
            <p:ph idx="2" type="body"/>
          </p:nvPr>
        </p:nvSpPr>
        <p:spPr>
          <a:xfrm>
            <a:off x="6443272" y="1993824"/>
            <a:ext cx="5333400" cy="344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400"/>
              <a:t>Colors are emotional and evoke feelings. The right colors can help persuade and motivate, they can increase your audience's interest and improve learning comprehension and retention.</a:t>
            </a:r>
            <a:endParaRPr sz="2400"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10074791" y="5306608"/>
            <a:ext cx="684535" cy="646531"/>
            <a:chOff x="6435300" y="2742175"/>
            <a:chExt cx="266325" cy="232875"/>
          </a:xfrm>
        </p:grpSpPr>
        <p:sp>
          <p:nvSpPr>
            <p:cNvPr id="314" name="Google Shape;314;p26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163_Mortimer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A8256D"/>
      </a:accent1>
      <a:accent2>
        <a:srgbClr val="DE444C"/>
      </a:accent2>
      <a:accent3>
        <a:srgbClr val="F2B522"/>
      </a:accent3>
      <a:accent4>
        <a:srgbClr val="552C79"/>
      </a:accent4>
      <a:accent5>
        <a:srgbClr val="F7F7F7"/>
      </a:accent5>
      <a:accent6>
        <a:srgbClr val="000000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