
<file path=[Content_Types].xml><?xml version="1.0" encoding="utf-8"?>
<Types xmlns="http://schemas.openxmlformats.org/package/2006/content-types"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712" r:id="rId4"/>
    <p:sldMasterId id="2147483713" r:id="rId5"/>
    <p:sldMasterId id="2147483714" r:id="rId6"/>
    <p:sldMasterId id="2147483715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5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50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2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21.xml"/><Relationship Id="rId7" Type="http://schemas.openxmlformats.org/officeDocument/2006/relationships/slideMaster" Target="slideMasters/slideMaster4.xml"/><Relationship Id="rId8" Type="http://schemas.openxmlformats.org/officeDocument/2006/relationships/notesMaster" Target="notesMasters/notesMaster1.xml"/><Relationship Id="rId31" Type="http://schemas.openxmlformats.org/officeDocument/2006/relationships/slide" Target="slides/slide23.xml"/><Relationship Id="rId30" Type="http://schemas.openxmlformats.org/officeDocument/2006/relationships/slide" Target="slides/slide22.xml"/><Relationship Id="rId11" Type="http://schemas.openxmlformats.org/officeDocument/2006/relationships/slide" Target="slides/slide3.xml"/><Relationship Id="rId33" Type="http://schemas.openxmlformats.org/officeDocument/2006/relationships/slide" Target="slides/slide25.xml"/><Relationship Id="rId10" Type="http://schemas.openxmlformats.org/officeDocument/2006/relationships/slide" Target="slides/slide2.xml"/><Relationship Id="rId32" Type="http://schemas.openxmlformats.org/officeDocument/2006/relationships/slide" Target="slides/slide24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34" Type="http://schemas.openxmlformats.org/officeDocument/2006/relationships/slide" Target="slides/slide26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rive.google.com/file/d/12tvp4aXpAT7iAmkAlNA_YJ4vYH_PskEa/view?usp=sharing" TargetMode="External"/><Relationship Id="rId3" Type="http://schemas.openxmlformats.org/officeDocument/2006/relationships/hyperlink" Target="https://drive.google.com/file/d/12tvp4aXpAT7iAmkAlNA_YJ4vYH_PskEa/view?usp=sharing" TargetMode="Externa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rive.google.com/file/d/1_KpuE06IV5xEaL3NCHfZH_l4ZGQnKIXN/view?usp=drive_link" TargetMode="External"/><Relationship Id="rId3" Type="http://schemas.openxmlformats.org/officeDocument/2006/relationships/hyperlink" Target="https://drive.google.com/file/d/1cXSzBSdTy_iL8pCFnjPDK8fAYrsfE511/view?usp=sharing" TargetMode="Externa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rive.google.com/file/d/1_KpuE06IV5xEaL3NCHfZH_l4ZGQnKIXN/view?usp=drive_link" TargetMode="Externa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rive.google.com/file/d/1_KpuE06IV5xEaL3NCHfZH_l4ZGQnKIXN/view?usp=drive_link" TargetMode="Externa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rive.google.com/file/d/1e2s-pYw1QJz4r_Iajw4BRSAxOuRIenFe/view?usp=sharing" TargetMode="Externa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b8200cedc7_6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gb8200cedc7_6_7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286af20319b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286af20319b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Presenter Notes: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286af20319b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Google Shape;453;g286af20319b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Presenter Notes: Accessible to shared leadership. Quick links to resources.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285ae925592_0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285ae925592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Presenter Notes: What is the template solution for this? How are assignments made to timekeeper, notekeeper, action items. How is it distributed. How are items put on the agenda?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286af20319b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286af20319b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Presenter Notes: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285ae925592_0_1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285ae925592_0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Presenter Notes: </a:t>
            </a:r>
            <a:r>
              <a:rPr lang="en" u="sng">
                <a:solidFill>
                  <a:schemeClr val="hlink"/>
                </a:solidFill>
                <a:hlinkClick r:id="rId2"/>
              </a:rPr>
              <a:t>Skill and Will </a:t>
            </a:r>
            <a:r>
              <a:rPr lang="en" u="sng">
                <a:solidFill>
                  <a:schemeClr val="hlink"/>
                </a:solidFill>
                <a:hlinkClick r:id="rId3"/>
              </a:rPr>
              <a:t>Quadrants</a:t>
            </a:r>
            <a:r>
              <a:rPr lang="en"/>
              <a:t> - As you identify PLC Leaders, the Skill and Will Quardrants Conceptual Model helps you determine what you are going to need to do to support that person. Activity - table talk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285ae925592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g285ae925592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Presenter Notes: </a:t>
            </a:r>
            <a:r>
              <a:rPr lang="en" u="sng">
                <a:solidFill>
                  <a:schemeClr val="hlink"/>
                </a:solidFill>
                <a:hlinkClick r:id="rId2"/>
              </a:rPr>
              <a:t>Coaching Techniques</a:t>
            </a:r>
            <a:r>
              <a:rPr lang="en"/>
              <a:t> and </a:t>
            </a:r>
            <a:r>
              <a:rPr lang="en" u="sng">
                <a:solidFill>
                  <a:schemeClr val="hlink"/>
                </a:solidFill>
                <a:hlinkClick r:id="rId3"/>
              </a:rPr>
              <a:t>Conflict Resolution Quadrants</a:t>
            </a:r>
            <a:r>
              <a:rPr lang="en"/>
              <a:t> Review title of this slide. 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285ae925592_0_1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285ae925592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Presenter Notes: </a:t>
            </a:r>
            <a:r>
              <a:rPr lang="en" u="sng">
                <a:solidFill>
                  <a:schemeClr val="hlink"/>
                </a:solidFill>
                <a:hlinkClick r:id="rId2"/>
              </a:rPr>
              <a:t>Coaching Techniques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24af7713ae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24af7713ae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Time: 5 Min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Presenter Notes: Table Talk - what does this look like in the context of leading a PLC? How does being organized support these?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24af7713ae3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24af7713ae3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Time: 1 min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Presenter Notes: Share and give an example of where this is applicable for a PLC Leader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24af7ae6a2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24af7ae6a2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Time: 1 min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Presenter Notes: </a:t>
            </a:r>
            <a:r>
              <a:rPr lang="en" u="sng">
                <a:solidFill>
                  <a:schemeClr val="hlink"/>
                </a:solidFill>
                <a:hlinkClick r:id="rId2"/>
              </a:rPr>
              <a:t>Coaching Techniques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b8200cedc7_3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b8200cedc7_3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2a324b4e5e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2a324b4e5e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Time: 5 min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Presenter Notes: Table Talk - what does this look like in leading a PLC and how does it relate to being organized?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285ae925592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285ae925592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24af7ae6a2c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24af7ae6a2c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Presenter Notes: 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286af20319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" name="Google Shape;543;g286af20319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Optional/recommended 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285ae925592_0_1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285ae925592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5776b46b99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5776b46b99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5776b46b99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5776b46b99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892c0808c7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892c0808c7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892c0808c7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892c0808c7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5a283c577f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5a283c577f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8a140207db_0_3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8a140207db_0_3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Time: 5 Min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Presenter Notes: Also hand out the </a:t>
            </a:r>
            <a:r>
              <a:rPr lang="en" u="sng">
                <a:solidFill>
                  <a:schemeClr val="hlink"/>
                </a:solidFill>
                <a:hlinkClick r:id="rId2"/>
              </a:rPr>
              <a:t>1 page bullseye conceptual model</a:t>
            </a:r>
            <a:r>
              <a:rPr lang="en">
                <a:solidFill>
                  <a:schemeClr val="dk1"/>
                </a:solidFill>
              </a:rPr>
              <a:t>.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285ae925592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285ae925592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Time: 1 Min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Presenter Notes: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285ae925592_0_2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285ae925592_0_2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Time: 1 Min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Presenter Notes: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285ae925592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285ae925592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Presenter Notes:  At your table take 5 minutes to brainstorm important elements, tools, resources, needed for being organized leading </a:t>
            </a:r>
            <a:r>
              <a:rPr lang="en"/>
              <a:t>collaborative</a:t>
            </a:r>
            <a:r>
              <a:rPr lang="en"/>
              <a:t> meetings.  Share out? Word Cloud? Need a slick way to collect.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1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1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1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1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3D5D7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600200" y="-16050"/>
            <a:ext cx="5870400" cy="5175600"/>
          </a:xfrm>
          <a:prstGeom prst="hexagon">
            <a:avLst>
              <a:gd fmla="val 13586" name="adj"/>
              <a:gd fmla="val 115470" name="vf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295400" y="-16050"/>
            <a:ext cx="5870400" cy="5175600"/>
          </a:xfrm>
          <a:prstGeom prst="hexagon">
            <a:avLst>
              <a:gd fmla="val 13586" name="adj"/>
              <a:gd fmla="val 115470" name="vf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-4800" y="-12000"/>
            <a:ext cx="2112000" cy="5175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 txBox="1"/>
          <p:nvPr>
            <p:ph type="ctrTitle"/>
          </p:nvPr>
        </p:nvSpPr>
        <p:spPr>
          <a:xfrm>
            <a:off x="311706" y="439775"/>
            <a:ext cx="61395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311700" y="2529325"/>
            <a:ext cx="6139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" name="Google Shape;16;p2"/>
          <p:cNvPicPr preferRelativeResize="0"/>
          <p:nvPr/>
        </p:nvPicPr>
        <p:blipFill rotWithShape="1">
          <a:blip r:embed="rId2">
            <a:alphaModFix/>
          </a:blip>
          <a:srcRect b="26542" l="9717" r="12606" t="25181"/>
          <a:stretch/>
        </p:blipFill>
        <p:spPr>
          <a:xfrm>
            <a:off x="2151199" y="3422124"/>
            <a:ext cx="2460521" cy="1181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3" name="Google Shape;63;p1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4" name="Google Shape;64;p1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">
  <p:cSld name="SECTION_TITLE_AND_DESCRIPTION_1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3D5D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2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8" name="Google Shape;68;p12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9" name="Google Shape;69;p12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70" name="Google Shape;70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 1">
  <p:cSld name="SECTION_TITLE_AND_DESCRIPTION_1_1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74" name="Google Shape;74;p1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75" name="Google Shape;75;p1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78" name="Google Shape;78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1" name="Google Shape;81;p15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2" name="Google Shape;82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3" name="Google Shape;83;p15"/>
          <p:cNvSpPr/>
          <p:nvPr/>
        </p:nvSpPr>
        <p:spPr>
          <a:xfrm>
            <a:off x="0" y="4635625"/>
            <a:ext cx="9144000" cy="5079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108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4" name="Google Shape;84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89875" y="4712975"/>
            <a:ext cx="369418" cy="353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7" name="Google Shape;87;p16"/>
          <p:cNvSpPr/>
          <p:nvPr/>
        </p:nvSpPr>
        <p:spPr>
          <a:xfrm>
            <a:off x="0" y="4635625"/>
            <a:ext cx="9144000" cy="5079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108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8" name="Google Shape;88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89875" y="4712975"/>
            <a:ext cx="369418" cy="353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2">
  <p:cSld name="BLANK_1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TITLE_AND_BODY_1_1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3">
  <p:cSld name="Blank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99" name="Google Shape;99;p2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00" name="Google Shape;100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2">
    <p:bg>
      <p:bgPr>
        <a:solidFill>
          <a:srgbClr val="169296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1600200" y="-16050"/>
            <a:ext cx="5870400" cy="5175600"/>
          </a:xfrm>
          <a:prstGeom prst="hexagon">
            <a:avLst>
              <a:gd fmla="val 13586" name="adj"/>
              <a:gd fmla="val 115470" name="vf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1295400" y="-16050"/>
            <a:ext cx="5870400" cy="5175600"/>
          </a:xfrm>
          <a:prstGeom prst="hexagon">
            <a:avLst>
              <a:gd fmla="val 13586" name="adj"/>
              <a:gd fmla="val 115470" name="vf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-4800" y="-12000"/>
            <a:ext cx="2112000" cy="5175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3"/>
          <p:cNvSpPr txBox="1"/>
          <p:nvPr>
            <p:ph type="ctrTitle"/>
          </p:nvPr>
        </p:nvSpPr>
        <p:spPr>
          <a:xfrm>
            <a:off x="311706" y="439775"/>
            <a:ext cx="61395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2" name="Google Shape;22;p3"/>
          <p:cNvSpPr txBox="1"/>
          <p:nvPr>
            <p:ph idx="1" type="subTitle"/>
          </p:nvPr>
        </p:nvSpPr>
        <p:spPr>
          <a:xfrm>
            <a:off x="311700" y="2529325"/>
            <a:ext cx="6139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3" name="Google Shape;23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4" name="Google Shape;24;p3"/>
          <p:cNvPicPr preferRelativeResize="0"/>
          <p:nvPr/>
        </p:nvPicPr>
        <p:blipFill rotWithShape="1">
          <a:blip r:embed="rId2">
            <a:alphaModFix/>
          </a:blip>
          <a:srcRect b="26542" l="9717" r="12606" t="25181"/>
          <a:stretch/>
        </p:blipFill>
        <p:spPr>
          <a:xfrm>
            <a:off x="2151199" y="3422124"/>
            <a:ext cx="2460521" cy="1181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03" name="Google Shape;103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6" name="Google Shape;106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7" name="Google Shape;107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0" name="Google Shape;110;p24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11" name="Google Shape;111;p24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12" name="Google Shape;112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5" name="Google Shape;115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6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8" name="Google Shape;118;p26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19" name="Google Shape;119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7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22" name="Google Shape;122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8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28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6" name="Google Shape;126;p2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27" name="Google Shape;127;p28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8" name="Google Shape;128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9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31" name="Google Shape;131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0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4" name="Google Shape;134;p30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5" name="Google Shape;135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Slide">
  <p:cSld name="TITLE_1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idx="1" type="subTitle"/>
          </p:nvPr>
        </p:nvSpPr>
        <p:spPr>
          <a:xfrm>
            <a:off x="414900" y="981425"/>
            <a:ext cx="8352300" cy="347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422900" y="287250"/>
            <a:ext cx="5646900" cy="44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Roboto Thin"/>
                <a:ea typeface="Roboto Thin"/>
                <a:cs typeface="Roboto Thin"/>
                <a:sym typeface="Roboto Th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Roboto Thin"/>
                <a:ea typeface="Roboto Thin"/>
                <a:cs typeface="Roboto Thin"/>
                <a:sym typeface="Roboto Th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Roboto Thin"/>
                <a:ea typeface="Roboto Thin"/>
                <a:cs typeface="Roboto Thin"/>
                <a:sym typeface="Roboto Th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Roboto Thin"/>
                <a:ea typeface="Roboto Thin"/>
                <a:cs typeface="Roboto Thin"/>
                <a:sym typeface="Roboto Th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Roboto Thin"/>
                <a:ea typeface="Roboto Thin"/>
                <a:cs typeface="Roboto Thin"/>
                <a:sym typeface="Roboto Th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Roboto Thin"/>
                <a:ea typeface="Roboto Thin"/>
                <a:cs typeface="Roboto Thin"/>
                <a:sym typeface="Roboto Th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Roboto Thin"/>
                <a:ea typeface="Roboto Thin"/>
                <a:cs typeface="Roboto Thin"/>
                <a:sym typeface="Roboto Th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0" y="4635625"/>
            <a:ext cx="9144000" cy="5079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108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0" name="Google Shape;30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89875" y="4712975"/>
            <a:ext cx="369418" cy="353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4"/>
          <p:cNvPicPr preferRelativeResize="0"/>
          <p:nvPr/>
        </p:nvPicPr>
        <p:blipFill>
          <a:blip r:embed="rId3">
            <a:alphaModFix amt="17000"/>
          </a:blip>
          <a:stretch>
            <a:fillRect/>
          </a:stretch>
        </p:blipFill>
        <p:spPr>
          <a:xfrm>
            <a:off x="67738" y="886863"/>
            <a:ext cx="2377440" cy="2377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3D5D7F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3"/>
          <p:cNvSpPr/>
          <p:nvPr/>
        </p:nvSpPr>
        <p:spPr>
          <a:xfrm>
            <a:off x="1600200" y="-16050"/>
            <a:ext cx="5870400" cy="5175600"/>
          </a:xfrm>
          <a:prstGeom prst="hexagon">
            <a:avLst>
              <a:gd fmla="val 13586" name="adj"/>
              <a:gd fmla="val 115470" name="vf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33"/>
          <p:cNvSpPr/>
          <p:nvPr/>
        </p:nvSpPr>
        <p:spPr>
          <a:xfrm>
            <a:off x="1295400" y="-16050"/>
            <a:ext cx="5870400" cy="5175600"/>
          </a:xfrm>
          <a:prstGeom prst="hexagon">
            <a:avLst>
              <a:gd fmla="val 13586" name="adj"/>
              <a:gd fmla="val 115470" name="vf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33"/>
          <p:cNvSpPr/>
          <p:nvPr/>
        </p:nvSpPr>
        <p:spPr>
          <a:xfrm>
            <a:off x="-4800" y="-12000"/>
            <a:ext cx="2112000" cy="5175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33"/>
          <p:cNvSpPr txBox="1"/>
          <p:nvPr>
            <p:ph type="ctrTitle"/>
          </p:nvPr>
        </p:nvSpPr>
        <p:spPr>
          <a:xfrm>
            <a:off x="311706" y="439775"/>
            <a:ext cx="61395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47" name="Google Shape;147;p33"/>
          <p:cNvSpPr txBox="1"/>
          <p:nvPr>
            <p:ph idx="1" type="subTitle"/>
          </p:nvPr>
        </p:nvSpPr>
        <p:spPr>
          <a:xfrm>
            <a:off x="311700" y="2529325"/>
            <a:ext cx="6139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48" name="Google Shape;148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2">
    <p:bg>
      <p:bgPr>
        <a:solidFill>
          <a:srgbClr val="169296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4"/>
          <p:cNvSpPr/>
          <p:nvPr/>
        </p:nvSpPr>
        <p:spPr>
          <a:xfrm>
            <a:off x="1600200" y="-16050"/>
            <a:ext cx="5870400" cy="5175600"/>
          </a:xfrm>
          <a:prstGeom prst="hexagon">
            <a:avLst>
              <a:gd fmla="val 13586" name="adj"/>
              <a:gd fmla="val 115470" name="vf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34"/>
          <p:cNvSpPr/>
          <p:nvPr/>
        </p:nvSpPr>
        <p:spPr>
          <a:xfrm>
            <a:off x="1295400" y="-16050"/>
            <a:ext cx="5870400" cy="5175600"/>
          </a:xfrm>
          <a:prstGeom prst="hexagon">
            <a:avLst>
              <a:gd fmla="val 13586" name="adj"/>
              <a:gd fmla="val 115470" name="vf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34"/>
          <p:cNvSpPr/>
          <p:nvPr/>
        </p:nvSpPr>
        <p:spPr>
          <a:xfrm>
            <a:off x="-4800" y="-12000"/>
            <a:ext cx="2112000" cy="5175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34"/>
          <p:cNvSpPr txBox="1"/>
          <p:nvPr>
            <p:ph type="ctrTitle"/>
          </p:nvPr>
        </p:nvSpPr>
        <p:spPr>
          <a:xfrm>
            <a:off x="311706" y="439775"/>
            <a:ext cx="61395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4" name="Google Shape;154;p34"/>
          <p:cNvSpPr txBox="1"/>
          <p:nvPr>
            <p:ph idx="1" type="subTitle"/>
          </p:nvPr>
        </p:nvSpPr>
        <p:spPr>
          <a:xfrm>
            <a:off x="311700" y="2529325"/>
            <a:ext cx="6139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55" name="Google Shape;155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6" name="Google Shape;156;p34"/>
          <p:cNvPicPr preferRelativeResize="0"/>
          <p:nvPr/>
        </p:nvPicPr>
        <p:blipFill rotWithShape="1">
          <a:blip r:embed="rId2">
            <a:alphaModFix/>
          </a:blip>
          <a:srcRect b="26542" l="9717" r="12606" t="25181"/>
          <a:stretch/>
        </p:blipFill>
        <p:spPr>
          <a:xfrm>
            <a:off x="2151199" y="3422124"/>
            <a:ext cx="2460521" cy="1181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Slide">
  <p:cSld name="TITLE_1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5"/>
          <p:cNvSpPr txBox="1"/>
          <p:nvPr>
            <p:ph idx="1" type="subTitle"/>
          </p:nvPr>
        </p:nvSpPr>
        <p:spPr>
          <a:xfrm>
            <a:off x="414900" y="981425"/>
            <a:ext cx="8352300" cy="347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59" name="Google Shape;159;p35"/>
          <p:cNvSpPr txBox="1"/>
          <p:nvPr>
            <p:ph type="title"/>
          </p:nvPr>
        </p:nvSpPr>
        <p:spPr>
          <a:xfrm>
            <a:off x="422900" y="287250"/>
            <a:ext cx="5646900" cy="44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Roboto Thin"/>
                <a:ea typeface="Roboto Thin"/>
                <a:cs typeface="Roboto Thin"/>
                <a:sym typeface="Roboto Th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Roboto Thin"/>
                <a:ea typeface="Roboto Thin"/>
                <a:cs typeface="Roboto Thin"/>
                <a:sym typeface="Roboto Th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Roboto Thin"/>
                <a:ea typeface="Roboto Thin"/>
                <a:cs typeface="Roboto Thin"/>
                <a:sym typeface="Roboto Th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Roboto Thin"/>
                <a:ea typeface="Roboto Thin"/>
                <a:cs typeface="Roboto Thin"/>
                <a:sym typeface="Roboto Th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Roboto Thin"/>
                <a:ea typeface="Roboto Thin"/>
                <a:cs typeface="Roboto Thin"/>
                <a:sym typeface="Roboto Th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Roboto Thin"/>
                <a:ea typeface="Roboto Thin"/>
                <a:cs typeface="Roboto Thin"/>
                <a:sym typeface="Roboto Th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Roboto Thin"/>
                <a:ea typeface="Roboto Thin"/>
                <a:cs typeface="Roboto Thin"/>
                <a:sym typeface="Roboto Th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/>
        </p:txBody>
      </p:sp>
      <p:sp>
        <p:nvSpPr>
          <p:cNvPr id="160" name="Google Shape;160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1" name="Google Shape;161;p35"/>
          <p:cNvSpPr/>
          <p:nvPr/>
        </p:nvSpPr>
        <p:spPr>
          <a:xfrm>
            <a:off x="0" y="4635625"/>
            <a:ext cx="9144000" cy="5079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108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2" name="Google Shape;162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89875" y="4712975"/>
            <a:ext cx="369418" cy="353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35"/>
          <p:cNvPicPr preferRelativeResize="0"/>
          <p:nvPr/>
        </p:nvPicPr>
        <p:blipFill>
          <a:blip r:embed="rId3">
            <a:alphaModFix amt="17000"/>
          </a:blip>
          <a:stretch>
            <a:fillRect/>
          </a:stretch>
        </p:blipFill>
        <p:spPr>
          <a:xfrm>
            <a:off x="67738" y="886863"/>
            <a:ext cx="2377440" cy="2377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66" name="Google Shape;166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9" name="Google Shape;169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70" name="Google Shape;170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1" name="Google Shape;171;p37"/>
          <p:cNvSpPr/>
          <p:nvPr/>
        </p:nvSpPr>
        <p:spPr>
          <a:xfrm>
            <a:off x="0" y="4635625"/>
            <a:ext cx="9144000" cy="5079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108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2" name="Google Shape;172;p3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89875" y="4712975"/>
            <a:ext cx="369418" cy="353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5" name="Google Shape;175;p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76" name="Google Shape;176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9" name="Google Shape;179;p3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80" name="Google Shape;180;p3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81" name="Google Shape;181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2" name="Google Shape;182;p39"/>
          <p:cNvSpPr/>
          <p:nvPr/>
        </p:nvSpPr>
        <p:spPr>
          <a:xfrm>
            <a:off x="0" y="4635625"/>
            <a:ext cx="9144000" cy="5079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108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3" name="Google Shape;183;p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89875" y="4712975"/>
            <a:ext cx="369418" cy="353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6" name="Google Shape;186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7" name="Google Shape;187;p40"/>
          <p:cNvSpPr/>
          <p:nvPr/>
        </p:nvSpPr>
        <p:spPr>
          <a:xfrm>
            <a:off x="0" y="4635625"/>
            <a:ext cx="9144000" cy="5079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108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8" name="Google Shape;188;p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89875" y="4712975"/>
            <a:ext cx="369418" cy="353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1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1" name="Google Shape;191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42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95" name="Google Shape;195;p42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96" name="Google Shape;196;p42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">
  <p:cSld name="SECTION_TITLE_AND_DESCRIPTION_1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3D5D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4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00" name="Google Shape;200;p4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01" name="Google Shape;201;p4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02" name="Google Shape;202;p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 1">
  <p:cSld name="SECTION_TITLE_AND_DESCRIPTION_1_1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4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44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06" name="Google Shape;206;p44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07" name="Google Shape;207;p44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45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210" name="Google Shape;210;p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6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13" name="Google Shape;213;p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4" name="Google Shape;214;p4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5" name="Google Shape;215;p46"/>
          <p:cNvSpPr/>
          <p:nvPr/>
        </p:nvSpPr>
        <p:spPr>
          <a:xfrm>
            <a:off x="0" y="4635625"/>
            <a:ext cx="9144000" cy="5079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108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6" name="Google Shape;216;p4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89875" y="4712975"/>
            <a:ext cx="369418" cy="353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9" name="Google Shape;219;p47"/>
          <p:cNvSpPr/>
          <p:nvPr/>
        </p:nvSpPr>
        <p:spPr>
          <a:xfrm>
            <a:off x="0" y="4635625"/>
            <a:ext cx="9144000" cy="5079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108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0" name="Google Shape;220;p4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89875" y="4712975"/>
            <a:ext cx="369418" cy="353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2">
  <p:cSld name="BLANK_1"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TITLE_AND_BODY_1_1"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llaboration">
  <p:cSld name="Collaboration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5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38974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50"/>
          <p:cNvSpPr txBox="1"/>
          <p:nvPr>
            <p:ph type="title"/>
          </p:nvPr>
        </p:nvSpPr>
        <p:spPr>
          <a:xfrm>
            <a:off x="1609264" y="2074863"/>
            <a:ext cx="5925600" cy="99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2400" u="none" cap="none" strike="noStrike">
                <a:solidFill>
                  <a:srgbClr val="16425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2400" u="none" cap="none" strike="noStrike">
                <a:solidFill>
                  <a:srgbClr val="16425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9" name="Google Shape;229;p5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2000" u="none" cap="none" strike="noStrike">
                <a:solidFill>
                  <a:srgbClr val="16425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800" u="none" cap="none" strike="noStrike">
                <a:solidFill>
                  <a:srgbClr val="16425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800" u="none" cap="none" strike="noStrike">
                <a:solidFill>
                  <a:srgbClr val="16425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800" u="none" cap="none" strike="noStrike">
                <a:solidFill>
                  <a:srgbClr val="16425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800" u="none" cap="none" strike="noStrike">
                <a:solidFill>
                  <a:srgbClr val="16425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230" name="Google Shape;230;p51"/>
          <p:cNvCxnSpPr/>
          <p:nvPr/>
        </p:nvCxnSpPr>
        <p:spPr>
          <a:xfrm rot="10800000">
            <a:off x="423601" y="1030760"/>
            <a:ext cx="8408700" cy="0"/>
          </a:xfrm>
          <a:prstGeom prst="straightConnector1">
            <a:avLst/>
          </a:prstGeom>
          <a:noFill/>
          <a:ln cap="flat" cmpd="sng" w="9525">
            <a:solidFill>
              <a:srgbClr val="5DA9A7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3">
  <p:cSld name="Blank"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" name="Google Shape;39;p6"/>
          <p:cNvSpPr/>
          <p:nvPr/>
        </p:nvSpPr>
        <p:spPr>
          <a:xfrm>
            <a:off x="0" y="4635625"/>
            <a:ext cx="9144000" cy="5079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108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0" name="Google Shape;40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89875" y="4712975"/>
            <a:ext cx="369418" cy="353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gden School District 2018 Template">
  <p:cSld name="TITLE_3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53"/>
          <p:cNvSpPr txBox="1"/>
          <p:nvPr>
            <p:ph type="ctrTitle"/>
          </p:nvPr>
        </p:nvSpPr>
        <p:spPr>
          <a:xfrm>
            <a:off x="311700" y="1281175"/>
            <a:ext cx="8520600" cy="155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34" name="Google Shape;234;p53"/>
          <p:cNvSpPr txBox="1"/>
          <p:nvPr>
            <p:ph idx="1" type="subTitle"/>
          </p:nvPr>
        </p:nvSpPr>
        <p:spPr>
          <a:xfrm>
            <a:off x="311700" y="29817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grpSp>
        <p:nvGrpSpPr>
          <p:cNvPr id="235" name="Google Shape;235;p53"/>
          <p:cNvGrpSpPr/>
          <p:nvPr/>
        </p:nvGrpSpPr>
        <p:grpSpPr>
          <a:xfrm>
            <a:off x="-562067" y="-642585"/>
            <a:ext cx="10240937" cy="6411435"/>
            <a:chOff x="-562067" y="-642585"/>
            <a:chExt cx="10240937" cy="6411435"/>
          </a:xfrm>
        </p:grpSpPr>
        <p:grpSp>
          <p:nvGrpSpPr>
            <p:cNvPr id="236" name="Google Shape;236;p53"/>
            <p:cNvGrpSpPr/>
            <p:nvPr/>
          </p:nvGrpSpPr>
          <p:grpSpPr>
            <a:xfrm flipH="1">
              <a:off x="8181902" y="-642585"/>
              <a:ext cx="1496968" cy="1832225"/>
              <a:chOff x="-498093" y="-514637"/>
              <a:chExt cx="1496968" cy="1832225"/>
            </a:xfrm>
          </p:grpSpPr>
          <p:sp>
            <p:nvSpPr>
              <p:cNvPr id="237" name="Google Shape;237;p53"/>
              <p:cNvSpPr/>
              <p:nvPr/>
            </p:nvSpPr>
            <p:spPr>
              <a:xfrm>
                <a:off x="-498093" y="-139819"/>
                <a:ext cx="826800" cy="716100"/>
              </a:xfrm>
              <a:prstGeom prst="hexagon">
                <a:avLst>
                  <a:gd fmla="val 25000" name="adj"/>
                  <a:gd fmla="val 115470" name="vf"/>
                </a:avLst>
              </a:prstGeom>
              <a:solidFill>
                <a:srgbClr val="4B888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Google Shape;238;p53"/>
              <p:cNvSpPr/>
              <p:nvPr/>
            </p:nvSpPr>
            <p:spPr>
              <a:xfrm>
                <a:off x="172075" y="-514637"/>
                <a:ext cx="826800" cy="716100"/>
              </a:xfrm>
              <a:prstGeom prst="hexagon">
                <a:avLst>
                  <a:gd fmla="val 25000" name="adj"/>
                  <a:gd fmla="val 115470" name="vf"/>
                </a:avLst>
              </a:prstGeom>
              <a:solidFill>
                <a:srgbClr val="5DA9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9" name="Google Shape;239;p53"/>
              <p:cNvSpPr/>
              <p:nvPr/>
            </p:nvSpPr>
            <p:spPr>
              <a:xfrm>
                <a:off x="-498093" y="601488"/>
                <a:ext cx="826800" cy="716100"/>
              </a:xfrm>
              <a:prstGeom prst="hexagon">
                <a:avLst>
                  <a:gd fmla="val 25000" name="adj"/>
                  <a:gd fmla="val 115470" name="vf"/>
                </a:avLst>
              </a:prstGeom>
              <a:solidFill>
                <a:srgbClr val="5DA9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0" name="Google Shape;240;p53"/>
              <p:cNvSpPr/>
              <p:nvPr/>
            </p:nvSpPr>
            <p:spPr>
              <a:xfrm>
                <a:off x="172075" y="227513"/>
                <a:ext cx="826800" cy="716100"/>
              </a:xfrm>
              <a:prstGeom prst="hexagon">
                <a:avLst>
                  <a:gd fmla="val 25000" name="adj"/>
                  <a:gd fmla="val 115470" name="vf"/>
                </a:avLst>
              </a:prstGeom>
              <a:solidFill>
                <a:srgbClr val="6EC8C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pic>
          <p:nvPicPr>
            <p:cNvPr id="241" name="Google Shape;241;p53"/>
            <p:cNvPicPr preferRelativeResize="0"/>
            <p:nvPr/>
          </p:nvPicPr>
          <p:blipFill rotWithShape="1">
            <a:blip r:embed="rId2">
              <a:alphaModFix/>
            </a:blip>
            <a:srcRect b="26542" l="9717" r="12606" t="25181"/>
            <a:stretch/>
          </p:blipFill>
          <p:spPr>
            <a:xfrm>
              <a:off x="7107369" y="211118"/>
              <a:ext cx="982327" cy="47177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42" name="Google Shape;242;p53"/>
            <p:cNvCxnSpPr/>
            <p:nvPr/>
          </p:nvCxnSpPr>
          <p:spPr>
            <a:xfrm rot="10800000">
              <a:off x="-14266" y="462325"/>
              <a:ext cx="6826500" cy="0"/>
            </a:xfrm>
            <a:prstGeom prst="straightConnector1">
              <a:avLst/>
            </a:prstGeom>
            <a:noFill/>
            <a:ln cap="flat" cmpd="sng" w="9525">
              <a:solidFill>
                <a:srgbClr val="5DA9A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243" name="Google Shape;243;p53"/>
            <p:cNvGrpSpPr/>
            <p:nvPr/>
          </p:nvGrpSpPr>
          <p:grpSpPr>
            <a:xfrm flipH="1">
              <a:off x="-562067" y="3936624"/>
              <a:ext cx="9667697" cy="1832225"/>
              <a:chOff x="-1622" y="3828438"/>
              <a:chExt cx="9667697" cy="1832225"/>
            </a:xfrm>
          </p:grpSpPr>
          <p:grpSp>
            <p:nvGrpSpPr>
              <p:cNvPr id="244" name="Google Shape;244;p53"/>
              <p:cNvGrpSpPr/>
              <p:nvPr/>
            </p:nvGrpSpPr>
            <p:grpSpPr>
              <a:xfrm rot="10800000">
                <a:off x="8169107" y="3828438"/>
                <a:ext cx="1496968" cy="1832225"/>
                <a:chOff x="-498093" y="-514637"/>
                <a:chExt cx="1496968" cy="1832225"/>
              </a:xfrm>
            </p:grpSpPr>
            <p:sp>
              <p:nvSpPr>
                <p:cNvPr id="245" name="Google Shape;245;p53"/>
                <p:cNvSpPr/>
                <p:nvPr/>
              </p:nvSpPr>
              <p:spPr>
                <a:xfrm>
                  <a:off x="-498093" y="-139819"/>
                  <a:ext cx="826800" cy="716100"/>
                </a:xfrm>
                <a:prstGeom prst="hexagon">
                  <a:avLst>
                    <a:gd fmla="val 25000" name="adj"/>
                    <a:gd fmla="val 115470" name="vf"/>
                  </a:avLst>
                </a:prstGeom>
                <a:solidFill>
                  <a:srgbClr val="4B8887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6" name="Google Shape;246;p53"/>
                <p:cNvSpPr/>
                <p:nvPr/>
              </p:nvSpPr>
              <p:spPr>
                <a:xfrm>
                  <a:off x="172075" y="-514637"/>
                  <a:ext cx="826800" cy="716100"/>
                </a:xfrm>
                <a:prstGeom prst="hexagon">
                  <a:avLst>
                    <a:gd fmla="val 25000" name="adj"/>
                    <a:gd fmla="val 115470" name="vf"/>
                  </a:avLst>
                </a:prstGeom>
                <a:solidFill>
                  <a:srgbClr val="5DA9A7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7" name="Google Shape;247;p53"/>
                <p:cNvSpPr/>
                <p:nvPr/>
              </p:nvSpPr>
              <p:spPr>
                <a:xfrm>
                  <a:off x="-498093" y="601488"/>
                  <a:ext cx="826800" cy="716100"/>
                </a:xfrm>
                <a:prstGeom prst="hexagon">
                  <a:avLst>
                    <a:gd fmla="val 25000" name="adj"/>
                    <a:gd fmla="val 115470" name="vf"/>
                  </a:avLst>
                </a:prstGeom>
                <a:solidFill>
                  <a:srgbClr val="5DA9A7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8" name="Google Shape;248;p53"/>
                <p:cNvSpPr/>
                <p:nvPr/>
              </p:nvSpPr>
              <p:spPr>
                <a:xfrm>
                  <a:off x="172075" y="227513"/>
                  <a:ext cx="826800" cy="716100"/>
                </a:xfrm>
                <a:prstGeom prst="hexagon">
                  <a:avLst>
                    <a:gd fmla="val 25000" name="adj"/>
                    <a:gd fmla="val 115470" name="vf"/>
                  </a:avLst>
                </a:prstGeom>
                <a:solidFill>
                  <a:srgbClr val="6EC8C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cxnSp>
            <p:nvCxnSpPr>
              <p:cNvPr id="249" name="Google Shape;249;p53"/>
              <p:cNvCxnSpPr/>
              <p:nvPr/>
            </p:nvCxnSpPr>
            <p:spPr>
              <a:xfrm>
                <a:off x="-1622" y="4555503"/>
                <a:ext cx="74880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5DA9A7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gden School District 2018 Template 1">
  <p:cSld name="TITLE_4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54"/>
          <p:cNvSpPr txBox="1"/>
          <p:nvPr>
            <p:ph type="ctrTitle"/>
          </p:nvPr>
        </p:nvSpPr>
        <p:spPr>
          <a:xfrm>
            <a:off x="311700" y="1281175"/>
            <a:ext cx="8520600" cy="155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52" name="Google Shape;252;p54"/>
          <p:cNvSpPr txBox="1"/>
          <p:nvPr>
            <p:ph idx="1" type="subTitle"/>
          </p:nvPr>
        </p:nvSpPr>
        <p:spPr>
          <a:xfrm>
            <a:off x="311700" y="29817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grpSp>
        <p:nvGrpSpPr>
          <p:cNvPr id="253" name="Google Shape;253;p54"/>
          <p:cNvGrpSpPr/>
          <p:nvPr/>
        </p:nvGrpSpPr>
        <p:grpSpPr>
          <a:xfrm>
            <a:off x="-562067" y="-642585"/>
            <a:ext cx="10240937" cy="6411435"/>
            <a:chOff x="-562067" y="-642585"/>
            <a:chExt cx="10240937" cy="6411435"/>
          </a:xfrm>
        </p:grpSpPr>
        <p:grpSp>
          <p:nvGrpSpPr>
            <p:cNvPr id="254" name="Google Shape;254;p54"/>
            <p:cNvGrpSpPr/>
            <p:nvPr/>
          </p:nvGrpSpPr>
          <p:grpSpPr>
            <a:xfrm flipH="1">
              <a:off x="8181902" y="-642585"/>
              <a:ext cx="1496968" cy="1832225"/>
              <a:chOff x="-498093" y="-514637"/>
              <a:chExt cx="1496968" cy="1832225"/>
            </a:xfrm>
          </p:grpSpPr>
          <p:sp>
            <p:nvSpPr>
              <p:cNvPr id="255" name="Google Shape;255;p54"/>
              <p:cNvSpPr/>
              <p:nvPr/>
            </p:nvSpPr>
            <p:spPr>
              <a:xfrm>
                <a:off x="-498093" y="-139819"/>
                <a:ext cx="826800" cy="716100"/>
              </a:xfrm>
              <a:prstGeom prst="hexagon">
                <a:avLst>
                  <a:gd fmla="val 25000" name="adj"/>
                  <a:gd fmla="val 115470" name="vf"/>
                </a:avLst>
              </a:prstGeom>
              <a:solidFill>
                <a:srgbClr val="4B888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54"/>
              <p:cNvSpPr/>
              <p:nvPr/>
            </p:nvSpPr>
            <p:spPr>
              <a:xfrm>
                <a:off x="172075" y="-514637"/>
                <a:ext cx="826800" cy="716100"/>
              </a:xfrm>
              <a:prstGeom prst="hexagon">
                <a:avLst>
                  <a:gd fmla="val 25000" name="adj"/>
                  <a:gd fmla="val 115470" name="vf"/>
                </a:avLst>
              </a:prstGeom>
              <a:solidFill>
                <a:srgbClr val="5DA9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p54"/>
              <p:cNvSpPr/>
              <p:nvPr/>
            </p:nvSpPr>
            <p:spPr>
              <a:xfrm>
                <a:off x="-498093" y="601488"/>
                <a:ext cx="826800" cy="716100"/>
              </a:xfrm>
              <a:prstGeom prst="hexagon">
                <a:avLst>
                  <a:gd fmla="val 25000" name="adj"/>
                  <a:gd fmla="val 115470" name="vf"/>
                </a:avLst>
              </a:prstGeom>
              <a:solidFill>
                <a:srgbClr val="5DA9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54"/>
              <p:cNvSpPr/>
              <p:nvPr/>
            </p:nvSpPr>
            <p:spPr>
              <a:xfrm>
                <a:off x="172075" y="227513"/>
                <a:ext cx="826800" cy="716100"/>
              </a:xfrm>
              <a:prstGeom prst="hexagon">
                <a:avLst>
                  <a:gd fmla="val 25000" name="adj"/>
                  <a:gd fmla="val 115470" name="vf"/>
                </a:avLst>
              </a:prstGeom>
              <a:solidFill>
                <a:srgbClr val="6EC8C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pic>
          <p:nvPicPr>
            <p:cNvPr id="259" name="Google Shape;259;p54"/>
            <p:cNvPicPr preferRelativeResize="0"/>
            <p:nvPr/>
          </p:nvPicPr>
          <p:blipFill rotWithShape="1">
            <a:blip r:embed="rId2">
              <a:alphaModFix/>
            </a:blip>
            <a:srcRect b="26542" l="9717" r="12606" t="25181"/>
            <a:stretch/>
          </p:blipFill>
          <p:spPr>
            <a:xfrm>
              <a:off x="7107369" y="211118"/>
              <a:ext cx="982327" cy="47177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60" name="Google Shape;260;p54"/>
            <p:cNvCxnSpPr/>
            <p:nvPr/>
          </p:nvCxnSpPr>
          <p:spPr>
            <a:xfrm rot="10800000">
              <a:off x="-14266" y="462325"/>
              <a:ext cx="6826500" cy="0"/>
            </a:xfrm>
            <a:prstGeom prst="straightConnector1">
              <a:avLst/>
            </a:prstGeom>
            <a:noFill/>
            <a:ln cap="flat" cmpd="sng" w="9525">
              <a:solidFill>
                <a:srgbClr val="5DA9A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261" name="Google Shape;261;p54"/>
            <p:cNvGrpSpPr/>
            <p:nvPr/>
          </p:nvGrpSpPr>
          <p:grpSpPr>
            <a:xfrm flipH="1">
              <a:off x="-562067" y="3936624"/>
              <a:ext cx="9667697" cy="1832225"/>
              <a:chOff x="-1622" y="3828438"/>
              <a:chExt cx="9667697" cy="1832225"/>
            </a:xfrm>
          </p:grpSpPr>
          <p:grpSp>
            <p:nvGrpSpPr>
              <p:cNvPr id="262" name="Google Shape;262;p54"/>
              <p:cNvGrpSpPr/>
              <p:nvPr/>
            </p:nvGrpSpPr>
            <p:grpSpPr>
              <a:xfrm rot="10800000">
                <a:off x="8169107" y="3828438"/>
                <a:ext cx="1496968" cy="1832225"/>
                <a:chOff x="-498093" y="-514637"/>
                <a:chExt cx="1496968" cy="1832225"/>
              </a:xfrm>
            </p:grpSpPr>
            <p:sp>
              <p:nvSpPr>
                <p:cNvPr id="263" name="Google Shape;263;p54"/>
                <p:cNvSpPr/>
                <p:nvPr/>
              </p:nvSpPr>
              <p:spPr>
                <a:xfrm>
                  <a:off x="-498093" y="-139819"/>
                  <a:ext cx="826800" cy="716100"/>
                </a:xfrm>
                <a:prstGeom prst="hexagon">
                  <a:avLst>
                    <a:gd fmla="val 25000" name="adj"/>
                    <a:gd fmla="val 115470" name="vf"/>
                  </a:avLst>
                </a:prstGeom>
                <a:solidFill>
                  <a:srgbClr val="4B8887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4" name="Google Shape;264;p54"/>
                <p:cNvSpPr/>
                <p:nvPr/>
              </p:nvSpPr>
              <p:spPr>
                <a:xfrm>
                  <a:off x="172075" y="-514637"/>
                  <a:ext cx="826800" cy="716100"/>
                </a:xfrm>
                <a:prstGeom prst="hexagon">
                  <a:avLst>
                    <a:gd fmla="val 25000" name="adj"/>
                    <a:gd fmla="val 115470" name="vf"/>
                  </a:avLst>
                </a:prstGeom>
                <a:solidFill>
                  <a:srgbClr val="5DA9A7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5" name="Google Shape;265;p54"/>
                <p:cNvSpPr/>
                <p:nvPr/>
              </p:nvSpPr>
              <p:spPr>
                <a:xfrm>
                  <a:off x="-498093" y="601488"/>
                  <a:ext cx="826800" cy="716100"/>
                </a:xfrm>
                <a:prstGeom prst="hexagon">
                  <a:avLst>
                    <a:gd fmla="val 25000" name="adj"/>
                    <a:gd fmla="val 115470" name="vf"/>
                  </a:avLst>
                </a:prstGeom>
                <a:solidFill>
                  <a:srgbClr val="5DA9A7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6" name="Google Shape;266;p54"/>
                <p:cNvSpPr/>
                <p:nvPr/>
              </p:nvSpPr>
              <p:spPr>
                <a:xfrm>
                  <a:off x="172075" y="227513"/>
                  <a:ext cx="826800" cy="716100"/>
                </a:xfrm>
                <a:prstGeom prst="hexagon">
                  <a:avLst>
                    <a:gd fmla="val 25000" name="adj"/>
                    <a:gd fmla="val 115470" name="vf"/>
                  </a:avLst>
                </a:prstGeom>
                <a:solidFill>
                  <a:srgbClr val="6EC8C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cxnSp>
            <p:nvCxnSpPr>
              <p:cNvPr id="267" name="Google Shape;267;p54"/>
              <p:cNvCxnSpPr/>
              <p:nvPr/>
            </p:nvCxnSpPr>
            <p:spPr>
              <a:xfrm>
                <a:off x="-1622" y="4555503"/>
                <a:ext cx="74880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5DA9A7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55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70" name="Google Shape;270;p55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1" name="Google Shape;271;p5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gden School District 2018 Template 2">
  <p:cSld name="TITLE_5"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56"/>
          <p:cNvSpPr txBox="1"/>
          <p:nvPr>
            <p:ph type="ctrTitle"/>
          </p:nvPr>
        </p:nvSpPr>
        <p:spPr>
          <a:xfrm>
            <a:off x="311700" y="1281175"/>
            <a:ext cx="8520600" cy="155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74" name="Google Shape;274;p56"/>
          <p:cNvSpPr txBox="1"/>
          <p:nvPr>
            <p:ph idx="1" type="subTitle"/>
          </p:nvPr>
        </p:nvSpPr>
        <p:spPr>
          <a:xfrm>
            <a:off x="311700" y="29817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grpSp>
        <p:nvGrpSpPr>
          <p:cNvPr id="275" name="Google Shape;275;p56"/>
          <p:cNvGrpSpPr/>
          <p:nvPr/>
        </p:nvGrpSpPr>
        <p:grpSpPr>
          <a:xfrm>
            <a:off x="-562067" y="-642585"/>
            <a:ext cx="10240937" cy="6411435"/>
            <a:chOff x="-562067" y="-642585"/>
            <a:chExt cx="10240937" cy="6411435"/>
          </a:xfrm>
        </p:grpSpPr>
        <p:grpSp>
          <p:nvGrpSpPr>
            <p:cNvPr id="276" name="Google Shape;276;p56"/>
            <p:cNvGrpSpPr/>
            <p:nvPr/>
          </p:nvGrpSpPr>
          <p:grpSpPr>
            <a:xfrm flipH="1">
              <a:off x="8181902" y="-642585"/>
              <a:ext cx="1496968" cy="1832225"/>
              <a:chOff x="-498093" y="-514637"/>
              <a:chExt cx="1496968" cy="1832225"/>
            </a:xfrm>
          </p:grpSpPr>
          <p:sp>
            <p:nvSpPr>
              <p:cNvPr id="277" name="Google Shape;277;p56"/>
              <p:cNvSpPr/>
              <p:nvPr/>
            </p:nvSpPr>
            <p:spPr>
              <a:xfrm>
                <a:off x="-498093" y="-139819"/>
                <a:ext cx="826800" cy="716100"/>
              </a:xfrm>
              <a:prstGeom prst="hexagon">
                <a:avLst>
                  <a:gd fmla="val 25000" name="adj"/>
                  <a:gd fmla="val 115470" name="vf"/>
                </a:avLst>
              </a:prstGeom>
              <a:solidFill>
                <a:srgbClr val="4B888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8" name="Google Shape;278;p56"/>
              <p:cNvSpPr/>
              <p:nvPr/>
            </p:nvSpPr>
            <p:spPr>
              <a:xfrm>
                <a:off x="172075" y="-514637"/>
                <a:ext cx="826800" cy="716100"/>
              </a:xfrm>
              <a:prstGeom prst="hexagon">
                <a:avLst>
                  <a:gd fmla="val 25000" name="adj"/>
                  <a:gd fmla="val 115470" name="vf"/>
                </a:avLst>
              </a:prstGeom>
              <a:solidFill>
                <a:srgbClr val="5DA9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9" name="Google Shape;279;p56"/>
              <p:cNvSpPr/>
              <p:nvPr/>
            </p:nvSpPr>
            <p:spPr>
              <a:xfrm>
                <a:off x="-498093" y="601488"/>
                <a:ext cx="826800" cy="716100"/>
              </a:xfrm>
              <a:prstGeom prst="hexagon">
                <a:avLst>
                  <a:gd fmla="val 25000" name="adj"/>
                  <a:gd fmla="val 115470" name="vf"/>
                </a:avLst>
              </a:prstGeom>
              <a:solidFill>
                <a:srgbClr val="5DA9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0" name="Google Shape;280;p56"/>
              <p:cNvSpPr/>
              <p:nvPr/>
            </p:nvSpPr>
            <p:spPr>
              <a:xfrm>
                <a:off x="172075" y="227513"/>
                <a:ext cx="826800" cy="716100"/>
              </a:xfrm>
              <a:prstGeom prst="hexagon">
                <a:avLst>
                  <a:gd fmla="val 25000" name="adj"/>
                  <a:gd fmla="val 115470" name="vf"/>
                </a:avLst>
              </a:prstGeom>
              <a:solidFill>
                <a:srgbClr val="6EC8C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pic>
          <p:nvPicPr>
            <p:cNvPr id="281" name="Google Shape;281;p56"/>
            <p:cNvPicPr preferRelativeResize="0"/>
            <p:nvPr/>
          </p:nvPicPr>
          <p:blipFill rotWithShape="1">
            <a:blip r:embed="rId2">
              <a:alphaModFix/>
            </a:blip>
            <a:srcRect b="26542" l="9717" r="12606" t="25181"/>
            <a:stretch/>
          </p:blipFill>
          <p:spPr>
            <a:xfrm>
              <a:off x="7107369" y="211118"/>
              <a:ext cx="982327" cy="47177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82" name="Google Shape;282;p56"/>
            <p:cNvCxnSpPr/>
            <p:nvPr/>
          </p:nvCxnSpPr>
          <p:spPr>
            <a:xfrm rot="10800000">
              <a:off x="-14266" y="462325"/>
              <a:ext cx="6826500" cy="0"/>
            </a:xfrm>
            <a:prstGeom prst="straightConnector1">
              <a:avLst/>
            </a:prstGeom>
            <a:noFill/>
            <a:ln cap="flat" cmpd="sng" w="9525">
              <a:solidFill>
                <a:srgbClr val="5DA9A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283" name="Google Shape;283;p56"/>
            <p:cNvGrpSpPr/>
            <p:nvPr/>
          </p:nvGrpSpPr>
          <p:grpSpPr>
            <a:xfrm flipH="1">
              <a:off x="-562067" y="3936624"/>
              <a:ext cx="9667697" cy="1832225"/>
              <a:chOff x="-1622" y="3828438"/>
              <a:chExt cx="9667697" cy="1832225"/>
            </a:xfrm>
          </p:grpSpPr>
          <p:grpSp>
            <p:nvGrpSpPr>
              <p:cNvPr id="284" name="Google Shape;284;p56"/>
              <p:cNvGrpSpPr/>
              <p:nvPr/>
            </p:nvGrpSpPr>
            <p:grpSpPr>
              <a:xfrm rot="10800000">
                <a:off x="8169107" y="3828438"/>
                <a:ext cx="1496968" cy="1832225"/>
                <a:chOff x="-498093" y="-514637"/>
                <a:chExt cx="1496968" cy="1832225"/>
              </a:xfrm>
            </p:grpSpPr>
            <p:sp>
              <p:nvSpPr>
                <p:cNvPr id="285" name="Google Shape;285;p56"/>
                <p:cNvSpPr/>
                <p:nvPr/>
              </p:nvSpPr>
              <p:spPr>
                <a:xfrm>
                  <a:off x="-498093" y="-139819"/>
                  <a:ext cx="826800" cy="716100"/>
                </a:xfrm>
                <a:prstGeom prst="hexagon">
                  <a:avLst>
                    <a:gd fmla="val 25000" name="adj"/>
                    <a:gd fmla="val 115470" name="vf"/>
                  </a:avLst>
                </a:prstGeom>
                <a:solidFill>
                  <a:srgbClr val="4B8887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6" name="Google Shape;286;p56"/>
                <p:cNvSpPr/>
                <p:nvPr/>
              </p:nvSpPr>
              <p:spPr>
                <a:xfrm>
                  <a:off x="172075" y="-514637"/>
                  <a:ext cx="826800" cy="716100"/>
                </a:xfrm>
                <a:prstGeom prst="hexagon">
                  <a:avLst>
                    <a:gd fmla="val 25000" name="adj"/>
                    <a:gd fmla="val 115470" name="vf"/>
                  </a:avLst>
                </a:prstGeom>
                <a:solidFill>
                  <a:srgbClr val="5DA9A7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7" name="Google Shape;287;p56"/>
                <p:cNvSpPr/>
                <p:nvPr/>
              </p:nvSpPr>
              <p:spPr>
                <a:xfrm>
                  <a:off x="-498093" y="601488"/>
                  <a:ext cx="826800" cy="716100"/>
                </a:xfrm>
                <a:prstGeom prst="hexagon">
                  <a:avLst>
                    <a:gd fmla="val 25000" name="adj"/>
                    <a:gd fmla="val 115470" name="vf"/>
                  </a:avLst>
                </a:prstGeom>
                <a:solidFill>
                  <a:srgbClr val="5DA9A7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8" name="Google Shape;288;p56"/>
                <p:cNvSpPr/>
                <p:nvPr/>
              </p:nvSpPr>
              <p:spPr>
                <a:xfrm>
                  <a:off x="172075" y="227513"/>
                  <a:ext cx="826800" cy="716100"/>
                </a:xfrm>
                <a:prstGeom prst="hexagon">
                  <a:avLst>
                    <a:gd fmla="val 25000" name="adj"/>
                    <a:gd fmla="val 115470" name="vf"/>
                  </a:avLst>
                </a:prstGeom>
                <a:solidFill>
                  <a:srgbClr val="6EC8C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cxnSp>
            <p:nvCxnSpPr>
              <p:cNvPr id="289" name="Google Shape;289;p56"/>
              <p:cNvCxnSpPr/>
              <p:nvPr/>
            </p:nvCxnSpPr>
            <p:spPr>
              <a:xfrm>
                <a:off x="-1622" y="4555503"/>
                <a:ext cx="74880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5DA9A7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58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98" name="Google Shape;298;p58"/>
          <p:cNvSpPr txBox="1"/>
          <p:nvPr>
            <p:ph idx="1" type="subTitle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299" name="Google Shape;299;p5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00" name="Google Shape;300;p5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01" name="Google Shape;301;p5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59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04" name="Google Shape;304;p59"/>
          <p:cNvSpPr txBox="1"/>
          <p:nvPr>
            <p:ph idx="1" type="body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5" name="Google Shape;305;p5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06" name="Google Shape;306;p5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07" name="Google Shape;307;p5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60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10" name="Google Shape;310;p60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11" name="Google Shape;311;p6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12" name="Google Shape;312;p6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13" name="Google Shape;313;p6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6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16" name="Google Shape;316;p61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17" name="Google Shape;317;p61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18" name="Google Shape;318;p6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19" name="Google Shape;319;p6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20" name="Google Shape;320;p6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62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23" name="Google Shape;323;p62"/>
          <p:cNvSpPr txBox="1"/>
          <p:nvPr>
            <p:ph idx="1" type="body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324" name="Google Shape;324;p62"/>
          <p:cNvSpPr txBox="1"/>
          <p:nvPr>
            <p:ph idx="2" type="body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25" name="Google Shape;325;p62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326" name="Google Shape;326;p62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27" name="Google Shape;327;p6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28" name="Google Shape;328;p6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29" name="Google Shape;329;p6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6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32" name="Google Shape;332;p6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33" name="Google Shape;333;p6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34" name="Google Shape;334;p6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6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37" name="Google Shape;337;p6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38" name="Google Shape;338;p6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65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41" name="Google Shape;341;p65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342" name="Google Shape;342;p65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343" name="Google Shape;343;p6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44" name="Google Shape;344;p6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45" name="Google Shape;345;p6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66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48" name="Google Shape;348;p66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9" name="Google Shape;349;p66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350" name="Google Shape;350;p6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51" name="Google Shape;351;p6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52" name="Google Shape;352;p6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67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55" name="Google Shape;355;p67"/>
          <p:cNvSpPr txBox="1"/>
          <p:nvPr>
            <p:ph idx="1" type="body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56" name="Google Shape;356;p6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57" name="Google Shape;357;p6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58" name="Google Shape;358;p6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68"/>
          <p:cNvSpPr txBox="1"/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61" name="Google Shape;361;p68"/>
          <p:cNvSpPr txBox="1"/>
          <p:nvPr>
            <p:ph idx="1" type="body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62" name="Google Shape;362;p6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63" name="Google Shape;363;p6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64" name="Google Shape;364;p6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8" name="Google Shape;48;p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0" name="Google Shape;50;p8"/>
          <p:cNvSpPr/>
          <p:nvPr/>
        </p:nvSpPr>
        <p:spPr>
          <a:xfrm>
            <a:off x="0" y="4635625"/>
            <a:ext cx="9144000" cy="5079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108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1" name="Google Shape;51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89875" y="4712975"/>
            <a:ext cx="369418" cy="353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5" name="Google Shape;55;p9"/>
          <p:cNvSpPr/>
          <p:nvPr/>
        </p:nvSpPr>
        <p:spPr>
          <a:xfrm>
            <a:off x="0" y="4635625"/>
            <a:ext cx="9144000" cy="5079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108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89875" y="4712975"/>
            <a:ext cx="369418" cy="353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59" name="Google Shape;59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theme" Target="../theme/theme3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8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/Relationships>
</file>

<file path=ppt/slideMasters/_rels/slideMaster3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49.xml"/><Relationship Id="rId22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50.xml"/><Relationship Id="rId24" Type="http://schemas.openxmlformats.org/officeDocument/2006/relationships/slideLayout" Target="../slideLayouts/slideLayout53.xml"/><Relationship Id="rId23" Type="http://schemas.openxmlformats.org/officeDocument/2006/relationships/slideLayout" Target="../slideLayouts/slideLayout52.xml"/><Relationship Id="rId1" Type="http://schemas.openxmlformats.org/officeDocument/2006/relationships/slideLayout" Target="../slideLayouts/slideLayout30.xml"/><Relationship Id="rId2" Type="http://schemas.openxmlformats.org/officeDocument/2006/relationships/slideLayout" Target="../slideLayouts/slideLayout31.xml"/><Relationship Id="rId3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25" Type="http://schemas.openxmlformats.org/officeDocument/2006/relationships/theme" Target="../theme/theme2.xml"/><Relationship Id="rId5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6.xml"/><Relationship Id="rId8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47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54.xml"/><Relationship Id="rId3" Type="http://schemas.openxmlformats.org/officeDocument/2006/relationships/slideLayout" Target="../slideLayouts/slideLayout55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7.xml"/><Relationship Id="rId6" Type="http://schemas.openxmlformats.org/officeDocument/2006/relationships/slideLayout" Target="../slideLayouts/slideLayout58.xml"/><Relationship Id="rId7" Type="http://schemas.openxmlformats.org/officeDocument/2006/relationships/slideLayout" Target="../slideLayouts/slideLayout59.xml"/><Relationship Id="rId8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Helvetica Neue Light"/>
              <a:buNone/>
              <a:defRPr sz="2800">
                <a:solidFill>
                  <a:srgbClr val="43434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Thin"/>
              <a:buChar char="●"/>
              <a:defRPr sz="1800">
                <a:latin typeface="Roboto Thin"/>
                <a:ea typeface="Roboto Thin"/>
                <a:cs typeface="Roboto Thin"/>
                <a:sym typeface="Roboto Thin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 Thin"/>
              <a:buChar char="○"/>
              <a:defRPr>
                <a:latin typeface="Roboto Thin"/>
                <a:ea typeface="Roboto Thin"/>
                <a:cs typeface="Roboto Thin"/>
                <a:sym typeface="Roboto Thin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 Thin"/>
              <a:buChar char="■"/>
              <a:defRPr>
                <a:latin typeface="Roboto Thin"/>
                <a:ea typeface="Roboto Thin"/>
                <a:cs typeface="Roboto Thin"/>
                <a:sym typeface="Roboto Thin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 Thin"/>
              <a:buChar char="●"/>
              <a:defRPr>
                <a:latin typeface="Roboto Thin"/>
                <a:ea typeface="Roboto Thin"/>
                <a:cs typeface="Roboto Thin"/>
                <a:sym typeface="Roboto Thin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 Thin"/>
              <a:buChar char="○"/>
              <a:defRPr>
                <a:latin typeface="Roboto Thin"/>
                <a:ea typeface="Roboto Thin"/>
                <a:cs typeface="Roboto Thin"/>
                <a:sym typeface="Roboto Thin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 Thin"/>
              <a:buChar char="■"/>
              <a:defRPr>
                <a:latin typeface="Roboto Thin"/>
                <a:ea typeface="Roboto Thin"/>
                <a:cs typeface="Roboto Thin"/>
                <a:sym typeface="Roboto Thin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 Thin"/>
              <a:buChar char="●"/>
              <a:defRPr>
                <a:latin typeface="Roboto Thin"/>
                <a:ea typeface="Roboto Thin"/>
                <a:cs typeface="Roboto Thin"/>
                <a:sym typeface="Roboto Thin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 Thin"/>
              <a:buChar char="○"/>
              <a:defRPr>
                <a:latin typeface="Roboto Thin"/>
                <a:ea typeface="Roboto Thin"/>
                <a:cs typeface="Roboto Thin"/>
                <a:sym typeface="Roboto Thin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Roboto Thin"/>
              <a:buChar char="■"/>
              <a:defRPr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5" name="Google Shape;95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6" name="Google Shape;96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Helvetica Neue Light"/>
              <a:buNone/>
              <a:defRPr sz="2800">
                <a:solidFill>
                  <a:srgbClr val="43434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0" name="Google Shape;140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Thin"/>
              <a:buChar char="●"/>
              <a:defRPr sz="1800">
                <a:latin typeface="Roboto Thin"/>
                <a:ea typeface="Roboto Thin"/>
                <a:cs typeface="Roboto Thin"/>
                <a:sym typeface="Roboto Thin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 Thin"/>
              <a:buChar char="○"/>
              <a:defRPr>
                <a:latin typeface="Roboto Thin"/>
                <a:ea typeface="Roboto Thin"/>
                <a:cs typeface="Roboto Thin"/>
                <a:sym typeface="Roboto Thin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 Thin"/>
              <a:buChar char="■"/>
              <a:defRPr>
                <a:latin typeface="Roboto Thin"/>
                <a:ea typeface="Roboto Thin"/>
                <a:cs typeface="Roboto Thin"/>
                <a:sym typeface="Roboto Thin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 Thin"/>
              <a:buChar char="●"/>
              <a:defRPr>
                <a:latin typeface="Roboto Thin"/>
                <a:ea typeface="Roboto Thin"/>
                <a:cs typeface="Roboto Thin"/>
                <a:sym typeface="Roboto Thin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 Thin"/>
              <a:buChar char="○"/>
              <a:defRPr>
                <a:latin typeface="Roboto Thin"/>
                <a:ea typeface="Roboto Thin"/>
                <a:cs typeface="Roboto Thin"/>
                <a:sym typeface="Roboto Thin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 Thin"/>
              <a:buChar char="■"/>
              <a:defRPr>
                <a:latin typeface="Roboto Thin"/>
                <a:ea typeface="Roboto Thin"/>
                <a:cs typeface="Roboto Thin"/>
                <a:sym typeface="Roboto Thin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 Thin"/>
              <a:buChar char="●"/>
              <a:defRPr>
                <a:latin typeface="Roboto Thin"/>
                <a:ea typeface="Roboto Thin"/>
                <a:cs typeface="Roboto Thin"/>
                <a:sym typeface="Roboto Thin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 Thin"/>
              <a:buChar char="○"/>
              <a:defRPr>
                <a:latin typeface="Roboto Thin"/>
                <a:ea typeface="Roboto Thin"/>
                <a:cs typeface="Roboto Thin"/>
                <a:sym typeface="Roboto Thin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Roboto Thin"/>
              <a:buChar char="■"/>
              <a:defRPr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/>
        </p:txBody>
      </p:sp>
      <p:sp>
        <p:nvSpPr>
          <p:cNvPr id="141" name="Google Shape;141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  <p:sldLayoutId id="2147483697" r:id="rId21"/>
    <p:sldLayoutId id="2147483698" r:id="rId22"/>
    <p:sldLayoutId id="2147483699" r:id="rId23"/>
    <p:sldLayoutId id="2147483700" r:id="rId2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7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292" name="Google Shape;292;p57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3" name="Google Shape;293;p5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4" name="Google Shape;294;p5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5" name="Google Shape;295;p5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gif"/><Relationship Id="rId4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3.png"/><Relationship Id="rId4" Type="http://schemas.openxmlformats.org/officeDocument/2006/relationships/image" Target="../media/image19.png"/><Relationship Id="rId5" Type="http://schemas.openxmlformats.org/officeDocument/2006/relationships/image" Target="../media/image18.png"/><Relationship Id="rId6" Type="http://schemas.openxmlformats.org/officeDocument/2006/relationships/image" Target="../media/image8.png"/><Relationship Id="rId7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69"/>
          <p:cNvSpPr txBox="1"/>
          <p:nvPr>
            <p:ph type="ctrTitle"/>
          </p:nvPr>
        </p:nvSpPr>
        <p:spPr>
          <a:xfrm>
            <a:off x="1502250" y="796725"/>
            <a:ext cx="6139500" cy="8865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467F"/>
                </a:solidFill>
                <a:latin typeface="Roboto"/>
                <a:ea typeface="Roboto"/>
                <a:cs typeface="Roboto"/>
                <a:sym typeface="Roboto"/>
              </a:rPr>
              <a:t>Principal Collaboration</a:t>
            </a:r>
            <a:endParaRPr b="1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0" name="Google Shape;370;p69"/>
          <p:cNvSpPr txBox="1"/>
          <p:nvPr>
            <p:ph idx="1" type="subTitle"/>
          </p:nvPr>
        </p:nvSpPr>
        <p:spPr>
          <a:xfrm>
            <a:off x="1464925" y="1779150"/>
            <a:ext cx="6139500" cy="792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467F"/>
                </a:solidFill>
                <a:latin typeface="Open Sans"/>
                <a:ea typeface="Open Sans"/>
                <a:cs typeface="Open Sans"/>
                <a:sym typeface="Open Sans"/>
              </a:rPr>
              <a:t>Problem Solving PLC Barriers</a:t>
            </a:r>
            <a:endParaRPr>
              <a:solidFill>
                <a:srgbClr val="00467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467F"/>
                </a:solidFill>
                <a:latin typeface="Open Sans"/>
                <a:ea typeface="Open Sans"/>
                <a:cs typeface="Open Sans"/>
                <a:sym typeface="Open Sans"/>
              </a:rPr>
              <a:t>December</a:t>
            </a:r>
            <a:endParaRPr>
              <a:solidFill>
                <a:srgbClr val="00467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71" name="Google Shape;371;p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37713" y="2475598"/>
            <a:ext cx="2668575" cy="1527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78"/>
          <p:cNvSpPr/>
          <p:nvPr/>
        </p:nvSpPr>
        <p:spPr>
          <a:xfrm rot="-5400000">
            <a:off x="4214675" y="-3502825"/>
            <a:ext cx="540300" cy="80691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p78"/>
          <p:cNvSpPr txBox="1"/>
          <p:nvPr>
            <p:ph idx="4294967295" type="title"/>
          </p:nvPr>
        </p:nvSpPr>
        <p:spPr>
          <a:xfrm>
            <a:off x="311700" y="113300"/>
            <a:ext cx="8099100" cy="572700"/>
          </a:xfrm>
          <a:prstGeom prst="rect">
            <a:avLst/>
          </a:prstGeom>
          <a:solidFill>
            <a:srgbClr val="56A0D3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Organized </a:t>
            </a:r>
            <a:endParaRPr i="1" sz="300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449" name="Google Shape;449;p78"/>
          <p:cNvSpPr txBox="1"/>
          <p:nvPr/>
        </p:nvSpPr>
        <p:spPr>
          <a:xfrm>
            <a:off x="326700" y="801875"/>
            <a:ext cx="8069100" cy="40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Shared Digital Collaboration Space</a:t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Agenda Management</a:t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Communication - Reminders, etc.</a:t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Others?         </a:t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50" name="Google Shape;450;p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577500"/>
            <a:ext cx="1067526" cy="565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79"/>
          <p:cNvSpPr/>
          <p:nvPr/>
        </p:nvSpPr>
        <p:spPr>
          <a:xfrm rot="-5400000">
            <a:off x="4214675" y="-3502825"/>
            <a:ext cx="540300" cy="80691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Google Shape;456;p79"/>
          <p:cNvSpPr txBox="1"/>
          <p:nvPr>
            <p:ph idx="4294967295" type="title"/>
          </p:nvPr>
        </p:nvSpPr>
        <p:spPr>
          <a:xfrm>
            <a:off x="311700" y="113300"/>
            <a:ext cx="8099100" cy="572700"/>
          </a:xfrm>
          <a:prstGeom prst="rect">
            <a:avLst/>
          </a:prstGeom>
          <a:solidFill>
            <a:srgbClr val="56A0D3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Organized - Digital Space</a:t>
            </a:r>
            <a:endParaRPr i="1" sz="300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457" name="Google Shape;457;p79"/>
          <p:cNvSpPr txBox="1"/>
          <p:nvPr/>
        </p:nvSpPr>
        <p:spPr>
          <a:xfrm>
            <a:off x="326700" y="801875"/>
            <a:ext cx="8069100" cy="40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Shared Digital Collaboration Space</a:t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oboto"/>
              <a:buChar char="○"/>
            </a:pPr>
            <a:r>
              <a:rPr lang="en"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Google Drive? Microsoft Teams?</a:t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oboto"/>
              <a:buChar char="■"/>
            </a:pPr>
            <a:r>
              <a:rPr lang="en"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Calendar</a:t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oboto"/>
              <a:buChar char="■"/>
            </a:pPr>
            <a:r>
              <a:rPr lang="en"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Files/Artifacts/Evidence/Data</a:t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oboto"/>
              <a:buChar char="■"/>
            </a:pPr>
            <a:r>
              <a:rPr lang="en"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Notes</a:t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oboto"/>
              <a:buChar char="■"/>
            </a:pPr>
            <a:r>
              <a:rPr lang="en"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Agendas/Minutes</a:t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oboto"/>
              <a:buChar char="■"/>
            </a:pPr>
            <a:r>
              <a:rPr lang="en"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Action Item List</a:t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oboto"/>
              <a:buChar char="■"/>
            </a:pPr>
            <a:r>
              <a:rPr lang="en"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Quick links/Resources</a:t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         </a:t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58" name="Google Shape;458;p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577500"/>
            <a:ext cx="1067526" cy="565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80"/>
          <p:cNvSpPr/>
          <p:nvPr/>
        </p:nvSpPr>
        <p:spPr>
          <a:xfrm rot="-5400000">
            <a:off x="4214675" y="-3502825"/>
            <a:ext cx="540300" cy="80691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Google Shape;464;p80"/>
          <p:cNvSpPr txBox="1"/>
          <p:nvPr>
            <p:ph idx="4294967295" type="title"/>
          </p:nvPr>
        </p:nvSpPr>
        <p:spPr>
          <a:xfrm>
            <a:off x="311700" y="113300"/>
            <a:ext cx="8099100" cy="572700"/>
          </a:xfrm>
          <a:prstGeom prst="rect">
            <a:avLst/>
          </a:prstGeom>
          <a:solidFill>
            <a:srgbClr val="56A0D3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Organized - Agenda Management</a:t>
            </a:r>
            <a:endParaRPr i="1" sz="300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465" name="Google Shape;465;p80"/>
          <p:cNvSpPr txBox="1"/>
          <p:nvPr/>
        </p:nvSpPr>
        <p:spPr>
          <a:xfrm>
            <a:off x="326700" y="801875"/>
            <a:ext cx="8069100" cy="40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Agenda </a:t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oboto"/>
              <a:buChar char="○"/>
            </a:pPr>
            <a:r>
              <a:rPr lang="en"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Norms</a:t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oboto"/>
              <a:buChar char="○"/>
            </a:pPr>
            <a:r>
              <a:rPr lang="en"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Timekeeper</a:t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oboto"/>
              <a:buChar char="○"/>
            </a:pPr>
            <a:r>
              <a:rPr lang="en"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Notetaker</a:t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oboto"/>
              <a:buChar char="○"/>
            </a:pPr>
            <a:r>
              <a:rPr lang="en"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Action Items</a:t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         </a:t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66" name="Google Shape;466;p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577500"/>
            <a:ext cx="1067526" cy="565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81"/>
          <p:cNvSpPr/>
          <p:nvPr/>
        </p:nvSpPr>
        <p:spPr>
          <a:xfrm rot="-5400000">
            <a:off x="4214675" y="-3502825"/>
            <a:ext cx="540300" cy="80691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2" name="Google Shape;472;p81"/>
          <p:cNvSpPr txBox="1"/>
          <p:nvPr>
            <p:ph idx="4294967295" type="title"/>
          </p:nvPr>
        </p:nvSpPr>
        <p:spPr>
          <a:xfrm>
            <a:off x="311700" y="113300"/>
            <a:ext cx="8099100" cy="572700"/>
          </a:xfrm>
          <a:prstGeom prst="rect">
            <a:avLst/>
          </a:prstGeom>
          <a:solidFill>
            <a:srgbClr val="56A0D3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Organized - Agenda </a:t>
            </a:r>
            <a:r>
              <a:rPr lang="en" sz="30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Management</a:t>
            </a:r>
            <a:endParaRPr i="1" sz="300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473" name="Google Shape;473;p81"/>
          <p:cNvSpPr txBox="1"/>
          <p:nvPr/>
        </p:nvSpPr>
        <p:spPr>
          <a:xfrm>
            <a:off x="326700" y="801875"/>
            <a:ext cx="8069100" cy="40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Agenda</a:t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oboto"/>
              <a:buChar char="○"/>
            </a:pPr>
            <a:r>
              <a:rPr lang="en"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What is the digital solution for this?</a:t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oboto"/>
              <a:buChar char="○"/>
            </a:pPr>
            <a:r>
              <a:rPr lang="en"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How is it distributed?</a:t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oboto"/>
              <a:buChar char="○"/>
            </a:pPr>
            <a:r>
              <a:rPr lang="en"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How are items put on the agenda?</a:t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oboto"/>
              <a:buChar char="○"/>
            </a:pPr>
            <a:r>
              <a:rPr lang="en"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How are notes kept?</a:t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oboto"/>
              <a:buChar char="○"/>
            </a:pPr>
            <a:r>
              <a:rPr lang="en"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How are action items recorded?</a:t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         </a:t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74" name="Google Shape;474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577500"/>
            <a:ext cx="1067526" cy="565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9" name="Google Shape;479;p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33211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83"/>
          <p:cNvSpPr/>
          <p:nvPr/>
        </p:nvSpPr>
        <p:spPr>
          <a:xfrm rot="-5400000">
            <a:off x="4214675" y="-3502825"/>
            <a:ext cx="540300" cy="80691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5" name="Google Shape;485;p83"/>
          <p:cNvSpPr txBox="1"/>
          <p:nvPr>
            <p:ph idx="4294967295" type="title"/>
          </p:nvPr>
        </p:nvSpPr>
        <p:spPr>
          <a:xfrm>
            <a:off x="311700" y="113300"/>
            <a:ext cx="8099100" cy="572700"/>
          </a:xfrm>
          <a:prstGeom prst="rect">
            <a:avLst/>
          </a:prstGeom>
          <a:solidFill>
            <a:srgbClr val="56A0D3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Collective Commitment</a:t>
            </a:r>
            <a:endParaRPr i="1" sz="360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486" name="Google Shape;486;p83"/>
          <p:cNvSpPr txBox="1"/>
          <p:nvPr/>
        </p:nvSpPr>
        <p:spPr>
          <a:xfrm>
            <a:off x="326700" y="801875"/>
            <a:ext cx="8817300" cy="40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Adept at Coaching Techniques (December)</a:t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Adept at Conflict Resolution aka Negotiation (January)     </a:t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87" name="Google Shape;487;p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577500"/>
            <a:ext cx="1067526" cy="565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84"/>
          <p:cNvSpPr/>
          <p:nvPr/>
        </p:nvSpPr>
        <p:spPr>
          <a:xfrm rot="-5400000">
            <a:off x="4214675" y="-3502825"/>
            <a:ext cx="540300" cy="80691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3" name="Google Shape;493;p84"/>
          <p:cNvSpPr txBox="1"/>
          <p:nvPr>
            <p:ph idx="4294967295" type="title"/>
          </p:nvPr>
        </p:nvSpPr>
        <p:spPr>
          <a:xfrm>
            <a:off x="311700" y="113300"/>
            <a:ext cx="8099100" cy="572700"/>
          </a:xfrm>
          <a:prstGeom prst="rect">
            <a:avLst/>
          </a:prstGeom>
          <a:solidFill>
            <a:srgbClr val="56A0D3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Coaching Techniques</a:t>
            </a:r>
            <a:endParaRPr i="1" sz="300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494" name="Google Shape;494;p84"/>
          <p:cNvSpPr txBox="1"/>
          <p:nvPr/>
        </p:nvSpPr>
        <p:spPr>
          <a:xfrm>
            <a:off x="326700" y="801875"/>
            <a:ext cx="8069100" cy="40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Professional Relationship of Trust</a:t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Listening</a:t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Questioning</a:t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Understanding</a:t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Accountability</a:t>
            </a:r>
            <a:r>
              <a:rPr lang="en"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       </a:t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95" name="Google Shape;495;p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577500"/>
            <a:ext cx="1067526" cy="565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85"/>
          <p:cNvSpPr/>
          <p:nvPr/>
        </p:nvSpPr>
        <p:spPr>
          <a:xfrm rot="-5400000">
            <a:off x="4214675" y="-3502825"/>
            <a:ext cx="540300" cy="80691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1" name="Google Shape;501;p85"/>
          <p:cNvSpPr txBox="1"/>
          <p:nvPr>
            <p:ph idx="4294967295" type="title"/>
          </p:nvPr>
        </p:nvSpPr>
        <p:spPr>
          <a:xfrm>
            <a:off x="311700" y="113300"/>
            <a:ext cx="8099100" cy="572700"/>
          </a:xfrm>
          <a:prstGeom prst="rect">
            <a:avLst/>
          </a:prstGeom>
          <a:solidFill>
            <a:srgbClr val="56A0D3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Coaching Techniques</a:t>
            </a:r>
            <a:endParaRPr i="1" sz="300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502" name="Google Shape;502;p85"/>
          <p:cNvSpPr txBox="1"/>
          <p:nvPr/>
        </p:nvSpPr>
        <p:spPr>
          <a:xfrm>
            <a:off x="326700" y="801875"/>
            <a:ext cx="8817300" cy="40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Professional Relationship of Trust</a:t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oboto"/>
              <a:buChar char="○"/>
            </a:pPr>
            <a:r>
              <a:rPr lang="en"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Benevolence</a:t>
            </a:r>
            <a:r>
              <a:rPr lang="en"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 - Positive Regard, Good Intentions</a:t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oboto"/>
              <a:buChar char="○"/>
            </a:pPr>
            <a:r>
              <a:rPr lang="en"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Communication - Clear, Frequent</a:t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oboto"/>
              <a:buChar char="○"/>
            </a:pPr>
            <a:r>
              <a:rPr lang="en"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Transparent</a:t>
            </a:r>
            <a:r>
              <a:rPr lang="en"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 - Clear expectations, Honesty, Courage</a:t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oboto"/>
              <a:buChar char="○"/>
            </a:pPr>
            <a:r>
              <a:rPr lang="en"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Consistency</a:t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oboto"/>
              <a:buChar char="○"/>
            </a:pPr>
            <a:r>
              <a:rPr lang="en"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Competence</a:t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oboto"/>
              <a:buChar char="○"/>
            </a:pPr>
            <a:r>
              <a:rPr lang="en"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Modeling      </a:t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03" name="Google Shape;503;p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577500"/>
            <a:ext cx="1067526" cy="565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86"/>
          <p:cNvSpPr/>
          <p:nvPr/>
        </p:nvSpPr>
        <p:spPr>
          <a:xfrm rot="-5400000">
            <a:off x="4214675" y="-3502825"/>
            <a:ext cx="540300" cy="80691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9" name="Google Shape;509;p86"/>
          <p:cNvSpPr txBox="1"/>
          <p:nvPr>
            <p:ph idx="4294967295" type="title"/>
          </p:nvPr>
        </p:nvSpPr>
        <p:spPr>
          <a:xfrm>
            <a:off x="311700" y="113300"/>
            <a:ext cx="8099100" cy="572700"/>
          </a:xfrm>
          <a:prstGeom prst="rect">
            <a:avLst/>
          </a:prstGeom>
          <a:solidFill>
            <a:srgbClr val="56A0D3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Coaching Techniques</a:t>
            </a:r>
            <a:endParaRPr i="1" sz="300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510" name="Google Shape;510;p86"/>
          <p:cNvSpPr txBox="1"/>
          <p:nvPr/>
        </p:nvSpPr>
        <p:spPr>
          <a:xfrm>
            <a:off x="326700" y="801875"/>
            <a:ext cx="8069100" cy="40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Listening</a:t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oboto"/>
              <a:buChar char="○"/>
            </a:pPr>
            <a:r>
              <a:rPr lang="en"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80% listening 20% talking</a:t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oboto"/>
              <a:buChar char="○"/>
            </a:pPr>
            <a:r>
              <a:rPr lang="en"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Active listening - being fully present</a:t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Questioning </a:t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oboto"/>
              <a:buChar char="○"/>
            </a:pPr>
            <a:r>
              <a:rPr lang="en"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Prompting self reflection</a:t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oboto"/>
              <a:buChar char="○"/>
            </a:pPr>
            <a:r>
              <a:rPr lang="en"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Root cause analysis    </a:t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11" name="Google Shape;511;p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577500"/>
            <a:ext cx="1067526" cy="565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87"/>
          <p:cNvSpPr/>
          <p:nvPr/>
        </p:nvSpPr>
        <p:spPr>
          <a:xfrm rot="-5400000">
            <a:off x="4214675" y="-3502825"/>
            <a:ext cx="540300" cy="80691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7" name="Google Shape;517;p87"/>
          <p:cNvSpPr txBox="1"/>
          <p:nvPr>
            <p:ph idx="4294967295" type="title"/>
          </p:nvPr>
        </p:nvSpPr>
        <p:spPr>
          <a:xfrm>
            <a:off x="311700" y="113300"/>
            <a:ext cx="8099100" cy="572700"/>
          </a:xfrm>
          <a:prstGeom prst="rect">
            <a:avLst/>
          </a:prstGeom>
          <a:solidFill>
            <a:srgbClr val="56A0D3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Coaching Techniques</a:t>
            </a:r>
            <a:endParaRPr i="1" sz="300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518" name="Google Shape;518;p87"/>
          <p:cNvSpPr txBox="1"/>
          <p:nvPr/>
        </p:nvSpPr>
        <p:spPr>
          <a:xfrm>
            <a:off x="326700" y="801875"/>
            <a:ext cx="8069100" cy="40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Understanding</a:t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oboto"/>
              <a:buChar char="○"/>
            </a:pPr>
            <a:r>
              <a:rPr lang="en"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In-depth knowledge of content and context</a:t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oboto"/>
              <a:buChar char="○"/>
            </a:pPr>
            <a:r>
              <a:rPr lang="en"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Knowledge of team members current reality</a:t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oboto"/>
              <a:buChar char="■"/>
            </a:pPr>
            <a:r>
              <a:rPr lang="en"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Observation</a:t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oboto"/>
              <a:buChar char="■"/>
            </a:pPr>
            <a:r>
              <a:rPr lang="en"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Artifact review</a:t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oboto"/>
              <a:buChar char="■"/>
            </a:pPr>
            <a:r>
              <a:rPr lang="en"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Data analysis      </a:t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19" name="Google Shape;519;p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577500"/>
            <a:ext cx="1067526" cy="565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70"/>
          <p:cNvSpPr txBox="1"/>
          <p:nvPr>
            <p:ph idx="2" type="body"/>
          </p:nvPr>
        </p:nvSpPr>
        <p:spPr>
          <a:xfrm>
            <a:off x="4577500" y="0"/>
            <a:ext cx="4566600" cy="5143500"/>
          </a:xfrm>
          <a:prstGeom prst="rect">
            <a:avLst/>
          </a:prstGeom>
          <a:solidFill>
            <a:srgbClr val="56A0D3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5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77" name="Google Shape;377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3300" y="781825"/>
            <a:ext cx="3579850" cy="3579850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70"/>
          <p:cNvSpPr txBox="1"/>
          <p:nvPr>
            <p:ph type="title"/>
          </p:nvPr>
        </p:nvSpPr>
        <p:spPr>
          <a:xfrm>
            <a:off x="265500" y="-75"/>
            <a:ext cx="4045200" cy="122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rgbClr val="00467F"/>
                </a:solidFill>
                <a:latin typeface="Roboto Medium"/>
                <a:ea typeface="Roboto Medium"/>
                <a:cs typeface="Roboto Medium"/>
                <a:sym typeface="Roboto Medium"/>
              </a:rPr>
              <a:t>Objective</a:t>
            </a:r>
            <a:endParaRPr sz="5000">
              <a:solidFill>
                <a:srgbClr val="00467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79" name="Google Shape;379;p70"/>
          <p:cNvSpPr txBox="1"/>
          <p:nvPr>
            <p:ph idx="1" type="subTitle"/>
          </p:nvPr>
        </p:nvSpPr>
        <p:spPr>
          <a:xfrm>
            <a:off x="208800" y="1148400"/>
            <a:ext cx="4158600" cy="38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467F"/>
              </a:buClr>
              <a:buSzPts val="1800"/>
              <a:buFont typeface="Roboto Light"/>
              <a:buChar char="●"/>
            </a:pPr>
            <a:r>
              <a:rPr lang="en" sz="2600">
                <a:solidFill>
                  <a:srgbClr val="00467F"/>
                </a:solidFill>
                <a:latin typeface="Roboto Light"/>
                <a:ea typeface="Roboto Light"/>
                <a:cs typeface="Roboto Light"/>
                <a:sym typeface="Roboto Light"/>
              </a:rPr>
              <a:t>Principals will explore the problem-solving </a:t>
            </a:r>
            <a:r>
              <a:rPr b="1" lang="en" sz="2600">
                <a:solidFill>
                  <a:srgbClr val="00467F"/>
                </a:solidFill>
                <a:latin typeface="Roboto"/>
                <a:ea typeface="Roboto"/>
                <a:cs typeface="Roboto"/>
                <a:sym typeface="Roboto"/>
              </a:rPr>
              <a:t>Leadership</a:t>
            </a:r>
            <a:r>
              <a:rPr lang="en" sz="2600">
                <a:solidFill>
                  <a:srgbClr val="00467F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b="1" lang="en" sz="2600">
                <a:solidFill>
                  <a:srgbClr val="00467F"/>
                </a:solidFill>
                <a:latin typeface="Roboto"/>
                <a:ea typeface="Roboto"/>
                <a:cs typeface="Roboto"/>
                <a:sym typeface="Roboto"/>
              </a:rPr>
              <a:t>Component</a:t>
            </a:r>
            <a:r>
              <a:rPr lang="en" sz="2600">
                <a:solidFill>
                  <a:srgbClr val="00467F"/>
                </a:solidFill>
                <a:latin typeface="Roboto Light"/>
                <a:ea typeface="Roboto Light"/>
                <a:cs typeface="Roboto Light"/>
                <a:sym typeface="Roboto Light"/>
              </a:rPr>
              <a:t> of each ring of the PLC Bullseye.</a:t>
            </a:r>
            <a:endParaRPr sz="2600">
              <a:solidFill>
                <a:srgbClr val="00467F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accent2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accent2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2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380" name="Google Shape;380;p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58595" y="4621050"/>
            <a:ext cx="985400" cy="522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88"/>
          <p:cNvSpPr/>
          <p:nvPr/>
        </p:nvSpPr>
        <p:spPr>
          <a:xfrm rot="-5400000">
            <a:off x="4214675" y="-3502825"/>
            <a:ext cx="540300" cy="80691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5" name="Google Shape;525;p88"/>
          <p:cNvSpPr txBox="1"/>
          <p:nvPr>
            <p:ph idx="4294967295" type="title"/>
          </p:nvPr>
        </p:nvSpPr>
        <p:spPr>
          <a:xfrm>
            <a:off x="311700" y="113300"/>
            <a:ext cx="8099100" cy="572700"/>
          </a:xfrm>
          <a:prstGeom prst="rect">
            <a:avLst/>
          </a:prstGeom>
          <a:solidFill>
            <a:srgbClr val="56A0D3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Coaching Techniques</a:t>
            </a:r>
            <a:endParaRPr i="1" sz="300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526" name="Google Shape;526;p88"/>
          <p:cNvSpPr txBox="1"/>
          <p:nvPr/>
        </p:nvSpPr>
        <p:spPr>
          <a:xfrm>
            <a:off x="326700" y="801875"/>
            <a:ext cx="8069100" cy="40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Accountability   </a:t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oboto"/>
              <a:buChar char="○"/>
            </a:pPr>
            <a:r>
              <a:rPr lang="en"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Goal setting</a:t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oboto"/>
              <a:buChar char="○"/>
            </a:pPr>
            <a:r>
              <a:rPr lang="en"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Setting timelines</a:t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oboto"/>
              <a:buChar char="○"/>
            </a:pPr>
            <a:r>
              <a:rPr lang="en"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Follow up</a:t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oboto"/>
              <a:buChar char="○"/>
            </a:pPr>
            <a:r>
              <a:rPr lang="en"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Providing feedback</a:t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oboto"/>
              <a:buChar char="○"/>
            </a:pPr>
            <a:r>
              <a:rPr lang="en"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Celebrating wins    </a:t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27" name="Google Shape;527;p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577500"/>
            <a:ext cx="1067526" cy="565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" name="Google Shape;532;p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33211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90"/>
          <p:cNvSpPr/>
          <p:nvPr/>
        </p:nvSpPr>
        <p:spPr>
          <a:xfrm rot="-5400000">
            <a:off x="4214675" y="-3502825"/>
            <a:ext cx="540300" cy="80691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8" name="Google Shape;538;p90"/>
          <p:cNvSpPr txBox="1"/>
          <p:nvPr>
            <p:ph idx="4294967295" type="title"/>
          </p:nvPr>
        </p:nvSpPr>
        <p:spPr>
          <a:xfrm>
            <a:off x="311700" y="113300"/>
            <a:ext cx="8099100" cy="572700"/>
          </a:xfrm>
          <a:prstGeom prst="rect">
            <a:avLst/>
          </a:prstGeom>
          <a:solidFill>
            <a:srgbClr val="56A0D3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Conflict Resolution </a:t>
            </a:r>
            <a:endParaRPr i="1" sz="300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539" name="Google Shape;539;p90"/>
          <p:cNvSpPr txBox="1"/>
          <p:nvPr/>
        </p:nvSpPr>
        <p:spPr>
          <a:xfrm>
            <a:off x="326700" y="801875"/>
            <a:ext cx="8781900" cy="40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Adept at Coaching Techniques (December)</a:t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Adept at Conflict Resolution (January)      </a:t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40" name="Google Shape;540;p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577500"/>
            <a:ext cx="1067526" cy="565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91"/>
          <p:cNvSpPr/>
          <p:nvPr/>
        </p:nvSpPr>
        <p:spPr>
          <a:xfrm rot="-5400000">
            <a:off x="4214675" y="-3502825"/>
            <a:ext cx="540300" cy="80691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6" name="Google Shape;546;p91"/>
          <p:cNvSpPr txBox="1"/>
          <p:nvPr>
            <p:ph idx="4294967295" type="title"/>
          </p:nvPr>
        </p:nvSpPr>
        <p:spPr>
          <a:xfrm>
            <a:off x="311700" y="113300"/>
            <a:ext cx="8099100" cy="572700"/>
          </a:xfrm>
          <a:prstGeom prst="rect">
            <a:avLst/>
          </a:prstGeom>
          <a:solidFill>
            <a:srgbClr val="56A0D3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Ideas </a:t>
            </a:r>
            <a:endParaRPr i="1" sz="300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547" name="Google Shape;547;p91"/>
          <p:cNvSpPr txBox="1"/>
          <p:nvPr/>
        </p:nvSpPr>
        <p:spPr>
          <a:xfrm>
            <a:off x="341700" y="747325"/>
            <a:ext cx="8069100" cy="401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Define roles for PLC leader and members</a:t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      </a:t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48" name="Google Shape;548;p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577500"/>
            <a:ext cx="1067526" cy="565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9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edium"/>
                <a:ea typeface="Roboto Medium"/>
                <a:cs typeface="Roboto Medium"/>
                <a:sym typeface="Roboto Medium"/>
              </a:rPr>
              <a:t>Thanks!</a:t>
            </a:r>
            <a:endParaRPr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pic>
        <p:nvPicPr>
          <p:cNvPr id="554" name="Google Shape;554;p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577500"/>
            <a:ext cx="1067526" cy="565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93"/>
          <p:cNvSpPr txBox="1"/>
          <p:nvPr/>
        </p:nvSpPr>
        <p:spPr>
          <a:xfrm>
            <a:off x="409977" y="280075"/>
            <a:ext cx="8328600" cy="44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Timeline</a:t>
            </a:r>
            <a:endParaRPr sz="24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60" name="Google Shape;560;p93"/>
          <p:cNvCxnSpPr/>
          <p:nvPr/>
        </p:nvCxnSpPr>
        <p:spPr>
          <a:xfrm>
            <a:off x="2350" y="2790125"/>
            <a:ext cx="7014000" cy="0"/>
          </a:xfrm>
          <a:prstGeom prst="straightConnector1">
            <a:avLst/>
          </a:prstGeom>
          <a:noFill/>
          <a:ln cap="flat" cmpd="sng" w="19050">
            <a:solidFill>
              <a:srgbClr val="5B6368"/>
            </a:solidFill>
            <a:prstDash val="dot"/>
            <a:round/>
            <a:headEnd len="sm" w="sm" type="none"/>
            <a:tailEnd len="sm" w="sm" type="none"/>
          </a:ln>
        </p:spPr>
      </p:cxnSp>
      <p:grpSp>
        <p:nvGrpSpPr>
          <p:cNvPr id="561" name="Google Shape;561;p93"/>
          <p:cNvGrpSpPr/>
          <p:nvPr/>
        </p:nvGrpSpPr>
        <p:grpSpPr>
          <a:xfrm>
            <a:off x="247635" y="1439671"/>
            <a:ext cx="196200" cy="1448400"/>
            <a:chOff x="247635" y="1439671"/>
            <a:chExt cx="196200" cy="1448400"/>
          </a:xfrm>
        </p:grpSpPr>
        <p:sp>
          <p:nvSpPr>
            <p:cNvPr id="562" name="Google Shape;562;p93"/>
            <p:cNvSpPr/>
            <p:nvPr/>
          </p:nvSpPr>
          <p:spPr>
            <a:xfrm>
              <a:off x="247635" y="2692171"/>
              <a:ext cx="196200" cy="195900"/>
            </a:xfrm>
            <a:prstGeom prst="ellipse">
              <a:avLst/>
            </a:prstGeom>
            <a:solidFill>
              <a:srgbClr val="00467F"/>
            </a:solidFill>
            <a:ln cap="flat" cmpd="sng" w="9525">
              <a:solidFill>
                <a:srgbClr val="00467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563" name="Google Shape;563;p93"/>
            <p:cNvCxnSpPr>
              <a:stCxn id="562" idx="0"/>
            </p:cNvCxnSpPr>
            <p:nvPr/>
          </p:nvCxnSpPr>
          <p:spPr>
            <a:xfrm rot="10800000">
              <a:off x="345735" y="1439671"/>
              <a:ext cx="0" cy="1252500"/>
            </a:xfrm>
            <a:prstGeom prst="straightConnector1">
              <a:avLst/>
            </a:prstGeom>
            <a:noFill/>
            <a:ln cap="flat" cmpd="sng" w="19050">
              <a:solidFill>
                <a:srgbClr val="00467F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  <p:sp>
        <p:nvSpPr>
          <p:cNvPr id="564" name="Google Shape;564;p93"/>
          <p:cNvSpPr txBox="1"/>
          <p:nvPr/>
        </p:nvSpPr>
        <p:spPr>
          <a:xfrm>
            <a:off x="364637" y="1259573"/>
            <a:ext cx="1982100" cy="5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D5D7F"/>
                </a:solidFill>
                <a:latin typeface="Roboto"/>
                <a:ea typeface="Roboto"/>
                <a:cs typeface="Roboto"/>
                <a:sym typeface="Roboto"/>
              </a:rPr>
              <a:t>Date 1</a:t>
            </a:r>
            <a:endParaRPr sz="1600">
              <a:solidFill>
                <a:srgbClr val="3D5D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-Text</a:t>
            </a:r>
            <a:endParaRPr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-Words</a:t>
            </a:r>
            <a:endParaRPr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-Text</a:t>
            </a:r>
            <a:endParaRPr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565" name="Google Shape;565;p93"/>
          <p:cNvCxnSpPr/>
          <p:nvPr/>
        </p:nvCxnSpPr>
        <p:spPr>
          <a:xfrm rot="-5400000">
            <a:off x="6734177" y="1736771"/>
            <a:ext cx="1335300" cy="7620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rgbClr val="5B6368"/>
            </a:solidFill>
            <a:prstDash val="dot"/>
            <a:round/>
            <a:headEnd len="med" w="med" type="none"/>
            <a:tailEnd len="med" w="med" type="stealth"/>
          </a:ln>
        </p:spPr>
      </p:cxnSp>
      <p:grpSp>
        <p:nvGrpSpPr>
          <p:cNvPr id="566" name="Google Shape;566;p93"/>
          <p:cNvGrpSpPr/>
          <p:nvPr/>
        </p:nvGrpSpPr>
        <p:grpSpPr>
          <a:xfrm>
            <a:off x="2914635" y="1439671"/>
            <a:ext cx="196200" cy="1448400"/>
            <a:chOff x="247635" y="1439671"/>
            <a:chExt cx="196200" cy="1448400"/>
          </a:xfrm>
        </p:grpSpPr>
        <p:sp>
          <p:nvSpPr>
            <p:cNvPr id="567" name="Google Shape;567;p93"/>
            <p:cNvSpPr/>
            <p:nvPr/>
          </p:nvSpPr>
          <p:spPr>
            <a:xfrm>
              <a:off x="247635" y="2692171"/>
              <a:ext cx="196200" cy="195900"/>
            </a:xfrm>
            <a:prstGeom prst="ellipse">
              <a:avLst/>
            </a:prstGeom>
            <a:solidFill>
              <a:srgbClr val="00467F"/>
            </a:solidFill>
            <a:ln cap="flat" cmpd="sng" w="9525">
              <a:solidFill>
                <a:srgbClr val="00467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568" name="Google Shape;568;p93"/>
            <p:cNvCxnSpPr>
              <a:stCxn id="567" idx="0"/>
            </p:cNvCxnSpPr>
            <p:nvPr/>
          </p:nvCxnSpPr>
          <p:spPr>
            <a:xfrm rot="10800000">
              <a:off x="345735" y="1439671"/>
              <a:ext cx="0" cy="1252500"/>
            </a:xfrm>
            <a:prstGeom prst="straightConnector1">
              <a:avLst/>
            </a:prstGeom>
            <a:noFill/>
            <a:ln cap="flat" cmpd="sng" w="19050">
              <a:solidFill>
                <a:srgbClr val="00467F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  <p:grpSp>
        <p:nvGrpSpPr>
          <p:cNvPr id="569" name="Google Shape;569;p93"/>
          <p:cNvGrpSpPr/>
          <p:nvPr/>
        </p:nvGrpSpPr>
        <p:grpSpPr>
          <a:xfrm>
            <a:off x="5581635" y="1439671"/>
            <a:ext cx="196200" cy="1448400"/>
            <a:chOff x="247635" y="1439671"/>
            <a:chExt cx="196200" cy="1448400"/>
          </a:xfrm>
        </p:grpSpPr>
        <p:sp>
          <p:nvSpPr>
            <p:cNvPr id="570" name="Google Shape;570;p93"/>
            <p:cNvSpPr/>
            <p:nvPr/>
          </p:nvSpPr>
          <p:spPr>
            <a:xfrm>
              <a:off x="247635" y="2692171"/>
              <a:ext cx="196200" cy="195900"/>
            </a:xfrm>
            <a:prstGeom prst="ellipse">
              <a:avLst/>
            </a:prstGeom>
            <a:solidFill>
              <a:srgbClr val="00467F"/>
            </a:solidFill>
            <a:ln cap="flat" cmpd="sng" w="9525">
              <a:solidFill>
                <a:srgbClr val="00467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571" name="Google Shape;571;p93"/>
            <p:cNvCxnSpPr>
              <a:stCxn id="570" idx="0"/>
            </p:cNvCxnSpPr>
            <p:nvPr/>
          </p:nvCxnSpPr>
          <p:spPr>
            <a:xfrm rot="10800000">
              <a:off x="345735" y="1439671"/>
              <a:ext cx="0" cy="1252500"/>
            </a:xfrm>
            <a:prstGeom prst="straightConnector1">
              <a:avLst/>
            </a:prstGeom>
            <a:noFill/>
            <a:ln cap="flat" cmpd="sng" w="19050">
              <a:solidFill>
                <a:srgbClr val="00467F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  <p:grpSp>
        <p:nvGrpSpPr>
          <p:cNvPr id="572" name="Google Shape;572;p93"/>
          <p:cNvGrpSpPr/>
          <p:nvPr/>
        </p:nvGrpSpPr>
        <p:grpSpPr>
          <a:xfrm rot="10800000">
            <a:off x="1581135" y="2692171"/>
            <a:ext cx="196200" cy="636000"/>
            <a:chOff x="247635" y="2252071"/>
            <a:chExt cx="196200" cy="636000"/>
          </a:xfrm>
        </p:grpSpPr>
        <p:sp>
          <p:nvSpPr>
            <p:cNvPr id="573" name="Google Shape;573;p93"/>
            <p:cNvSpPr/>
            <p:nvPr/>
          </p:nvSpPr>
          <p:spPr>
            <a:xfrm>
              <a:off x="247635" y="2692171"/>
              <a:ext cx="196200" cy="195900"/>
            </a:xfrm>
            <a:prstGeom prst="ellipse">
              <a:avLst/>
            </a:prstGeom>
            <a:solidFill>
              <a:srgbClr val="00467F"/>
            </a:solidFill>
            <a:ln cap="flat" cmpd="sng" w="9525">
              <a:solidFill>
                <a:srgbClr val="00467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574" name="Google Shape;574;p93"/>
            <p:cNvCxnSpPr>
              <a:stCxn id="573" idx="0"/>
            </p:cNvCxnSpPr>
            <p:nvPr/>
          </p:nvCxnSpPr>
          <p:spPr>
            <a:xfrm rot="10800000">
              <a:off x="341535" y="2252071"/>
              <a:ext cx="4200" cy="440100"/>
            </a:xfrm>
            <a:prstGeom prst="straightConnector1">
              <a:avLst/>
            </a:prstGeom>
            <a:noFill/>
            <a:ln cap="flat" cmpd="sng" w="19050">
              <a:solidFill>
                <a:srgbClr val="00467F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  <p:grpSp>
        <p:nvGrpSpPr>
          <p:cNvPr id="575" name="Google Shape;575;p93"/>
          <p:cNvGrpSpPr/>
          <p:nvPr/>
        </p:nvGrpSpPr>
        <p:grpSpPr>
          <a:xfrm rot="10800000">
            <a:off x="4248135" y="2692171"/>
            <a:ext cx="196200" cy="636000"/>
            <a:chOff x="247635" y="2252071"/>
            <a:chExt cx="196200" cy="636000"/>
          </a:xfrm>
        </p:grpSpPr>
        <p:sp>
          <p:nvSpPr>
            <p:cNvPr id="576" name="Google Shape;576;p93"/>
            <p:cNvSpPr/>
            <p:nvPr/>
          </p:nvSpPr>
          <p:spPr>
            <a:xfrm>
              <a:off x="247635" y="2692171"/>
              <a:ext cx="196200" cy="195900"/>
            </a:xfrm>
            <a:prstGeom prst="ellipse">
              <a:avLst/>
            </a:prstGeom>
            <a:solidFill>
              <a:srgbClr val="00467F"/>
            </a:solidFill>
            <a:ln cap="flat" cmpd="sng" w="9525">
              <a:solidFill>
                <a:srgbClr val="00467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577" name="Google Shape;577;p93"/>
            <p:cNvCxnSpPr>
              <a:stCxn id="576" idx="0"/>
            </p:cNvCxnSpPr>
            <p:nvPr/>
          </p:nvCxnSpPr>
          <p:spPr>
            <a:xfrm rot="10800000">
              <a:off x="341535" y="2252071"/>
              <a:ext cx="4200" cy="440100"/>
            </a:xfrm>
            <a:prstGeom prst="straightConnector1">
              <a:avLst/>
            </a:prstGeom>
            <a:noFill/>
            <a:ln cap="flat" cmpd="sng" w="19050">
              <a:solidFill>
                <a:srgbClr val="00467F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  <p:grpSp>
        <p:nvGrpSpPr>
          <p:cNvPr id="578" name="Google Shape;578;p93"/>
          <p:cNvGrpSpPr/>
          <p:nvPr/>
        </p:nvGrpSpPr>
        <p:grpSpPr>
          <a:xfrm rot="10800000">
            <a:off x="6915135" y="2692171"/>
            <a:ext cx="196200" cy="636000"/>
            <a:chOff x="247635" y="2252071"/>
            <a:chExt cx="196200" cy="636000"/>
          </a:xfrm>
        </p:grpSpPr>
        <p:sp>
          <p:nvSpPr>
            <p:cNvPr id="579" name="Google Shape;579;p93"/>
            <p:cNvSpPr/>
            <p:nvPr/>
          </p:nvSpPr>
          <p:spPr>
            <a:xfrm>
              <a:off x="247635" y="2692171"/>
              <a:ext cx="196200" cy="195900"/>
            </a:xfrm>
            <a:prstGeom prst="ellipse">
              <a:avLst/>
            </a:prstGeom>
            <a:solidFill>
              <a:srgbClr val="00467F"/>
            </a:solidFill>
            <a:ln cap="flat" cmpd="sng" w="9525">
              <a:solidFill>
                <a:srgbClr val="00467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580" name="Google Shape;580;p93"/>
            <p:cNvCxnSpPr>
              <a:stCxn id="579" idx="0"/>
            </p:cNvCxnSpPr>
            <p:nvPr/>
          </p:nvCxnSpPr>
          <p:spPr>
            <a:xfrm rot="10800000">
              <a:off x="341535" y="2252071"/>
              <a:ext cx="4200" cy="440100"/>
            </a:xfrm>
            <a:prstGeom prst="straightConnector1">
              <a:avLst/>
            </a:prstGeom>
            <a:noFill/>
            <a:ln cap="flat" cmpd="sng" w="19050">
              <a:solidFill>
                <a:srgbClr val="00467F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  <p:sp>
        <p:nvSpPr>
          <p:cNvPr id="581" name="Google Shape;581;p93"/>
          <p:cNvSpPr txBox="1"/>
          <p:nvPr/>
        </p:nvSpPr>
        <p:spPr>
          <a:xfrm>
            <a:off x="3031637" y="1259573"/>
            <a:ext cx="1982100" cy="5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D5D7F"/>
                </a:solidFill>
                <a:latin typeface="Roboto"/>
                <a:ea typeface="Roboto"/>
                <a:cs typeface="Roboto"/>
                <a:sym typeface="Roboto"/>
              </a:rPr>
              <a:t>Date 3</a:t>
            </a:r>
            <a:endParaRPr sz="1600">
              <a:solidFill>
                <a:srgbClr val="3D5D7F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-Text</a:t>
            </a:r>
            <a:endParaRPr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-Words</a:t>
            </a:r>
            <a:endParaRPr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-Text</a:t>
            </a:r>
            <a:endParaRPr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582" name="Google Shape;582;p93"/>
          <p:cNvSpPr txBox="1"/>
          <p:nvPr/>
        </p:nvSpPr>
        <p:spPr>
          <a:xfrm>
            <a:off x="5698637" y="1259573"/>
            <a:ext cx="1982100" cy="5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D5D7F"/>
                </a:solidFill>
                <a:latin typeface="Roboto"/>
                <a:ea typeface="Roboto"/>
                <a:cs typeface="Roboto"/>
                <a:sym typeface="Roboto"/>
              </a:rPr>
              <a:t>Date 5</a:t>
            </a:r>
            <a:endParaRPr sz="1600">
              <a:solidFill>
                <a:srgbClr val="3D5D7F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-Text</a:t>
            </a:r>
            <a:endParaRPr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-Words</a:t>
            </a:r>
            <a:endParaRPr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-Text</a:t>
            </a:r>
            <a:endParaRPr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583" name="Google Shape;583;p93"/>
          <p:cNvSpPr txBox="1"/>
          <p:nvPr/>
        </p:nvSpPr>
        <p:spPr>
          <a:xfrm>
            <a:off x="7070237" y="192773"/>
            <a:ext cx="1982100" cy="5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D5D7F"/>
                </a:solidFill>
                <a:latin typeface="Roboto"/>
                <a:ea typeface="Roboto"/>
                <a:cs typeface="Roboto"/>
                <a:sym typeface="Roboto"/>
              </a:rPr>
              <a:t>Project completion</a:t>
            </a:r>
            <a:endParaRPr sz="1600">
              <a:solidFill>
                <a:srgbClr val="3D5D7F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-Text</a:t>
            </a:r>
            <a:endParaRPr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-Words</a:t>
            </a:r>
            <a:endParaRPr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-Text</a:t>
            </a:r>
            <a:endParaRPr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584" name="Google Shape;584;p93"/>
          <p:cNvSpPr/>
          <p:nvPr/>
        </p:nvSpPr>
        <p:spPr>
          <a:xfrm rot="10800000">
            <a:off x="7680735" y="1250883"/>
            <a:ext cx="196200" cy="195900"/>
          </a:xfrm>
          <a:prstGeom prst="ellipse">
            <a:avLst/>
          </a:prstGeom>
          <a:solidFill>
            <a:srgbClr val="00467F"/>
          </a:solidFill>
          <a:ln cap="flat" cmpd="sng" w="9525">
            <a:solidFill>
              <a:srgbClr val="0046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5" name="Google Shape;585;p93"/>
          <p:cNvSpPr txBox="1"/>
          <p:nvPr/>
        </p:nvSpPr>
        <p:spPr>
          <a:xfrm>
            <a:off x="1701484" y="3075341"/>
            <a:ext cx="1982100" cy="5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D5D7F"/>
                </a:solidFill>
                <a:latin typeface="Roboto"/>
                <a:ea typeface="Roboto"/>
                <a:cs typeface="Roboto"/>
                <a:sym typeface="Roboto"/>
              </a:rPr>
              <a:t>Date 2</a:t>
            </a:r>
            <a:endParaRPr sz="1600">
              <a:solidFill>
                <a:srgbClr val="3D5D7F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-Text</a:t>
            </a:r>
            <a:endParaRPr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-Words</a:t>
            </a:r>
            <a:endParaRPr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-Text</a:t>
            </a:r>
            <a:endParaRPr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586" name="Google Shape;586;p93"/>
          <p:cNvSpPr txBox="1"/>
          <p:nvPr/>
        </p:nvSpPr>
        <p:spPr>
          <a:xfrm>
            <a:off x="4368484" y="3075341"/>
            <a:ext cx="1982100" cy="5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D5D7F"/>
                </a:solidFill>
                <a:latin typeface="Roboto"/>
                <a:ea typeface="Roboto"/>
                <a:cs typeface="Roboto"/>
                <a:sym typeface="Roboto"/>
              </a:rPr>
              <a:t>Date 4</a:t>
            </a:r>
            <a:endParaRPr sz="1600">
              <a:solidFill>
                <a:srgbClr val="3D5D7F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-Text</a:t>
            </a:r>
            <a:endParaRPr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-Words</a:t>
            </a:r>
            <a:endParaRPr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-Text</a:t>
            </a:r>
            <a:endParaRPr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587" name="Google Shape;587;p93"/>
          <p:cNvSpPr txBox="1"/>
          <p:nvPr/>
        </p:nvSpPr>
        <p:spPr>
          <a:xfrm>
            <a:off x="7035484" y="3075341"/>
            <a:ext cx="1982100" cy="5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D5D7F"/>
                </a:solidFill>
                <a:latin typeface="Roboto"/>
                <a:ea typeface="Roboto"/>
                <a:cs typeface="Roboto"/>
                <a:sym typeface="Roboto"/>
              </a:rPr>
              <a:t>Date 6</a:t>
            </a:r>
            <a:endParaRPr sz="1600">
              <a:solidFill>
                <a:srgbClr val="3D5D7F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-Text</a:t>
            </a:r>
            <a:endParaRPr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-Words</a:t>
            </a:r>
            <a:endParaRPr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-Text</a:t>
            </a:r>
            <a:endParaRPr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588" name="Google Shape;588;p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29850" y="4605800"/>
            <a:ext cx="1014151" cy="537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94"/>
          <p:cNvSpPr txBox="1"/>
          <p:nvPr/>
        </p:nvSpPr>
        <p:spPr>
          <a:xfrm>
            <a:off x="4159450" y="242750"/>
            <a:ext cx="1074000" cy="4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Logos</a:t>
            </a:r>
            <a:endParaRPr sz="24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4" name="Google Shape;594;p94"/>
          <p:cNvSpPr/>
          <p:nvPr/>
        </p:nvSpPr>
        <p:spPr>
          <a:xfrm>
            <a:off x="464100" y="3543300"/>
            <a:ext cx="2058300" cy="1371600"/>
          </a:xfrm>
          <a:prstGeom prst="rect">
            <a:avLst/>
          </a:prstGeom>
          <a:solidFill>
            <a:srgbClr val="0046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HEX #00467f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95" name="Google Shape;595;p94"/>
          <p:cNvSpPr txBox="1"/>
          <p:nvPr/>
        </p:nvSpPr>
        <p:spPr>
          <a:xfrm>
            <a:off x="464100" y="3138525"/>
            <a:ext cx="20583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Main logo color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6" name="Google Shape;596;p94"/>
          <p:cNvSpPr txBox="1"/>
          <p:nvPr/>
        </p:nvSpPr>
        <p:spPr>
          <a:xfrm>
            <a:off x="3667300" y="3138525"/>
            <a:ext cx="2058300" cy="4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Secondary</a:t>
            </a:r>
            <a:r>
              <a:rPr lang="en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logo color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7" name="Google Shape;597;p94"/>
          <p:cNvSpPr/>
          <p:nvPr/>
        </p:nvSpPr>
        <p:spPr>
          <a:xfrm>
            <a:off x="3667288" y="3543300"/>
            <a:ext cx="2058300" cy="1371600"/>
          </a:xfrm>
          <a:prstGeom prst="rect">
            <a:avLst/>
          </a:prstGeom>
          <a:solidFill>
            <a:srgbClr val="56A0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HEX #56a0d3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598" name="Google Shape;598;p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876050"/>
            <a:ext cx="1948875" cy="1033299"/>
          </a:xfrm>
          <a:prstGeom prst="rect">
            <a:avLst/>
          </a:prstGeom>
          <a:noFill/>
          <a:ln>
            <a:noFill/>
          </a:ln>
        </p:spPr>
      </p:pic>
      <p:sp>
        <p:nvSpPr>
          <p:cNvPr id="599" name="Google Shape;599;p94"/>
          <p:cNvSpPr txBox="1"/>
          <p:nvPr/>
        </p:nvSpPr>
        <p:spPr>
          <a:xfrm>
            <a:off x="152400" y="1909350"/>
            <a:ext cx="20583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Secondary logo: transparent background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00" name="Google Shape;600;p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70175" y="876050"/>
            <a:ext cx="2058302" cy="1091318"/>
          </a:xfrm>
          <a:prstGeom prst="rect">
            <a:avLst/>
          </a:prstGeom>
          <a:noFill/>
          <a:ln>
            <a:noFill/>
          </a:ln>
        </p:spPr>
      </p:pic>
      <p:sp>
        <p:nvSpPr>
          <p:cNvPr id="601" name="Google Shape;601;p94"/>
          <p:cNvSpPr txBox="1"/>
          <p:nvPr/>
        </p:nvSpPr>
        <p:spPr>
          <a:xfrm>
            <a:off x="2370175" y="1909350"/>
            <a:ext cx="20583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Secondary logo: white background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02" name="Google Shape;602;p9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09100" y="876050"/>
            <a:ext cx="2264627" cy="1295974"/>
          </a:xfrm>
          <a:prstGeom prst="rect">
            <a:avLst/>
          </a:prstGeom>
          <a:noFill/>
          <a:ln>
            <a:noFill/>
          </a:ln>
        </p:spPr>
      </p:pic>
      <p:sp>
        <p:nvSpPr>
          <p:cNvPr id="603" name="Google Shape;603;p94"/>
          <p:cNvSpPr/>
          <p:nvPr/>
        </p:nvSpPr>
        <p:spPr>
          <a:xfrm>
            <a:off x="4762425" y="876050"/>
            <a:ext cx="2058300" cy="1371600"/>
          </a:xfrm>
          <a:prstGeom prst="rect">
            <a:avLst/>
          </a:prstGeom>
          <a:solidFill>
            <a:srgbClr val="0046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604" name="Google Shape;604;p9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76387" y="1129625"/>
            <a:ext cx="1630376" cy="864425"/>
          </a:xfrm>
          <a:prstGeom prst="rect">
            <a:avLst/>
          </a:prstGeom>
          <a:noFill/>
          <a:ln>
            <a:noFill/>
          </a:ln>
        </p:spPr>
      </p:pic>
      <p:sp>
        <p:nvSpPr>
          <p:cNvPr id="605" name="Google Shape;605;p94"/>
          <p:cNvSpPr txBox="1"/>
          <p:nvPr/>
        </p:nvSpPr>
        <p:spPr>
          <a:xfrm>
            <a:off x="4762425" y="2337688"/>
            <a:ext cx="20583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Secondary logo: transparent white 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6" name="Google Shape;606;p94"/>
          <p:cNvSpPr txBox="1"/>
          <p:nvPr/>
        </p:nvSpPr>
        <p:spPr>
          <a:xfrm>
            <a:off x="6965700" y="2219350"/>
            <a:ext cx="20583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logo: transparent background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07" name="Google Shape;607;p9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571325" y="3138561"/>
            <a:ext cx="2264627" cy="1295962"/>
          </a:xfrm>
          <a:prstGeom prst="rect">
            <a:avLst/>
          </a:prstGeom>
          <a:noFill/>
          <a:ln>
            <a:noFill/>
          </a:ln>
        </p:spPr>
      </p:pic>
      <p:sp>
        <p:nvSpPr>
          <p:cNvPr id="608" name="Google Shape;608;p94"/>
          <p:cNvSpPr txBox="1"/>
          <p:nvPr/>
        </p:nvSpPr>
        <p:spPr>
          <a:xfrm>
            <a:off x="6820725" y="4434525"/>
            <a:ext cx="20583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logo: white background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71"/>
          <p:cNvSpPr txBox="1"/>
          <p:nvPr/>
        </p:nvSpPr>
        <p:spPr>
          <a:xfrm>
            <a:off x="409975" y="280075"/>
            <a:ext cx="8065200" cy="4440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rgbClr val="00467F"/>
                </a:solidFill>
                <a:latin typeface="Roboto Medium"/>
                <a:ea typeface="Roboto Medium"/>
                <a:cs typeface="Roboto Medium"/>
                <a:sym typeface="Roboto Medium"/>
              </a:rPr>
              <a:t>Shared Norms</a:t>
            </a:r>
            <a:endParaRPr sz="3400">
              <a:solidFill>
                <a:srgbClr val="00467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86" name="Google Shape;386;p71"/>
          <p:cNvSpPr txBox="1"/>
          <p:nvPr/>
        </p:nvSpPr>
        <p:spPr>
          <a:xfrm>
            <a:off x="409975" y="979025"/>
            <a:ext cx="4192800" cy="34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467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Meeting Norms</a:t>
            </a:r>
            <a:endParaRPr sz="2000">
              <a:solidFill>
                <a:srgbClr val="00467F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467F"/>
              </a:buClr>
              <a:buSzPts val="2000"/>
              <a:buFont typeface="Open Sans Light"/>
              <a:buChar char="●"/>
            </a:pPr>
            <a:r>
              <a:rPr lang="en" sz="2000">
                <a:solidFill>
                  <a:srgbClr val="00467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Be on time and prepared</a:t>
            </a:r>
            <a:endParaRPr sz="2000">
              <a:solidFill>
                <a:srgbClr val="00467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467F"/>
              </a:buClr>
              <a:buSzPts val="2000"/>
              <a:buFont typeface="Open Sans Light"/>
              <a:buChar char="●"/>
            </a:pPr>
            <a:r>
              <a:rPr lang="en" sz="2000">
                <a:solidFill>
                  <a:srgbClr val="00467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Stay engaged</a:t>
            </a:r>
            <a:endParaRPr sz="2000">
              <a:solidFill>
                <a:srgbClr val="00467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467F"/>
              </a:buClr>
              <a:buSzPts val="2000"/>
              <a:buFont typeface="Open Sans Light"/>
              <a:buChar char="●"/>
            </a:pPr>
            <a:r>
              <a:rPr lang="en" sz="2000">
                <a:solidFill>
                  <a:srgbClr val="00467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Speak your truth</a:t>
            </a:r>
            <a:endParaRPr sz="2000">
              <a:solidFill>
                <a:srgbClr val="00467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467F"/>
              </a:buClr>
              <a:buSzPts val="2000"/>
              <a:buFont typeface="Open Sans Light"/>
              <a:buChar char="●"/>
            </a:pPr>
            <a:r>
              <a:rPr lang="en" sz="2000">
                <a:solidFill>
                  <a:srgbClr val="00467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Assume best intent</a:t>
            </a:r>
            <a:endParaRPr sz="2000">
              <a:solidFill>
                <a:srgbClr val="00467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467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467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87" name="Google Shape;387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577500"/>
            <a:ext cx="1067526" cy="565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72"/>
          <p:cNvSpPr txBox="1"/>
          <p:nvPr>
            <p:ph idx="4294967295" type="body"/>
          </p:nvPr>
        </p:nvSpPr>
        <p:spPr>
          <a:xfrm>
            <a:off x="311700" y="10032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67F"/>
              </a:buClr>
              <a:buSzPts val="2100"/>
              <a:buFont typeface="Open Sans Light"/>
              <a:buChar char="●"/>
            </a:pPr>
            <a:r>
              <a:rPr lang="en" sz="2100">
                <a:solidFill>
                  <a:srgbClr val="00467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Clear expectations</a:t>
            </a:r>
            <a:endParaRPr sz="2100">
              <a:solidFill>
                <a:srgbClr val="00467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67F"/>
              </a:buClr>
              <a:buSzPts val="2100"/>
              <a:buFont typeface="Open Sans Light"/>
              <a:buChar char="●"/>
            </a:pPr>
            <a:r>
              <a:rPr lang="en" sz="2100">
                <a:solidFill>
                  <a:srgbClr val="00467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Common consensus</a:t>
            </a:r>
            <a:endParaRPr sz="2100">
              <a:solidFill>
                <a:srgbClr val="00467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67F"/>
              </a:buClr>
              <a:buSzPts val="2100"/>
              <a:buFont typeface="Open Sans Light"/>
              <a:buChar char="●"/>
            </a:pPr>
            <a:r>
              <a:rPr lang="en" sz="2100">
                <a:solidFill>
                  <a:srgbClr val="00467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Collaborative action</a:t>
            </a:r>
            <a:endParaRPr sz="2100">
              <a:solidFill>
                <a:srgbClr val="00467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67F"/>
              </a:buClr>
              <a:buSzPts val="2100"/>
              <a:buFont typeface="Open Sans Light"/>
              <a:buChar char="●"/>
            </a:pPr>
            <a:r>
              <a:rPr lang="en" sz="2100">
                <a:solidFill>
                  <a:srgbClr val="00467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Positive interdependence</a:t>
            </a:r>
            <a:endParaRPr sz="2100">
              <a:solidFill>
                <a:srgbClr val="00467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67F"/>
              </a:buClr>
              <a:buSzPts val="2100"/>
              <a:buFont typeface="Open Sans Light"/>
              <a:buChar char="●"/>
            </a:pPr>
            <a:r>
              <a:rPr lang="en" sz="2100">
                <a:solidFill>
                  <a:srgbClr val="00467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Results oriented</a:t>
            </a:r>
            <a:endParaRPr sz="2100">
              <a:solidFill>
                <a:srgbClr val="00467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67F"/>
              </a:buClr>
              <a:buSzPts val="2100"/>
              <a:buFont typeface="Open Sans Light"/>
              <a:buChar char="●"/>
            </a:pPr>
            <a:r>
              <a:rPr lang="en" sz="2100">
                <a:solidFill>
                  <a:srgbClr val="00467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Effective feedback</a:t>
            </a:r>
            <a:endParaRPr sz="2100">
              <a:solidFill>
                <a:srgbClr val="00467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67F"/>
              </a:buClr>
              <a:buSzPts val="2100"/>
              <a:buFont typeface="Open Sans Light"/>
              <a:buChar char="●"/>
            </a:pPr>
            <a:r>
              <a:rPr lang="en" sz="2100">
                <a:solidFill>
                  <a:srgbClr val="00467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Continuous improvement</a:t>
            </a:r>
            <a:endParaRPr sz="2100">
              <a:solidFill>
                <a:srgbClr val="00467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67F"/>
              </a:buClr>
              <a:buSzPts val="2100"/>
              <a:buFont typeface="Open Sans Light"/>
              <a:buChar char="●"/>
            </a:pPr>
            <a:r>
              <a:rPr lang="en" sz="2100">
                <a:solidFill>
                  <a:srgbClr val="00467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Evidence-based practices</a:t>
            </a:r>
            <a:endParaRPr sz="2100">
              <a:solidFill>
                <a:srgbClr val="00467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72"/>
          <p:cNvSpPr txBox="1"/>
          <p:nvPr/>
        </p:nvSpPr>
        <p:spPr>
          <a:xfrm>
            <a:off x="352287" y="202550"/>
            <a:ext cx="8520600" cy="547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467F"/>
                </a:solidFill>
                <a:latin typeface="Roboto Medium"/>
                <a:ea typeface="Roboto Medium"/>
                <a:cs typeface="Roboto Medium"/>
                <a:sym typeface="Roboto Medium"/>
              </a:rPr>
              <a:t>Collective Commitments</a:t>
            </a:r>
            <a:endParaRPr sz="3000">
              <a:solidFill>
                <a:srgbClr val="00467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pic>
        <p:nvPicPr>
          <p:cNvPr id="394" name="Google Shape;394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8276" y="922700"/>
            <a:ext cx="3475824" cy="4220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577500"/>
            <a:ext cx="1067526" cy="565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7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edium"/>
                <a:ea typeface="Roboto Medium"/>
                <a:cs typeface="Roboto Medium"/>
                <a:sym typeface="Roboto Medium"/>
              </a:rPr>
              <a:t>Problem Solving the Leadership Component </a:t>
            </a:r>
            <a:endParaRPr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pic>
        <p:nvPicPr>
          <p:cNvPr id="401" name="Google Shape;401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577500"/>
            <a:ext cx="1067526" cy="565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" name="Google Shape;406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4913" y="889800"/>
            <a:ext cx="3686175" cy="4076700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74"/>
          <p:cNvSpPr/>
          <p:nvPr/>
        </p:nvSpPr>
        <p:spPr>
          <a:xfrm rot="-5400000">
            <a:off x="4214675" y="-3502825"/>
            <a:ext cx="540300" cy="80691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74"/>
          <p:cNvSpPr txBox="1"/>
          <p:nvPr>
            <p:ph idx="4294967295" type="title"/>
          </p:nvPr>
        </p:nvSpPr>
        <p:spPr>
          <a:xfrm>
            <a:off x="311700" y="113300"/>
            <a:ext cx="8099100" cy="572700"/>
          </a:xfrm>
          <a:prstGeom prst="rect">
            <a:avLst/>
          </a:prstGeom>
          <a:solidFill>
            <a:srgbClr val="56A0D3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PLC Target - Good - Better - Best</a:t>
            </a:r>
            <a:endParaRPr i="1" sz="300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409" name="Google Shape;409;p74"/>
          <p:cNvSpPr txBox="1"/>
          <p:nvPr/>
        </p:nvSpPr>
        <p:spPr>
          <a:xfrm>
            <a:off x="341700" y="747325"/>
            <a:ext cx="8069100" cy="401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           </a:t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10" name="Google Shape;410;p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7375" y="895475"/>
            <a:ext cx="4065351" cy="4065351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p74"/>
          <p:cNvSpPr/>
          <p:nvPr/>
        </p:nvSpPr>
        <p:spPr>
          <a:xfrm>
            <a:off x="167375" y="1170975"/>
            <a:ext cx="1511100" cy="192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p74"/>
          <p:cNvSpPr/>
          <p:nvPr/>
        </p:nvSpPr>
        <p:spPr>
          <a:xfrm>
            <a:off x="5146350" y="1708650"/>
            <a:ext cx="2858100" cy="8631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75"/>
          <p:cNvSpPr/>
          <p:nvPr/>
        </p:nvSpPr>
        <p:spPr>
          <a:xfrm rot="-5400000">
            <a:off x="4214675" y="-3502825"/>
            <a:ext cx="540300" cy="80691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75"/>
          <p:cNvSpPr txBox="1"/>
          <p:nvPr>
            <p:ph idx="4294967295" type="title"/>
          </p:nvPr>
        </p:nvSpPr>
        <p:spPr>
          <a:xfrm>
            <a:off x="311700" y="113300"/>
            <a:ext cx="8099100" cy="572700"/>
          </a:xfrm>
          <a:prstGeom prst="rect">
            <a:avLst/>
          </a:prstGeom>
          <a:solidFill>
            <a:srgbClr val="56A0D3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PLC Target - Good - Better - Best</a:t>
            </a:r>
            <a:endParaRPr i="1" sz="300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419" name="Google Shape;419;p75"/>
          <p:cNvSpPr txBox="1"/>
          <p:nvPr/>
        </p:nvSpPr>
        <p:spPr>
          <a:xfrm>
            <a:off x="341700" y="747325"/>
            <a:ext cx="8069100" cy="401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           </a:t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20" name="Google Shape;420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375" y="895475"/>
            <a:ext cx="4065351" cy="4065351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75"/>
          <p:cNvSpPr/>
          <p:nvPr/>
        </p:nvSpPr>
        <p:spPr>
          <a:xfrm>
            <a:off x="104350" y="2233225"/>
            <a:ext cx="1238700" cy="192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22" name="Google Shape;422;p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83918" y="895475"/>
            <a:ext cx="2974282" cy="4248025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75"/>
          <p:cNvSpPr/>
          <p:nvPr/>
        </p:nvSpPr>
        <p:spPr>
          <a:xfrm>
            <a:off x="4961613" y="1344100"/>
            <a:ext cx="3018900" cy="9879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76"/>
          <p:cNvSpPr/>
          <p:nvPr/>
        </p:nvSpPr>
        <p:spPr>
          <a:xfrm rot="-5400000">
            <a:off x="4214675" y="-3502825"/>
            <a:ext cx="540300" cy="80691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76"/>
          <p:cNvSpPr txBox="1"/>
          <p:nvPr>
            <p:ph idx="4294967295" type="title"/>
          </p:nvPr>
        </p:nvSpPr>
        <p:spPr>
          <a:xfrm>
            <a:off x="311700" y="113300"/>
            <a:ext cx="8099100" cy="572700"/>
          </a:xfrm>
          <a:prstGeom prst="rect">
            <a:avLst/>
          </a:prstGeom>
          <a:solidFill>
            <a:srgbClr val="56A0D3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PLC Target - Good - Better - Best</a:t>
            </a:r>
            <a:endParaRPr i="1" sz="300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430" name="Google Shape;430;p76"/>
          <p:cNvSpPr txBox="1"/>
          <p:nvPr/>
        </p:nvSpPr>
        <p:spPr>
          <a:xfrm>
            <a:off x="341700" y="747325"/>
            <a:ext cx="8069100" cy="401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           </a:t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31" name="Google Shape;431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375" y="895475"/>
            <a:ext cx="4065351" cy="4065351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76"/>
          <p:cNvSpPr/>
          <p:nvPr/>
        </p:nvSpPr>
        <p:spPr>
          <a:xfrm rot="-3868890">
            <a:off x="1164916" y="3792461"/>
            <a:ext cx="1447067" cy="192425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33" name="Google Shape;433;p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70761" y="895475"/>
            <a:ext cx="3130126" cy="4248025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Google Shape;434;p76"/>
          <p:cNvSpPr/>
          <p:nvPr/>
        </p:nvSpPr>
        <p:spPr>
          <a:xfrm>
            <a:off x="5010075" y="1463775"/>
            <a:ext cx="3090900" cy="9069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77"/>
          <p:cNvSpPr/>
          <p:nvPr/>
        </p:nvSpPr>
        <p:spPr>
          <a:xfrm rot="-5400000">
            <a:off x="4214675" y="-3502825"/>
            <a:ext cx="540300" cy="80691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p77"/>
          <p:cNvSpPr txBox="1"/>
          <p:nvPr>
            <p:ph idx="4294967295" type="title"/>
          </p:nvPr>
        </p:nvSpPr>
        <p:spPr>
          <a:xfrm>
            <a:off x="311700" y="113300"/>
            <a:ext cx="8099100" cy="572700"/>
          </a:xfrm>
          <a:prstGeom prst="rect">
            <a:avLst/>
          </a:prstGeom>
          <a:solidFill>
            <a:srgbClr val="56A0D3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Leadership in a PLC</a:t>
            </a:r>
            <a:endParaRPr i="1" sz="300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441" name="Google Shape;441;p77"/>
          <p:cNvSpPr txBox="1"/>
          <p:nvPr/>
        </p:nvSpPr>
        <p:spPr>
          <a:xfrm>
            <a:off x="326700" y="801875"/>
            <a:ext cx="8069100" cy="40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Organized</a:t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Collective Commitment</a:t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Focus</a:t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oboto"/>
              <a:buChar char="○"/>
            </a:pPr>
            <a:r>
              <a:rPr lang="en"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Student Learning</a:t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oboto"/>
              <a:buChar char="○"/>
            </a:pPr>
            <a:r>
              <a:rPr lang="en"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Student Proficiency on Shared Standards</a:t>
            </a:r>
            <a:r>
              <a:rPr lang="en"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           </a:t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42" name="Google Shape;442;p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577500"/>
            <a:ext cx="1067526" cy="565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169296"/>
      </a:accent1>
      <a:accent2>
        <a:srgbClr val="3D5D7F"/>
      </a:accent2>
      <a:accent3>
        <a:srgbClr val="78909C"/>
      </a:accent3>
      <a:accent4>
        <a:srgbClr val="EEB94A"/>
      </a:accent4>
      <a:accent5>
        <a:srgbClr val="5B6368"/>
      </a:accent5>
      <a:accent6>
        <a:srgbClr val="0C5558"/>
      </a:accent6>
      <a:hlink>
        <a:srgbClr val="1692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169296"/>
      </a:accent1>
      <a:accent2>
        <a:srgbClr val="3D5D7F"/>
      </a:accent2>
      <a:accent3>
        <a:srgbClr val="78909C"/>
      </a:accent3>
      <a:accent4>
        <a:srgbClr val="EEB94A"/>
      </a:accent4>
      <a:accent5>
        <a:srgbClr val="5B6368"/>
      </a:accent5>
      <a:accent6>
        <a:srgbClr val="0C5558"/>
      </a:accent6>
      <a:hlink>
        <a:srgbClr val="1692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